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6.xml" ContentType="application/vnd.openxmlformats-officedocument.presentationml.notesSlide+xml"/>
  <Override PartName="/ppt/tags/tag143.xml" ContentType="application/vnd.openxmlformats-officedocument.presentationml.tags+xml"/>
  <Override PartName="/ppt/notesSlides/notesSlide17.xml" ContentType="application/vnd.openxmlformats-officedocument.presentationml.notesSlide+xml"/>
  <Override PartName="/ppt/tags/tag144.xml" ContentType="application/vnd.openxmlformats-officedocument.presentationml.tags+xml"/>
  <Override PartName="/ppt/notesSlides/notesSlide18.xml" ContentType="application/vnd.openxmlformats-officedocument.presentationml.notesSlide+xml"/>
  <Override PartName="/ppt/tags/tag145.xml" ContentType="application/vnd.openxmlformats-officedocument.presentationml.tags+xml"/>
  <Override PartName="/ppt/notesSlides/notesSlide19.xml" ContentType="application/vnd.openxmlformats-officedocument.presentationml.notesSlide+xml"/>
  <Override PartName="/ppt/tags/tag146.xml" ContentType="application/vnd.openxmlformats-officedocument.presentationml.tags+xml"/>
  <Override PartName="/ppt/notesSlides/notesSlide20.xml" ContentType="application/vnd.openxmlformats-officedocument.presentationml.notesSlide+xml"/>
  <Override PartName="/ppt/tags/tag147.xml" ContentType="application/vnd.openxmlformats-officedocument.presentationml.tags+xml"/>
  <Override PartName="/ppt/notesSlides/notesSlide21.xml" ContentType="application/vnd.openxmlformats-officedocument.presentationml.notesSlide+xml"/>
  <Override PartName="/ppt/tags/tag148.xml" ContentType="application/vnd.openxmlformats-officedocument.presentationml.tags+xml"/>
  <Override PartName="/ppt/notesSlides/notesSlide22.xml" ContentType="application/vnd.openxmlformats-officedocument.presentationml.notesSlide+xml"/>
  <Override PartName="/ppt/tags/tag149.xml" ContentType="application/vnd.openxmlformats-officedocument.presentationml.tags+xml"/>
  <Override PartName="/ppt/notesSlides/notesSlide23.xml" ContentType="application/vnd.openxmlformats-officedocument.presentationml.notesSlide+xml"/>
  <Override PartName="/ppt/tags/tag150.xml" ContentType="application/vnd.openxmlformats-officedocument.presentationml.tags+xml"/>
  <Override PartName="/ppt/notesSlides/notesSlide24.xml" ContentType="application/vnd.openxmlformats-officedocument.presentationml.notesSlide+xml"/>
  <Override PartName="/ppt/tags/tag151.xml" ContentType="application/vnd.openxmlformats-officedocument.presentationml.tags+xml"/>
  <Override PartName="/ppt/notesSlides/notesSlide25.xml" ContentType="application/vnd.openxmlformats-officedocument.presentationml.notesSlide+xml"/>
  <Override PartName="/ppt/tags/tag152.xml" ContentType="application/vnd.openxmlformats-officedocument.presentationml.tags+xml"/>
  <Override PartName="/ppt/notesSlides/notesSlide26.xml" ContentType="application/vnd.openxmlformats-officedocument.presentationml.notesSlide+xml"/>
  <Override PartName="/ppt/tags/tag153.xml" ContentType="application/vnd.openxmlformats-officedocument.presentationml.tags+xml"/>
  <Override PartName="/ppt/notesSlides/notesSlide27.xml" ContentType="application/vnd.openxmlformats-officedocument.presentationml.notesSlide+xml"/>
  <Override PartName="/ppt/tags/tag15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9" r:id="rId2"/>
    <p:sldId id="259" r:id="rId3"/>
    <p:sldId id="263" r:id="rId4"/>
    <p:sldId id="261" r:id="rId5"/>
    <p:sldId id="264" r:id="rId6"/>
    <p:sldId id="260" r:id="rId7"/>
    <p:sldId id="265" r:id="rId8"/>
    <p:sldId id="266" r:id="rId9"/>
    <p:sldId id="267" r:id="rId10"/>
    <p:sldId id="262" r:id="rId11"/>
    <p:sldId id="268" r:id="rId12"/>
    <p:sldId id="269" r:id="rId13"/>
    <p:sldId id="270" r:id="rId14"/>
    <p:sldId id="272" r:id="rId15"/>
    <p:sldId id="273" r:id="rId16"/>
    <p:sldId id="290" r:id="rId17"/>
    <p:sldId id="275" r:id="rId18"/>
    <p:sldId id="276" r:id="rId19"/>
    <p:sldId id="278" r:id="rId20"/>
    <p:sldId id="281" r:id="rId21"/>
    <p:sldId id="282" r:id="rId22"/>
    <p:sldId id="283" r:id="rId23"/>
    <p:sldId id="284" r:id="rId24"/>
    <p:sldId id="285" r:id="rId25"/>
    <p:sldId id="286" r:id="rId26"/>
    <p:sldId id="287" r:id="rId27"/>
    <p:sldId id="288" r:id="rId28"/>
    <p:sldId id="289" r:id="rId2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等线" pitchFamily="2" charset="-122"/>
        <a:ea typeface="等线" pitchFamily="2" charset="-122"/>
        <a:cs typeface="+mn-cs"/>
      </a:defRPr>
    </a:lvl1pPr>
    <a:lvl2pPr marL="457200" algn="l" rtl="0" eaLnBrk="0" fontAlgn="base" hangingPunct="0">
      <a:spcBef>
        <a:spcPct val="0"/>
      </a:spcBef>
      <a:spcAft>
        <a:spcPct val="0"/>
      </a:spcAft>
      <a:defRPr kern="1200">
        <a:solidFill>
          <a:schemeClr val="tx1"/>
        </a:solidFill>
        <a:latin typeface="等线" pitchFamily="2" charset="-122"/>
        <a:ea typeface="等线" pitchFamily="2" charset="-122"/>
        <a:cs typeface="+mn-cs"/>
      </a:defRPr>
    </a:lvl2pPr>
    <a:lvl3pPr marL="914400" algn="l" rtl="0" eaLnBrk="0" fontAlgn="base" hangingPunct="0">
      <a:spcBef>
        <a:spcPct val="0"/>
      </a:spcBef>
      <a:spcAft>
        <a:spcPct val="0"/>
      </a:spcAft>
      <a:defRPr kern="1200">
        <a:solidFill>
          <a:schemeClr val="tx1"/>
        </a:solidFill>
        <a:latin typeface="等线" pitchFamily="2" charset="-122"/>
        <a:ea typeface="等线" pitchFamily="2" charset="-122"/>
        <a:cs typeface="+mn-cs"/>
      </a:defRPr>
    </a:lvl3pPr>
    <a:lvl4pPr marL="1371600" algn="l" rtl="0" eaLnBrk="0" fontAlgn="base" hangingPunct="0">
      <a:spcBef>
        <a:spcPct val="0"/>
      </a:spcBef>
      <a:spcAft>
        <a:spcPct val="0"/>
      </a:spcAft>
      <a:defRPr kern="1200">
        <a:solidFill>
          <a:schemeClr val="tx1"/>
        </a:solidFill>
        <a:latin typeface="等线" pitchFamily="2" charset="-122"/>
        <a:ea typeface="等线" pitchFamily="2" charset="-122"/>
        <a:cs typeface="+mn-cs"/>
      </a:defRPr>
    </a:lvl4pPr>
    <a:lvl5pPr marL="1828800" algn="l" rtl="0" eaLnBrk="0" fontAlgn="base" hangingPunct="0">
      <a:spcBef>
        <a:spcPct val="0"/>
      </a:spcBef>
      <a:spcAft>
        <a:spcPct val="0"/>
      </a:spcAft>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BB52"/>
    <a:srgbClr val="1B6EB8"/>
    <a:srgbClr val="525068"/>
    <a:srgbClr val="B9D533"/>
    <a:srgbClr val="6B3AA0"/>
    <a:srgbClr val="212830"/>
    <a:srgbClr val="F1A72E"/>
    <a:srgbClr val="C71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autoAdjust="0"/>
  </p:normalViewPr>
  <p:slideViewPr>
    <p:cSldViewPr snapToGrid="0">
      <p:cViewPr varScale="1">
        <p:scale>
          <a:sx n="74" d="100"/>
          <a:sy n="74" d="100"/>
        </p:scale>
        <p:origin x="534" y="72"/>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8D9479F4-5FC3-4A95-84DC-971BE33C5D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vl1pPr>
          </a:lstStyle>
          <a:p>
            <a:pPr>
              <a:defRPr/>
            </a:pPr>
            <a:endParaRPr lang="zh-CN" altLang="en-US"/>
          </a:p>
        </p:txBody>
      </p:sp>
      <p:sp>
        <p:nvSpPr>
          <p:cNvPr id="3" name="日期占位符 2">
            <a:extLst>
              <a:ext uri="{FF2B5EF4-FFF2-40B4-BE49-F238E27FC236}">
                <a16:creationId xmlns="" xmlns:a16="http://schemas.microsoft.com/office/drawing/2014/main" id="{2768E481-2B12-46FF-87F9-D55B40C83A2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smtClean="0">
                <a:latin typeface="+mn-lt"/>
                <a:ea typeface="+mn-ea"/>
              </a:defRPr>
            </a:lvl1pPr>
          </a:lstStyle>
          <a:p>
            <a:pPr>
              <a:defRPr/>
            </a:pPr>
            <a:fld id="{1D7FDDFF-2B4C-47FE-AB79-B87FDA5A4B0A}" type="datetimeFigureOut">
              <a:rPr lang="zh-CN" altLang="en-US"/>
              <a:pPr>
                <a:defRPr/>
              </a:pPr>
              <a:t>2017/10/19</a:t>
            </a:fld>
            <a:endParaRPr lang="zh-CN" altLang="en-US"/>
          </a:p>
        </p:txBody>
      </p:sp>
      <p:sp>
        <p:nvSpPr>
          <p:cNvPr id="922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221" name="备注占位符 4">
            <a:extLst>
              <a:ext uri="{FF2B5EF4-FFF2-40B4-BE49-F238E27FC236}">
                <a16:creationId xmlns="" xmlns:a16="http://schemas.microsoft.com/office/drawing/2014/main" id="{85DD7AD8-EE78-4F6B-977A-2DB0577F789A}"/>
              </a:ext>
            </a:extLst>
          </p:cNvPr>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 xmlns:a16="http://schemas.microsoft.com/office/drawing/2014/main" id="{739AD67F-2712-4053-B397-C12A3C395A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defRPr sz="1200" noProof="1"/>
            </a:lvl1pPr>
          </a:lstStyle>
          <a:p>
            <a:pPr>
              <a:defRPr/>
            </a:pPr>
            <a:endParaRPr lang="zh-CN" altLang="en-US"/>
          </a:p>
        </p:txBody>
      </p:sp>
      <p:sp>
        <p:nvSpPr>
          <p:cNvPr id="7" name="灯片编号占位符 6">
            <a:extLst>
              <a:ext uri="{FF2B5EF4-FFF2-40B4-BE49-F238E27FC236}">
                <a16:creationId xmlns="" xmlns:a16="http://schemas.microsoft.com/office/drawing/2014/main" id="{7FB76E5B-4803-4D04-A797-9BD679E891B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defRPr sz="1200" noProof="1" smtClean="0">
                <a:latin typeface="+mn-lt"/>
                <a:ea typeface="+mn-ea"/>
              </a:defRPr>
            </a:lvl1pPr>
          </a:lstStyle>
          <a:p>
            <a:pPr>
              <a:defRPr/>
            </a:pPr>
            <a:fld id="{9965B4D8-826F-4780-9490-82FDE772443E}" type="slidenum">
              <a:rPr lang="zh-CN" altLang="en-US"/>
              <a:pPr>
                <a:defRPr/>
              </a:pPr>
              <a:t>‹#›</a:t>
            </a:fld>
            <a:endParaRPr lang="zh-CN" altLang="en-US"/>
          </a:p>
        </p:txBody>
      </p:sp>
    </p:spTree>
    <p:extLst>
      <p:ext uri="{BB962C8B-B14F-4D97-AF65-F5344CB8AC3E}">
        <p14:creationId xmlns:p14="http://schemas.microsoft.com/office/powerpoint/2010/main" val="367547769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a:ln>
            <a:miter lim="800000"/>
          </a:ln>
        </p:spPr>
      </p:sp>
      <p:sp>
        <p:nvSpPr>
          <p:cNvPr id="11267"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33439003-AF74-451C-9676-9B37D1D1AFE5}"/>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3E7D4796-AC3F-4847-B87E-A97B326ABFD1}" type="slidenum">
              <a:rPr lang="zh-CN" altLang="en-US"/>
              <a:pPr fontAlgn="base">
                <a:defRPr/>
              </a:pPr>
              <a:t>1</a:t>
            </a:fld>
            <a:endParaRPr lang="zh-CN" altLang="en-US"/>
          </a:p>
        </p:txBody>
      </p:sp>
    </p:spTree>
    <p:extLst>
      <p:ext uri="{BB962C8B-B14F-4D97-AF65-F5344CB8AC3E}">
        <p14:creationId xmlns:p14="http://schemas.microsoft.com/office/powerpoint/2010/main" val="295258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ln>
            <a:miter lim="800000"/>
          </a:ln>
        </p:spPr>
      </p:sp>
      <p:sp>
        <p:nvSpPr>
          <p:cNvPr id="29699"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AC862C98-A4F8-4E25-AF43-4FE55706512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3DF4449E-C746-4BA2-9642-E7CD9303A002}" type="slidenum">
              <a:rPr lang="zh-CN" altLang="en-US"/>
              <a:pPr fontAlgn="base">
                <a:defRPr/>
              </a:pPr>
              <a:t>10</a:t>
            </a:fld>
            <a:endParaRPr lang="zh-CN" altLang="en-US"/>
          </a:p>
        </p:txBody>
      </p:sp>
    </p:spTree>
    <p:extLst>
      <p:ext uri="{BB962C8B-B14F-4D97-AF65-F5344CB8AC3E}">
        <p14:creationId xmlns:p14="http://schemas.microsoft.com/office/powerpoint/2010/main" val="334467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ln>
            <a:miter lim="800000"/>
          </a:ln>
        </p:spPr>
      </p:sp>
      <p:sp>
        <p:nvSpPr>
          <p:cNvPr id="31747"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D8261608-7BF9-4658-8FAA-710D85AA701A}"/>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68CFBFA6-D5B5-4F1A-B84C-732B9468669E}" type="slidenum">
              <a:rPr lang="zh-CN" altLang="en-US"/>
              <a:pPr fontAlgn="base">
                <a:defRPr/>
              </a:pPr>
              <a:t>11</a:t>
            </a:fld>
            <a:endParaRPr lang="zh-CN" altLang="en-US"/>
          </a:p>
        </p:txBody>
      </p:sp>
    </p:spTree>
    <p:extLst>
      <p:ext uri="{BB962C8B-B14F-4D97-AF65-F5344CB8AC3E}">
        <p14:creationId xmlns:p14="http://schemas.microsoft.com/office/powerpoint/2010/main" val="315707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ln>
            <a:miter lim="800000"/>
          </a:ln>
        </p:spPr>
      </p:sp>
      <p:sp>
        <p:nvSpPr>
          <p:cNvPr id="33795"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5F27B32F-6B3B-4B31-8AA4-EB7A93EDEE6A}"/>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4B7BB706-B71B-4AEA-88F7-5015FA86F936}" type="slidenum">
              <a:rPr lang="zh-CN" altLang="en-US"/>
              <a:pPr fontAlgn="base">
                <a:defRPr/>
              </a:pPr>
              <a:t>12</a:t>
            </a:fld>
            <a:endParaRPr lang="zh-CN" altLang="en-US"/>
          </a:p>
        </p:txBody>
      </p:sp>
    </p:spTree>
    <p:extLst>
      <p:ext uri="{BB962C8B-B14F-4D97-AF65-F5344CB8AC3E}">
        <p14:creationId xmlns:p14="http://schemas.microsoft.com/office/powerpoint/2010/main" val="235517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ln>
            <a:miter lim="800000"/>
          </a:ln>
        </p:spPr>
      </p:sp>
      <p:sp>
        <p:nvSpPr>
          <p:cNvPr id="35843"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F3437B4C-0F2A-4643-AC53-9603A67DFDF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BDB44C33-14FE-4539-A655-A857BB80CDF6}" type="slidenum">
              <a:rPr lang="zh-CN" altLang="en-US"/>
              <a:pPr fontAlgn="base">
                <a:defRPr/>
              </a:pPr>
              <a:t>13</a:t>
            </a:fld>
            <a:endParaRPr lang="zh-CN" altLang="en-US"/>
          </a:p>
        </p:txBody>
      </p:sp>
    </p:spTree>
    <p:extLst>
      <p:ext uri="{BB962C8B-B14F-4D97-AF65-F5344CB8AC3E}">
        <p14:creationId xmlns:p14="http://schemas.microsoft.com/office/powerpoint/2010/main" val="1293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B427070A-9606-4803-8E16-65355243C73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574543F7-6CC2-4664-85E3-3986CD534F6B}" type="slidenum">
              <a:rPr lang="zh-CN" altLang="en-US"/>
              <a:pPr fontAlgn="base">
                <a:defRPr/>
              </a:pPr>
              <a:t>14</a:t>
            </a:fld>
            <a:endParaRPr lang="zh-CN" altLang="en-US"/>
          </a:p>
        </p:txBody>
      </p:sp>
    </p:spTree>
    <p:extLst>
      <p:ext uri="{BB962C8B-B14F-4D97-AF65-F5344CB8AC3E}">
        <p14:creationId xmlns:p14="http://schemas.microsoft.com/office/powerpoint/2010/main" val="4085730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ln>
            <a:miter lim="800000"/>
          </a:ln>
        </p:spPr>
      </p:sp>
      <p:sp>
        <p:nvSpPr>
          <p:cNvPr id="39939"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A30A2CAB-72B1-446B-9366-684D2B3306C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1B91079D-7664-489F-95AF-F47F8DC1DC09}" type="slidenum">
              <a:rPr lang="zh-CN" altLang="en-US"/>
              <a:pPr fontAlgn="base">
                <a:defRPr/>
              </a:pPr>
              <a:t>15</a:t>
            </a:fld>
            <a:endParaRPr lang="zh-CN" altLang="en-US"/>
          </a:p>
        </p:txBody>
      </p:sp>
    </p:spTree>
    <p:extLst>
      <p:ext uri="{BB962C8B-B14F-4D97-AF65-F5344CB8AC3E}">
        <p14:creationId xmlns:p14="http://schemas.microsoft.com/office/powerpoint/2010/main" val="10467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a:ln>
            <a:miter lim="800000"/>
          </a:ln>
        </p:spPr>
      </p:sp>
      <p:sp>
        <p:nvSpPr>
          <p:cNvPr id="41987"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276CC5C6-FC16-4C2F-96B0-103D37139E8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F10782E9-8BC1-4E06-AE18-D8D23D933C32}" type="slidenum">
              <a:rPr lang="zh-CN" altLang="en-US"/>
              <a:pPr fontAlgn="base">
                <a:defRPr/>
              </a:pPr>
              <a:t>16</a:t>
            </a:fld>
            <a:endParaRPr lang="zh-CN" altLang="en-US"/>
          </a:p>
        </p:txBody>
      </p:sp>
    </p:spTree>
    <p:extLst>
      <p:ext uri="{BB962C8B-B14F-4D97-AF65-F5344CB8AC3E}">
        <p14:creationId xmlns:p14="http://schemas.microsoft.com/office/powerpoint/2010/main" val="16587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1F21C63C-90CC-42E7-92C1-3044A1B1A82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82D23E7F-05E5-429C-99B1-B584E39A1E42}" type="slidenum">
              <a:rPr lang="zh-CN" altLang="en-US"/>
              <a:pPr fontAlgn="base">
                <a:defRPr/>
              </a:pPr>
              <a:t>17</a:t>
            </a:fld>
            <a:endParaRPr lang="zh-CN" altLang="en-US"/>
          </a:p>
        </p:txBody>
      </p:sp>
    </p:spTree>
    <p:extLst>
      <p:ext uri="{BB962C8B-B14F-4D97-AF65-F5344CB8AC3E}">
        <p14:creationId xmlns:p14="http://schemas.microsoft.com/office/powerpoint/2010/main" val="180248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ln>
            <a:miter lim="800000"/>
          </a:ln>
        </p:spPr>
      </p:sp>
      <p:sp>
        <p:nvSpPr>
          <p:cNvPr id="46083"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5ACA91D7-3664-4C6B-B6BC-1A0B95A9E7A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D3C15A3B-8EE2-4661-BBC4-46AC90776EDE}" type="slidenum">
              <a:rPr lang="zh-CN" altLang="en-US"/>
              <a:pPr fontAlgn="base">
                <a:defRPr/>
              </a:pPr>
              <a:t>18</a:t>
            </a:fld>
            <a:endParaRPr lang="zh-CN" altLang="en-US"/>
          </a:p>
        </p:txBody>
      </p:sp>
    </p:spTree>
    <p:extLst>
      <p:ext uri="{BB962C8B-B14F-4D97-AF65-F5344CB8AC3E}">
        <p14:creationId xmlns:p14="http://schemas.microsoft.com/office/powerpoint/2010/main" val="186437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a:ln>
            <a:miter lim="800000"/>
          </a:ln>
        </p:spPr>
      </p:sp>
      <p:sp>
        <p:nvSpPr>
          <p:cNvPr id="48131"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E1DEA6D6-37A6-491C-AC97-0571A391C476}"/>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D83967DE-496D-4EAC-8B3F-5F8C5A7FBF8E}" type="slidenum">
              <a:rPr lang="zh-CN" altLang="en-US"/>
              <a:pPr fontAlgn="base">
                <a:defRPr/>
              </a:pPr>
              <a:t>19</a:t>
            </a:fld>
            <a:endParaRPr lang="zh-CN" altLang="en-US"/>
          </a:p>
        </p:txBody>
      </p:sp>
    </p:spTree>
    <p:extLst>
      <p:ext uri="{BB962C8B-B14F-4D97-AF65-F5344CB8AC3E}">
        <p14:creationId xmlns:p14="http://schemas.microsoft.com/office/powerpoint/2010/main" val="24092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ln>
            <a:miter lim="800000"/>
          </a:ln>
        </p:spPr>
      </p:sp>
      <p:sp>
        <p:nvSpPr>
          <p:cNvPr id="13315"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918B1DFD-4370-43A7-B746-EE3D8CD1FC99}"/>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576CCF50-D08D-45B7-BD82-A5F4FFE9C88C}" type="slidenum">
              <a:rPr lang="zh-CN" altLang="en-US"/>
              <a:pPr fontAlgn="base">
                <a:defRPr/>
              </a:pPr>
              <a:t>2</a:t>
            </a:fld>
            <a:endParaRPr lang="zh-CN" altLang="en-US"/>
          </a:p>
        </p:txBody>
      </p:sp>
    </p:spTree>
    <p:extLst>
      <p:ext uri="{BB962C8B-B14F-4D97-AF65-F5344CB8AC3E}">
        <p14:creationId xmlns:p14="http://schemas.microsoft.com/office/powerpoint/2010/main" val="105367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69333259-CAD2-438D-A444-0F801F20C29E}"/>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415ED0DA-A13C-489B-9073-8F971B1297E3}" type="slidenum">
              <a:rPr lang="zh-CN" altLang="en-US"/>
              <a:pPr fontAlgn="base">
                <a:defRPr/>
              </a:pPr>
              <a:t>20</a:t>
            </a:fld>
            <a:endParaRPr lang="zh-CN" altLang="en-US"/>
          </a:p>
        </p:txBody>
      </p:sp>
    </p:spTree>
    <p:extLst>
      <p:ext uri="{BB962C8B-B14F-4D97-AF65-F5344CB8AC3E}">
        <p14:creationId xmlns:p14="http://schemas.microsoft.com/office/powerpoint/2010/main" val="3459430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A1E91180-8DE8-4057-BC1F-3A11A514486C}"/>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00F04845-C019-4526-9610-2C5C72AD271B}" type="slidenum">
              <a:rPr lang="zh-CN" altLang="en-US"/>
              <a:pPr fontAlgn="base">
                <a:defRPr/>
              </a:pPr>
              <a:t>21</a:t>
            </a:fld>
            <a:endParaRPr lang="zh-CN" altLang="en-US"/>
          </a:p>
        </p:txBody>
      </p:sp>
    </p:spTree>
    <p:extLst>
      <p:ext uri="{BB962C8B-B14F-4D97-AF65-F5344CB8AC3E}">
        <p14:creationId xmlns:p14="http://schemas.microsoft.com/office/powerpoint/2010/main" val="3465827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E1ABA988-1C87-44AC-BC60-19D7988BA78F}"/>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03CBCE2D-47E3-41B0-9D27-D46E019B7698}" type="slidenum">
              <a:rPr lang="zh-CN" altLang="en-US"/>
              <a:pPr fontAlgn="base">
                <a:defRPr/>
              </a:pPr>
              <a:t>22</a:t>
            </a:fld>
            <a:endParaRPr lang="zh-CN" altLang="en-US"/>
          </a:p>
        </p:txBody>
      </p:sp>
    </p:spTree>
    <p:extLst>
      <p:ext uri="{BB962C8B-B14F-4D97-AF65-F5344CB8AC3E}">
        <p14:creationId xmlns:p14="http://schemas.microsoft.com/office/powerpoint/2010/main" val="2004045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F9EE3610-3E45-4926-92BD-18E89FFB3798}"/>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1404B789-3379-427F-B3D9-8E8FB7B00F22}" type="slidenum">
              <a:rPr lang="zh-CN" altLang="en-US"/>
              <a:pPr fontAlgn="base">
                <a:defRPr/>
              </a:pPr>
              <a:t>23</a:t>
            </a:fld>
            <a:endParaRPr lang="zh-CN" altLang="en-US"/>
          </a:p>
        </p:txBody>
      </p:sp>
    </p:spTree>
    <p:extLst>
      <p:ext uri="{BB962C8B-B14F-4D97-AF65-F5344CB8AC3E}">
        <p14:creationId xmlns:p14="http://schemas.microsoft.com/office/powerpoint/2010/main" val="1080603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ln>
            <a:miter lim="800000"/>
          </a:ln>
        </p:spPr>
      </p:sp>
      <p:sp>
        <p:nvSpPr>
          <p:cNvPr id="58371"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C209231F-0E62-48D7-897E-1D990DAFB0B5}"/>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14D3A204-31AB-4A42-B8AB-57DA86BA9047}" type="slidenum">
              <a:rPr lang="zh-CN" altLang="en-US"/>
              <a:pPr fontAlgn="base">
                <a:defRPr/>
              </a:pPr>
              <a:t>24</a:t>
            </a:fld>
            <a:endParaRPr lang="zh-CN" altLang="en-US"/>
          </a:p>
        </p:txBody>
      </p:sp>
    </p:spTree>
    <p:extLst>
      <p:ext uri="{BB962C8B-B14F-4D97-AF65-F5344CB8AC3E}">
        <p14:creationId xmlns:p14="http://schemas.microsoft.com/office/powerpoint/2010/main" val="426415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a:ln>
            <a:miter lim="800000"/>
          </a:ln>
        </p:spPr>
      </p:sp>
      <p:sp>
        <p:nvSpPr>
          <p:cNvPr id="60419"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46E1E8E7-60D1-4C0E-80F4-96CFC727E403}"/>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73FE94B1-2B7F-460A-8483-07E26CF36B5F}" type="slidenum">
              <a:rPr lang="zh-CN" altLang="en-US"/>
              <a:pPr fontAlgn="base">
                <a:defRPr/>
              </a:pPr>
              <a:t>25</a:t>
            </a:fld>
            <a:endParaRPr lang="zh-CN" altLang="en-US"/>
          </a:p>
        </p:txBody>
      </p:sp>
    </p:spTree>
    <p:extLst>
      <p:ext uri="{BB962C8B-B14F-4D97-AF65-F5344CB8AC3E}">
        <p14:creationId xmlns:p14="http://schemas.microsoft.com/office/powerpoint/2010/main" val="815128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F36B92AE-CC84-45B1-907E-1E4B432B9686}"/>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DC9F0D50-622B-463B-A757-29C438A8A5BD}" type="slidenum">
              <a:rPr lang="zh-CN" altLang="en-US"/>
              <a:pPr fontAlgn="base">
                <a:defRPr/>
              </a:pPr>
              <a:t>26</a:t>
            </a:fld>
            <a:endParaRPr lang="zh-CN" altLang="en-US"/>
          </a:p>
        </p:txBody>
      </p:sp>
    </p:spTree>
    <p:extLst>
      <p:ext uri="{BB962C8B-B14F-4D97-AF65-F5344CB8AC3E}">
        <p14:creationId xmlns:p14="http://schemas.microsoft.com/office/powerpoint/2010/main" val="1951123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F0EF7071-7D45-434A-B63D-42279C0AC49C}"/>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0A495F18-F71B-40C0-889D-CC1D8B112A3D}" type="slidenum">
              <a:rPr lang="zh-CN" altLang="en-US"/>
              <a:pPr fontAlgn="base">
                <a:defRPr/>
              </a:pPr>
              <a:t>27</a:t>
            </a:fld>
            <a:endParaRPr lang="zh-CN" altLang="en-US"/>
          </a:p>
        </p:txBody>
      </p:sp>
    </p:spTree>
    <p:extLst>
      <p:ext uri="{BB962C8B-B14F-4D97-AF65-F5344CB8AC3E}">
        <p14:creationId xmlns:p14="http://schemas.microsoft.com/office/powerpoint/2010/main" val="4032593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ChangeArrowheads="1" noTextEdit="1"/>
          </p:cNvSpPr>
          <p:nvPr>
            <p:ph type="sldImg" idx="4294967295"/>
          </p:nvPr>
        </p:nvSpPr>
        <p:spPr>
          <a:ln>
            <a:miter lim="800000"/>
          </a:ln>
        </p:spPr>
      </p:sp>
      <p:sp>
        <p:nvSpPr>
          <p:cNvPr id="66563"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457139BB-3C4E-4527-9735-2BF8957A7CC4}"/>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9302275E-2369-4878-85D4-56333FE3940F}" type="slidenum">
              <a:rPr lang="zh-CN" altLang="en-US"/>
              <a:pPr fontAlgn="base">
                <a:defRPr/>
              </a:pPr>
              <a:t>28</a:t>
            </a:fld>
            <a:endParaRPr lang="zh-CN" altLang="en-US"/>
          </a:p>
        </p:txBody>
      </p:sp>
    </p:spTree>
    <p:extLst>
      <p:ext uri="{BB962C8B-B14F-4D97-AF65-F5344CB8AC3E}">
        <p14:creationId xmlns:p14="http://schemas.microsoft.com/office/powerpoint/2010/main" val="187473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ln>
            <a:miter lim="800000"/>
          </a:ln>
        </p:spPr>
      </p:sp>
      <p:sp>
        <p:nvSpPr>
          <p:cNvPr id="15363"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9AB75AC8-3CA8-4324-A3A3-7DED4AB2E2DA}"/>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0ADC1D02-5EA1-488D-BC4C-AA0C4A4E1352}" type="slidenum">
              <a:rPr lang="zh-CN" altLang="en-US"/>
              <a:pPr fontAlgn="base">
                <a:defRPr/>
              </a:pPr>
              <a:t>3</a:t>
            </a:fld>
            <a:endParaRPr lang="zh-CN" altLang="en-US"/>
          </a:p>
        </p:txBody>
      </p:sp>
    </p:spTree>
    <p:extLst>
      <p:ext uri="{BB962C8B-B14F-4D97-AF65-F5344CB8AC3E}">
        <p14:creationId xmlns:p14="http://schemas.microsoft.com/office/powerpoint/2010/main" val="259762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ln>
            <a:miter lim="800000"/>
          </a:ln>
        </p:spPr>
      </p:sp>
      <p:sp>
        <p:nvSpPr>
          <p:cNvPr id="17411"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A21D27D2-68D5-469A-A4A2-B59B61257E6C}"/>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FD72BC2A-1F34-4625-B683-890015F75B04}" type="slidenum">
              <a:rPr lang="zh-CN" altLang="en-US"/>
              <a:pPr fontAlgn="base">
                <a:defRPr/>
              </a:pPr>
              <a:t>4</a:t>
            </a:fld>
            <a:endParaRPr lang="zh-CN" altLang="en-US"/>
          </a:p>
        </p:txBody>
      </p:sp>
    </p:spTree>
    <p:extLst>
      <p:ext uri="{BB962C8B-B14F-4D97-AF65-F5344CB8AC3E}">
        <p14:creationId xmlns:p14="http://schemas.microsoft.com/office/powerpoint/2010/main" val="158049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ln>
            <a:miter lim="800000"/>
          </a:ln>
        </p:spPr>
      </p:sp>
      <p:sp>
        <p:nvSpPr>
          <p:cNvPr id="19459"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09B3DFE0-4D0F-4CF6-A6F6-751331BB023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4B5C7EC7-5FD1-4BB9-8E1F-E86065EE31BB}" type="slidenum">
              <a:rPr lang="zh-CN" altLang="en-US"/>
              <a:pPr fontAlgn="base">
                <a:defRPr/>
              </a:pPr>
              <a:t>5</a:t>
            </a:fld>
            <a:endParaRPr lang="zh-CN" altLang="en-US"/>
          </a:p>
        </p:txBody>
      </p:sp>
    </p:spTree>
    <p:extLst>
      <p:ext uri="{BB962C8B-B14F-4D97-AF65-F5344CB8AC3E}">
        <p14:creationId xmlns:p14="http://schemas.microsoft.com/office/powerpoint/2010/main" val="259579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E52CB741-83C1-4BEE-8E3C-1F5BB5A3DCDF}"/>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DC822F35-1C42-404F-82E5-0B281045A6B7}" type="slidenum">
              <a:rPr lang="zh-CN" altLang="en-US"/>
              <a:pPr fontAlgn="base">
                <a:defRPr/>
              </a:pPr>
              <a:t>6</a:t>
            </a:fld>
            <a:endParaRPr lang="zh-CN" altLang="en-US"/>
          </a:p>
        </p:txBody>
      </p:sp>
    </p:spTree>
    <p:extLst>
      <p:ext uri="{BB962C8B-B14F-4D97-AF65-F5344CB8AC3E}">
        <p14:creationId xmlns:p14="http://schemas.microsoft.com/office/powerpoint/2010/main" val="88482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ln>
            <a:miter lim="800000"/>
          </a:ln>
        </p:spPr>
      </p:sp>
      <p:sp>
        <p:nvSpPr>
          <p:cNvPr id="23555"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50EE48A4-E668-4E7A-A415-8E2E4566D34F}"/>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E3552C46-B02D-43DD-A3DE-206194F02A55}" type="slidenum">
              <a:rPr lang="zh-CN" altLang="en-US"/>
              <a:pPr fontAlgn="base">
                <a:defRPr/>
              </a:pPr>
              <a:t>7</a:t>
            </a:fld>
            <a:endParaRPr lang="zh-CN" altLang="en-US"/>
          </a:p>
        </p:txBody>
      </p:sp>
    </p:spTree>
    <p:extLst>
      <p:ext uri="{BB962C8B-B14F-4D97-AF65-F5344CB8AC3E}">
        <p14:creationId xmlns:p14="http://schemas.microsoft.com/office/powerpoint/2010/main" val="136498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ln>
            <a:miter lim="800000"/>
          </a:ln>
        </p:spPr>
      </p:sp>
      <p:sp>
        <p:nvSpPr>
          <p:cNvPr id="25603"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C1DD525B-22AA-443F-8BBA-10088F170F3A}"/>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A8717C29-DBD7-45B0-A1C2-64EAF1091F79}" type="slidenum">
              <a:rPr lang="zh-CN" altLang="en-US"/>
              <a:pPr fontAlgn="base">
                <a:defRPr/>
              </a:pPr>
              <a:t>8</a:t>
            </a:fld>
            <a:endParaRPr lang="zh-CN" altLang="en-US"/>
          </a:p>
        </p:txBody>
      </p:sp>
    </p:spTree>
    <p:extLst>
      <p:ext uri="{BB962C8B-B14F-4D97-AF65-F5344CB8AC3E}">
        <p14:creationId xmlns:p14="http://schemas.microsoft.com/office/powerpoint/2010/main" val="122715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p:txBody>
          <a:bodyPr/>
          <a:lstStyle/>
          <a:p>
            <a:pPr eaLnBrk="1" hangingPunct="1"/>
            <a:endParaRPr lang="zh-CN" altLang="en-US" smtClean="0"/>
          </a:p>
        </p:txBody>
      </p:sp>
      <p:sp>
        <p:nvSpPr>
          <p:cNvPr id="2" name="灯片编号占位符 3">
            <a:extLst>
              <a:ext uri="{FF2B5EF4-FFF2-40B4-BE49-F238E27FC236}">
                <a16:creationId xmlns="" xmlns:a16="http://schemas.microsoft.com/office/drawing/2014/main" id="{0282B0BC-B2D7-4211-A10B-1D3D52BC5E25}"/>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defRPr/>
            </a:pPr>
            <a:fld id="{A300EB95-0CB4-4E2F-94A4-67866DE60251}" type="slidenum">
              <a:rPr lang="zh-CN" altLang="en-US"/>
              <a:pPr fontAlgn="base">
                <a:defRPr/>
              </a:pPr>
              <a:t>9</a:t>
            </a:fld>
            <a:endParaRPr lang="zh-CN" altLang="en-US"/>
          </a:p>
        </p:txBody>
      </p:sp>
    </p:spTree>
    <p:extLst>
      <p:ext uri="{BB962C8B-B14F-4D97-AF65-F5344CB8AC3E}">
        <p14:creationId xmlns:p14="http://schemas.microsoft.com/office/powerpoint/2010/main" val="3903553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8292" b="733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p:cNvSpPr>
          <p:nvPr userDrawn="1"/>
        </p:nvSpPr>
        <p:spPr bwMode="auto">
          <a:xfrm>
            <a:off x="-65088" y="3468688"/>
            <a:ext cx="12257088" cy="3251200"/>
          </a:xfrm>
          <a:custGeom>
            <a:avLst/>
            <a:gdLst>
              <a:gd name="T0" fmla="*/ 0 w 12208328"/>
              <a:gd name="T1" fmla="*/ 312342 h 3221833"/>
              <a:gd name="T2" fmla="*/ 12257088 w 12208328"/>
              <a:gd name="T3" fmla="*/ 312342 h 3221833"/>
              <a:gd name="T4" fmla="*/ 12257088 w 12208328"/>
              <a:gd name="T5" fmla="*/ 3251200 h 3221833"/>
              <a:gd name="T6" fmla="*/ 0 w 12208328"/>
              <a:gd name="T7" fmla="*/ 3251200 h 3221833"/>
              <a:gd name="T8" fmla="*/ 0 w 12208328"/>
              <a:gd name="T9" fmla="*/ 312342 h 32218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08328" h="3221833">
                <a:moveTo>
                  <a:pt x="16328" y="217034"/>
                </a:moveTo>
                <a:cubicBezTo>
                  <a:pt x="4942743" y="1289278"/>
                  <a:pt x="8522872" y="-614816"/>
                  <a:pt x="12208328" y="217034"/>
                </a:cubicBezTo>
                <a:lnTo>
                  <a:pt x="12191999" y="3180123"/>
                </a:lnTo>
                <a:cubicBezTo>
                  <a:pt x="8015332" y="3140333"/>
                  <a:pt x="4244842" y="3311899"/>
                  <a:pt x="0" y="3153049"/>
                </a:cubicBezTo>
                <a:cubicBezTo>
                  <a:pt x="0" y="2351860"/>
                  <a:pt x="16328" y="1018223"/>
                  <a:pt x="16328" y="217034"/>
                </a:cubicBezTo>
                <a:close/>
              </a:path>
            </a:pathLst>
          </a:custGeom>
          <a:solidFill>
            <a:schemeClr val="bg1"/>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zh-CN" altLang="en-US"/>
          </a:p>
        </p:txBody>
      </p:sp>
      <p:grpSp>
        <p:nvGrpSpPr>
          <p:cNvPr id="6" name="组合 8"/>
          <p:cNvGrpSpPr>
            <a:grpSpLocks/>
          </p:cNvGrpSpPr>
          <p:nvPr userDrawn="1"/>
        </p:nvGrpSpPr>
        <p:grpSpPr bwMode="auto">
          <a:xfrm>
            <a:off x="-57150" y="3590925"/>
            <a:ext cx="12265025" cy="3292475"/>
            <a:chOff x="-8164" y="3932262"/>
            <a:chExt cx="12216492" cy="2950458"/>
          </a:xfrm>
        </p:grpSpPr>
        <p:sp>
          <p:nvSpPr>
            <p:cNvPr id="7" name="矩形 4"/>
            <p:cNvSpPr>
              <a:spLocks/>
            </p:cNvSpPr>
            <p:nvPr/>
          </p:nvSpPr>
          <p:spPr bwMode="auto">
            <a:xfrm>
              <a:off x="-258" y="3932262"/>
              <a:ext cx="12208586" cy="2914894"/>
            </a:xfrm>
            <a:custGeom>
              <a:avLst/>
              <a:gdLst>
                <a:gd name="T0" fmla="*/ 0 w 12208328"/>
                <a:gd name="T1" fmla="*/ 280033 h 3221833"/>
                <a:gd name="T2" fmla="*/ 12208586 w 12208328"/>
                <a:gd name="T3" fmla="*/ 280033 h 3221833"/>
                <a:gd name="T4" fmla="*/ 12208586 w 12208328"/>
                <a:gd name="T5" fmla="*/ 2914894 h 3221833"/>
                <a:gd name="T6" fmla="*/ 0 w 12208328"/>
                <a:gd name="T7" fmla="*/ 2914894 h 3221833"/>
                <a:gd name="T8" fmla="*/ 0 w 12208328"/>
                <a:gd name="T9" fmla="*/ 280033 h 32218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08328" h="3221833">
                  <a:moveTo>
                    <a:pt x="16328" y="217034"/>
                  </a:moveTo>
                  <a:cubicBezTo>
                    <a:pt x="4942743" y="1289278"/>
                    <a:pt x="8522872" y="-614816"/>
                    <a:pt x="12208328" y="217034"/>
                  </a:cubicBezTo>
                  <a:lnTo>
                    <a:pt x="12191999" y="3180123"/>
                  </a:lnTo>
                  <a:cubicBezTo>
                    <a:pt x="8015332" y="3140333"/>
                    <a:pt x="4244842" y="3311899"/>
                    <a:pt x="0" y="3153049"/>
                  </a:cubicBezTo>
                  <a:cubicBezTo>
                    <a:pt x="0" y="2351860"/>
                    <a:pt x="16328" y="1018223"/>
                    <a:pt x="16328" y="217034"/>
                  </a:cubicBezTo>
                  <a:close/>
                </a:path>
              </a:pathLst>
            </a:custGeom>
            <a:solidFill>
              <a:srgbClr val="65BB52"/>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zh-CN" altLang="en-US"/>
            </a:p>
          </p:txBody>
        </p:sp>
        <p:sp>
          <p:nvSpPr>
            <p:cNvPr id="8" name="矩形 4"/>
            <p:cNvSpPr>
              <a:spLocks/>
            </p:cNvSpPr>
            <p:nvPr/>
          </p:nvSpPr>
          <p:spPr bwMode="auto">
            <a:xfrm>
              <a:off x="-8164" y="4013350"/>
              <a:ext cx="12216492" cy="2869370"/>
            </a:xfrm>
            <a:custGeom>
              <a:avLst/>
              <a:gdLst>
                <a:gd name="T0" fmla="*/ 0 w 12216492"/>
                <a:gd name="T1" fmla="*/ 275660 h 3171949"/>
                <a:gd name="T2" fmla="*/ 12216492 w 12216492"/>
                <a:gd name="T3" fmla="*/ 275660 h 3171949"/>
                <a:gd name="T4" fmla="*/ 12216492 w 12216492"/>
                <a:gd name="T5" fmla="*/ 2869370 h 3171949"/>
                <a:gd name="T6" fmla="*/ 0 w 12216492"/>
                <a:gd name="T7" fmla="*/ 2869370 h 3171949"/>
                <a:gd name="T8" fmla="*/ 0 w 12216492"/>
                <a:gd name="T9" fmla="*/ 275660 h 31719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6492" h="3171949">
                  <a:moveTo>
                    <a:pt x="24492" y="208860"/>
                  </a:moveTo>
                  <a:cubicBezTo>
                    <a:pt x="4560586" y="1378184"/>
                    <a:pt x="8531036" y="-622990"/>
                    <a:pt x="12216492" y="208860"/>
                  </a:cubicBezTo>
                  <a:lnTo>
                    <a:pt x="12200163" y="3171949"/>
                  </a:lnTo>
                  <a:cubicBezTo>
                    <a:pt x="7933689" y="3041913"/>
                    <a:pt x="4301992" y="3240553"/>
                    <a:pt x="0" y="3090727"/>
                  </a:cubicBezTo>
                  <a:cubicBezTo>
                    <a:pt x="0" y="2289538"/>
                    <a:pt x="24492" y="1010049"/>
                    <a:pt x="24492" y="208860"/>
                  </a:cubicBezTo>
                  <a:close/>
                </a:path>
              </a:pathLst>
            </a:custGeom>
            <a:solidFill>
              <a:srgbClr val="1B6EB8"/>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zh-CN" altLang="en-US"/>
            </a:p>
          </p:txBody>
        </p:sp>
      </p:gr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9" name="日期占位符 3">
            <a:extLst>
              <a:ext uri="{FF2B5EF4-FFF2-40B4-BE49-F238E27FC236}">
                <a16:creationId xmlns="" xmlns:a16="http://schemas.microsoft.com/office/drawing/2014/main" id="{2FD58C64-D16B-419D-91D9-146640BAAC36}"/>
              </a:ext>
            </a:extLst>
          </p:cNvPr>
          <p:cNvSpPr>
            <a:spLocks noGrp="1"/>
          </p:cNvSpPr>
          <p:nvPr>
            <p:ph type="dt" sz="half" idx="10"/>
          </p:nvPr>
        </p:nvSpPr>
        <p:spPr/>
        <p:txBody>
          <a:bodyPr/>
          <a:lstStyle>
            <a:lvl1pPr>
              <a:defRPr smtClean="0"/>
            </a:lvl1pPr>
          </a:lstStyle>
          <a:p>
            <a:pPr>
              <a:defRPr/>
            </a:pPr>
            <a:fld id="{BDCA1278-B8F4-4D04-8E63-66721049CA11}" type="datetimeFigureOut">
              <a:rPr lang="zh-CN" altLang="en-US"/>
              <a:pPr>
                <a:defRPr/>
              </a:pPr>
              <a:t>2017/10/19</a:t>
            </a:fld>
            <a:endParaRPr lang="zh-CN" altLang="en-US"/>
          </a:p>
        </p:txBody>
      </p:sp>
      <p:sp>
        <p:nvSpPr>
          <p:cNvPr id="10" name="页脚占位符 4">
            <a:extLst>
              <a:ext uri="{FF2B5EF4-FFF2-40B4-BE49-F238E27FC236}">
                <a16:creationId xmlns="" xmlns:a16="http://schemas.microsoft.com/office/drawing/2014/main" id="{750D6059-035D-4B9A-B721-79B65D7F46DD}"/>
              </a:ext>
            </a:extLst>
          </p:cNvPr>
          <p:cNvSpPr>
            <a:spLocks noGrp="1"/>
          </p:cNvSpPr>
          <p:nvPr>
            <p:ph type="ftr" sz="quarter" idx="11"/>
          </p:nvPr>
        </p:nvSpPr>
        <p:spPr/>
        <p:txBody>
          <a:bodyPr/>
          <a:lstStyle>
            <a:lvl1pPr>
              <a:defRPr/>
            </a:lvl1pPr>
          </a:lstStyle>
          <a:p>
            <a:pPr>
              <a:defRPr/>
            </a:pPr>
            <a:endParaRPr lang="zh-CN" altLang="en-US"/>
          </a:p>
        </p:txBody>
      </p:sp>
      <p:sp>
        <p:nvSpPr>
          <p:cNvPr id="11" name="灯片编号占位符 5">
            <a:extLst>
              <a:ext uri="{FF2B5EF4-FFF2-40B4-BE49-F238E27FC236}">
                <a16:creationId xmlns="" xmlns:a16="http://schemas.microsoft.com/office/drawing/2014/main" id="{00BAEABB-9CE4-4420-9E2D-C7DD2C48C9D0}"/>
              </a:ext>
            </a:extLst>
          </p:cNvPr>
          <p:cNvSpPr>
            <a:spLocks noGrp="1"/>
          </p:cNvSpPr>
          <p:nvPr>
            <p:ph type="sldNum" sz="quarter" idx="12"/>
          </p:nvPr>
        </p:nvSpPr>
        <p:spPr/>
        <p:txBody>
          <a:bodyPr/>
          <a:lstStyle>
            <a:lvl1pPr>
              <a:defRPr smtClean="0"/>
            </a:lvl1pPr>
          </a:lstStyle>
          <a:p>
            <a:pPr>
              <a:defRPr/>
            </a:pPr>
            <a:fld id="{F86E5FBD-B1A0-4FF2-8FAB-F7BF460EEAA0}" type="slidenum">
              <a:rPr lang="zh-CN" altLang="en-US"/>
              <a:pPr>
                <a:defRPr/>
              </a:pPr>
              <a:t>‹#›</a:t>
            </a:fld>
            <a:endParaRPr lang="zh-CN" altLang="en-US"/>
          </a:p>
        </p:txBody>
      </p:sp>
    </p:spTree>
    <p:extLst>
      <p:ext uri="{BB962C8B-B14F-4D97-AF65-F5344CB8AC3E}">
        <p14:creationId xmlns:p14="http://schemas.microsoft.com/office/powerpoint/2010/main" val="173421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2" name="组合 6"/>
          <p:cNvGrpSpPr>
            <a:grpSpLocks/>
          </p:cNvGrpSpPr>
          <p:nvPr userDrawn="1"/>
        </p:nvGrpSpPr>
        <p:grpSpPr bwMode="auto">
          <a:xfrm>
            <a:off x="0" y="277813"/>
            <a:ext cx="12192000" cy="647700"/>
            <a:chOff x="0" y="278298"/>
            <a:chExt cx="12192000" cy="646461"/>
          </a:xfrm>
        </p:grpSpPr>
        <p:sp>
          <p:nvSpPr>
            <p:cNvPr id="3" name="矩形 2">
              <a:extLst>
                <a:ext uri="{FF2B5EF4-FFF2-40B4-BE49-F238E27FC236}">
                  <a16:creationId xmlns="" xmlns:a16="http://schemas.microsoft.com/office/drawing/2014/main" id="{1715BC1A-F6FF-4015-9D64-7D4B6B7A8B21}"/>
                </a:ext>
              </a:extLst>
            </p:cNvPr>
            <p:cNvSpPr/>
            <p:nvPr/>
          </p:nvSpPr>
          <p:spPr>
            <a:xfrm>
              <a:off x="0" y="278298"/>
              <a:ext cx="12192000" cy="603680"/>
            </a:xfrm>
            <a:prstGeom prst="rect">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 name="矩形 3">
              <a:extLst>
                <a:ext uri="{FF2B5EF4-FFF2-40B4-BE49-F238E27FC236}">
                  <a16:creationId xmlns="" xmlns:a16="http://schemas.microsoft.com/office/drawing/2014/main" id="{29DF6A36-E8D0-4C28-B448-8BBCD3998F12}"/>
                </a:ext>
              </a:extLst>
            </p:cNvPr>
            <p:cNvSpPr/>
            <p:nvPr/>
          </p:nvSpPr>
          <p:spPr>
            <a:xfrm>
              <a:off x="0" y="321078"/>
              <a:ext cx="12192000" cy="603681"/>
            </a:xfrm>
            <a:prstGeom prst="rect">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文本框 9"/>
            <p:cNvSpPr txBox="1">
              <a:spLocks noChangeArrowheads="1"/>
            </p:cNvSpPr>
            <p:nvPr/>
          </p:nvSpPr>
          <p:spPr bwMode="auto">
            <a:xfrm>
              <a:off x="3588984" y="387362"/>
              <a:ext cx="493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柏拉图平面版本</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可随意编辑变颜色</a:t>
              </a:r>
            </a:p>
          </p:txBody>
        </p:sp>
        <p:sp>
          <p:nvSpPr>
            <p:cNvPr id="6" name="等腰三角形 5">
              <a:extLst>
                <a:ext uri="{FF2B5EF4-FFF2-40B4-BE49-F238E27FC236}">
                  <a16:creationId xmlns="" xmlns:a16="http://schemas.microsoft.com/office/drawing/2014/main" id="{CF58F1DA-9660-4B82-BBD9-45012D068C5F}"/>
                </a:ext>
              </a:extLst>
            </p:cNvPr>
            <p:cNvSpPr/>
            <p:nvPr/>
          </p:nvSpPr>
          <p:spPr>
            <a:xfrm flipV="1">
              <a:off x="6027738" y="279882"/>
              <a:ext cx="163512" cy="141018"/>
            </a:xfrm>
            <a:prstGeom prst="triangle">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Tree>
    <p:extLst>
      <p:ext uri="{BB962C8B-B14F-4D97-AF65-F5344CB8AC3E}">
        <p14:creationId xmlns:p14="http://schemas.microsoft.com/office/powerpoint/2010/main" val="251271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grpSp>
        <p:nvGrpSpPr>
          <p:cNvPr id="2" name="组合 6"/>
          <p:cNvGrpSpPr>
            <a:grpSpLocks/>
          </p:cNvGrpSpPr>
          <p:nvPr userDrawn="1"/>
        </p:nvGrpSpPr>
        <p:grpSpPr bwMode="auto">
          <a:xfrm>
            <a:off x="0" y="277813"/>
            <a:ext cx="12192000" cy="647700"/>
            <a:chOff x="0" y="278298"/>
            <a:chExt cx="12192000" cy="646461"/>
          </a:xfrm>
        </p:grpSpPr>
        <p:sp>
          <p:nvSpPr>
            <p:cNvPr id="3" name="矩形 2">
              <a:extLst>
                <a:ext uri="{FF2B5EF4-FFF2-40B4-BE49-F238E27FC236}">
                  <a16:creationId xmlns="" xmlns:a16="http://schemas.microsoft.com/office/drawing/2014/main" id="{9DDDBD8A-01E6-4997-8C2F-2ADC22EE90B7}"/>
                </a:ext>
              </a:extLst>
            </p:cNvPr>
            <p:cNvSpPr/>
            <p:nvPr/>
          </p:nvSpPr>
          <p:spPr>
            <a:xfrm>
              <a:off x="0" y="278298"/>
              <a:ext cx="12192000" cy="603680"/>
            </a:xfrm>
            <a:prstGeom prst="rect">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 name="矩形 3">
              <a:extLst>
                <a:ext uri="{FF2B5EF4-FFF2-40B4-BE49-F238E27FC236}">
                  <a16:creationId xmlns="" xmlns:a16="http://schemas.microsoft.com/office/drawing/2014/main" id="{1A54B2F3-9026-476E-84FF-F33C2FE888D8}"/>
                </a:ext>
              </a:extLst>
            </p:cNvPr>
            <p:cNvSpPr/>
            <p:nvPr/>
          </p:nvSpPr>
          <p:spPr>
            <a:xfrm>
              <a:off x="0" y="321078"/>
              <a:ext cx="12192000" cy="603681"/>
            </a:xfrm>
            <a:prstGeom prst="rect">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文本框 9"/>
            <p:cNvSpPr txBox="1">
              <a:spLocks noChangeArrowheads="1"/>
            </p:cNvSpPr>
            <p:nvPr/>
          </p:nvSpPr>
          <p:spPr bwMode="auto">
            <a:xfrm>
              <a:off x="3588984" y="387362"/>
              <a:ext cx="493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雷达图平面版本</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可随意编辑变颜色</a:t>
              </a:r>
            </a:p>
          </p:txBody>
        </p:sp>
        <p:sp>
          <p:nvSpPr>
            <p:cNvPr id="6" name="等腰三角形 5">
              <a:extLst>
                <a:ext uri="{FF2B5EF4-FFF2-40B4-BE49-F238E27FC236}">
                  <a16:creationId xmlns="" xmlns:a16="http://schemas.microsoft.com/office/drawing/2014/main" id="{3D175EA9-1678-4AD9-9FEA-DF9DB90260CC}"/>
                </a:ext>
              </a:extLst>
            </p:cNvPr>
            <p:cNvSpPr/>
            <p:nvPr/>
          </p:nvSpPr>
          <p:spPr>
            <a:xfrm flipV="1">
              <a:off x="6027738" y="279882"/>
              <a:ext cx="163512" cy="141018"/>
            </a:xfrm>
            <a:prstGeom prst="triangle">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Tree>
    <p:extLst>
      <p:ext uri="{BB962C8B-B14F-4D97-AF65-F5344CB8AC3E}">
        <p14:creationId xmlns:p14="http://schemas.microsoft.com/office/powerpoint/2010/main" val="389853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4" name="组合 6"/>
          <p:cNvGrpSpPr>
            <a:grpSpLocks/>
          </p:cNvGrpSpPr>
          <p:nvPr userDrawn="1"/>
        </p:nvGrpSpPr>
        <p:grpSpPr bwMode="auto">
          <a:xfrm>
            <a:off x="0" y="277813"/>
            <a:ext cx="12192000" cy="647700"/>
            <a:chOff x="0" y="278298"/>
            <a:chExt cx="12192000" cy="646461"/>
          </a:xfrm>
        </p:grpSpPr>
        <p:sp>
          <p:nvSpPr>
            <p:cNvPr id="5" name="矩形 4">
              <a:extLst>
                <a:ext uri="{FF2B5EF4-FFF2-40B4-BE49-F238E27FC236}">
                  <a16:creationId xmlns="" xmlns:a16="http://schemas.microsoft.com/office/drawing/2014/main" id="{6695306D-7DFD-4395-A414-BD76878F21DC}"/>
                </a:ext>
              </a:extLst>
            </p:cNvPr>
            <p:cNvSpPr/>
            <p:nvPr/>
          </p:nvSpPr>
          <p:spPr>
            <a:xfrm>
              <a:off x="0" y="278298"/>
              <a:ext cx="12192000" cy="603680"/>
            </a:xfrm>
            <a:prstGeom prst="rect">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a:extLst>
                <a:ext uri="{FF2B5EF4-FFF2-40B4-BE49-F238E27FC236}">
                  <a16:creationId xmlns="" xmlns:a16="http://schemas.microsoft.com/office/drawing/2014/main" id="{11B3F07E-5044-464D-ACEA-CB6BAAE5D8C2}"/>
                </a:ext>
              </a:extLst>
            </p:cNvPr>
            <p:cNvSpPr/>
            <p:nvPr/>
          </p:nvSpPr>
          <p:spPr>
            <a:xfrm>
              <a:off x="0" y="321078"/>
              <a:ext cx="12192000" cy="603681"/>
            </a:xfrm>
            <a:prstGeom prst="rect">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 name="文本框 9"/>
            <p:cNvSpPr txBox="1">
              <a:spLocks noChangeArrowheads="1"/>
            </p:cNvSpPr>
            <p:nvPr/>
          </p:nvSpPr>
          <p:spPr bwMode="auto">
            <a:xfrm>
              <a:off x="3876876" y="391814"/>
              <a:ext cx="4628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其他医学图表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可随意编辑变颜色</a:t>
              </a:r>
            </a:p>
          </p:txBody>
        </p:sp>
        <p:sp>
          <p:nvSpPr>
            <p:cNvPr id="8" name="等腰三角形 7">
              <a:extLst>
                <a:ext uri="{FF2B5EF4-FFF2-40B4-BE49-F238E27FC236}">
                  <a16:creationId xmlns="" xmlns:a16="http://schemas.microsoft.com/office/drawing/2014/main" id="{ECBB99B9-2A8B-441A-B5CB-EBA1CAB29903}"/>
                </a:ext>
              </a:extLst>
            </p:cNvPr>
            <p:cNvSpPr/>
            <p:nvPr/>
          </p:nvSpPr>
          <p:spPr>
            <a:xfrm flipV="1">
              <a:off x="6027738" y="279882"/>
              <a:ext cx="163512" cy="141018"/>
            </a:xfrm>
            <a:prstGeom prst="triangle">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日期占位符 3">
            <a:extLst>
              <a:ext uri="{FF2B5EF4-FFF2-40B4-BE49-F238E27FC236}">
                <a16:creationId xmlns="" xmlns:a16="http://schemas.microsoft.com/office/drawing/2014/main" id="{A18035B8-00E3-4031-AEF0-345EB68E19E5}"/>
              </a:ext>
            </a:extLst>
          </p:cNvPr>
          <p:cNvSpPr>
            <a:spLocks noGrp="1"/>
          </p:cNvSpPr>
          <p:nvPr>
            <p:ph type="dt" sz="half" idx="10"/>
          </p:nvPr>
        </p:nvSpPr>
        <p:spPr/>
        <p:txBody>
          <a:bodyPr/>
          <a:lstStyle>
            <a:lvl1pPr>
              <a:defRPr smtClean="0"/>
            </a:lvl1pPr>
          </a:lstStyle>
          <a:p>
            <a:pPr>
              <a:defRPr/>
            </a:pPr>
            <a:fld id="{26C2BC91-F554-4954-8F0E-70B0B6D2B4CE}" type="datetimeFigureOut">
              <a:rPr lang="zh-CN" altLang="en-US"/>
              <a:pPr>
                <a:defRPr/>
              </a:pPr>
              <a:t>2017/10/19</a:t>
            </a:fld>
            <a:endParaRPr lang="zh-CN" altLang="en-US"/>
          </a:p>
        </p:txBody>
      </p:sp>
      <p:sp>
        <p:nvSpPr>
          <p:cNvPr id="10" name="页脚占位符 4">
            <a:extLst>
              <a:ext uri="{FF2B5EF4-FFF2-40B4-BE49-F238E27FC236}">
                <a16:creationId xmlns="" xmlns:a16="http://schemas.microsoft.com/office/drawing/2014/main" id="{0654C1C8-F550-4256-9053-4D392550EED7}"/>
              </a:ext>
            </a:extLst>
          </p:cNvPr>
          <p:cNvSpPr>
            <a:spLocks noGrp="1"/>
          </p:cNvSpPr>
          <p:nvPr>
            <p:ph type="ftr" sz="quarter" idx="11"/>
          </p:nvPr>
        </p:nvSpPr>
        <p:spPr/>
        <p:txBody>
          <a:bodyPr/>
          <a:lstStyle>
            <a:lvl1pPr>
              <a:defRPr/>
            </a:lvl1pPr>
          </a:lstStyle>
          <a:p>
            <a:pPr>
              <a:defRPr/>
            </a:pPr>
            <a:endParaRPr lang="zh-CN" altLang="en-US"/>
          </a:p>
        </p:txBody>
      </p:sp>
      <p:sp>
        <p:nvSpPr>
          <p:cNvPr id="11" name="灯片编号占位符 5">
            <a:extLst>
              <a:ext uri="{FF2B5EF4-FFF2-40B4-BE49-F238E27FC236}">
                <a16:creationId xmlns="" xmlns:a16="http://schemas.microsoft.com/office/drawing/2014/main" id="{7876C35E-0B11-49A0-9046-FE12773B4090}"/>
              </a:ext>
            </a:extLst>
          </p:cNvPr>
          <p:cNvSpPr>
            <a:spLocks noGrp="1"/>
          </p:cNvSpPr>
          <p:nvPr>
            <p:ph type="sldNum" sz="quarter" idx="12"/>
          </p:nvPr>
        </p:nvSpPr>
        <p:spPr/>
        <p:txBody>
          <a:bodyPr/>
          <a:lstStyle>
            <a:lvl1pPr>
              <a:defRPr smtClean="0"/>
            </a:lvl1pPr>
          </a:lstStyle>
          <a:p>
            <a:pPr>
              <a:defRPr/>
            </a:pPr>
            <a:fld id="{E5EF0AB5-5C8B-4B2A-A8CB-D9254EEB0303}" type="slidenum">
              <a:rPr lang="zh-CN" altLang="en-US"/>
              <a:pPr>
                <a:defRPr/>
              </a:pPr>
              <a:t>‹#›</a:t>
            </a:fld>
            <a:endParaRPr lang="zh-CN" altLang="en-US"/>
          </a:p>
        </p:txBody>
      </p:sp>
    </p:spTree>
    <p:extLst>
      <p:ext uri="{BB962C8B-B14F-4D97-AF65-F5344CB8AC3E}">
        <p14:creationId xmlns:p14="http://schemas.microsoft.com/office/powerpoint/2010/main" val="75647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 xmlns:a16="http://schemas.microsoft.com/office/drawing/2014/main" id="{E308A330-8B88-4B0F-A2EC-B8EA4EBAA2EE}"/>
              </a:ext>
            </a:extLst>
          </p:cNvPr>
          <p:cNvSpPr>
            <a:spLocks noGrp="1"/>
          </p:cNvSpPr>
          <p:nvPr>
            <p:ph type="dt" sz="half" idx="10"/>
          </p:nvPr>
        </p:nvSpPr>
        <p:spPr/>
        <p:txBody>
          <a:bodyPr/>
          <a:lstStyle>
            <a:lvl1pPr>
              <a:defRPr/>
            </a:lvl1pPr>
          </a:lstStyle>
          <a:p>
            <a:pPr>
              <a:defRPr/>
            </a:pPr>
            <a:fld id="{36F51422-6F79-4D62-A3C7-F7E30D651BBB}" type="datetimeFigureOut">
              <a:rPr lang="zh-CN" altLang="en-US"/>
              <a:pPr>
                <a:defRPr/>
              </a:pPr>
              <a:t>2017/10/19</a:t>
            </a:fld>
            <a:endParaRPr lang="zh-CN" altLang="en-US"/>
          </a:p>
        </p:txBody>
      </p:sp>
      <p:sp>
        <p:nvSpPr>
          <p:cNvPr id="5" name="页脚占位符 4">
            <a:extLst>
              <a:ext uri="{FF2B5EF4-FFF2-40B4-BE49-F238E27FC236}">
                <a16:creationId xmlns="" xmlns:a16="http://schemas.microsoft.com/office/drawing/2014/main" id="{82D5E5A7-91EA-4D8B-B109-4D6ADE7FDA2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C9465858-D3C4-4B69-899B-F592B61C2046}"/>
              </a:ext>
            </a:extLst>
          </p:cNvPr>
          <p:cNvSpPr>
            <a:spLocks noGrp="1"/>
          </p:cNvSpPr>
          <p:nvPr>
            <p:ph type="sldNum" sz="quarter" idx="12"/>
          </p:nvPr>
        </p:nvSpPr>
        <p:spPr/>
        <p:txBody>
          <a:bodyPr/>
          <a:lstStyle>
            <a:lvl1pPr>
              <a:defRPr/>
            </a:lvl1pPr>
          </a:lstStyle>
          <a:p>
            <a:pPr>
              <a:defRPr/>
            </a:pPr>
            <a:fld id="{3A4AC231-EED8-4E4A-88CC-4BF4E8761283}" type="slidenum">
              <a:rPr lang="zh-CN" altLang="en-US"/>
              <a:pPr>
                <a:defRPr/>
              </a:pPr>
              <a:t>‹#›</a:t>
            </a:fld>
            <a:endParaRPr lang="zh-CN" altLang="en-US"/>
          </a:p>
        </p:txBody>
      </p:sp>
    </p:spTree>
    <p:extLst>
      <p:ext uri="{BB962C8B-B14F-4D97-AF65-F5344CB8AC3E}">
        <p14:creationId xmlns:p14="http://schemas.microsoft.com/office/powerpoint/2010/main" val="264844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p>
        </p:txBody>
      </p:sp>
      <p:sp>
        <p:nvSpPr>
          <p:cNvPr id="4" name="日期占位符 3">
            <a:extLst>
              <a:ext uri="{FF2B5EF4-FFF2-40B4-BE49-F238E27FC236}">
                <a16:creationId xmlns="" xmlns:a16="http://schemas.microsoft.com/office/drawing/2014/main" id="{E308A330-8B88-4B0F-A2EC-B8EA4EBAA2EE}"/>
              </a:ext>
            </a:extLst>
          </p:cNvPr>
          <p:cNvSpPr>
            <a:spLocks noGrp="1"/>
          </p:cNvSpPr>
          <p:nvPr>
            <p:ph type="dt" sz="half" idx="10"/>
          </p:nvPr>
        </p:nvSpPr>
        <p:spPr/>
        <p:txBody>
          <a:bodyPr/>
          <a:lstStyle>
            <a:lvl1pPr>
              <a:defRPr/>
            </a:lvl1pPr>
          </a:lstStyle>
          <a:p>
            <a:pPr>
              <a:defRPr/>
            </a:pPr>
            <a:fld id="{9E1DFC43-1C12-4AA1-B1A2-43C3AD608547}" type="datetimeFigureOut">
              <a:rPr lang="zh-CN" altLang="en-US"/>
              <a:pPr>
                <a:defRPr/>
              </a:pPr>
              <a:t>2017/10/19</a:t>
            </a:fld>
            <a:endParaRPr lang="zh-CN" altLang="en-US"/>
          </a:p>
        </p:txBody>
      </p:sp>
      <p:sp>
        <p:nvSpPr>
          <p:cNvPr id="5" name="页脚占位符 4">
            <a:extLst>
              <a:ext uri="{FF2B5EF4-FFF2-40B4-BE49-F238E27FC236}">
                <a16:creationId xmlns="" xmlns:a16="http://schemas.microsoft.com/office/drawing/2014/main" id="{82D5E5A7-91EA-4D8B-B109-4D6ADE7FDA2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C9465858-D3C4-4B69-899B-F592B61C2046}"/>
              </a:ext>
            </a:extLst>
          </p:cNvPr>
          <p:cNvSpPr>
            <a:spLocks noGrp="1"/>
          </p:cNvSpPr>
          <p:nvPr>
            <p:ph type="sldNum" sz="quarter" idx="12"/>
          </p:nvPr>
        </p:nvSpPr>
        <p:spPr/>
        <p:txBody>
          <a:bodyPr/>
          <a:lstStyle>
            <a:lvl1pPr>
              <a:defRPr/>
            </a:lvl1pPr>
          </a:lstStyle>
          <a:p>
            <a:pPr>
              <a:defRPr/>
            </a:pPr>
            <a:fld id="{EA3317E7-441D-4A7D-98A1-E0D1CAD4A75D}" type="slidenum">
              <a:rPr lang="zh-CN" altLang="en-US"/>
              <a:pPr>
                <a:defRPr/>
              </a:pPr>
              <a:t>‹#›</a:t>
            </a:fld>
            <a:endParaRPr lang="zh-CN" altLang="en-US"/>
          </a:p>
        </p:txBody>
      </p:sp>
    </p:spTree>
    <p:extLst>
      <p:ext uri="{BB962C8B-B14F-4D97-AF65-F5344CB8AC3E}">
        <p14:creationId xmlns:p14="http://schemas.microsoft.com/office/powerpoint/2010/main" val="17261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a:extLst>
              <a:ext uri="{FF2B5EF4-FFF2-40B4-BE49-F238E27FC236}">
                <a16:creationId xmlns="" xmlns:a16="http://schemas.microsoft.com/office/drawing/2014/main" id="{E308A330-8B88-4B0F-A2EC-B8EA4EBAA2EE}"/>
              </a:ext>
            </a:extLst>
          </p:cNvPr>
          <p:cNvSpPr>
            <a:spLocks noGrp="1"/>
          </p:cNvSpPr>
          <p:nvPr>
            <p:ph type="dt" sz="half" idx="10"/>
          </p:nvPr>
        </p:nvSpPr>
        <p:spPr/>
        <p:txBody>
          <a:bodyPr/>
          <a:lstStyle>
            <a:lvl1pPr>
              <a:defRPr/>
            </a:lvl1pPr>
          </a:lstStyle>
          <a:p>
            <a:pPr>
              <a:defRPr/>
            </a:pPr>
            <a:fld id="{D1F0B4DC-1969-4D9A-AE29-DBC944442C41}" type="datetimeFigureOut">
              <a:rPr lang="zh-CN" altLang="en-US"/>
              <a:pPr>
                <a:defRPr/>
              </a:pPr>
              <a:t>2017/10/19</a:t>
            </a:fld>
            <a:endParaRPr lang="zh-CN" altLang="en-US"/>
          </a:p>
        </p:txBody>
      </p:sp>
      <p:sp>
        <p:nvSpPr>
          <p:cNvPr id="6" name="页脚占位符 4">
            <a:extLst>
              <a:ext uri="{FF2B5EF4-FFF2-40B4-BE49-F238E27FC236}">
                <a16:creationId xmlns="" xmlns:a16="http://schemas.microsoft.com/office/drawing/2014/main" id="{82D5E5A7-91EA-4D8B-B109-4D6ADE7FDA2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 xmlns:a16="http://schemas.microsoft.com/office/drawing/2014/main" id="{C9465858-D3C4-4B69-899B-F592B61C2046}"/>
              </a:ext>
            </a:extLst>
          </p:cNvPr>
          <p:cNvSpPr>
            <a:spLocks noGrp="1"/>
          </p:cNvSpPr>
          <p:nvPr>
            <p:ph type="sldNum" sz="quarter" idx="12"/>
          </p:nvPr>
        </p:nvSpPr>
        <p:spPr/>
        <p:txBody>
          <a:bodyPr/>
          <a:lstStyle>
            <a:lvl1pPr>
              <a:defRPr/>
            </a:lvl1pPr>
          </a:lstStyle>
          <a:p>
            <a:pPr>
              <a:defRPr/>
            </a:pPr>
            <a:fld id="{52A49193-EFD7-4038-9EE9-4DFB7C49B9F5}" type="slidenum">
              <a:rPr lang="zh-CN" altLang="en-US"/>
              <a:pPr>
                <a:defRPr/>
              </a:pPr>
              <a:t>‹#›</a:t>
            </a:fld>
            <a:endParaRPr lang="zh-CN" altLang="en-US"/>
          </a:p>
        </p:txBody>
      </p:sp>
    </p:spTree>
    <p:extLst>
      <p:ext uri="{BB962C8B-B14F-4D97-AF65-F5344CB8AC3E}">
        <p14:creationId xmlns:p14="http://schemas.microsoft.com/office/powerpoint/2010/main" val="128216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a:extLst>
              <a:ext uri="{FF2B5EF4-FFF2-40B4-BE49-F238E27FC236}">
                <a16:creationId xmlns="" xmlns:a16="http://schemas.microsoft.com/office/drawing/2014/main" id="{E308A330-8B88-4B0F-A2EC-B8EA4EBAA2EE}"/>
              </a:ext>
            </a:extLst>
          </p:cNvPr>
          <p:cNvSpPr>
            <a:spLocks noGrp="1"/>
          </p:cNvSpPr>
          <p:nvPr>
            <p:ph type="dt" sz="half" idx="10"/>
          </p:nvPr>
        </p:nvSpPr>
        <p:spPr/>
        <p:txBody>
          <a:bodyPr/>
          <a:lstStyle>
            <a:lvl1pPr>
              <a:defRPr/>
            </a:lvl1pPr>
          </a:lstStyle>
          <a:p>
            <a:pPr>
              <a:defRPr/>
            </a:pPr>
            <a:fld id="{77A7485B-CC2E-41D6-BB4C-9EC5A0109FE7}" type="datetimeFigureOut">
              <a:rPr lang="zh-CN" altLang="en-US"/>
              <a:pPr>
                <a:defRPr/>
              </a:pPr>
              <a:t>2017/10/19</a:t>
            </a:fld>
            <a:endParaRPr lang="zh-CN" altLang="en-US"/>
          </a:p>
        </p:txBody>
      </p:sp>
      <p:sp>
        <p:nvSpPr>
          <p:cNvPr id="8" name="页脚占位符 4">
            <a:extLst>
              <a:ext uri="{FF2B5EF4-FFF2-40B4-BE49-F238E27FC236}">
                <a16:creationId xmlns="" xmlns:a16="http://schemas.microsoft.com/office/drawing/2014/main" id="{82D5E5A7-91EA-4D8B-B109-4D6ADE7FDA22}"/>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 xmlns:a16="http://schemas.microsoft.com/office/drawing/2014/main" id="{C9465858-D3C4-4B69-899B-F592B61C2046}"/>
              </a:ext>
            </a:extLst>
          </p:cNvPr>
          <p:cNvSpPr>
            <a:spLocks noGrp="1"/>
          </p:cNvSpPr>
          <p:nvPr>
            <p:ph type="sldNum" sz="quarter" idx="12"/>
          </p:nvPr>
        </p:nvSpPr>
        <p:spPr/>
        <p:txBody>
          <a:bodyPr/>
          <a:lstStyle>
            <a:lvl1pPr>
              <a:defRPr/>
            </a:lvl1pPr>
          </a:lstStyle>
          <a:p>
            <a:pPr>
              <a:defRPr/>
            </a:pPr>
            <a:fld id="{3950CC8D-2ABE-4F10-8D4C-152D155E39CE}" type="slidenum">
              <a:rPr lang="zh-CN" altLang="en-US"/>
              <a:pPr>
                <a:defRPr/>
              </a:pPr>
              <a:t>‹#›</a:t>
            </a:fld>
            <a:endParaRPr lang="zh-CN" altLang="en-US"/>
          </a:p>
        </p:txBody>
      </p:sp>
    </p:spTree>
    <p:extLst>
      <p:ext uri="{BB962C8B-B14F-4D97-AF65-F5344CB8AC3E}">
        <p14:creationId xmlns:p14="http://schemas.microsoft.com/office/powerpoint/2010/main" val="6293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a:extLst>
              <a:ext uri="{FF2B5EF4-FFF2-40B4-BE49-F238E27FC236}">
                <a16:creationId xmlns="" xmlns:a16="http://schemas.microsoft.com/office/drawing/2014/main" id="{E308A330-8B88-4B0F-A2EC-B8EA4EBAA2EE}"/>
              </a:ext>
            </a:extLst>
          </p:cNvPr>
          <p:cNvSpPr>
            <a:spLocks noGrp="1"/>
          </p:cNvSpPr>
          <p:nvPr>
            <p:ph type="dt" sz="half" idx="10"/>
          </p:nvPr>
        </p:nvSpPr>
        <p:spPr/>
        <p:txBody>
          <a:bodyPr/>
          <a:lstStyle>
            <a:lvl1pPr>
              <a:defRPr/>
            </a:lvl1pPr>
          </a:lstStyle>
          <a:p>
            <a:pPr>
              <a:defRPr/>
            </a:pPr>
            <a:fld id="{2D9336B2-7465-4EF6-8882-5E71E06A2BB5}" type="datetimeFigureOut">
              <a:rPr lang="zh-CN" altLang="en-US"/>
              <a:pPr>
                <a:defRPr/>
              </a:pPr>
              <a:t>2017/10/19</a:t>
            </a:fld>
            <a:endParaRPr lang="zh-CN" altLang="en-US"/>
          </a:p>
        </p:txBody>
      </p:sp>
      <p:sp>
        <p:nvSpPr>
          <p:cNvPr id="4" name="页脚占位符 4">
            <a:extLst>
              <a:ext uri="{FF2B5EF4-FFF2-40B4-BE49-F238E27FC236}">
                <a16:creationId xmlns="" xmlns:a16="http://schemas.microsoft.com/office/drawing/2014/main" id="{82D5E5A7-91EA-4D8B-B109-4D6ADE7FDA22}"/>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 xmlns:a16="http://schemas.microsoft.com/office/drawing/2014/main" id="{C9465858-D3C4-4B69-899B-F592B61C2046}"/>
              </a:ext>
            </a:extLst>
          </p:cNvPr>
          <p:cNvSpPr>
            <a:spLocks noGrp="1"/>
          </p:cNvSpPr>
          <p:nvPr>
            <p:ph type="sldNum" sz="quarter" idx="12"/>
          </p:nvPr>
        </p:nvSpPr>
        <p:spPr/>
        <p:txBody>
          <a:bodyPr/>
          <a:lstStyle>
            <a:lvl1pPr>
              <a:defRPr/>
            </a:lvl1pPr>
          </a:lstStyle>
          <a:p>
            <a:pPr>
              <a:defRPr/>
            </a:pPr>
            <a:fld id="{A0899E56-72BF-47A5-8213-5C8457595075}" type="slidenum">
              <a:rPr lang="zh-CN" altLang="en-US"/>
              <a:pPr>
                <a:defRPr/>
              </a:pPr>
              <a:t>‹#›</a:t>
            </a:fld>
            <a:endParaRPr lang="zh-CN" altLang="en-US"/>
          </a:p>
        </p:txBody>
      </p:sp>
    </p:spTree>
    <p:extLst>
      <p:ext uri="{BB962C8B-B14F-4D97-AF65-F5344CB8AC3E}">
        <p14:creationId xmlns:p14="http://schemas.microsoft.com/office/powerpoint/2010/main" val="220561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4"/>
          <p:cNvGrpSpPr>
            <a:grpSpLocks/>
          </p:cNvGrpSpPr>
          <p:nvPr userDrawn="1"/>
        </p:nvGrpSpPr>
        <p:grpSpPr bwMode="auto">
          <a:xfrm>
            <a:off x="0" y="277813"/>
            <a:ext cx="12192000" cy="647700"/>
            <a:chOff x="0" y="278298"/>
            <a:chExt cx="12192000" cy="646461"/>
          </a:xfrm>
        </p:grpSpPr>
        <p:sp>
          <p:nvSpPr>
            <p:cNvPr id="3" name="矩形 2">
              <a:extLst>
                <a:ext uri="{FF2B5EF4-FFF2-40B4-BE49-F238E27FC236}">
                  <a16:creationId xmlns="" xmlns:a16="http://schemas.microsoft.com/office/drawing/2014/main" id="{BFB9EE09-A6BD-44D2-BD01-DA8A42836729}"/>
                </a:ext>
              </a:extLst>
            </p:cNvPr>
            <p:cNvSpPr/>
            <p:nvPr/>
          </p:nvSpPr>
          <p:spPr>
            <a:xfrm>
              <a:off x="0" y="278298"/>
              <a:ext cx="12192000" cy="603680"/>
            </a:xfrm>
            <a:prstGeom prst="rect">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 name="矩形 3">
              <a:extLst>
                <a:ext uri="{FF2B5EF4-FFF2-40B4-BE49-F238E27FC236}">
                  <a16:creationId xmlns="" xmlns:a16="http://schemas.microsoft.com/office/drawing/2014/main" id="{28FA8458-E0D6-4950-92CE-F084895A6677}"/>
                </a:ext>
              </a:extLst>
            </p:cNvPr>
            <p:cNvSpPr/>
            <p:nvPr/>
          </p:nvSpPr>
          <p:spPr>
            <a:xfrm>
              <a:off x="0" y="321078"/>
              <a:ext cx="12192000" cy="603681"/>
            </a:xfrm>
            <a:prstGeom prst="rect">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文本框 7"/>
            <p:cNvSpPr txBox="1">
              <a:spLocks noChangeArrowheads="1"/>
            </p:cNvSpPr>
            <p:nvPr/>
          </p:nvSpPr>
          <p:spPr bwMode="auto">
            <a:xfrm>
              <a:off x="3588984" y="387362"/>
              <a:ext cx="493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鱼骨图平面版本</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可随意编辑变颜色</a:t>
              </a:r>
            </a:p>
          </p:txBody>
        </p:sp>
        <p:sp>
          <p:nvSpPr>
            <p:cNvPr id="6" name="等腰三角形 5">
              <a:extLst>
                <a:ext uri="{FF2B5EF4-FFF2-40B4-BE49-F238E27FC236}">
                  <a16:creationId xmlns="" xmlns:a16="http://schemas.microsoft.com/office/drawing/2014/main" id="{8E7DABD4-AFA7-4C8A-AB48-44C85C162C0F}"/>
                </a:ext>
              </a:extLst>
            </p:cNvPr>
            <p:cNvSpPr/>
            <p:nvPr/>
          </p:nvSpPr>
          <p:spPr>
            <a:xfrm flipV="1">
              <a:off x="6027738" y="279882"/>
              <a:ext cx="163512" cy="141018"/>
            </a:xfrm>
            <a:prstGeom prst="triangle">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7" name="日期占位符 1">
            <a:extLst>
              <a:ext uri="{FF2B5EF4-FFF2-40B4-BE49-F238E27FC236}">
                <a16:creationId xmlns="" xmlns:a16="http://schemas.microsoft.com/office/drawing/2014/main" id="{1AFF835E-0EEA-443A-A6C1-7264A7621D2F}"/>
              </a:ext>
            </a:extLst>
          </p:cNvPr>
          <p:cNvSpPr>
            <a:spLocks noGrp="1"/>
          </p:cNvSpPr>
          <p:nvPr>
            <p:ph type="dt" sz="half" idx="10"/>
          </p:nvPr>
        </p:nvSpPr>
        <p:spPr/>
        <p:txBody>
          <a:bodyPr/>
          <a:lstStyle>
            <a:lvl1pPr>
              <a:defRPr smtClean="0"/>
            </a:lvl1pPr>
          </a:lstStyle>
          <a:p>
            <a:pPr>
              <a:defRPr/>
            </a:pPr>
            <a:fld id="{863A5045-8C92-4473-B467-83BB3DD0BA26}" type="datetimeFigureOut">
              <a:rPr lang="zh-CN" altLang="en-US"/>
              <a:pPr>
                <a:defRPr/>
              </a:pPr>
              <a:t>2017/10/19</a:t>
            </a:fld>
            <a:endParaRPr lang="zh-CN" altLang="en-US"/>
          </a:p>
        </p:txBody>
      </p:sp>
      <p:sp>
        <p:nvSpPr>
          <p:cNvPr id="8" name="页脚占位符 2">
            <a:extLst>
              <a:ext uri="{FF2B5EF4-FFF2-40B4-BE49-F238E27FC236}">
                <a16:creationId xmlns="" xmlns:a16="http://schemas.microsoft.com/office/drawing/2014/main" id="{7BEDF04F-A819-46C3-9F2E-304760045F46}"/>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3">
            <a:extLst>
              <a:ext uri="{FF2B5EF4-FFF2-40B4-BE49-F238E27FC236}">
                <a16:creationId xmlns="" xmlns:a16="http://schemas.microsoft.com/office/drawing/2014/main" id="{89361594-5109-4BCF-A4D5-D42F6D26CD09}"/>
              </a:ext>
            </a:extLst>
          </p:cNvPr>
          <p:cNvSpPr>
            <a:spLocks noGrp="1"/>
          </p:cNvSpPr>
          <p:nvPr>
            <p:ph type="sldNum" sz="quarter" idx="12"/>
          </p:nvPr>
        </p:nvSpPr>
        <p:spPr/>
        <p:txBody>
          <a:bodyPr/>
          <a:lstStyle>
            <a:lvl1pPr>
              <a:defRPr smtClean="0"/>
            </a:lvl1pPr>
          </a:lstStyle>
          <a:p>
            <a:pPr>
              <a:defRPr/>
            </a:pPr>
            <a:fld id="{4345C598-764D-4F0A-929F-1835E6A7A4D5}" type="slidenum">
              <a:rPr lang="zh-CN" altLang="en-US"/>
              <a:pPr>
                <a:defRPr/>
              </a:pPr>
              <a:t>‹#›</a:t>
            </a:fld>
            <a:endParaRPr lang="zh-CN" altLang="en-US"/>
          </a:p>
        </p:txBody>
      </p:sp>
    </p:spTree>
    <p:extLst>
      <p:ext uri="{BB962C8B-B14F-4D97-AF65-F5344CB8AC3E}">
        <p14:creationId xmlns:p14="http://schemas.microsoft.com/office/powerpoint/2010/main" val="315858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pSp>
        <p:nvGrpSpPr>
          <p:cNvPr id="5" name="组合 7"/>
          <p:cNvGrpSpPr>
            <a:grpSpLocks/>
          </p:cNvGrpSpPr>
          <p:nvPr userDrawn="1"/>
        </p:nvGrpSpPr>
        <p:grpSpPr bwMode="auto">
          <a:xfrm>
            <a:off x="0" y="277813"/>
            <a:ext cx="12192000" cy="647700"/>
            <a:chOff x="0" y="278298"/>
            <a:chExt cx="12192000" cy="646461"/>
          </a:xfrm>
        </p:grpSpPr>
        <p:sp>
          <p:nvSpPr>
            <p:cNvPr id="6" name="矩形 5">
              <a:extLst>
                <a:ext uri="{FF2B5EF4-FFF2-40B4-BE49-F238E27FC236}">
                  <a16:creationId xmlns="" xmlns:a16="http://schemas.microsoft.com/office/drawing/2014/main" id="{02D446EE-915C-4FCD-A624-E173EE35205B}"/>
                </a:ext>
              </a:extLst>
            </p:cNvPr>
            <p:cNvSpPr/>
            <p:nvPr/>
          </p:nvSpPr>
          <p:spPr>
            <a:xfrm>
              <a:off x="0" y="278298"/>
              <a:ext cx="12192000" cy="603680"/>
            </a:xfrm>
            <a:prstGeom prst="rect">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 name="矩形 6">
              <a:extLst>
                <a:ext uri="{FF2B5EF4-FFF2-40B4-BE49-F238E27FC236}">
                  <a16:creationId xmlns="" xmlns:a16="http://schemas.microsoft.com/office/drawing/2014/main" id="{C1D90606-E57E-4860-844E-4617D231E9CA}"/>
                </a:ext>
              </a:extLst>
            </p:cNvPr>
            <p:cNvSpPr/>
            <p:nvPr/>
          </p:nvSpPr>
          <p:spPr>
            <a:xfrm>
              <a:off x="0" y="321078"/>
              <a:ext cx="12192000" cy="603681"/>
            </a:xfrm>
            <a:prstGeom prst="rect">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文本框 10"/>
            <p:cNvSpPr txBox="1">
              <a:spLocks noChangeArrowheads="1"/>
            </p:cNvSpPr>
            <p:nvPr/>
          </p:nvSpPr>
          <p:spPr bwMode="auto">
            <a:xfrm>
              <a:off x="3588984" y="387362"/>
              <a:ext cx="493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冰山图平面版本</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可随意编辑变颜色</a:t>
              </a:r>
            </a:p>
          </p:txBody>
        </p:sp>
        <p:sp>
          <p:nvSpPr>
            <p:cNvPr id="9" name="等腰三角形 8">
              <a:extLst>
                <a:ext uri="{FF2B5EF4-FFF2-40B4-BE49-F238E27FC236}">
                  <a16:creationId xmlns="" xmlns:a16="http://schemas.microsoft.com/office/drawing/2014/main" id="{47E3843B-4AD5-448B-8272-3D3528C778C8}"/>
                </a:ext>
              </a:extLst>
            </p:cNvPr>
            <p:cNvSpPr/>
            <p:nvPr/>
          </p:nvSpPr>
          <p:spPr>
            <a:xfrm flipV="1">
              <a:off x="6027738" y="279882"/>
              <a:ext cx="163512" cy="141018"/>
            </a:xfrm>
            <a:prstGeom prst="triangle">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10" name="日期占位符 4">
            <a:extLst>
              <a:ext uri="{FF2B5EF4-FFF2-40B4-BE49-F238E27FC236}">
                <a16:creationId xmlns="" xmlns:a16="http://schemas.microsoft.com/office/drawing/2014/main" id="{D69CCD6B-629F-4214-BB77-18B6DE7B4F47}"/>
              </a:ext>
            </a:extLst>
          </p:cNvPr>
          <p:cNvSpPr>
            <a:spLocks noGrp="1"/>
          </p:cNvSpPr>
          <p:nvPr>
            <p:ph type="dt" sz="half" idx="10"/>
          </p:nvPr>
        </p:nvSpPr>
        <p:spPr/>
        <p:txBody>
          <a:bodyPr/>
          <a:lstStyle>
            <a:lvl1pPr>
              <a:defRPr smtClean="0"/>
            </a:lvl1pPr>
          </a:lstStyle>
          <a:p>
            <a:pPr>
              <a:defRPr/>
            </a:pPr>
            <a:fld id="{13F43DFE-7173-4ACF-AD9E-7547B80D41D1}" type="datetimeFigureOut">
              <a:rPr lang="zh-CN" altLang="en-US"/>
              <a:pPr>
                <a:defRPr/>
              </a:pPr>
              <a:t>2017/10/19</a:t>
            </a:fld>
            <a:endParaRPr lang="zh-CN" altLang="en-US"/>
          </a:p>
        </p:txBody>
      </p:sp>
      <p:sp>
        <p:nvSpPr>
          <p:cNvPr id="11" name="页脚占位符 5">
            <a:extLst>
              <a:ext uri="{FF2B5EF4-FFF2-40B4-BE49-F238E27FC236}">
                <a16:creationId xmlns="" xmlns:a16="http://schemas.microsoft.com/office/drawing/2014/main" id="{19667414-A95A-45BF-BD2F-4D7EF7B152D2}"/>
              </a:ext>
            </a:extLst>
          </p:cNvPr>
          <p:cNvSpPr>
            <a:spLocks noGrp="1"/>
          </p:cNvSpPr>
          <p:nvPr>
            <p:ph type="ftr" sz="quarter" idx="11"/>
          </p:nvPr>
        </p:nvSpPr>
        <p:spPr/>
        <p:txBody>
          <a:bodyPr/>
          <a:lstStyle>
            <a:lvl1pPr>
              <a:defRPr/>
            </a:lvl1pPr>
          </a:lstStyle>
          <a:p>
            <a:pPr>
              <a:defRPr/>
            </a:pPr>
            <a:endParaRPr lang="zh-CN" altLang="en-US"/>
          </a:p>
        </p:txBody>
      </p:sp>
      <p:sp>
        <p:nvSpPr>
          <p:cNvPr id="12" name="灯片编号占位符 6">
            <a:extLst>
              <a:ext uri="{FF2B5EF4-FFF2-40B4-BE49-F238E27FC236}">
                <a16:creationId xmlns="" xmlns:a16="http://schemas.microsoft.com/office/drawing/2014/main" id="{9E126CCE-982A-4E45-A7E6-1EC26CF9151C}"/>
              </a:ext>
            </a:extLst>
          </p:cNvPr>
          <p:cNvSpPr>
            <a:spLocks noGrp="1"/>
          </p:cNvSpPr>
          <p:nvPr>
            <p:ph type="sldNum" sz="quarter" idx="12"/>
          </p:nvPr>
        </p:nvSpPr>
        <p:spPr/>
        <p:txBody>
          <a:bodyPr/>
          <a:lstStyle>
            <a:lvl1pPr>
              <a:defRPr smtClean="0"/>
            </a:lvl1pPr>
          </a:lstStyle>
          <a:p>
            <a:pPr>
              <a:defRPr/>
            </a:pPr>
            <a:fld id="{D70CBA5B-412F-470E-9C4B-CA49EF15E4D7}" type="slidenum">
              <a:rPr lang="zh-CN" altLang="en-US"/>
              <a:pPr>
                <a:defRPr/>
              </a:pPr>
              <a:t>‹#›</a:t>
            </a:fld>
            <a:endParaRPr lang="zh-CN" altLang="en-US"/>
          </a:p>
        </p:txBody>
      </p:sp>
    </p:spTree>
    <p:extLst>
      <p:ext uri="{BB962C8B-B14F-4D97-AF65-F5344CB8AC3E}">
        <p14:creationId xmlns:p14="http://schemas.microsoft.com/office/powerpoint/2010/main" val="364662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2" name="组合 7"/>
          <p:cNvGrpSpPr>
            <a:grpSpLocks/>
          </p:cNvGrpSpPr>
          <p:nvPr userDrawn="1"/>
        </p:nvGrpSpPr>
        <p:grpSpPr bwMode="auto">
          <a:xfrm>
            <a:off x="0" y="277813"/>
            <a:ext cx="12192000" cy="647700"/>
            <a:chOff x="0" y="278298"/>
            <a:chExt cx="12192000" cy="646461"/>
          </a:xfrm>
        </p:grpSpPr>
        <p:sp>
          <p:nvSpPr>
            <p:cNvPr id="3" name="矩形 2">
              <a:extLst>
                <a:ext uri="{FF2B5EF4-FFF2-40B4-BE49-F238E27FC236}">
                  <a16:creationId xmlns="" xmlns:a16="http://schemas.microsoft.com/office/drawing/2014/main" id="{B60ED10E-18AB-4C3A-AF4A-F6C5318B788B}"/>
                </a:ext>
              </a:extLst>
            </p:cNvPr>
            <p:cNvSpPr/>
            <p:nvPr/>
          </p:nvSpPr>
          <p:spPr>
            <a:xfrm>
              <a:off x="0" y="278298"/>
              <a:ext cx="12192000" cy="603680"/>
            </a:xfrm>
            <a:prstGeom prst="rect">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 name="矩形 3">
              <a:extLst>
                <a:ext uri="{FF2B5EF4-FFF2-40B4-BE49-F238E27FC236}">
                  <a16:creationId xmlns="" xmlns:a16="http://schemas.microsoft.com/office/drawing/2014/main" id="{4A7B90DF-BC0C-41A4-8E14-D5A379544C93}"/>
                </a:ext>
              </a:extLst>
            </p:cNvPr>
            <p:cNvSpPr/>
            <p:nvPr/>
          </p:nvSpPr>
          <p:spPr>
            <a:xfrm>
              <a:off x="0" y="321078"/>
              <a:ext cx="12192000" cy="603681"/>
            </a:xfrm>
            <a:prstGeom prst="rect">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文本框 10"/>
            <p:cNvSpPr txBox="1">
              <a:spLocks noChangeArrowheads="1"/>
            </p:cNvSpPr>
            <p:nvPr/>
          </p:nvSpPr>
          <p:spPr bwMode="auto">
            <a:xfrm>
              <a:off x="3588984" y="387362"/>
              <a:ext cx="493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甘特图平面版本</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可随意编辑变颜色</a:t>
              </a:r>
            </a:p>
          </p:txBody>
        </p:sp>
        <p:sp>
          <p:nvSpPr>
            <p:cNvPr id="6" name="等腰三角形 5">
              <a:extLst>
                <a:ext uri="{FF2B5EF4-FFF2-40B4-BE49-F238E27FC236}">
                  <a16:creationId xmlns="" xmlns:a16="http://schemas.microsoft.com/office/drawing/2014/main" id="{A0CBCC5D-60CC-4248-9665-8D94A3669724}"/>
                </a:ext>
              </a:extLst>
            </p:cNvPr>
            <p:cNvSpPr/>
            <p:nvPr/>
          </p:nvSpPr>
          <p:spPr>
            <a:xfrm flipV="1">
              <a:off x="6027738" y="279882"/>
              <a:ext cx="163512" cy="141018"/>
            </a:xfrm>
            <a:prstGeom prst="triangle">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Tree>
    <p:extLst>
      <p:ext uri="{BB962C8B-B14F-4D97-AF65-F5344CB8AC3E}">
        <p14:creationId xmlns:p14="http://schemas.microsoft.com/office/powerpoint/2010/main" val="84267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 xmlns:a16="http://schemas.microsoft.com/office/drawing/2014/main" id="{E308A330-8B88-4B0F-A2EC-B8EA4EBAA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smtClean="0">
                <a:solidFill>
                  <a:schemeClr val="tx1">
                    <a:tint val="75000"/>
                  </a:schemeClr>
                </a:solidFill>
                <a:latin typeface="+mn-lt"/>
                <a:ea typeface="+mn-ea"/>
              </a:defRPr>
            </a:lvl1pPr>
          </a:lstStyle>
          <a:p>
            <a:pPr>
              <a:defRPr/>
            </a:pPr>
            <a:fld id="{7E96339A-7E66-4DB0-8785-A44F2C33B2BC}" type="datetimeFigureOut">
              <a:rPr lang="zh-CN" altLang="en-US"/>
              <a:pPr>
                <a:defRPr/>
              </a:pPr>
              <a:t>2017/10/19</a:t>
            </a:fld>
            <a:endParaRPr lang="zh-CN" altLang="en-US"/>
          </a:p>
        </p:txBody>
      </p:sp>
      <p:sp>
        <p:nvSpPr>
          <p:cNvPr id="5" name="页脚占位符 4">
            <a:extLst>
              <a:ext uri="{FF2B5EF4-FFF2-40B4-BE49-F238E27FC236}">
                <a16:creationId xmlns="" xmlns:a16="http://schemas.microsoft.com/office/drawing/2014/main" id="{82D5E5A7-91EA-4D8B-B109-4D6ADE7FDA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 xmlns:a16="http://schemas.microsoft.com/office/drawing/2014/main" id="{C9465858-D3C4-4B69-899B-F592B61C2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smtClean="0">
                <a:solidFill>
                  <a:schemeClr val="tx1">
                    <a:tint val="75000"/>
                  </a:schemeClr>
                </a:solidFill>
                <a:latin typeface="+mn-lt"/>
                <a:ea typeface="+mn-ea"/>
              </a:defRPr>
            </a:lvl1pPr>
          </a:lstStyle>
          <a:p>
            <a:pPr>
              <a:defRPr/>
            </a:pPr>
            <a:fld id="{3361FFA3-3B75-4B4A-A048-492730569456}" type="slidenum">
              <a:rPr lang="zh-CN" altLang="en-US"/>
              <a:pPr>
                <a:defRPr/>
              </a:pPr>
              <a:t>‹#›</a:t>
            </a:fld>
            <a:endParaRPr lang="zh-CN" altLang="en-US"/>
          </a:p>
        </p:txBody>
      </p:sp>
      <p:grpSp>
        <p:nvGrpSpPr>
          <p:cNvPr id="1031" name="组合 6"/>
          <p:cNvGrpSpPr>
            <a:grpSpLocks/>
          </p:cNvGrpSpPr>
          <p:nvPr userDrawn="1"/>
        </p:nvGrpSpPr>
        <p:grpSpPr bwMode="auto">
          <a:xfrm>
            <a:off x="0" y="0"/>
            <a:ext cx="12192000" cy="6859588"/>
            <a:chOff x="0" y="0"/>
            <a:chExt cx="12192000" cy="6858926"/>
          </a:xfrm>
        </p:grpSpPr>
        <p:pic>
          <p:nvPicPr>
            <p:cNvPr id="1032" name="Picture 2" descr="F:\常用内页素材5\多边形22副本.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 xmlns:a16="http://schemas.microsoft.com/office/drawing/2014/main" id="{EC098868-BF6D-404E-B98C-F7BCBB204D13}"/>
                </a:ext>
              </a:extLst>
            </p:cNvPr>
            <p:cNvSpPr/>
            <p:nvPr/>
          </p:nvSpPr>
          <p:spPr>
            <a:xfrm>
              <a:off x="0" y="0"/>
              <a:ext cx="12192000" cy="6857338"/>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Tree>
  </p:cSld>
  <p:clrMap bg1="lt1" tx1="dk1" bg2="lt2" tx2="dk2" accent1="accent1" accent2="accent2" accent3="accent3" accent4="accent4" accent5="accent5" accent6="accent6" hlink="hlink" folHlink="folHlink"/>
  <p:sldLayoutIdLst>
    <p:sldLayoutId id="2147483685" r:id="rId1"/>
    <p:sldLayoutId id="2147483680" r:id="rId2"/>
    <p:sldLayoutId id="2147483681" r:id="rId3"/>
    <p:sldLayoutId id="2147483682" r:id="rId4"/>
    <p:sldLayoutId id="2147483683" r:id="rId5"/>
    <p:sldLayoutId id="2147483684"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tags" Target="../tags/tag52.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tags" Target="../tags/tag47.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41" Type="http://schemas.openxmlformats.org/officeDocument/2006/relationships/notesSlide" Target="../notesSlides/notesSlide14.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slideLayout" Target="../slideLayouts/slideLayout9.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s>
</file>

<file path=ppt/slides/_rels/slide15.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3" Type="http://schemas.openxmlformats.org/officeDocument/2006/relationships/tags" Target="../tags/tag55.xml"/><Relationship Id="rId21" Type="http://schemas.openxmlformats.org/officeDocument/2006/relationships/tags" Target="../tags/tag73.xml"/><Relationship Id="rId34" Type="http://schemas.openxmlformats.org/officeDocument/2006/relationships/tags" Target="../tags/tag86.xml"/><Relationship Id="rId42" Type="http://schemas.openxmlformats.org/officeDocument/2006/relationships/tags" Target="../tags/tag94.xml"/><Relationship Id="rId47" Type="http://schemas.openxmlformats.org/officeDocument/2006/relationships/tags" Target="../tags/tag99.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46" Type="http://schemas.openxmlformats.org/officeDocument/2006/relationships/tags" Target="../tags/tag98.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41" Type="http://schemas.openxmlformats.org/officeDocument/2006/relationships/tags" Target="../tags/tag93.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tags" Target="../tags/tag92.xml"/><Relationship Id="rId45" Type="http://schemas.openxmlformats.org/officeDocument/2006/relationships/tags" Target="../tags/tag97.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49" Type="http://schemas.openxmlformats.org/officeDocument/2006/relationships/notesSlide" Target="../notesSlides/notesSlide15.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4" Type="http://schemas.openxmlformats.org/officeDocument/2006/relationships/tags" Target="../tags/tag96.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 Id="rId43" Type="http://schemas.openxmlformats.org/officeDocument/2006/relationships/tags" Target="../tags/tag95.xml"/><Relationship Id="rId48" Type="http://schemas.openxmlformats.org/officeDocument/2006/relationships/slideLayout" Target="../slideLayouts/slideLayout9.xml"/><Relationship Id="rId8" Type="http://schemas.openxmlformats.org/officeDocument/2006/relationships/tags" Target="../tags/tag60.xml"/></Relationships>
</file>

<file path=ppt/slides/_rels/slide16.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9" Type="http://schemas.openxmlformats.org/officeDocument/2006/relationships/tags" Target="../tags/tag138.xml"/><Relationship Id="rId3" Type="http://schemas.openxmlformats.org/officeDocument/2006/relationships/tags" Target="../tags/tag102.xml"/><Relationship Id="rId21" Type="http://schemas.openxmlformats.org/officeDocument/2006/relationships/tags" Target="../tags/tag120.xml"/><Relationship Id="rId34" Type="http://schemas.openxmlformats.org/officeDocument/2006/relationships/tags" Target="../tags/tag133.xml"/><Relationship Id="rId42" Type="http://schemas.openxmlformats.org/officeDocument/2006/relationships/tags" Target="../tags/tag141.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41" Type="http://schemas.openxmlformats.org/officeDocument/2006/relationships/tags" Target="../tags/tag140.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tags" Target="../tags/tag139.xml"/><Relationship Id="rId45" Type="http://schemas.openxmlformats.org/officeDocument/2006/relationships/notesSlide" Target="../notesSlides/notesSlide16.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4" Type="http://schemas.openxmlformats.org/officeDocument/2006/relationships/slideLayout" Target="../slideLayouts/slideLayout9.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tags" Target="../tags/tag14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4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8.png"/><Relationship Id="rId2" Type="http://schemas.openxmlformats.org/officeDocument/2006/relationships/tags" Target="../tags/tag144.xml"/><Relationship Id="rId1" Type="http://schemas.openxmlformats.org/officeDocument/2006/relationships/vmlDrawing" Target="../drawings/vmlDrawing1.vml"/><Relationship Id="rId6" Type="http://schemas.openxmlformats.org/officeDocument/2006/relationships/oleObject" Target="../embeddings/Microsoft_Excel_97-2003____1.xls"/><Relationship Id="rId5" Type="http://schemas.openxmlformats.org/officeDocument/2006/relationships/oleObject" Target="../embeddings/oleObject1.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1.xml"/><Relationship Id="rId7" Type="http://schemas.openxmlformats.org/officeDocument/2006/relationships/image" Target="../media/image9.png"/><Relationship Id="rId2" Type="http://schemas.openxmlformats.org/officeDocument/2006/relationships/tags" Target="../tags/tag145.xml"/><Relationship Id="rId1" Type="http://schemas.openxmlformats.org/officeDocument/2006/relationships/vmlDrawing" Target="../drawings/vmlDrawing2.vml"/><Relationship Id="rId6" Type="http://schemas.openxmlformats.org/officeDocument/2006/relationships/oleObject" Target="../embeddings/Microsoft_Excel_97-2003____2.xls"/><Relationship Id="rId5" Type="http://schemas.openxmlformats.org/officeDocument/2006/relationships/oleObject" Target="../embeddings/oleObject2.bin"/><Relationship Id="rId10" Type="http://schemas.openxmlformats.org/officeDocument/2006/relationships/image" Target="../media/image10.png"/><Relationship Id="rId4" Type="http://schemas.openxmlformats.org/officeDocument/2006/relationships/notesSlide" Target="../notesSlides/notesSlide19.xml"/><Relationship Id="rId9" Type="http://schemas.openxmlformats.org/officeDocument/2006/relationships/oleObject" Target="../embeddings/Microsoft_Excel_97-2003____3.xls"/></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4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4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4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4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5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51.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5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15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a:extLst>
              <a:ext uri="{FF2B5EF4-FFF2-40B4-BE49-F238E27FC236}">
                <a16:creationId xmlns="" xmlns:a16="http://schemas.microsoft.com/office/drawing/2014/main" id="{D94BA7C9-6014-43BE-B0BE-32BD77F1EAFB}"/>
              </a:ext>
            </a:extLst>
          </p:cNvPr>
          <p:cNvSpPr/>
          <p:nvPr/>
        </p:nvSpPr>
        <p:spPr>
          <a:xfrm>
            <a:off x="0" y="85725"/>
            <a:ext cx="12192000" cy="4940300"/>
          </a:xfrm>
          <a:custGeom>
            <a:avLst/>
            <a:gdLst>
              <a:gd name="connsiteX0" fmla="*/ 0 w 12192000"/>
              <a:gd name="connsiteY0" fmla="*/ 0 h 4940118"/>
              <a:gd name="connsiteX1" fmla="*/ 12192000 w 12192000"/>
              <a:gd name="connsiteY1" fmla="*/ 0 h 4940118"/>
              <a:gd name="connsiteX2" fmla="*/ 12192000 w 12192000"/>
              <a:gd name="connsiteY2" fmla="*/ 1314841 h 4940118"/>
              <a:gd name="connsiteX3" fmla="*/ 12027542 w 12192000"/>
              <a:gd name="connsiteY3" fmla="*/ 1600861 h 4940118"/>
              <a:gd name="connsiteX4" fmla="*/ 6096000 w 12192000"/>
              <a:gd name="connsiteY4" fmla="*/ 4940118 h 4940118"/>
              <a:gd name="connsiteX5" fmla="*/ 164458 w 12192000"/>
              <a:gd name="connsiteY5" fmla="*/ 1600861 h 4940118"/>
              <a:gd name="connsiteX6" fmla="*/ 0 w 12192000"/>
              <a:gd name="connsiteY6" fmla="*/ 1314841 h 4940118"/>
              <a:gd name="connsiteX7" fmla="*/ 0 w 12192000"/>
              <a:gd name="connsiteY7" fmla="*/ 0 h 49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940118">
                <a:moveTo>
                  <a:pt x="0" y="0"/>
                </a:moveTo>
                <a:lnTo>
                  <a:pt x="12192000" y="0"/>
                </a:lnTo>
                <a:lnTo>
                  <a:pt x="12192000" y="1314841"/>
                </a:lnTo>
                <a:lnTo>
                  <a:pt x="12027542" y="1600861"/>
                </a:lnTo>
                <a:cubicBezTo>
                  <a:pt x="10811120" y="3602824"/>
                  <a:pt x="8609731" y="4940118"/>
                  <a:pt x="6096000" y="4940118"/>
                </a:cubicBezTo>
                <a:cubicBezTo>
                  <a:pt x="3582269" y="4940118"/>
                  <a:pt x="1380880" y="3602824"/>
                  <a:pt x="164458" y="1600861"/>
                </a:cubicBezTo>
                <a:lnTo>
                  <a:pt x="0" y="1314841"/>
                </a:lnTo>
                <a:lnTo>
                  <a:pt x="0" y="0"/>
                </a:lnTo>
                <a:close/>
              </a:path>
            </a:pathLst>
          </a:custGeom>
          <a:solidFill>
            <a:srgbClr val="65BB5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9" name="图片 18">
            <a:extLst>
              <a:ext uri="{FF2B5EF4-FFF2-40B4-BE49-F238E27FC236}">
                <a16:creationId xmlns="" xmlns:a16="http://schemas.microsoft.com/office/drawing/2014/main" id="{614578ED-28C4-484B-ADD8-D42B481BBF8E}"/>
              </a:ext>
            </a:extLst>
          </p:cNvPr>
          <p:cNvPicPr>
            <a:picLocks noChangeAspect="1"/>
          </p:cNvPicPr>
          <p:nvPr/>
        </p:nvPicPr>
        <p:blipFill>
          <a:blip r:embed="rId4" cstate="print">
            <a:extLst>
              <a:ext uri="{28A0092B-C50C-407E-A947-70E740481C1C}">
                <a14:useLocalDpi xmlns:a14="http://schemas.microsoft.com/office/drawing/2010/main" val="0"/>
              </a:ext>
            </a:extLst>
          </a:blip>
          <a:srcRect b="40347"/>
          <a:stretch>
            <a:fillRect/>
          </a:stretch>
        </p:blipFill>
        <p:spPr>
          <a:xfrm>
            <a:off x="0" y="0"/>
            <a:ext cx="12192000" cy="4940118"/>
          </a:xfrm>
          <a:custGeom>
            <a:avLst/>
            <a:gdLst>
              <a:gd name="connsiteX0" fmla="*/ 0 w 12192000"/>
              <a:gd name="connsiteY0" fmla="*/ 0 h 4940118"/>
              <a:gd name="connsiteX1" fmla="*/ 12192000 w 12192000"/>
              <a:gd name="connsiteY1" fmla="*/ 0 h 4940118"/>
              <a:gd name="connsiteX2" fmla="*/ 12192000 w 12192000"/>
              <a:gd name="connsiteY2" fmla="*/ 1314841 h 4940118"/>
              <a:gd name="connsiteX3" fmla="*/ 12027542 w 12192000"/>
              <a:gd name="connsiteY3" fmla="*/ 1600861 h 4940118"/>
              <a:gd name="connsiteX4" fmla="*/ 6096000 w 12192000"/>
              <a:gd name="connsiteY4" fmla="*/ 4940118 h 4940118"/>
              <a:gd name="connsiteX5" fmla="*/ 164458 w 12192000"/>
              <a:gd name="connsiteY5" fmla="*/ 1600861 h 4940118"/>
              <a:gd name="connsiteX6" fmla="*/ 0 w 12192000"/>
              <a:gd name="connsiteY6" fmla="*/ 1314841 h 49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940118">
                <a:moveTo>
                  <a:pt x="0" y="0"/>
                </a:moveTo>
                <a:lnTo>
                  <a:pt x="12192000" y="0"/>
                </a:lnTo>
                <a:lnTo>
                  <a:pt x="12192000" y="1314841"/>
                </a:lnTo>
                <a:lnTo>
                  <a:pt x="12027542" y="1600861"/>
                </a:lnTo>
                <a:cubicBezTo>
                  <a:pt x="10811120" y="3602824"/>
                  <a:pt x="8609731" y="4940118"/>
                  <a:pt x="6096000" y="4940118"/>
                </a:cubicBezTo>
                <a:cubicBezTo>
                  <a:pt x="3582269" y="4940118"/>
                  <a:pt x="1380880" y="3602824"/>
                  <a:pt x="164458" y="1600861"/>
                </a:cubicBezTo>
                <a:lnTo>
                  <a:pt x="0" y="1314841"/>
                </a:lnTo>
                <a:close/>
              </a:path>
            </a:pathLst>
          </a:custGeom>
        </p:spPr>
      </p:pic>
      <p:sp>
        <p:nvSpPr>
          <p:cNvPr id="13" name="任意多边形: 形状 12">
            <a:extLst>
              <a:ext uri="{FF2B5EF4-FFF2-40B4-BE49-F238E27FC236}">
                <a16:creationId xmlns="" xmlns:a16="http://schemas.microsoft.com/office/drawing/2014/main" id="{AE74E1F1-E41C-493C-9873-37D633943A6A}"/>
              </a:ext>
            </a:extLst>
          </p:cNvPr>
          <p:cNvSpPr/>
          <p:nvPr/>
        </p:nvSpPr>
        <p:spPr>
          <a:xfrm>
            <a:off x="0" y="0"/>
            <a:ext cx="12192000" cy="4940300"/>
          </a:xfrm>
          <a:custGeom>
            <a:avLst/>
            <a:gdLst>
              <a:gd name="connsiteX0" fmla="*/ 0 w 12192000"/>
              <a:gd name="connsiteY0" fmla="*/ 0 h 4940118"/>
              <a:gd name="connsiteX1" fmla="*/ 12192000 w 12192000"/>
              <a:gd name="connsiteY1" fmla="*/ 0 h 4940118"/>
              <a:gd name="connsiteX2" fmla="*/ 12192000 w 12192000"/>
              <a:gd name="connsiteY2" fmla="*/ 1314841 h 4940118"/>
              <a:gd name="connsiteX3" fmla="*/ 12027542 w 12192000"/>
              <a:gd name="connsiteY3" fmla="*/ 1600861 h 4940118"/>
              <a:gd name="connsiteX4" fmla="*/ 6096000 w 12192000"/>
              <a:gd name="connsiteY4" fmla="*/ 4940118 h 4940118"/>
              <a:gd name="connsiteX5" fmla="*/ 164458 w 12192000"/>
              <a:gd name="connsiteY5" fmla="*/ 1600861 h 4940118"/>
              <a:gd name="connsiteX6" fmla="*/ 0 w 12192000"/>
              <a:gd name="connsiteY6" fmla="*/ 1314841 h 4940118"/>
              <a:gd name="connsiteX7" fmla="*/ 0 w 12192000"/>
              <a:gd name="connsiteY7" fmla="*/ 0 h 494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940118">
                <a:moveTo>
                  <a:pt x="0" y="0"/>
                </a:moveTo>
                <a:lnTo>
                  <a:pt x="12192000" y="0"/>
                </a:lnTo>
                <a:lnTo>
                  <a:pt x="12192000" y="1314841"/>
                </a:lnTo>
                <a:lnTo>
                  <a:pt x="12027542" y="1600861"/>
                </a:lnTo>
                <a:cubicBezTo>
                  <a:pt x="10811120" y="3602824"/>
                  <a:pt x="8609731" y="4940118"/>
                  <a:pt x="6096000" y="4940118"/>
                </a:cubicBezTo>
                <a:cubicBezTo>
                  <a:pt x="3582269" y="4940118"/>
                  <a:pt x="1380880" y="3602824"/>
                  <a:pt x="164458" y="1600861"/>
                </a:cubicBezTo>
                <a:lnTo>
                  <a:pt x="0" y="1314841"/>
                </a:lnTo>
                <a:lnTo>
                  <a:pt x="0" y="0"/>
                </a:lnTo>
                <a:close/>
              </a:path>
            </a:pathLst>
          </a:custGeom>
          <a:solidFill>
            <a:srgbClr val="1B6EB8">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244" name="文本框 2"/>
          <p:cNvSpPr txBox="1">
            <a:spLocks noChangeArrowheads="1"/>
          </p:cNvSpPr>
          <p:nvPr/>
        </p:nvSpPr>
        <p:spPr bwMode="auto">
          <a:xfrm>
            <a:off x="2062163" y="2589213"/>
            <a:ext cx="7772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6600" b="1">
                <a:solidFill>
                  <a:schemeClr val="bg1"/>
                </a:solidFill>
                <a:latin typeface="微软雅黑" panose="020B0503020204020204" pitchFamily="34" charset="-122"/>
                <a:ea typeface="微软雅黑" panose="020B0503020204020204" pitchFamily="34" charset="-122"/>
              </a:rPr>
              <a:t>QC/</a:t>
            </a:r>
            <a:r>
              <a:rPr lang="zh-CN" altLang="en-US" sz="6600" b="1">
                <a:solidFill>
                  <a:schemeClr val="bg1"/>
                </a:solidFill>
                <a:latin typeface="微软雅黑" panose="020B0503020204020204" pitchFamily="34" charset="-122"/>
                <a:ea typeface="微软雅黑" panose="020B0503020204020204" pitchFamily="34" charset="-122"/>
              </a:rPr>
              <a:t>品管圈专用图表</a:t>
            </a:r>
          </a:p>
        </p:txBody>
      </p:sp>
      <p:sp>
        <p:nvSpPr>
          <p:cNvPr id="10245" name="文本框 7"/>
          <p:cNvSpPr txBox="1">
            <a:spLocks noChangeArrowheads="1"/>
          </p:cNvSpPr>
          <p:nvPr/>
        </p:nvSpPr>
        <p:spPr bwMode="auto">
          <a:xfrm>
            <a:off x="2235200" y="2106613"/>
            <a:ext cx="74501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3200">
                <a:solidFill>
                  <a:schemeClr val="bg1"/>
                </a:solidFill>
                <a:latin typeface="微软雅黑" panose="020B0503020204020204" pitchFamily="34" charset="-122"/>
                <a:ea typeface="微软雅黑" panose="020B0503020204020204" pitchFamily="34" charset="-122"/>
              </a:rPr>
              <a:t>鱼骨图</a:t>
            </a:r>
            <a:r>
              <a:rPr lang="en-US" altLang="zh-CN" sz="3200">
                <a:solidFill>
                  <a:schemeClr val="bg1"/>
                </a:solidFill>
                <a:latin typeface="微软雅黑" panose="020B0503020204020204" pitchFamily="34" charset="-122"/>
                <a:ea typeface="微软雅黑" panose="020B0503020204020204" pitchFamily="34" charset="-122"/>
              </a:rPr>
              <a:t>/</a:t>
            </a:r>
            <a:r>
              <a:rPr lang="zh-CN" altLang="en-US" sz="3200">
                <a:solidFill>
                  <a:schemeClr val="bg1"/>
                </a:solidFill>
                <a:latin typeface="微软雅黑" panose="020B0503020204020204" pitchFamily="34" charset="-122"/>
                <a:ea typeface="微软雅黑" panose="020B0503020204020204" pitchFamily="34" charset="-122"/>
              </a:rPr>
              <a:t>冰山图</a:t>
            </a:r>
            <a:r>
              <a:rPr lang="en-US" altLang="zh-CN" sz="3200">
                <a:solidFill>
                  <a:schemeClr val="bg1"/>
                </a:solidFill>
                <a:latin typeface="微软雅黑" panose="020B0503020204020204" pitchFamily="34" charset="-122"/>
                <a:ea typeface="微软雅黑" panose="020B0503020204020204" pitchFamily="34" charset="-122"/>
              </a:rPr>
              <a:t>/</a:t>
            </a:r>
            <a:r>
              <a:rPr lang="zh-CN" altLang="en-US" sz="3200">
                <a:solidFill>
                  <a:schemeClr val="bg1"/>
                </a:solidFill>
                <a:latin typeface="微软雅黑" panose="020B0503020204020204" pitchFamily="34" charset="-122"/>
                <a:ea typeface="微软雅黑" panose="020B0503020204020204" pitchFamily="34" charset="-122"/>
              </a:rPr>
              <a:t>柏拉图</a:t>
            </a:r>
            <a:r>
              <a:rPr lang="en-US" altLang="zh-CN" sz="3200">
                <a:solidFill>
                  <a:schemeClr val="bg1"/>
                </a:solidFill>
                <a:latin typeface="微软雅黑" panose="020B0503020204020204" pitchFamily="34" charset="-122"/>
                <a:ea typeface="微软雅黑" panose="020B0503020204020204" pitchFamily="34" charset="-122"/>
              </a:rPr>
              <a:t>/</a:t>
            </a:r>
            <a:r>
              <a:rPr lang="zh-CN" altLang="en-US" sz="3200">
                <a:solidFill>
                  <a:schemeClr val="bg1"/>
                </a:solidFill>
                <a:latin typeface="微软雅黑" panose="020B0503020204020204" pitchFamily="34" charset="-122"/>
                <a:ea typeface="微软雅黑" panose="020B0503020204020204" pitchFamily="34" charset="-122"/>
              </a:rPr>
              <a:t>甘特图</a:t>
            </a:r>
            <a:r>
              <a:rPr lang="en-US" altLang="zh-CN" sz="3200">
                <a:solidFill>
                  <a:schemeClr val="bg1"/>
                </a:solidFill>
                <a:latin typeface="微软雅黑" panose="020B0503020204020204" pitchFamily="34" charset="-122"/>
                <a:ea typeface="微软雅黑" panose="020B0503020204020204" pitchFamily="34" charset="-122"/>
              </a:rPr>
              <a:t>/</a:t>
            </a:r>
            <a:r>
              <a:rPr lang="zh-CN" altLang="en-US" sz="3200">
                <a:solidFill>
                  <a:schemeClr val="bg1"/>
                </a:solidFill>
                <a:latin typeface="微软雅黑" panose="020B0503020204020204" pitchFamily="34" charset="-122"/>
                <a:ea typeface="微软雅黑" panose="020B0503020204020204" pitchFamily="34" charset="-122"/>
              </a:rPr>
              <a:t>雷达图等</a:t>
            </a:r>
          </a:p>
        </p:txBody>
      </p:sp>
      <p:sp>
        <p:nvSpPr>
          <p:cNvPr id="10246" name="文本框 15"/>
          <p:cNvSpPr txBox="1">
            <a:spLocks noChangeArrowheads="1"/>
          </p:cNvSpPr>
          <p:nvPr/>
        </p:nvSpPr>
        <p:spPr bwMode="auto">
          <a:xfrm>
            <a:off x="4729163" y="3978275"/>
            <a:ext cx="230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汇报人：</a:t>
            </a:r>
            <a:r>
              <a:rPr lang="en-US" altLang="zh-CN" sz="2000">
                <a:solidFill>
                  <a:schemeClr val="bg1"/>
                </a:solidFill>
                <a:latin typeface="微软雅黑" panose="020B0503020204020204" pitchFamily="34" charset="-122"/>
                <a:ea typeface="微软雅黑" panose="020B0503020204020204" pitchFamily="34" charset="-122"/>
              </a:rPr>
              <a:t>XX</a:t>
            </a:r>
            <a:r>
              <a:rPr lang="zh-CN" altLang="en-US" sz="2000">
                <a:solidFill>
                  <a:schemeClr val="bg1"/>
                </a:solidFill>
                <a:latin typeface="微软雅黑" panose="020B0503020204020204" pitchFamily="34" charset="-122"/>
                <a:ea typeface="微软雅黑" panose="020B0503020204020204" pitchFamily="34" charset="-122"/>
              </a:rPr>
              <a:t>设计师</a:t>
            </a:r>
          </a:p>
        </p:txBody>
      </p:sp>
      <p:grpSp>
        <p:nvGrpSpPr>
          <p:cNvPr id="10247" name="组合 34"/>
          <p:cNvGrpSpPr>
            <a:grpSpLocks/>
          </p:cNvGrpSpPr>
          <p:nvPr/>
        </p:nvGrpSpPr>
        <p:grpSpPr bwMode="auto">
          <a:xfrm>
            <a:off x="2062163" y="5421313"/>
            <a:ext cx="4033837" cy="787400"/>
            <a:chOff x="2061455" y="5422067"/>
            <a:chExt cx="4034545" cy="786436"/>
          </a:xfrm>
        </p:grpSpPr>
        <p:sp>
          <p:nvSpPr>
            <p:cNvPr id="10256" name="文本框 19"/>
            <p:cNvSpPr txBox="1">
              <a:spLocks noChangeArrowheads="1"/>
            </p:cNvSpPr>
            <p:nvPr/>
          </p:nvSpPr>
          <p:spPr bwMode="auto">
            <a:xfrm>
              <a:off x="2577088" y="5507730"/>
              <a:ext cx="351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a:solidFill>
                    <a:srgbClr val="595959"/>
                  </a:solidFill>
                  <a:latin typeface="微软雅黑" panose="020B0503020204020204" pitchFamily="34" charset="-122"/>
                  <a:ea typeface="微软雅黑" panose="020B0503020204020204" pitchFamily="34" charset="-122"/>
                </a:rPr>
                <a:t>汇报单位：某某医院某某科室</a:t>
              </a:r>
            </a:p>
          </p:txBody>
        </p:sp>
        <p:sp>
          <p:nvSpPr>
            <p:cNvPr id="21" name="椭圆 20">
              <a:extLst>
                <a:ext uri="{FF2B5EF4-FFF2-40B4-BE49-F238E27FC236}">
                  <a16:creationId xmlns="" xmlns:a16="http://schemas.microsoft.com/office/drawing/2014/main" id="{6BD880A6-6AAF-4B09-9C9D-D38E8F8B2370}"/>
                </a:ext>
              </a:extLst>
            </p:cNvPr>
            <p:cNvSpPr/>
            <p:nvPr/>
          </p:nvSpPr>
          <p:spPr>
            <a:xfrm>
              <a:off x="2061455" y="5422067"/>
              <a:ext cx="530318" cy="529576"/>
            </a:xfrm>
            <a:prstGeom prst="ellipse">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Freeform 267"/>
            <p:cNvSpPr>
              <a:spLocks noEditPoints="1" noChangeArrowheads="1"/>
            </p:cNvSpPr>
            <p:nvPr/>
          </p:nvSpPr>
          <p:spPr bwMode="auto">
            <a:xfrm>
              <a:off x="3570033" y="5848039"/>
              <a:ext cx="200670" cy="324541"/>
            </a:xfrm>
            <a:custGeom>
              <a:avLst/>
              <a:gdLst>
                <a:gd name="T0" fmla="*/ 146656 w 613"/>
                <a:gd name="T1" fmla="*/ 261536 h 989"/>
                <a:gd name="T2" fmla="*/ 200670 w 613"/>
                <a:gd name="T3" fmla="*/ 227080 h 989"/>
                <a:gd name="T4" fmla="*/ 200670 w 613"/>
                <a:gd name="T5" fmla="*/ 7547 h 989"/>
                <a:gd name="T6" fmla="*/ 193141 w 613"/>
                <a:gd name="T7" fmla="*/ 0 h 989"/>
                <a:gd name="T8" fmla="*/ 7529 w 613"/>
                <a:gd name="T9" fmla="*/ 0 h 989"/>
                <a:gd name="T10" fmla="*/ 0 w 613"/>
                <a:gd name="T11" fmla="*/ 7547 h 989"/>
                <a:gd name="T12" fmla="*/ 0 w 613"/>
                <a:gd name="T13" fmla="*/ 316994 h 989"/>
                <a:gd name="T14" fmla="*/ 7529 w 613"/>
                <a:gd name="T15" fmla="*/ 324541 h 989"/>
                <a:gd name="T16" fmla="*/ 157786 w 613"/>
                <a:gd name="T17" fmla="*/ 324541 h 989"/>
                <a:gd name="T18" fmla="*/ 142400 w 613"/>
                <a:gd name="T19" fmla="*/ 281225 h 989"/>
                <a:gd name="T20" fmla="*/ 146656 w 613"/>
                <a:gd name="T21" fmla="*/ 261536 h 989"/>
                <a:gd name="T22" fmla="*/ 19969 w 613"/>
                <a:gd name="T23" fmla="*/ 24611 h 989"/>
                <a:gd name="T24" fmla="*/ 67763 w 613"/>
                <a:gd name="T25" fmla="*/ 24611 h 989"/>
                <a:gd name="T26" fmla="*/ 75292 w 613"/>
                <a:gd name="T27" fmla="*/ 17720 h 989"/>
                <a:gd name="T28" fmla="*/ 118503 w 613"/>
                <a:gd name="T29" fmla="*/ 17720 h 989"/>
                <a:gd name="T30" fmla="*/ 126033 w 613"/>
                <a:gd name="T31" fmla="*/ 24611 h 989"/>
                <a:gd name="T32" fmla="*/ 173827 w 613"/>
                <a:gd name="T33" fmla="*/ 24611 h 989"/>
                <a:gd name="T34" fmla="*/ 173827 w 613"/>
                <a:gd name="T35" fmla="*/ 209688 h 989"/>
                <a:gd name="T36" fmla="*/ 19969 w 613"/>
                <a:gd name="T37" fmla="*/ 209688 h 989"/>
                <a:gd name="T38" fmla="*/ 19969 w 613"/>
                <a:gd name="T39" fmla="*/ 24611 h 9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3" h="989">
                  <a:moveTo>
                    <a:pt x="448" y="797"/>
                  </a:moveTo>
                  <a:cubicBezTo>
                    <a:pt x="503" y="750"/>
                    <a:pt x="558" y="715"/>
                    <a:pt x="613" y="692"/>
                  </a:cubicBezTo>
                  <a:cubicBezTo>
                    <a:pt x="613" y="23"/>
                    <a:pt x="613" y="23"/>
                    <a:pt x="613" y="23"/>
                  </a:cubicBezTo>
                  <a:cubicBezTo>
                    <a:pt x="613" y="10"/>
                    <a:pt x="603" y="0"/>
                    <a:pt x="590" y="0"/>
                  </a:cubicBezTo>
                  <a:cubicBezTo>
                    <a:pt x="23" y="0"/>
                    <a:pt x="23" y="0"/>
                    <a:pt x="23" y="0"/>
                  </a:cubicBezTo>
                  <a:cubicBezTo>
                    <a:pt x="10" y="0"/>
                    <a:pt x="0" y="10"/>
                    <a:pt x="0" y="23"/>
                  </a:cubicBezTo>
                  <a:cubicBezTo>
                    <a:pt x="0" y="966"/>
                    <a:pt x="0" y="966"/>
                    <a:pt x="0" y="966"/>
                  </a:cubicBezTo>
                  <a:cubicBezTo>
                    <a:pt x="0" y="979"/>
                    <a:pt x="10" y="989"/>
                    <a:pt x="23" y="989"/>
                  </a:cubicBezTo>
                  <a:cubicBezTo>
                    <a:pt x="482" y="989"/>
                    <a:pt x="482" y="989"/>
                    <a:pt x="482" y="989"/>
                  </a:cubicBezTo>
                  <a:cubicBezTo>
                    <a:pt x="467" y="944"/>
                    <a:pt x="451" y="900"/>
                    <a:pt x="435" y="857"/>
                  </a:cubicBezTo>
                  <a:cubicBezTo>
                    <a:pt x="423" y="824"/>
                    <a:pt x="431" y="811"/>
                    <a:pt x="448" y="797"/>
                  </a:cubicBezTo>
                  <a:close/>
                  <a:moveTo>
                    <a:pt x="61" y="75"/>
                  </a:moveTo>
                  <a:cubicBezTo>
                    <a:pt x="207" y="75"/>
                    <a:pt x="207" y="75"/>
                    <a:pt x="207" y="75"/>
                  </a:cubicBezTo>
                  <a:cubicBezTo>
                    <a:pt x="208" y="63"/>
                    <a:pt x="218" y="54"/>
                    <a:pt x="230" y="54"/>
                  </a:cubicBezTo>
                  <a:cubicBezTo>
                    <a:pt x="362" y="54"/>
                    <a:pt x="362" y="54"/>
                    <a:pt x="362" y="54"/>
                  </a:cubicBezTo>
                  <a:cubicBezTo>
                    <a:pt x="374" y="54"/>
                    <a:pt x="384" y="63"/>
                    <a:pt x="385" y="75"/>
                  </a:cubicBezTo>
                  <a:cubicBezTo>
                    <a:pt x="531" y="75"/>
                    <a:pt x="531" y="75"/>
                    <a:pt x="531" y="75"/>
                  </a:cubicBezTo>
                  <a:cubicBezTo>
                    <a:pt x="531" y="639"/>
                    <a:pt x="531" y="639"/>
                    <a:pt x="531" y="639"/>
                  </a:cubicBezTo>
                  <a:cubicBezTo>
                    <a:pt x="61" y="639"/>
                    <a:pt x="61" y="639"/>
                    <a:pt x="61" y="639"/>
                  </a:cubicBezTo>
                  <a:lnTo>
                    <a:pt x="6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59" name="Freeform 268"/>
            <p:cNvSpPr>
              <a:spLocks noEditPoints="1" noChangeArrowheads="1"/>
            </p:cNvSpPr>
            <p:nvPr/>
          </p:nvSpPr>
          <p:spPr bwMode="auto">
            <a:xfrm>
              <a:off x="3594807" y="5877768"/>
              <a:ext cx="144929" cy="174658"/>
            </a:xfrm>
            <a:custGeom>
              <a:avLst/>
              <a:gdLst>
                <a:gd name="T0" fmla="*/ 94105 w 442"/>
                <a:gd name="T1" fmla="*/ 12499 h 531"/>
                <a:gd name="T2" fmla="*/ 43282 w 442"/>
                <a:gd name="T3" fmla="*/ 0 h 531"/>
                <a:gd name="T4" fmla="*/ 144929 w 442"/>
                <a:gd name="T5" fmla="*/ 174658 h 531"/>
                <a:gd name="T6" fmla="*/ 9181 w 442"/>
                <a:gd name="T7" fmla="*/ 41773 h 531"/>
                <a:gd name="T8" fmla="*/ 23280 w 442"/>
                <a:gd name="T9" fmla="*/ 37497 h 531"/>
                <a:gd name="T10" fmla="*/ 56398 w 442"/>
                <a:gd name="T11" fmla="*/ 38813 h 531"/>
                <a:gd name="T12" fmla="*/ 72137 w 442"/>
                <a:gd name="T13" fmla="*/ 39142 h 531"/>
                <a:gd name="T14" fmla="*/ 99024 w 442"/>
                <a:gd name="T15" fmla="*/ 36839 h 531"/>
                <a:gd name="T16" fmla="*/ 127223 w 442"/>
                <a:gd name="T17" fmla="*/ 39142 h 531"/>
                <a:gd name="T18" fmla="*/ 91154 w 442"/>
                <a:gd name="T19" fmla="*/ 40458 h 531"/>
                <a:gd name="T20" fmla="*/ 62300 w 442"/>
                <a:gd name="T21" fmla="*/ 38813 h 531"/>
                <a:gd name="T22" fmla="*/ 36068 w 442"/>
                <a:gd name="T23" fmla="*/ 41444 h 531"/>
                <a:gd name="T24" fmla="*/ 21313 w 442"/>
                <a:gd name="T25" fmla="*/ 37826 h 531"/>
                <a:gd name="T26" fmla="*/ 35413 w 442"/>
                <a:gd name="T27" fmla="*/ 75981 h 531"/>
                <a:gd name="T28" fmla="*/ 19674 w 442"/>
                <a:gd name="T29" fmla="*/ 73679 h 531"/>
                <a:gd name="T30" fmla="*/ 61972 w 442"/>
                <a:gd name="T31" fmla="*/ 74337 h 531"/>
                <a:gd name="T32" fmla="*/ 115419 w 442"/>
                <a:gd name="T33" fmla="*/ 75323 h 531"/>
                <a:gd name="T34" fmla="*/ 94761 w 442"/>
                <a:gd name="T35" fmla="*/ 73679 h 531"/>
                <a:gd name="T36" fmla="*/ 35413 w 442"/>
                <a:gd name="T37" fmla="*/ 75981 h 531"/>
                <a:gd name="T38" fmla="*/ 15411 w 442"/>
                <a:gd name="T39" fmla="*/ 88809 h 531"/>
                <a:gd name="T40" fmla="*/ 12460 w 442"/>
                <a:gd name="T41" fmla="*/ 60522 h 531"/>
                <a:gd name="T42" fmla="*/ 14755 w 442"/>
                <a:gd name="T43" fmla="*/ 62495 h 531"/>
                <a:gd name="T44" fmla="*/ 64267 w 442"/>
                <a:gd name="T45" fmla="*/ 150647 h 531"/>
                <a:gd name="T46" fmla="*/ 14099 w 442"/>
                <a:gd name="T47" fmla="*/ 154265 h 531"/>
                <a:gd name="T48" fmla="*/ 37380 w 442"/>
                <a:gd name="T49" fmla="*/ 147357 h 531"/>
                <a:gd name="T50" fmla="*/ 70169 w 442"/>
                <a:gd name="T51" fmla="*/ 107887 h 531"/>
                <a:gd name="T52" fmla="*/ 37380 w 442"/>
                <a:gd name="T53" fmla="*/ 108545 h 531"/>
                <a:gd name="T54" fmla="*/ 36396 w 442"/>
                <a:gd name="T55" fmla="*/ 106571 h 531"/>
                <a:gd name="T56" fmla="*/ 80334 w 442"/>
                <a:gd name="T57" fmla="*/ 104597 h 531"/>
                <a:gd name="T58" fmla="*/ 92466 w 442"/>
                <a:gd name="T59" fmla="*/ 152620 h 531"/>
                <a:gd name="T60" fmla="*/ 91482 w 442"/>
                <a:gd name="T61" fmla="*/ 150976 h 531"/>
                <a:gd name="T62" fmla="*/ 96401 w 442"/>
                <a:gd name="T63" fmla="*/ 149989 h 531"/>
                <a:gd name="T64" fmla="*/ 102631 w 442"/>
                <a:gd name="T65" fmla="*/ 149989 h 531"/>
                <a:gd name="T66" fmla="*/ 75416 w 442"/>
                <a:gd name="T67" fmla="*/ 90783 h 531"/>
                <a:gd name="T68" fmla="*/ 99352 w 442"/>
                <a:gd name="T69" fmla="*/ 90125 h 531"/>
                <a:gd name="T70" fmla="*/ 128534 w 442"/>
                <a:gd name="T71" fmla="*/ 62495 h 531"/>
                <a:gd name="T72" fmla="*/ 100991 w 442"/>
                <a:gd name="T73" fmla="*/ 63811 h 531"/>
                <a:gd name="T74" fmla="*/ 65579 w 442"/>
                <a:gd name="T75" fmla="*/ 60522 h 531"/>
                <a:gd name="T76" fmla="*/ 27215 w 442"/>
                <a:gd name="T77" fmla="*/ 61837 h 531"/>
                <a:gd name="T78" fmla="*/ 50168 w 442"/>
                <a:gd name="T79" fmla="*/ 56904 h 531"/>
                <a:gd name="T80" fmla="*/ 93122 w 442"/>
                <a:gd name="T81" fmla="*/ 61837 h 531"/>
                <a:gd name="T82" fmla="*/ 116730 w 442"/>
                <a:gd name="T83" fmla="*/ 61180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531">
                  <a:moveTo>
                    <a:pt x="310" y="0"/>
                  </a:moveTo>
                  <a:cubicBezTo>
                    <a:pt x="310" y="14"/>
                    <a:pt x="310" y="14"/>
                    <a:pt x="310" y="14"/>
                  </a:cubicBezTo>
                  <a:cubicBezTo>
                    <a:pt x="310" y="27"/>
                    <a:pt x="300" y="38"/>
                    <a:pt x="287" y="38"/>
                  </a:cubicBezTo>
                  <a:cubicBezTo>
                    <a:pt x="155" y="38"/>
                    <a:pt x="155" y="38"/>
                    <a:pt x="155" y="38"/>
                  </a:cubicBezTo>
                  <a:cubicBezTo>
                    <a:pt x="142" y="38"/>
                    <a:pt x="132" y="27"/>
                    <a:pt x="132" y="14"/>
                  </a:cubicBezTo>
                  <a:cubicBezTo>
                    <a:pt x="132" y="0"/>
                    <a:pt x="132" y="0"/>
                    <a:pt x="132" y="0"/>
                  </a:cubicBezTo>
                  <a:cubicBezTo>
                    <a:pt x="0" y="0"/>
                    <a:pt x="0" y="0"/>
                    <a:pt x="0" y="0"/>
                  </a:cubicBezTo>
                  <a:cubicBezTo>
                    <a:pt x="0" y="531"/>
                    <a:pt x="0" y="531"/>
                    <a:pt x="0" y="531"/>
                  </a:cubicBezTo>
                  <a:cubicBezTo>
                    <a:pt x="442" y="531"/>
                    <a:pt x="442" y="531"/>
                    <a:pt x="442" y="531"/>
                  </a:cubicBezTo>
                  <a:cubicBezTo>
                    <a:pt x="442" y="0"/>
                    <a:pt x="442" y="0"/>
                    <a:pt x="442" y="0"/>
                  </a:cubicBezTo>
                  <a:lnTo>
                    <a:pt x="310" y="0"/>
                  </a:lnTo>
                  <a:close/>
                  <a:moveTo>
                    <a:pt x="28" y="127"/>
                  </a:moveTo>
                  <a:cubicBezTo>
                    <a:pt x="25" y="126"/>
                    <a:pt x="26" y="121"/>
                    <a:pt x="29" y="122"/>
                  </a:cubicBezTo>
                  <a:cubicBezTo>
                    <a:pt x="42" y="125"/>
                    <a:pt x="48" y="111"/>
                    <a:pt x="60" y="109"/>
                  </a:cubicBezTo>
                  <a:cubicBezTo>
                    <a:pt x="65" y="109"/>
                    <a:pt x="68" y="110"/>
                    <a:pt x="71" y="114"/>
                  </a:cubicBezTo>
                  <a:cubicBezTo>
                    <a:pt x="75" y="119"/>
                    <a:pt x="82" y="120"/>
                    <a:pt x="88" y="120"/>
                  </a:cubicBezTo>
                  <a:cubicBezTo>
                    <a:pt x="107" y="121"/>
                    <a:pt x="126" y="121"/>
                    <a:pt x="145" y="120"/>
                  </a:cubicBezTo>
                  <a:cubicBezTo>
                    <a:pt x="154" y="120"/>
                    <a:pt x="163" y="120"/>
                    <a:pt x="172" y="118"/>
                  </a:cubicBezTo>
                  <a:cubicBezTo>
                    <a:pt x="179" y="116"/>
                    <a:pt x="187" y="113"/>
                    <a:pt x="194" y="112"/>
                  </a:cubicBezTo>
                  <a:cubicBezTo>
                    <a:pt x="200" y="111"/>
                    <a:pt x="208" y="110"/>
                    <a:pt x="213" y="113"/>
                  </a:cubicBezTo>
                  <a:cubicBezTo>
                    <a:pt x="215" y="115"/>
                    <a:pt x="218" y="117"/>
                    <a:pt x="220" y="119"/>
                  </a:cubicBezTo>
                  <a:cubicBezTo>
                    <a:pt x="224" y="122"/>
                    <a:pt x="227" y="123"/>
                    <a:pt x="232" y="123"/>
                  </a:cubicBezTo>
                  <a:cubicBezTo>
                    <a:pt x="249" y="125"/>
                    <a:pt x="264" y="122"/>
                    <a:pt x="280" y="117"/>
                  </a:cubicBezTo>
                  <a:cubicBezTo>
                    <a:pt x="287" y="115"/>
                    <a:pt x="294" y="113"/>
                    <a:pt x="302" y="112"/>
                  </a:cubicBezTo>
                  <a:cubicBezTo>
                    <a:pt x="310" y="112"/>
                    <a:pt x="319" y="113"/>
                    <a:pt x="328" y="114"/>
                  </a:cubicBezTo>
                  <a:cubicBezTo>
                    <a:pt x="347" y="116"/>
                    <a:pt x="367" y="117"/>
                    <a:pt x="386" y="114"/>
                  </a:cubicBezTo>
                  <a:cubicBezTo>
                    <a:pt x="389" y="114"/>
                    <a:pt x="391" y="119"/>
                    <a:pt x="388" y="119"/>
                  </a:cubicBezTo>
                  <a:cubicBezTo>
                    <a:pt x="368" y="122"/>
                    <a:pt x="349" y="121"/>
                    <a:pt x="330" y="119"/>
                  </a:cubicBezTo>
                  <a:cubicBezTo>
                    <a:pt x="320" y="118"/>
                    <a:pt x="311" y="116"/>
                    <a:pt x="302" y="118"/>
                  </a:cubicBezTo>
                  <a:cubicBezTo>
                    <a:pt x="293" y="119"/>
                    <a:pt x="285" y="121"/>
                    <a:pt x="278" y="123"/>
                  </a:cubicBezTo>
                  <a:cubicBezTo>
                    <a:pt x="262" y="127"/>
                    <a:pt x="246" y="130"/>
                    <a:pt x="230" y="128"/>
                  </a:cubicBezTo>
                  <a:cubicBezTo>
                    <a:pt x="223" y="127"/>
                    <a:pt x="219" y="124"/>
                    <a:pt x="214" y="120"/>
                  </a:cubicBezTo>
                  <a:cubicBezTo>
                    <a:pt x="207" y="115"/>
                    <a:pt x="198" y="116"/>
                    <a:pt x="190" y="118"/>
                  </a:cubicBezTo>
                  <a:cubicBezTo>
                    <a:pt x="182" y="120"/>
                    <a:pt x="174" y="123"/>
                    <a:pt x="166" y="124"/>
                  </a:cubicBezTo>
                  <a:cubicBezTo>
                    <a:pt x="157" y="125"/>
                    <a:pt x="149" y="125"/>
                    <a:pt x="141" y="126"/>
                  </a:cubicBezTo>
                  <a:cubicBezTo>
                    <a:pt x="130" y="126"/>
                    <a:pt x="120" y="126"/>
                    <a:pt x="110" y="126"/>
                  </a:cubicBezTo>
                  <a:cubicBezTo>
                    <a:pt x="102" y="125"/>
                    <a:pt x="93" y="126"/>
                    <a:pt x="85" y="125"/>
                  </a:cubicBezTo>
                  <a:cubicBezTo>
                    <a:pt x="81" y="125"/>
                    <a:pt x="73" y="124"/>
                    <a:pt x="70" y="121"/>
                  </a:cubicBezTo>
                  <a:cubicBezTo>
                    <a:pt x="68" y="119"/>
                    <a:pt x="67" y="116"/>
                    <a:pt x="65" y="115"/>
                  </a:cubicBezTo>
                  <a:cubicBezTo>
                    <a:pt x="62" y="113"/>
                    <a:pt x="57" y="115"/>
                    <a:pt x="54" y="116"/>
                  </a:cubicBezTo>
                  <a:cubicBezTo>
                    <a:pt x="46" y="122"/>
                    <a:pt x="39" y="130"/>
                    <a:pt x="28" y="127"/>
                  </a:cubicBezTo>
                  <a:close/>
                  <a:moveTo>
                    <a:pt x="108" y="231"/>
                  </a:moveTo>
                  <a:cubicBezTo>
                    <a:pt x="98" y="232"/>
                    <a:pt x="88" y="233"/>
                    <a:pt x="77" y="232"/>
                  </a:cubicBezTo>
                  <a:cubicBezTo>
                    <a:pt x="71" y="232"/>
                    <a:pt x="63" y="232"/>
                    <a:pt x="57" y="229"/>
                  </a:cubicBezTo>
                  <a:cubicBezTo>
                    <a:pt x="54" y="227"/>
                    <a:pt x="57" y="223"/>
                    <a:pt x="60" y="224"/>
                  </a:cubicBezTo>
                  <a:cubicBezTo>
                    <a:pt x="66" y="228"/>
                    <a:pt x="76" y="227"/>
                    <a:pt x="83" y="227"/>
                  </a:cubicBezTo>
                  <a:cubicBezTo>
                    <a:pt x="93" y="227"/>
                    <a:pt x="104" y="226"/>
                    <a:pt x="114" y="226"/>
                  </a:cubicBezTo>
                  <a:cubicBezTo>
                    <a:pt x="139" y="224"/>
                    <a:pt x="164" y="226"/>
                    <a:pt x="189" y="226"/>
                  </a:cubicBezTo>
                  <a:cubicBezTo>
                    <a:pt x="204" y="227"/>
                    <a:pt x="218" y="226"/>
                    <a:pt x="233" y="226"/>
                  </a:cubicBezTo>
                  <a:cubicBezTo>
                    <a:pt x="247" y="226"/>
                    <a:pt x="260" y="223"/>
                    <a:pt x="274" y="220"/>
                  </a:cubicBezTo>
                  <a:cubicBezTo>
                    <a:pt x="301" y="215"/>
                    <a:pt x="325" y="231"/>
                    <a:pt x="352" y="229"/>
                  </a:cubicBezTo>
                  <a:cubicBezTo>
                    <a:pt x="355" y="229"/>
                    <a:pt x="355" y="234"/>
                    <a:pt x="352" y="234"/>
                  </a:cubicBezTo>
                  <a:cubicBezTo>
                    <a:pt x="338" y="235"/>
                    <a:pt x="324" y="231"/>
                    <a:pt x="311" y="228"/>
                  </a:cubicBezTo>
                  <a:cubicBezTo>
                    <a:pt x="304" y="226"/>
                    <a:pt x="296" y="224"/>
                    <a:pt x="289" y="224"/>
                  </a:cubicBezTo>
                  <a:cubicBezTo>
                    <a:pt x="282" y="224"/>
                    <a:pt x="275" y="225"/>
                    <a:pt x="268" y="227"/>
                  </a:cubicBezTo>
                  <a:cubicBezTo>
                    <a:pt x="240" y="234"/>
                    <a:pt x="211" y="232"/>
                    <a:pt x="182" y="232"/>
                  </a:cubicBezTo>
                  <a:cubicBezTo>
                    <a:pt x="158" y="231"/>
                    <a:pt x="133" y="230"/>
                    <a:pt x="108" y="231"/>
                  </a:cubicBezTo>
                  <a:close/>
                  <a:moveTo>
                    <a:pt x="166" y="274"/>
                  </a:moveTo>
                  <a:cubicBezTo>
                    <a:pt x="126" y="273"/>
                    <a:pt x="87" y="276"/>
                    <a:pt x="47" y="275"/>
                  </a:cubicBezTo>
                  <a:cubicBezTo>
                    <a:pt x="44" y="275"/>
                    <a:pt x="44" y="270"/>
                    <a:pt x="47" y="270"/>
                  </a:cubicBezTo>
                  <a:cubicBezTo>
                    <a:pt x="87" y="271"/>
                    <a:pt x="126" y="268"/>
                    <a:pt x="166" y="269"/>
                  </a:cubicBezTo>
                  <a:cubicBezTo>
                    <a:pt x="169" y="269"/>
                    <a:pt x="169" y="274"/>
                    <a:pt x="166" y="274"/>
                  </a:cubicBezTo>
                  <a:close/>
                  <a:moveTo>
                    <a:pt x="38" y="184"/>
                  </a:moveTo>
                  <a:cubicBezTo>
                    <a:pt x="41" y="184"/>
                    <a:pt x="44" y="184"/>
                    <a:pt x="47" y="186"/>
                  </a:cubicBezTo>
                  <a:cubicBezTo>
                    <a:pt x="48" y="186"/>
                    <a:pt x="49" y="188"/>
                    <a:pt x="48" y="189"/>
                  </a:cubicBezTo>
                  <a:cubicBezTo>
                    <a:pt x="47" y="190"/>
                    <a:pt x="46" y="191"/>
                    <a:pt x="45" y="190"/>
                  </a:cubicBezTo>
                  <a:cubicBezTo>
                    <a:pt x="43" y="189"/>
                    <a:pt x="40" y="189"/>
                    <a:pt x="38" y="189"/>
                  </a:cubicBezTo>
                  <a:cubicBezTo>
                    <a:pt x="35" y="189"/>
                    <a:pt x="35" y="184"/>
                    <a:pt x="38" y="184"/>
                  </a:cubicBezTo>
                  <a:close/>
                  <a:moveTo>
                    <a:pt x="196" y="458"/>
                  </a:moveTo>
                  <a:cubicBezTo>
                    <a:pt x="180" y="457"/>
                    <a:pt x="165" y="454"/>
                    <a:pt x="150" y="451"/>
                  </a:cubicBezTo>
                  <a:cubicBezTo>
                    <a:pt x="135" y="449"/>
                    <a:pt x="122" y="451"/>
                    <a:pt x="108" y="456"/>
                  </a:cubicBezTo>
                  <a:cubicBezTo>
                    <a:pt x="89" y="463"/>
                    <a:pt x="64" y="478"/>
                    <a:pt x="43" y="469"/>
                  </a:cubicBezTo>
                  <a:cubicBezTo>
                    <a:pt x="40" y="467"/>
                    <a:pt x="43" y="463"/>
                    <a:pt x="46" y="464"/>
                  </a:cubicBezTo>
                  <a:cubicBezTo>
                    <a:pt x="57" y="469"/>
                    <a:pt x="69" y="465"/>
                    <a:pt x="79" y="461"/>
                  </a:cubicBezTo>
                  <a:cubicBezTo>
                    <a:pt x="91" y="457"/>
                    <a:pt x="102" y="452"/>
                    <a:pt x="114" y="448"/>
                  </a:cubicBezTo>
                  <a:cubicBezTo>
                    <a:pt x="141" y="440"/>
                    <a:pt x="168" y="452"/>
                    <a:pt x="196" y="453"/>
                  </a:cubicBezTo>
                  <a:cubicBezTo>
                    <a:pt x="199" y="453"/>
                    <a:pt x="199" y="458"/>
                    <a:pt x="196" y="458"/>
                  </a:cubicBezTo>
                  <a:close/>
                  <a:moveTo>
                    <a:pt x="214" y="328"/>
                  </a:moveTo>
                  <a:cubicBezTo>
                    <a:pt x="207" y="327"/>
                    <a:pt x="200" y="325"/>
                    <a:pt x="193" y="324"/>
                  </a:cubicBezTo>
                  <a:cubicBezTo>
                    <a:pt x="184" y="323"/>
                    <a:pt x="175" y="325"/>
                    <a:pt x="166" y="326"/>
                  </a:cubicBezTo>
                  <a:cubicBezTo>
                    <a:pt x="148" y="330"/>
                    <a:pt x="132" y="331"/>
                    <a:pt x="114" y="330"/>
                  </a:cubicBezTo>
                  <a:cubicBezTo>
                    <a:pt x="95" y="328"/>
                    <a:pt x="77" y="324"/>
                    <a:pt x="58" y="323"/>
                  </a:cubicBezTo>
                  <a:cubicBezTo>
                    <a:pt x="55" y="322"/>
                    <a:pt x="55" y="317"/>
                    <a:pt x="58" y="318"/>
                  </a:cubicBezTo>
                  <a:cubicBezTo>
                    <a:pt x="76" y="319"/>
                    <a:pt x="94" y="322"/>
                    <a:pt x="111" y="324"/>
                  </a:cubicBezTo>
                  <a:cubicBezTo>
                    <a:pt x="129" y="326"/>
                    <a:pt x="145" y="325"/>
                    <a:pt x="163" y="322"/>
                  </a:cubicBezTo>
                  <a:cubicBezTo>
                    <a:pt x="177" y="319"/>
                    <a:pt x="191" y="318"/>
                    <a:pt x="205" y="321"/>
                  </a:cubicBezTo>
                  <a:cubicBezTo>
                    <a:pt x="218" y="324"/>
                    <a:pt x="234" y="329"/>
                    <a:pt x="245" y="318"/>
                  </a:cubicBezTo>
                  <a:cubicBezTo>
                    <a:pt x="248" y="316"/>
                    <a:pt x="251" y="320"/>
                    <a:pt x="249" y="322"/>
                  </a:cubicBezTo>
                  <a:cubicBezTo>
                    <a:pt x="239" y="331"/>
                    <a:pt x="226" y="330"/>
                    <a:pt x="214" y="328"/>
                  </a:cubicBezTo>
                  <a:close/>
                  <a:moveTo>
                    <a:pt x="282" y="464"/>
                  </a:moveTo>
                  <a:cubicBezTo>
                    <a:pt x="269" y="472"/>
                    <a:pt x="251" y="472"/>
                    <a:pt x="238" y="464"/>
                  </a:cubicBezTo>
                  <a:cubicBezTo>
                    <a:pt x="235" y="462"/>
                    <a:pt x="238" y="457"/>
                    <a:pt x="241" y="459"/>
                  </a:cubicBezTo>
                  <a:cubicBezTo>
                    <a:pt x="252" y="466"/>
                    <a:pt x="268" y="466"/>
                    <a:pt x="279" y="459"/>
                  </a:cubicBezTo>
                  <a:cubicBezTo>
                    <a:pt x="282" y="457"/>
                    <a:pt x="285" y="462"/>
                    <a:pt x="282" y="464"/>
                  </a:cubicBezTo>
                  <a:close/>
                  <a:moveTo>
                    <a:pt x="313" y="456"/>
                  </a:moveTo>
                  <a:cubicBezTo>
                    <a:pt x="294" y="456"/>
                    <a:pt x="294" y="456"/>
                    <a:pt x="294" y="456"/>
                  </a:cubicBezTo>
                  <a:cubicBezTo>
                    <a:pt x="291" y="456"/>
                    <a:pt x="291" y="451"/>
                    <a:pt x="294" y="451"/>
                  </a:cubicBezTo>
                  <a:cubicBezTo>
                    <a:pt x="313" y="451"/>
                    <a:pt x="313" y="451"/>
                    <a:pt x="313" y="451"/>
                  </a:cubicBezTo>
                  <a:cubicBezTo>
                    <a:pt x="316" y="451"/>
                    <a:pt x="316" y="456"/>
                    <a:pt x="313" y="456"/>
                  </a:cubicBezTo>
                  <a:close/>
                  <a:moveTo>
                    <a:pt x="366" y="275"/>
                  </a:moveTo>
                  <a:cubicBezTo>
                    <a:pt x="342" y="268"/>
                    <a:pt x="319" y="279"/>
                    <a:pt x="295" y="280"/>
                  </a:cubicBezTo>
                  <a:cubicBezTo>
                    <a:pt x="274" y="282"/>
                    <a:pt x="250" y="283"/>
                    <a:pt x="230" y="276"/>
                  </a:cubicBezTo>
                  <a:cubicBezTo>
                    <a:pt x="227" y="275"/>
                    <a:pt x="228" y="271"/>
                    <a:pt x="231" y="272"/>
                  </a:cubicBezTo>
                  <a:cubicBezTo>
                    <a:pt x="243" y="275"/>
                    <a:pt x="256" y="276"/>
                    <a:pt x="268" y="276"/>
                  </a:cubicBezTo>
                  <a:cubicBezTo>
                    <a:pt x="279" y="276"/>
                    <a:pt x="291" y="276"/>
                    <a:pt x="303" y="274"/>
                  </a:cubicBezTo>
                  <a:cubicBezTo>
                    <a:pt x="324" y="271"/>
                    <a:pt x="346" y="264"/>
                    <a:pt x="368" y="270"/>
                  </a:cubicBezTo>
                  <a:cubicBezTo>
                    <a:pt x="371" y="271"/>
                    <a:pt x="369" y="276"/>
                    <a:pt x="366" y="275"/>
                  </a:cubicBezTo>
                  <a:close/>
                  <a:moveTo>
                    <a:pt x="392" y="190"/>
                  </a:moveTo>
                  <a:cubicBezTo>
                    <a:pt x="384" y="196"/>
                    <a:pt x="375" y="196"/>
                    <a:pt x="365" y="194"/>
                  </a:cubicBezTo>
                  <a:cubicBezTo>
                    <a:pt x="352" y="191"/>
                    <a:pt x="341" y="188"/>
                    <a:pt x="327" y="190"/>
                  </a:cubicBezTo>
                  <a:cubicBezTo>
                    <a:pt x="321" y="192"/>
                    <a:pt x="314" y="193"/>
                    <a:pt x="308" y="194"/>
                  </a:cubicBezTo>
                  <a:cubicBezTo>
                    <a:pt x="301" y="195"/>
                    <a:pt x="295" y="194"/>
                    <a:pt x="288" y="193"/>
                  </a:cubicBezTo>
                  <a:cubicBezTo>
                    <a:pt x="274" y="192"/>
                    <a:pt x="260" y="190"/>
                    <a:pt x="246" y="188"/>
                  </a:cubicBezTo>
                  <a:cubicBezTo>
                    <a:pt x="231" y="187"/>
                    <a:pt x="215" y="186"/>
                    <a:pt x="200" y="184"/>
                  </a:cubicBezTo>
                  <a:cubicBezTo>
                    <a:pt x="185" y="183"/>
                    <a:pt x="170" y="181"/>
                    <a:pt x="156" y="179"/>
                  </a:cubicBezTo>
                  <a:cubicBezTo>
                    <a:pt x="142" y="177"/>
                    <a:pt x="130" y="178"/>
                    <a:pt x="117" y="182"/>
                  </a:cubicBezTo>
                  <a:cubicBezTo>
                    <a:pt x="106" y="185"/>
                    <a:pt x="95" y="188"/>
                    <a:pt x="83" y="188"/>
                  </a:cubicBezTo>
                  <a:cubicBezTo>
                    <a:pt x="80" y="188"/>
                    <a:pt x="80" y="183"/>
                    <a:pt x="83" y="183"/>
                  </a:cubicBezTo>
                  <a:cubicBezTo>
                    <a:pt x="96" y="183"/>
                    <a:pt x="107" y="179"/>
                    <a:pt x="119" y="176"/>
                  </a:cubicBezTo>
                  <a:cubicBezTo>
                    <a:pt x="131" y="173"/>
                    <a:pt x="141" y="172"/>
                    <a:pt x="153" y="173"/>
                  </a:cubicBezTo>
                  <a:cubicBezTo>
                    <a:pt x="168" y="175"/>
                    <a:pt x="183" y="178"/>
                    <a:pt x="197" y="179"/>
                  </a:cubicBezTo>
                  <a:cubicBezTo>
                    <a:pt x="212" y="181"/>
                    <a:pt x="227" y="181"/>
                    <a:pt x="241" y="183"/>
                  </a:cubicBezTo>
                  <a:cubicBezTo>
                    <a:pt x="255" y="184"/>
                    <a:pt x="269" y="186"/>
                    <a:pt x="284" y="188"/>
                  </a:cubicBezTo>
                  <a:cubicBezTo>
                    <a:pt x="290" y="188"/>
                    <a:pt x="297" y="189"/>
                    <a:pt x="304" y="189"/>
                  </a:cubicBezTo>
                  <a:cubicBezTo>
                    <a:pt x="310" y="189"/>
                    <a:pt x="317" y="187"/>
                    <a:pt x="324" y="186"/>
                  </a:cubicBezTo>
                  <a:cubicBezTo>
                    <a:pt x="335" y="184"/>
                    <a:pt x="345" y="184"/>
                    <a:pt x="356" y="186"/>
                  </a:cubicBezTo>
                  <a:cubicBezTo>
                    <a:pt x="366" y="189"/>
                    <a:pt x="379" y="194"/>
                    <a:pt x="389" y="186"/>
                  </a:cubicBezTo>
                  <a:cubicBezTo>
                    <a:pt x="391" y="184"/>
                    <a:pt x="395" y="188"/>
                    <a:pt x="392" y="1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60" name="Freeform 269"/>
            <p:cNvSpPr>
              <a:spLocks noEditPoints="1" noChangeArrowheads="1"/>
            </p:cNvSpPr>
            <p:nvPr/>
          </p:nvSpPr>
          <p:spPr bwMode="auto">
            <a:xfrm>
              <a:off x="3721155" y="6056142"/>
              <a:ext cx="236593" cy="152361"/>
            </a:xfrm>
            <a:custGeom>
              <a:avLst/>
              <a:gdLst>
                <a:gd name="T0" fmla="*/ 228401 w 722"/>
                <a:gd name="T1" fmla="*/ 62255 h 465"/>
                <a:gd name="T2" fmla="*/ 8192 w 722"/>
                <a:gd name="T3" fmla="*/ 61927 h 465"/>
                <a:gd name="T4" fmla="*/ 3932 w 722"/>
                <a:gd name="T5" fmla="*/ 81587 h 465"/>
                <a:gd name="T6" fmla="*/ 24577 w 722"/>
                <a:gd name="T7" fmla="*/ 141221 h 465"/>
                <a:gd name="T8" fmla="*/ 36046 w 722"/>
                <a:gd name="T9" fmla="*/ 144825 h 465"/>
                <a:gd name="T10" fmla="*/ 207756 w 722"/>
                <a:gd name="T11" fmla="*/ 152361 h 465"/>
                <a:gd name="T12" fmla="*/ 232988 w 722"/>
                <a:gd name="T13" fmla="*/ 79621 h 465"/>
                <a:gd name="T14" fmla="*/ 228401 w 722"/>
                <a:gd name="T15" fmla="*/ 62255 h 465"/>
                <a:gd name="T16" fmla="*/ 149427 w 722"/>
                <a:gd name="T17" fmla="*/ 66187 h 465"/>
                <a:gd name="T18" fmla="*/ 124523 w 722"/>
                <a:gd name="T19" fmla="*/ 66187 h 465"/>
                <a:gd name="T20" fmla="*/ 124523 w 722"/>
                <a:gd name="T21" fmla="*/ 90761 h 465"/>
                <a:gd name="T22" fmla="*/ 108138 w 722"/>
                <a:gd name="T23" fmla="*/ 90761 h 465"/>
                <a:gd name="T24" fmla="*/ 108138 w 722"/>
                <a:gd name="T25" fmla="*/ 66187 h 465"/>
                <a:gd name="T26" fmla="*/ 83234 w 722"/>
                <a:gd name="T27" fmla="*/ 66187 h 465"/>
                <a:gd name="T28" fmla="*/ 83234 w 722"/>
                <a:gd name="T29" fmla="*/ 49804 h 465"/>
                <a:gd name="T30" fmla="*/ 108138 w 722"/>
                <a:gd name="T31" fmla="*/ 49804 h 465"/>
                <a:gd name="T32" fmla="*/ 108138 w 722"/>
                <a:gd name="T33" fmla="*/ 24902 h 465"/>
                <a:gd name="T34" fmla="*/ 124523 w 722"/>
                <a:gd name="T35" fmla="*/ 24902 h 465"/>
                <a:gd name="T36" fmla="*/ 124523 w 722"/>
                <a:gd name="T37" fmla="*/ 49804 h 465"/>
                <a:gd name="T38" fmla="*/ 149427 w 722"/>
                <a:gd name="T39" fmla="*/ 49804 h 465"/>
                <a:gd name="T40" fmla="*/ 149427 w 722"/>
                <a:gd name="T41" fmla="*/ 66187 h 4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2" h="465">
                  <a:moveTo>
                    <a:pt x="697" y="190"/>
                  </a:moveTo>
                  <a:cubicBezTo>
                    <a:pt x="473" y="0"/>
                    <a:pt x="249" y="0"/>
                    <a:pt x="25" y="189"/>
                  </a:cubicBezTo>
                  <a:cubicBezTo>
                    <a:pt x="8" y="203"/>
                    <a:pt x="0" y="216"/>
                    <a:pt x="12" y="249"/>
                  </a:cubicBezTo>
                  <a:cubicBezTo>
                    <a:pt x="34" y="308"/>
                    <a:pt x="55" y="369"/>
                    <a:pt x="75" y="431"/>
                  </a:cubicBezTo>
                  <a:cubicBezTo>
                    <a:pt x="85" y="465"/>
                    <a:pt x="93" y="462"/>
                    <a:pt x="110" y="442"/>
                  </a:cubicBezTo>
                  <a:cubicBezTo>
                    <a:pt x="286" y="237"/>
                    <a:pt x="460" y="257"/>
                    <a:pt x="634" y="465"/>
                  </a:cubicBezTo>
                  <a:cubicBezTo>
                    <a:pt x="659" y="391"/>
                    <a:pt x="684" y="317"/>
                    <a:pt x="711" y="243"/>
                  </a:cubicBezTo>
                  <a:cubicBezTo>
                    <a:pt x="722" y="211"/>
                    <a:pt x="711" y="202"/>
                    <a:pt x="697" y="190"/>
                  </a:cubicBezTo>
                  <a:close/>
                  <a:moveTo>
                    <a:pt x="456" y="202"/>
                  </a:moveTo>
                  <a:cubicBezTo>
                    <a:pt x="380" y="202"/>
                    <a:pt x="380" y="202"/>
                    <a:pt x="380" y="202"/>
                  </a:cubicBezTo>
                  <a:cubicBezTo>
                    <a:pt x="380" y="277"/>
                    <a:pt x="380" y="277"/>
                    <a:pt x="380" y="277"/>
                  </a:cubicBezTo>
                  <a:cubicBezTo>
                    <a:pt x="330" y="277"/>
                    <a:pt x="330" y="277"/>
                    <a:pt x="330" y="277"/>
                  </a:cubicBezTo>
                  <a:cubicBezTo>
                    <a:pt x="330" y="202"/>
                    <a:pt x="330" y="202"/>
                    <a:pt x="330" y="202"/>
                  </a:cubicBezTo>
                  <a:cubicBezTo>
                    <a:pt x="254" y="202"/>
                    <a:pt x="254" y="202"/>
                    <a:pt x="254" y="202"/>
                  </a:cubicBezTo>
                  <a:cubicBezTo>
                    <a:pt x="254" y="152"/>
                    <a:pt x="254" y="152"/>
                    <a:pt x="254" y="152"/>
                  </a:cubicBezTo>
                  <a:cubicBezTo>
                    <a:pt x="330" y="152"/>
                    <a:pt x="330" y="152"/>
                    <a:pt x="330" y="152"/>
                  </a:cubicBezTo>
                  <a:cubicBezTo>
                    <a:pt x="330" y="76"/>
                    <a:pt x="330" y="76"/>
                    <a:pt x="330" y="76"/>
                  </a:cubicBezTo>
                  <a:cubicBezTo>
                    <a:pt x="380" y="76"/>
                    <a:pt x="380" y="76"/>
                    <a:pt x="380" y="76"/>
                  </a:cubicBezTo>
                  <a:cubicBezTo>
                    <a:pt x="380" y="152"/>
                    <a:pt x="380" y="152"/>
                    <a:pt x="380" y="152"/>
                  </a:cubicBezTo>
                  <a:cubicBezTo>
                    <a:pt x="456" y="152"/>
                    <a:pt x="456" y="152"/>
                    <a:pt x="456" y="152"/>
                  </a:cubicBezTo>
                  <a:lnTo>
                    <a:pt x="456" y="20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261" name="组合 29"/>
            <p:cNvGrpSpPr>
              <a:grpSpLocks/>
            </p:cNvGrpSpPr>
            <p:nvPr/>
          </p:nvGrpSpPr>
          <p:grpSpPr bwMode="auto">
            <a:xfrm>
              <a:off x="2156435" y="5509899"/>
              <a:ext cx="329070" cy="303668"/>
              <a:chOff x="3586136" y="1513806"/>
              <a:chExt cx="353032" cy="325780"/>
            </a:xfrm>
          </p:grpSpPr>
          <p:sp>
            <p:nvSpPr>
              <p:cNvPr id="10262" name="Freeform 112"/>
              <p:cNvSpPr>
                <a:spLocks noChangeArrowheads="1"/>
              </p:cNvSpPr>
              <p:nvPr/>
            </p:nvSpPr>
            <p:spPr bwMode="auto">
              <a:xfrm>
                <a:off x="3635685" y="1641393"/>
                <a:ext cx="255173" cy="198193"/>
              </a:xfrm>
              <a:custGeom>
                <a:avLst/>
                <a:gdLst>
                  <a:gd name="T0" fmla="*/ 235847 w 779"/>
                  <a:gd name="T1" fmla="*/ 0 h 608"/>
                  <a:gd name="T2" fmla="*/ 235847 w 779"/>
                  <a:gd name="T3" fmla="*/ 171789 h 608"/>
                  <a:gd name="T4" fmla="*/ 228640 w 779"/>
                  <a:gd name="T5" fmla="*/ 178960 h 608"/>
                  <a:gd name="T6" fmla="*/ 26533 w 779"/>
                  <a:gd name="T7" fmla="*/ 178960 h 608"/>
                  <a:gd name="T8" fmla="*/ 19326 w 779"/>
                  <a:gd name="T9" fmla="*/ 171789 h 608"/>
                  <a:gd name="T10" fmla="*/ 19326 w 779"/>
                  <a:gd name="T11" fmla="*/ 0 h 608"/>
                  <a:gd name="T12" fmla="*/ 0 w 779"/>
                  <a:gd name="T13" fmla="*/ 0 h 608"/>
                  <a:gd name="T14" fmla="*/ 0 w 779"/>
                  <a:gd name="T15" fmla="*/ 189718 h 608"/>
                  <a:gd name="T16" fmla="*/ 8517 w 779"/>
                  <a:gd name="T17" fmla="*/ 198193 h 608"/>
                  <a:gd name="T18" fmla="*/ 246984 w 779"/>
                  <a:gd name="T19" fmla="*/ 198193 h 608"/>
                  <a:gd name="T20" fmla="*/ 255173 w 779"/>
                  <a:gd name="T21" fmla="*/ 189718 h 608"/>
                  <a:gd name="T22" fmla="*/ 255173 w 779"/>
                  <a:gd name="T23" fmla="*/ 0 h 608"/>
                  <a:gd name="T24" fmla="*/ 235847 w 779"/>
                  <a:gd name="T25" fmla="*/ 0 h 6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9" h="608">
                    <a:moveTo>
                      <a:pt x="720" y="0"/>
                    </a:moveTo>
                    <a:cubicBezTo>
                      <a:pt x="720" y="527"/>
                      <a:pt x="720" y="527"/>
                      <a:pt x="720" y="527"/>
                    </a:cubicBezTo>
                    <a:cubicBezTo>
                      <a:pt x="720" y="539"/>
                      <a:pt x="711" y="549"/>
                      <a:pt x="698" y="549"/>
                    </a:cubicBezTo>
                    <a:cubicBezTo>
                      <a:pt x="81" y="549"/>
                      <a:pt x="81" y="549"/>
                      <a:pt x="81" y="549"/>
                    </a:cubicBezTo>
                    <a:cubicBezTo>
                      <a:pt x="69" y="549"/>
                      <a:pt x="59" y="539"/>
                      <a:pt x="59" y="527"/>
                    </a:cubicBezTo>
                    <a:cubicBezTo>
                      <a:pt x="59" y="0"/>
                      <a:pt x="59" y="0"/>
                      <a:pt x="59" y="0"/>
                    </a:cubicBezTo>
                    <a:cubicBezTo>
                      <a:pt x="0" y="0"/>
                      <a:pt x="0" y="0"/>
                      <a:pt x="0" y="0"/>
                    </a:cubicBezTo>
                    <a:cubicBezTo>
                      <a:pt x="0" y="582"/>
                      <a:pt x="0" y="582"/>
                      <a:pt x="0" y="582"/>
                    </a:cubicBezTo>
                    <a:cubicBezTo>
                      <a:pt x="0" y="597"/>
                      <a:pt x="11" y="608"/>
                      <a:pt x="26" y="608"/>
                    </a:cubicBezTo>
                    <a:cubicBezTo>
                      <a:pt x="754" y="608"/>
                      <a:pt x="754" y="608"/>
                      <a:pt x="754" y="608"/>
                    </a:cubicBezTo>
                    <a:cubicBezTo>
                      <a:pt x="768" y="608"/>
                      <a:pt x="779" y="597"/>
                      <a:pt x="779" y="582"/>
                    </a:cubicBezTo>
                    <a:cubicBezTo>
                      <a:pt x="779" y="0"/>
                      <a:pt x="779" y="0"/>
                      <a:pt x="779" y="0"/>
                    </a:cubicBezTo>
                    <a:lnTo>
                      <a:pt x="72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63" name="Freeform 113"/>
              <p:cNvSpPr>
                <a:spLocks noChangeArrowheads="1"/>
              </p:cNvSpPr>
              <p:nvPr/>
            </p:nvSpPr>
            <p:spPr bwMode="auto">
              <a:xfrm>
                <a:off x="3811581" y="1518761"/>
                <a:ext cx="61935" cy="104051"/>
              </a:xfrm>
              <a:custGeom>
                <a:avLst/>
                <a:gdLst>
                  <a:gd name="T0" fmla="*/ 61935 w 188"/>
                  <a:gd name="T1" fmla="*/ 104051 h 318"/>
                  <a:gd name="T2" fmla="*/ 61935 w 188"/>
                  <a:gd name="T3" fmla="*/ 10143 h 318"/>
                  <a:gd name="T4" fmla="*/ 51722 w 188"/>
                  <a:gd name="T5" fmla="*/ 0 h 318"/>
                  <a:gd name="T6" fmla="*/ 10213 w 188"/>
                  <a:gd name="T7" fmla="*/ 0 h 318"/>
                  <a:gd name="T8" fmla="*/ 0 w 188"/>
                  <a:gd name="T9" fmla="*/ 10143 h 318"/>
                  <a:gd name="T10" fmla="*/ 0 w 188"/>
                  <a:gd name="T11" fmla="*/ 42864 h 318"/>
                  <a:gd name="T12" fmla="*/ 61935 w 188"/>
                  <a:gd name="T13" fmla="*/ 104051 h 3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18">
                    <a:moveTo>
                      <a:pt x="188" y="318"/>
                    </a:moveTo>
                    <a:cubicBezTo>
                      <a:pt x="188" y="31"/>
                      <a:pt x="188" y="31"/>
                      <a:pt x="188" y="31"/>
                    </a:cubicBezTo>
                    <a:cubicBezTo>
                      <a:pt x="188" y="14"/>
                      <a:pt x="174" y="0"/>
                      <a:pt x="157" y="0"/>
                    </a:cubicBezTo>
                    <a:cubicBezTo>
                      <a:pt x="31" y="0"/>
                      <a:pt x="31" y="0"/>
                      <a:pt x="31" y="0"/>
                    </a:cubicBezTo>
                    <a:cubicBezTo>
                      <a:pt x="14" y="0"/>
                      <a:pt x="0" y="14"/>
                      <a:pt x="0" y="31"/>
                    </a:cubicBezTo>
                    <a:cubicBezTo>
                      <a:pt x="0" y="131"/>
                      <a:pt x="0" y="131"/>
                      <a:pt x="0" y="131"/>
                    </a:cubicBezTo>
                    <a:lnTo>
                      <a:pt x="188" y="31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64" name="Freeform 114"/>
              <p:cNvSpPr>
                <a:spLocks noChangeArrowheads="1"/>
              </p:cNvSpPr>
              <p:nvPr/>
            </p:nvSpPr>
            <p:spPr bwMode="auto">
              <a:xfrm>
                <a:off x="3586136" y="1513806"/>
                <a:ext cx="353032" cy="175896"/>
              </a:xfrm>
              <a:custGeom>
                <a:avLst/>
                <a:gdLst>
                  <a:gd name="T0" fmla="*/ 0 w 285"/>
                  <a:gd name="T1" fmla="*/ 175896 h 142"/>
                  <a:gd name="T2" fmla="*/ 19819 w 285"/>
                  <a:gd name="T3" fmla="*/ 175896 h 142"/>
                  <a:gd name="T4" fmla="*/ 177135 w 285"/>
                  <a:gd name="T5" fmla="*/ 19819 h 142"/>
                  <a:gd name="T6" fmla="*/ 333213 w 285"/>
                  <a:gd name="T7" fmla="*/ 175896 h 142"/>
                  <a:gd name="T8" fmla="*/ 353032 w 285"/>
                  <a:gd name="T9" fmla="*/ 175896 h 142"/>
                  <a:gd name="T10" fmla="*/ 187045 w 285"/>
                  <a:gd name="T11" fmla="*/ 9910 h 142"/>
                  <a:gd name="T12" fmla="*/ 187045 w 285"/>
                  <a:gd name="T13" fmla="*/ 9910 h 142"/>
                  <a:gd name="T14" fmla="*/ 177135 w 285"/>
                  <a:gd name="T15" fmla="*/ 0 h 142"/>
                  <a:gd name="T16" fmla="*/ 177135 w 285"/>
                  <a:gd name="T17" fmla="*/ 0 h 142"/>
                  <a:gd name="T18" fmla="*/ 177135 w 285"/>
                  <a:gd name="T19" fmla="*/ 0 h 142"/>
                  <a:gd name="T20" fmla="*/ 167226 w 285"/>
                  <a:gd name="T21" fmla="*/ 9910 h 142"/>
                  <a:gd name="T22" fmla="*/ 167226 w 285"/>
                  <a:gd name="T23" fmla="*/ 9910 h 142"/>
                  <a:gd name="T24" fmla="*/ 0 w 285"/>
                  <a:gd name="T25" fmla="*/ 17589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142">
                    <a:moveTo>
                      <a:pt x="0" y="142"/>
                    </a:moveTo>
                    <a:lnTo>
                      <a:pt x="16" y="142"/>
                    </a:lnTo>
                    <a:lnTo>
                      <a:pt x="143" y="16"/>
                    </a:lnTo>
                    <a:lnTo>
                      <a:pt x="269" y="142"/>
                    </a:lnTo>
                    <a:lnTo>
                      <a:pt x="285" y="142"/>
                    </a:lnTo>
                    <a:lnTo>
                      <a:pt x="151" y="8"/>
                    </a:lnTo>
                    <a:lnTo>
                      <a:pt x="143" y="0"/>
                    </a:lnTo>
                    <a:lnTo>
                      <a:pt x="135" y="8"/>
                    </a:lnTo>
                    <a:lnTo>
                      <a:pt x="0" y="14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65" name="Freeform 115"/>
              <p:cNvSpPr>
                <a:spLocks noChangeArrowheads="1"/>
              </p:cNvSpPr>
              <p:nvPr/>
            </p:nvSpPr>
            <p:spPr bwMode="auto">
              <a:xfrm>
                <a:off x="3692665" y="1648825"/>
                <a:ext cx="139974" cy="139974"/>
              </a:xfrm>
              <a:custGeom>
                <a:avLst/>
                <a:gdLst>
                  <a:gd name="T0" fmla="*/ 139974 w 113"/>
                  <a:gd name="T1" fmla="*/ 48310 h 113"/>
                  <a:gd name="T2" fmla="*/ 91664 w 113"/>
                  <a:gd name="T3" fmla="*/ 48310 h 113"/>
                  <a:gd name="T4" fmla="*/ 91664 w 113"/>
                  <a:gd name="T5" fmla="*/ 0 h 113"/>
                  <a:gd name="T6" fmla="*/ 48310 w 113"/>
                  <a:gd name="T7" fmla="*/ 0 h 113"/>
                  <a:gd name="T8" fmla="*/ 48310 w 113"/>
                  <a:gd name="T9" fmla="*/ 48310 h 113"/>
                  <a:gd name="T10" fmla="*/ 0 w 113"/>
                  <a:gd name="T11" fmla="*/ 48310 h 113"/>
                  <a:gd name="T12" fmla="*/ 0 w 113"/>
                  <a:gd name="T13" fmla="*/ 91664 h 113"/>
                  <a:gd name="T14" fmla="*/ 48310 w 113"/>
                  <a:gd name="T15" fmla="*/ 91664 h 113"/>
                  <a:gd name="T16" fmla="*/ 48310 w 113"/>
                  <a:gd name="T17" fmla="*/ 139974 h 113"/>
                  <a:gd name="T18" fmla="*/ 91664 w 113"/>
                  <a:gd name="T19" fmla="*/ 139974 h 113"/>
                  <a:gd name="T20" fmla="*/ 91664 w 113"/>
                  <a:gd name="T21" fmla="*/ 91664 h 113"/>
                  <a:gd name="T22" fmla="*/ 139974 w 113"/>
                  <a:gd name="T23" fmla="*/ 91664 h 113"/>
                  <a:gd name="T24" fmla="*/ 139974 w 113"/>
                  <a:gd name="T25" fmla="*/ 4831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13">
                    <a:moveTo>
                      <a:pt x="113" y="39"/>
                    </a:moveTo>
                    <a:lnTo>
                      <a:pt x="74" y="39"/>
                    </a:lnTo>
                    <a:lnTo>
                      <a:pt x="74" y="0"/>
                    </a:lnTo>
                    <a:lnTo>
                      <a:pt x="39" y="0"/>
                    </a:lnTo>
                    <a:lnTo>
                      <a:pt x="39" y="39"/>
                    </a:lnTo>
                    <a:lnTo>
                      <a:pt x="0" y="39"/>
                    </a:lnTo>
                    <a:lnTo>
                      <a:pt x="0" y="74"/>
                    </a:lnTo>
                    <a:lnTo>
                      <a:pt x="39" y="74"/>
                    </a:lnTo>
                    <a:lnTo>
                      <a:pt x="39" y="113"/>
                    </a:lnTo>
                    <a:lnTo>
                      <a:pt x="74" y="113"/>
                    </a:lnTo>
                    <a:lnTo>
                      <a:pt x="74" y="74"/>
                    </a:lnTo>
                    <a:lnTo>
                      <a:pt x="113" y="74"/>
                    </a:lnTo>
                    <a:lnTo>
                      <a:pt x="113" y="39"/>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0258" name="组合 51"/>
          <p:cNvGrpSpPr>
            <a:grpSpLocks/>
          </p:cNvGrpSpPr>
          <p:nvPr/>
        </p:nvGrpSpPr>
        <p:grpSpPr bwMode="auto">
          <a:xfrm>
            <a:off x="6500813" y="5484813"/>
            <a:ext cx="2238375" cy="530225"/>
            <a:chOff x="6500451" y="5484550"/>
            <a:chExt cx="2239182" cy="529846"/>
          </a:xfrm>
        </p:grpSpPr>
        <p:sp>
          <p:nvSpPr>
            <p:cNvPr id="10250" name="文本框 36"/>
            <p:cNvSpPr txBox="1">
              <a:spLocks noChangeArrowheads="1"/>
            </p:cNvSpPr>
            <p:nvPr/>
          </p:nvSpPr>
          <p:spPr bwMode="auto">
            <a:xfrm>
              <a:off x="7016084" y="5570213"/>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a:solidFill>
                    <a:srgbClr val="595959"/>
                  </a:solidFill>
                  <a:latin typeface="微软雅黑" panose="020B0503020204020204" pitchFamily="34" charset="-122"/>
                  <a:ea typeface="微软雅黑" panose="020B0503020204020204" pitchFamily="34" charset="-122"/>
                </a:rPr>
                <a:t>圈名：呵护圈</a:t>
              </a:r>
            </a:p>
          </p:txBody>
        </p:sp>
        <p:sp>
          <p:nvSpPr>
            <p:cNvPr id="38" name="椭圆 37">
              <a:extLst>
                <a:ext uri="{FF2B5EF4-FFF2-40B4-BE49-F238E27FC236}">
                  <a16:creationId xmlns="" xmlns:a16="http://schemas.microsoft.com/office/drawing/2014/main" id="{752F15B4-2219-48A3-B461-6DD9232C93FD}"/>
                </a:ext>
              </a:extLst>
            </p:cNvPr>
            <p:cNvSpPr/>
            <p:nvPr/>
          </p:nvSpPr>
          <p:spPr>
            <a:xfrm>
              <a:off x="6500451" y="5484550"/>
              <a:ext cx="530416" cy="529846"/>
            </a:xfrm>
            <a:prstGeom prst="ellipse">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10252" name="组合 47"/>
            <p:cNvGrpSpPr>
              <a:grpSpLocks/>
            </p:cNvGrpSpPr>
            <p:nvPr/>
          </p:nvGrpSpPr>
          <p:grpSpPr bwMode="auto">
            <a:xfrm>
              <a:off x="6611633" y="5611507"/>
              <a:ext cx="299078" cy="278057"/>
              <a:chOff x="8009029" y="5910522"/>
              <a:chExt cx="387715" cy="360464"/>
            </a:xfrm>
          </p:grpSpPr>
          <p:sp>
            <p:nvSpPr>
              <p:cNvPr id="10253" name="Freeform 267"/>
              <p:cNvSpPr>
                <a:spLocks noEditPoints="1" noChangeArrowheads="1"/>
              </p:cNvSpPr>
              <p:nvPr/>
            </p:nvSpPr>
            <p:spPr bwMode="auto">
              <a:xfrm>
                <a:off x="8009029" y="5910522"/>
                <a:ext cx="200670" cy="324541"/>
              </a:xfrm>
              <a:custGeom>
                <a:avLst/>
                <a:gdLst>
                  <a:gd name="T0" fmla="*/ 146656 w 613"/>
                  <a:gd name="T1" fmla="*/ 261536 h 989"/>
                  <a:gd name="T2" fmla="*/ 200670 w 613"/>
                  <a:gd name="T3" fmla="*/ 227080 h 989"/>
                  <a:gd name="T4" fmla="*/ 200670 w 613"/>
                  <a:gd name="T5" fmla="*/ 7547 h 989"/>
                  <a:gd name="T6" fmla="*/ 193141 w 613"/>
                  <a:gd name="T7" fmla="*/ 0 h 989"/>
                  <a:gd name="T8" fmla="*/ 7529 w 613"/>
                  <a:gd name="T9" fmla="*/ 0 h 989"/>
                  <a:gd name="T10" fmla="*/ 0 w 613"/>
                  <a:gd name="T11" fmla="*/ 7547 h 989"/>
                  <a:gd name="T12" fmla="*/ 0 w 613"/>
                  <a:gd name="T13" fmla="*/ 316994 h 989"/>
                  <a:gd name="T14" fmla="*/ 7529 w 613"/>
                  <a:gd name="T15" fmla="*/ 324541 h 989"/>
                  <a:gd name="T16" fmla="*/ 157786 w 613"/>
                  <a:gd name="T17" fmla="*/ 324541 h 989"/>
                  <a:gd name="T18" fmla="*/ 142400 w 613"/>
                  <a:gd name="T19" fmla="*/ 281225 h 989"/>
                  <a:gd name="T20" fmla="*/ 146656 w 613"/>
                  <a:gd name="T21" fmla="*/ 261536 h 989"/>
                  <a:gd name="T22" fmla="*/ 19969 w 613"/>
                  <a:gd name="T23" fmla="*/ 24611 h 989"/>
                  <a:gd name="T24" fmla="*/ 67763 w 613"/>
                  <a:gd name="T25" fmla="*/ 24611 h 989"/>
                  <a:gd name="T26" fmla="*/ 75292 w 613"/>
                  <a:gd name="T27" fmla="*/ 17720 h 989"/>
                  <a:gd name="T28" fmla="*/ 118503 w 613"/>
                  <a:gd name="T29" fmla="*/ 17720 h 989"/>
                  <a:gd name="T30" fmla="*/ 126033 w 613"/>
                  <a:gd name="T31" fmla="*/ 24611 h 989"/>
                  <a:gd name="T32" fmla="*/ 173827 w 613"/>
                  <a:gd name="T33" fmla="*/ 24611 h 989"/>
                  <a:gd name="T34" fmla="*/ 173827 w 613"/>
                  <a:gd name="T35" fmla="*/ 209688 h 989"/>
                  <a:gd name="T36" fmla="*/ 19969 w 613"/>
                  <a:gd name="T37" fmla="*/ 209688 h 989"/>
                  <a:gd name="T38" fmla="*/ 19969 w 613"/>
                  <a:gd name="T39" fmla="*/ 24611 h 9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3" h="989">
                    <a:moveTo>
                      <a:pt x="448" y="797"/>
                    </a:moveTo>
                    <a:cubicBezTo>
                      <a:pt x="503" y="750"/>
                      <a:pt x="558" y="715"/>
                      <a:pt x="613" y="692"/>
                    </a:cubicBezTo>
                    <a:cubicBezTo>
                      <a:pt x="613" y="23"/>
                      <a:pt x="613" y="23"/>
                      <a:pt x="613" y="23"/>
                    </a:cubicBezTo>
                    <a:cubicBezTo>
                      <a:pt x="613" y="10"/>
                      <a:pt x="603" y="0"/>
                      <a:pt x="590" y="0"/>
                    </a:cubicBezTo>
                    <a:cubicBezTo>
                      <a:pt x="23" y="0"/>
                      <a:pt x="23" y="0"/>
                      <a:pt x="23" y="0"/>
                    </a:cubicBezTo>
                    <a:cubicBezTo>
                      <a:pt x="10" y="0"/>
                      <a:pt x="0" y="10"/>
                      <a:pt x="0" y="23"/>
                    </a:cubicBezTo>
                    <a:cubicBezTo>
                      <a:pt x="0" y="966"/>
                      <a:pt x="0" y="966"/>
                      <a:pt x="0" y="966"/>
                    </a:cubicBezTo>
                    <a:cubicBezTo>
                      <a:pt x="0" y="979"/>
                      <a:pt x="10" y="989"/>
                      <a:pt x="23" y="989"/>
                    </a:cubicBezTo>
                    <a:cubicBezTo>
                      <a:pt x="482" y="989"/>
                      <a:pt x="482" y="989"/>
                      <a:pt x="482" y="989"/>
                    </a:cubicBezTo>
                    <a:cubicBezTo>
                      <a:pt x="467" y="944"/>
                      <a:pt x="451" y="900"/>
                      <a:pt x="435" y="857"/>
                    </a:cubicBezTo>
                    <a:cubicBezTo>
                      <a:pt x="423" y="824"/>
                      <a:pt x="431" y="811"/>
                      <a:pt x="448" y="797"/>
                    </a:cubicBezTo>
                    <a:close/>
                    <a:moveTo>
                      <a:pt x="61" y="75"/>
                    </a:moveTo>
                    <a:cubicBezTo>
                      <a:pt x="207" y="75"/>
                      <a:pt x="207" y="75"/>
                      <a:pt x="207" y="75"/>
                    </a:cubicBezTo>
                    <a:cubicBezTo>
                      <a:pt x="208" y="63"/>
                      <a:pt x="218" y="54"/>
                      <a:pt x="230" y="54"/>
                    </a:cubicBezTo>
                    <a:cubicBezTo>
                      <a:pt x="362" y="54"/>
                      <a:pt x="362" y="54"/>
                      <a:pt x="362" y="54"/>
                    </a:cubicBezTo>
                    <a:cubicBezTo>
                      <a:pt x="374" y="54"/>
                      <a:pt x="384" y="63"/>
                      <a:pt x="385" y="75"/>
                    </a:cubicBezTo>
                    <a:cubicBezTo>
                      <a:pt x="531" y="75"/>
                      <a:pt x="531" y="75"/>
                      <a:pt x="531" y="75"/>
                    </a:cubicBezTo>
                    <a:cubicBezTo>
                      <a:pt x="531" y="639"/>
                      <a:pt x="531" y="639"/>
                      <a:pt x="531" y="639"/>
                    </a:cubicBezTo>
                    <a:cubicBezTo>
                      <a:pt x="61" y="639"/>
                      <a:pt x="61" y="639"/>
                      <a:pt x="61" y="639"/>
                    </a:cubicBezTo>
                    <a:lnTo>
                      <a:pt x="6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54" name="Freeform 268"/>
              <p:cNvSpPr>
                <a:spLocks noEditPoints="1" noChangeArrowheads="1"/>
              </p:cNvSpPr>
              <p:nvPr/>
            </p:nvSpPr>
            <p:spPr bwMode="auto">
              <a:xfrm>
                <a:off x="8033803" y="5940251"/>
                <a:ext cx="144929" cy="174658"/>
              </a:xfrm>
              <a:custGeom>
                <a:avLst/>
                <a:gdLst>
                  <a:gd name="T0" fmla="*/ 94105 w 442"/>
                  <a:gd name="T1" fmla="*/ 12499 h 531"/>
                  <a:gd name="T2" fmla="*/ 43282 w 442"/>
                  <a:gd name="T3" fmla="*/ 0 h 531"/>
                  <a:gd name="T4" fmla="*/ 144929 w 442"/>
                  <a:gd name="T5" fmla="*/ 174658 h 531"/>
                  <a:gd name="T6" fmla="*/ 9181 w 442"/>
                  <a:gd name="T7" fmla="*/ 41773 h 531"/>
                  <a:gd name="T8" fmla="*/ 23280 w 442"/>
                  <a:gd name="T9" fmla="*/ 37497 h 531"/>
                  <a:gd name="T10" fmla="*/ 56398 w 442"/>
                  <a:gd name="T11" fmla="*/ 38813 h 531"/>
                  <a:gd name="T12" fmla="*/ 72137 w 442"/>
                  <a:gd name="T13" fmla="*/ 39142 h 531"/>
                  <a:gd name="T14" fmla="*/ 99024 w 442"/>
                  <a:gd name="T15" fmla="*/ 36839 h 531"/>
                  <a:gd name="T16" fmla="*/ 127223 w 442"/>
                  <a:gd name="T17" fmla="*/ 39142 h 531"/>
                  <a:gd name="T18" fmla="*/ 91154 w 442"/>
                  <a:gd name="T19" fmla="*/ 40458 h 531"/>
                  <a:gd name="T20" fmla="*/ 62300 w 442"/>
                  <a:gd name="T21" fmla="*/ 38813 h 531"/>
                  <a:gd name="T22" fmla="*/ 36068 w 442"/>
                  <a:gd name="T23" fmla="*/ 41444 h 531"/>
                  <a:gd name="T24" fmla="*/ 21313 w 442"/>
                  <a:gd name="T25" fmla="*/ 37826 h 531"/>
                  <a:gd name="T26" fmla="*/ 35413 w 442"/>
                  <a:gd name="T27" fmla="*/ 75981 h 531"/>
                  <a:gd name="T28" fmla="*/ 19674 w 442"/>
                  <a:gd name="T29" fmla="*/ 73679 h 531"/>
                  <a:gd name="T30" fmla="*/ 61972 w 442"/>
                  <a:gd name="T31" fmla="*/ 74337 h 531"/>
                  <a:gd name="T32" fmla="*/ 115419 w 442"/>
                  <a:gd name="T33" fmla="*/ 75323 h 531"/>
                  <a:gd name="T34" fmla="*/ 94761 w 442"/>
                  <a:gd name="T35" fmla="*/ 73679 h 531"/>
                  <a:gd name="T36" fmla="*/ 35413 w 442"/>
                  <a:gd name="T37" fmla="*/ 75981 h 531"/>
                  <a:gd name="T38" fmla="*/ 15411 w 442"/>
                  <a:gd name="T39" fmla="*/ 88809 h 531"/>
                  <a:gd name="T40" fmla="*/ 12460 w 442"/>
                  <a:gd name="T41" fmla="*/ 60522 h 531"/>
                  <a:gd name="T42" fmla="*/ 14755 w 442"/>
                  <a:gd name="T43" fmla="*/ 62495 h 531"/>
                  <a:gd name="T44" fmla="*/ 64267 w 442"/>
                  <a:gd name="T45" fmla="*/ 150647 h 531"/>
                  <a:gd name="T46" fmla="*/ 14099 w 442"/>
                  <a:gd name="T47" fmla="*/ 154265 h 531"/>
                  <a:gd name="T48" fmla="*/ 37380 w 442"/>
                  <a:gd name="T49" fmla="*/ 147357 h 531"/>
                  <a:gd name="T50" fmla="*/ 70169 w 442"/>
                  <a:gd name="T51" fmla="*/ 107887 h 531"/>
                  <a:gd name="T52" fmla="*/ 37380 w 442"/>
                  <a:gd name="T53" fmla="*/ 108545 h 531"/>
                  <a:gd name="T54" fmla="*/ 36396 w 442"/>
                  <a:gd name="T55" fmla="*/ 106571 h 531"/>
                  <a:gd name="T56" fmla="*/ 80334 w 442"/>
                  <a:gd name="T57" fmla="*/ 104597 h 531"/>
                  <a:gd name="T58" fmla="*/ 92466 w 442"/>
                  <a:gd name="T59" fmla="*/ 152620 h 531"/>
                  <a:gd name="T60" fmla="*/ 91482 w 442"/>
                  <a:gd name="T61" fmla="*/ 150976 h 531"/>
                  <a:gd name="T62" fmla="*/ 96401 w 442"/>
                  <a:gd name="T63" fmla="*/ 149989 h 531"/>
                  <a:gd name="T64" fmla="*/ 102631 w 442"/>
                  <a:gd name="T65" fmla="*/ 149989 h 531"/>
                  <a:gd name="T66" fmla="*/ 75416 w 442"/>
                  <a:gd name="T67" fmla="*/ 90783 h 531"/>
                  <a:gd name="T68" fmla="*/ 99352 w 442"/>
                  <a:gd name="T69" fmla="*/ 90125 h 531"/>
                  <a:gd name="T70" fmla="*/ 128534 w 442"/>
                  <a:gd name="T71" fmla="*/ 62495 h 531"/>
                  <a:gd name="T72" fmla="*/ 100991 w 442"/>
                  <a:gd name="T73" fmla="*/ 63811 h 531"/>
                  <a:gd name="T74" fmla="*/ 65579 w 442"/>
                  <a:gd name="T75" fmla="*/ 60522 h 531"/>
                  <a:gd name="T76" fmla="*/ 27215 w 442"/>
                  <a:gd name="T77" fmla="*/ 61837 h 531"/>
                  <a:gd name="T78" fmla="*/ 50168 w 442"/>
                  <a:gd name="T79" fmla="*/ 56904 h 531"/>
                  <a:gd name="T80" fmla="*/ 93122 w 442"/>
                  <a:gd name="T81" fmla="*/ 61837 h 531"/>
                  <a:gd name="T82" fmla="*/ 116730 w 442"/>
                  <a:gd name="T83" fmla="*/ 61180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531">
                    <a:moveTo>
                      <a:pt x="310" y="0"/>
                    </a:moveTo>
                    <a:cubicBezTo>
                      <a:pt x="310" y="14"/>
                      <a:pt x="310" y="14"/>
                      <a:pt x="310" y="14"/>
                    </a:cubicBezTo>
                    <a:cubicBezTo>
                      <a:pt x="310" y="27"/>
                      <a:pt x="300" y="38"/>
                      <a:pt x="287" y="38"/>
                    </a:cubicBezTo>
                    <a:cubicBezTo>
                      <a:pt x="155" y="38"/>
                      <a:pt x="155" y="38"/>
                      <a:pt x="155" y="38"/>
                    </a:cubicBezTo>
                    <a:cubicBezTo>
                      <a:pt x="142" y="38"/>
                      <a:pt x="132" y="27"/>
                      <a:pt x="132" y="14"/>
                    </a:cubicBezTo>
                    <a:cubicBezTo>
                      <a:pt x="132" y="0"/>
                      <a:pt x="132" y="0"/>
                      <a:pt x="132" y="0"/>
                    </a:cubicBezTo>
                    <a:cubicBezTo>
                      <a:pt x="0" y="0"/>
                      <a:pt x="0" y="0"/>
                      <a:pt x="0" y="0"/>
                    </a:cubicBezTo>
                    <a:cubicBezTo>
                      <a:pt x="0" y="531"/>
                      <a:pt x="0" y="531"/>
                      <a:pt x="0" y="531"/>
                    </a:cubicBezTo>
                    <a:cubicBezTo>
                      <a:pt x="442" y="531"/>
                      <a:pt x="442" y="531"/>
                      <a:pt x="442" y="531"/>
                    </a:cubicBezTo>
                    <a:cubicBezTo>
                      <a:pt x="442" y="0"/>
                      <a:pt x="442" y="0"/>
                      <a:pt x="442" y="0"/>
                    </a:cubicBezTo>
                    <a:lnTo>
                      <a:pt x="310" y="0"/>
                    </a:lnTo>
                    <a:close/>
                    <a:moveTo>
                      <a:pt x="28" y="127"/>
                    </a:moveTo>
                    <a:cubicBezTo>
                      <a:pt x="25" y="126"/>
                      <a:pt x="26" y="121"/>
                      <a:pt x="29" y="122"/>
                    </a:cubicBezTo>
                    <a:cubicBezTo>
                      <a:pt x="42" y="125"/>
                      <a:pt x="48" y="111"/>
                      <a:pt x="60" y="109"/>
                    </a:cubicBezTo>
                    <a:cubicBezTo>
                      <a:pt x="65" y="109"/>
                      <a:pt x="68" y="110"/>
                      <a:pt x="71" y="114"/>
                    </a:cubicBezTo>
                    <a:cubicBezTo>
                      <a:pt x="75" y="119"/>
                      <a:pt x="82" y="120"/>
                      <a:pt x="88" y="120"/>
                    </a:cubicBezTo>
                    <a:cubicBezTo>
                      <a:pt x="107" y="121"/>
                      <a:pt x="126" y="121"/>
                      <a:pt x="145" y="120"/>
                    </a:cubicBezTo>
                    <a:cubicBezTo>
                      <a:pt x="154" y="120"/>
                      <a:pt x="163" y="120"/>
                      <a:pt x="172" y="118"/>
                    </a:cubicBezTo>
                    <a:cubicBezTo>
                      <a:pt x="179" y="116"/>
                      <a:pt x="187" y="113"/>
                      <a:pt x="194" y="112"/>
                    </a:cubicBezTo>
                    <a:cubicBezTo>
                      <a:pt x="200" y="111"/>
                      <a:pt x="208" y="110"/>
                      <a:pt x="213" y="113"/>
                    </a:cubicBezTo>
                    <a:cubicBezTo>
                      <a:pt x="215" y="115"/>
                      <a:pt x="218" y="117"/>
                      <a:pt x="220" y="119"/>
                    </a:cubicBezTo>
                    <a:cubicBezTo>
                      <a:pt x="224" y="122"/>
                      <a:pt x="227" y="123"/>
                      <a:pt x="232" y="123"/>
                    </a:cubicBezTo>
                    <a:cubicBezTo>
                      <a:pt x="249" y="125"/>
                      <a:pt x="264" y="122"/>
                      <a:pt x="280" y="117"/>
                    </a:cubicBezTo>
                    <a:cubicBezTo>
                      <a:pt x="287" y="115"/>
                      <a:pt x="294" y="113"/>
                      <a:pt x="302" y="112"/>
                    </a:cubicBezTo>
                    <a:cubicBezTo>
                      <a:pt x="310" y="112"/>
                      <a:pt x="319" y="113"/>
                      <a:pt x="328" y="114"/>
                    </a:cubicBezTo>
                    <a:cubicBezTo>
                      <a:pt x="347" y="116"/>
                      <a:pt x="367" y="117"/>
                      <a:pt x="386" y="114"/>
                    </a:cubicBezTo>
                    <a:cubicBezTo>
                      <a:pt x="389" y="114"/>
                      <a:pt x="391" y="119"/>
                      <a:pt x="388" y="119"/>
                    </a:cubicBezTo>
                    <a:cubicBezTo>
                      <a:pt x="368" y="122"/>
                      <a:pt x="349" y="121"/>
                      <a:pt x="330" y="119"/>
                    </a:cubicBezTo>
                    <a:cubicBezTo>
                      <a:pt x="320" y="118"/>
                      <a:pt x="311" y="116"/>
                      <a:pt x="302" y="118"/>
                    </a:cubicBezTo>
                    <a:cubicBezTo>
                      <a:pt x="293" y="119"/>
                      <a:pt x="285" y="121"/>
                      <a:pt x="278" y="123"/>
                    </a:cubicBezTo>
                    <a:cubicBezTo>
                      <a:pt x="262" y="127"/>
                      <a:pt x="246" y="130"/>
                      <a:pt x="230" y="128"/>
                    </a:cubicBezTo>
                    <a:cubicBezTo>
                      <a:pt x="223" y="127"/>
                      <a:pt x="219" y="124"/>
                      <a:pt x="214" y="120"/>
                    </a:cubicBezTo>
                    <a:cubicBezTo>
                      <a:pt x="207" y="115"/>
                      <a:pt x="198" y="116"/>
                      <a:pt x="190" y="118"/>
                    </a:cubicBezTo>
                    <a:cubicBezTo>
                      <a:pt x="182" y="120"/>
                      <a:pt x="174" y="123"/>
                      <a:pt x="166" y="124"/>
                    </a:cubicBezTo>
                    <a:cubicBezTo>
                      <a:pt x="157" y="125"/>
                      <a:pt x="149" y="125"/>
                      <a:pt x="141" y="126"/>
                    </a:cubicBezTo>
                    <a:cubicBezTo>
                      <a:pt x="130" y="126"/>
                      <a:pt x="120" y="126"/>
                      <a:pt x="110" y="126"/>
                    </a:cubicBezTo>
                    <a:cubicBezTo>
                      <a:pt x="102" y="125"/>
                      <a:pt x="93" y="126"/>
                      <a:pt x="85" y="125"/>
                    </a:cubicBezTo>
                    <a:cubicBezTo>
                      <a:pt x="81" y="125"/>
                      <a:pt x="73" y="124"/>
                      <a:pt x="70" y="121"/>
                    </a:cubicBezTo>
                    <a:cubicBezTo>
                      <a:pt x="68" y="119"/>
                      <a:pt x="67" y="116"/>
                      <a:pt x="65" y="115"/>
                    </a:cubicBezTo>
                    <a:cubicBezTo>
                      <a:pt x="62" y="113"/>
                      <a:pt x="57" y="115"/>
                      <a:pt x="54" y="116"/>
                    </a:cubicBezTo>
                    <a:cubicBezTo>
                      <a:pt x="46" y="122"/>
                      <a:pt x="39" y="130"/>
                      <a:pt x="28" y="127"/>
                    </a:cubicBezTo>
                    <a:close/>
                    <a:moveTo>
                      <a:pt x="108" y="231"/>
                    </a:moveTo>
                    <a:cubicBezTo>
                      <a:pt x="98" y="232"/>
                      <a:pt x="88" y="233"/>
                      <a:pt x="77" y="232"/>
                    </a:cubicBezTo>
                    <a:cubicBezTo>
                      <a:pt x="71" y="232"/>
                      <a:pt x="63" y="232"/>
                      <a:pt x="57" y="229"/>
                    </a:cubicBezTo>
                    <a:cubicBezTo>
                      <a:pt x="54" y="227"/>
                      <a:pt x="57" y="223"/>
                      <a:pt x="60" y="224"/>
                    </a:cubicBezTo>
                    <a:cubicBezTo>
                      <a:pt x="66" y="228"/>
                      <a:pt x="76" y="227"/>
                      <a:pt x="83" y="227"/>
                    </a:cubicBezTo>
                    <a:cubicBezTo>
                      <a:pt x="93" y="227"/>
                      <a:pt x="104" y="226"/>
                      <a:pt x="114" y="226"/>
                    </a:cubicBezTo>
                    <a:cubicBezTo>
                      <a:pt x="139" y="224"/>
                      <a:pt x="164" y="226"/>
                      <a:pt x="189" y="226"/>
                    </a:cubicBezTo>
                    <a:cubicBezTo>
                      <a:pt x="204" y="227"/>
                      <a:pt x="218" y="226"/>
                      <a:pt x="233" y="226"/>
                    </a:cubicBezTo>
                    <a:cubicBezTo>
                      <a:pt x="247" y="226"/>
                      <a:pt x="260" y="223"/>
                      <a:pt x="274" y="220"/>
                    </a:cubicBezTo>
                    <a:cubicBezTo>
                      <a:pt x="301" y="215"/>
                      <a:pt x="325" y="231"/>
                      <a:pt x="352" y="229"/>
                    </a:cubicBezTo>
                    <a:cubicBezTo>
                      <a:pt x="355" y="229"/>
                      <a:pt x="355" y="234"/>
                      <a:pt x="352" y="234"/>
                    </a:cubicBezTo>
                    <a:cubicBezTo>
                      <a:pt x="338" y="235"/>
                      <a:pt x="324" y="231"/>
                      <a:pt x="311" y="228"/>
                    </a:cubicBezTo>
                    <a:cubicBezTo>
                      <a:pt x="304" y="226"/>
                      <a:pt x="296" y="224"/>
                      <a:pt x="289" y="224"/>
                    </a:cubicBezTo>
                    <a:cubicBezTo>
                      <a:pt x="282" y="224"/>
                      <a:pt x="275" y="225"/>
                      <a:pt x="268" y="227"/>
                    </a:cubicBezTo>
                    <a:cubicBezTo>
                      <a:pt x="240" y="234"/>
                      <a:pt x="211" y="232"/>
                      <a:pt x="182" y="232"/>
                    </a:cubicBezTo>
                    <a:cubicBezTo>
                      <a:pt x="158" y="231"/>
                      <a:pt x="133" y="230"/>
                      <a:pt x="108" y="231"/>
                    </a:cubicBezTo>
                    <a:close/>
                    <a:moveTo>
                      <a:pt x="166" y="274"/>
                    </a:moveTo>
                    <a:cubicBezTo>
                      <a:pt x="126" y="273"/>
                      <a:pt x="87" y="276"/>
                      <a:pt x="47" y="275"/>
                    </a:cubicBezTo>
                    <a:cubicBezTo>
                      <a:pt x="44" y="275"/>
                      <a:pt x="44" y="270"/>
                      <a:pt x="47" y="270"/>
                    </a:cubicBezTo>
                    <a:cubicBezTo>
                      <a:pt x="87" y="271"/>
                      <a:pt x="126" y="268"/>
                      <a:pt x="166" y="269"/>
                    </a:cubicBezTo>
                    <a:cubicBezTo>
                      <a:pt x="169" y="269"/>
                      <a:pt x="169" y="274"/>
                      <a:pt x="166" y="274"/>
                    </a:cubicBezTo>
                    <a:close/>
                    <a:moveTo>
                      <a:pt x="38" y="184"/>
                    </a:moveTo>
                    <a:cubicBezTo>
                      <a:pt x="41" y="184"/>
                      <a:pt x="44" y="184"/>
                      <a:pt x="47" y="186"/>
                    </a:cubicBezTo>
                    <a:cubicBezTo>
                      <a:pt x="48" y="186"/>
                      <a:pt x="49" y="188"/>
                      <a:pt x="48" y="189"/>
                    </a:cubicBezTo>
                    <a:cubicBezTo>
                      <a:pt x="47" y="190"/>
                      <a:pt x="46" y="191"/>
                      <a:pt x="45" y="190"/>
                    </a:cubicBezTo>
                    <a:cubicBezTo>
                      <a:pt x="43" y="189"/>
                      <a:pt x="40" y="189"/>
                      <a:pt x="38" y="189"/>
                    </a:cubicBezTo>
                    <a:cubicBezTo>
                      <a:pt x="35" y="189"/>
                      <a:pt x="35" y="184"/>
                      <a:pt x="38" y="184"/>
                    </a:cubicBezTo>
                    <a:close/>
                    <a:moveTo>
                      <a:pt x="196" y="458"/>
                    </a:moveTo>
                    <a:cubicBezTo>
                      <a:pt x="180" y="457"/>
                      <a:pt x="165" y="454"/>
                      <a:pt x="150" y="451"/>
                    </a:cubicBezTo>
                    <a:cubicBezTo>
                      <a:pt x="135" y="449"/>
                      <a:pt x="122" y="451"/>
                      <a:pt x="108" y="456"/>
                    </a:cubicBezTo>
                    <a:cubicBezTo>
                      <a:pt x="89" y="463"/>
                      <a:pt x="64" y="478"/>
                      <a:pt x="43" y="469"/>
                    </a:cubicBezTo>
                    <a:cubicBezTo>
                      <a:pt x="40" y="467"/>
                      <a:pt x="43" y="463"/>
                      <a:pt x="46" y="464"/>
                    </a:cubicBezTo>
                    <a:cubicBezTo>
                      <a:pt x="57" y="469"/>
                      <a:pt x="69" y="465"/>
                      <a:pt x="79" y="461"/>
                    </a:cubicBezTo>
                    <a:cubicBezTo>
                      <a:pt x="91" y="457"/>
                      <a:pt x="102" y="452"/>
                      <a:pt x="114" y="448"/>
                    </a:cubicBezTo>
                    <a:cubicBezTo>
                      <a:pt x="141" y="440"/>
                      <a:pt x="168" y="452"/>
                      <a:pt x="196" y="453"/>
                    </a:cubicBezTo>
                    <a:cubicBezTo>
                      <a:pt x="199" y="453"/>
                      <a:pt x="199" y="458"/>
                      <a:pt x="196" y="458"/>
                    </a:cubicBezTo>
                    <a:close/>
                    <a:moveTo>
                      <a:pt x="214" y="328"/>
                    </a:moveTo>
                    <a:cubicBezTo>
                      <a:pt x="207" y="327"/>
                      <a:pt x="200" y="325"/>
                      <a:pt x="193" y="324"/>
                    </a:cubicBezTo>
                    <a:cubicBezTo>
                      <a:pt x="184" y="323"/>
                      <a:pt x="175" y="325"/>
                      <a:pt x="166" y="326"/>
                    </a:cubicBezTo>
                    <a:cubicBezTo>
                      <a:pt x="148" y="330"/>
                      <a:pt x="132" y="331"/>
                      <a:pt x="114" y="330"/>
                    </a:cubicBezTo>
                    <a:cubicBezTo>
                      <a:pt x="95" y="328"/>
                      <a:pt x="77" y="324"/>
                      <a:pt x="58" y="323"/>
                    </a:cubicBezTo>
                    <a:cubicBezTo>
                      <a:pt x="55" y="322"/>
                      <a:pt x="55" y="317"/>
                      <a:pt x="58" y="318"/>
                    </a:cubicBezTo>
                    <a:cubicBezTo>
                      <a:pt x="76" y="319"/>
                      <a:pt x="94" y="322"/>
                      <a:pt x="111" y="324"/>
                    </a:cubicBezTo>
                    <a:cubicBezTo>
                      <a:pt x="129" y="326"/>
                      <a:pt x="145" y="325"/>
                      <a:pt x="163" y="322"/>
                    </a:cubicBezTo>
                    <a:cubicBezTo>
                      <a:pt x="177" y="319"/>
                      <a:pt x="191" y="318"/>
                      <a:pt x="205" y="321"/>
                    </a:cubicBezTo>
                    <a:cubicBezTo>
                      <a:pt x="218" y="324"/>
                      <a:pt x="234" y="329"/>
                      <a:pt x="245" y="318"/>
                    </a:cubicBezTo>
                    <a:cubicBezTo>
                      <a:pt x="248" y="316"/>
                      <a:pt x="251" y="320"/>
                      <a:pt x="249" y="322"/>
                    </a:cubicBezTo>
                    <a:cubicBezTo>
                      <a:pt x="239" y="331"/>
                      <a:pt x="226" y="330"/>
                      <a:pt x="214" y="328"/>
                    </a:cubicBezTo>
                    <a:close/>
                    <a:moveTo>
                      <a:pt x="282" y="464"/>
                    </a:moveTo>
                    <a:cubicBezTo>
                      <a:pt x="269" y="472"/>
                      <a:pt x="251" y="472"/>
                      <a:pt x="238" y="464"/>
                    </a:cubicBezTo>
                    <a:cubicBezTo>
                      <a:pt x="235" y="462"/>
                      <a:pt x="238" y="457"/>
                      <a:pt x="241" y="459"/>
                    </a:cubicBezTo>
                    <a:cubicBezTo>
                      <a:pt x="252" y="466"/>
                      <a:pt x="268" y="466"/>
                      <a:pt x="279" y="459"/>
                    </a:cubicBezTo>
                    <a:cubicBezTo>
                      <a:pt x="282" y="457"/>
                      <a:pt x="285" y="462"/>
                      <a:pt x="282" y="464"/>
                    </a:cubicBezTo>
                    <a:close/>
                    <a:moveTo>
                      <a:pt x="313" y="456"/>
                    </a:moveTo>
                    <a:cubicBezTo>
                      <a:pt x="294" y="456"/>
                      <a:pt x="294" y="456"/>
                      <a:pt x="294" y="456"/>
                    </a:cubicBezTo>
                    <a:cubicBezTo>
                      <a:pt x="291" y="456"/>
                      <a:pt x="291" y="451"/>
                      <a:pt x="294" y="451"/>
                    </a:cubicBezTo>
                    <a:cubicBezTo>
                      <a:pt x="313" y="451"/>
                      <a:pt x="313" y="451"/>
                      <a:pt x="313" y="451"/>
                    </a:cubicBezTo>
                    <a:cubicBezTo>
                      <a:pt x="316" y="451"/>
                      <a:pt x="316" y="456"/>
                      <a:pt x="313" y="456"/>
                    </a:cubicBezTo>
                    <a:close/>
                    <a:moveTo>
                      <a:pt x="366" y="275"/>
                    </a:moveTo>
                    <a:cubicBezTo>
                      <a:pt x="342" y="268"/>
                      <a:pt x="319" y="279"/>
                      <a:pt x="295" y="280"/>
                    </a:cubicBezTo>
                    <a:cubicBezTo>
                      <a:pt x="274" y="282"/>
                      <a:pt x="250" y="283"/>
                      <a:pt x="230" y="276"/>
                    </a:cubicBezTo>
                    <a:cubicBezTo>
                      <a:pt x="227" y="275"/>
                      <a:pt x="228" y="271"/>
                      <a:pt x="231" y="272"/>
                    </a:cubicBezTo>
                    <a:cubicBezTo>
                      <a:pt x="243" y="275"/>
                      <a:pt x="256" y="276"/>
                      <a:pt x="268" y="276"/>
                    </a:cubicBezTo>
                    <a:cubicBezTo>
                      <a:pt x="279" y="276"/>
                      <a:pt x="291" y="276"/>
                      <a:pt x="303" y="274"/>
                    </a:cubicBezTo>
                    <a:cubicBezTo>
                      <a:pt x="324" y="271"/>
                      <a:pt x="346" y="264"/>
                      <a:pt x="368" y="270"/>
                    </a:cubicBezTo>
                    <a:cubicBezTo>
                      <a:pt x="371" y="271"/>
                      <a:pt x="369" y="276"/>
                      <a:pt x="366" y="275"/>
                    </a:cubicBezTo>
                    <a:close/>
                    <a:moveTo>
                      <a:pt x="392" y="190"/>
                    </a:moveTo>
                    <a:cubicBezTo>
                      <a:pt x="384" y="196"/>
                      <a:pt x="375" y="196"/>
                      <a:pt x="365" y="194"/>
                    </a:cubicBezTo>
                    <a:cubicBezTo>
                      <a:pt x="352" y="191"/>
                      <a:pt x="341" y="188"/>
                      <a:pt x="327" y="190"/>
                    </a:cubicBezTo>
                    <a:cubicBezTo>
                      <a:pt x="321" y="192"/>
                      <a:pt x="314" y="193"/>
                      <a:pt x="308" y="194"/>
                    </a:cubicBezTo>
                    <a:cubicBezTo>
                      <a:pt x="301" y="195"/>
                      <a:pt x="295" y="194"/>
                      <a:pt x="288" y="193"/>
                    </a:cubicBezTo>
                    <a:cubicBezTo>
                      <a:pt x="274" y="192"/>
                      <a:pt x="260" y="190"/>
                      <a:pt x="246" y="188"/>
                    </a:cubicBezTo>
                    <a:cubicBezTo>
                      <a:pt x="231" y="187"/>
                      <a:pt x="215" y="186"/>
                      <a:pt x="200" y="184"/>
                    </a:cubicBezTo>
                    <a:cubicBezTo>
                      <a:pt x="185" y="183"/>
                      <a:pt x="170" y="181"/>
                      <a:pt x="156" y="179"/>
                    </a:cubicBezTo>
                    <a:cubicBezTo>
                      <a:pt x="142" y="177"/>
                      <a:pt x="130" y="178"/>
                      <a:pt x="117" y="182"/>
                    </a:cubicBezTo>
                    <a:cubicBezTo>
                      <a:pt x="106" y="185"/>
                      <a:pt x="95" y="188"/>
                      <a:pt x="83" y="188"/>
                    </a:cubicBezTo>
                    <a:cubicBezTo>
                      <a:pt x="80" y="188"/>
                      <a:pt x="80" y="183"/>
                      <a:pt x="83" y="183"/>
                    </a:cubicBezTo>
                    <a:cubicBezTo>
                      <a:pt x="96" y="183"/>
                      <a:pt x="107" y="179"/>
                      <a:pt x="119" y="176"/>
                    </a:cubicBezTo>
                    <a:cubicBezTo>
                      <a:pt x="131" y="173"/>
                      <a:pt x="141" y="172"/>
                      <a:pt x="153" y="173"/>
                    </a:cubicBezTo>
                    <a:cubicBezTo>
                      <a:pt x="168" y="175"/>
                      <a:pt x="183" y="178"/>
                      <a:pt x="197" y="179"/>
                    </a:cubicBezTo>
                    <a:cubicBezTo>
                      <a:pt x="212" y="181"/>
                      <a:pt x="227" y="181"/>
                      <a:pt x="241" y="183"/>
                    </a:cubicBezTo>
                    <a:cubicBezTo>
                      <a:pt x="255" y="184"/>
                      <a:pt x="269" y="186"/>
                      <a:pt x="284" y="188"/>
                    </a:cubicBezTo>
                    <a:cubicBezTo>
                      <a:pt x="290" y="188"/>
                      <a:pt x="297" y="189"/>
                      <a:pt x="304" y="189"/>
                    </a:cubicBezTo>
                    <a:cubicBezTo>
                      <a:pt x="310" y="189"/>
                      <a:pt x="317" y="187"/>
                      <a:pt x="324" y="186"/>
                    </a:cubicBezTo>
                    <a:cubicBezTo>
                      <a:pt x="335" y="184"/>
                      <a:pt x="345" y="184"/>
                      <a:pt x="356" y="186"/>
                    </a:cubicBezTo>
                    <a:cubicBezTo>
                      <a:pt x="366" y="189"/>
                      <a:pt x="379" y="194"/>
                      <a:pt x="389" y="186"/>
                    </a:cubicBezTo>
                    <a:cubicBezTo>
                      <a:pt x="391" y="184"/>
                      <a:pt x="395" y="188"/>
                      <a:pt x="392" y="1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55" name="Freeform 269"/>
              <p:cNvSpPr>
                <a:spLocks noEditPoints="1" noChangeArrowheads="1"/>
              </p:cNvSpPr>
              <p:nvPr/>
            </p:nvSpPr>
            <p:spPr bwMode="auto">
              <a:xfrm>
                <a:off x="8160151" y="6118625"/>
                <a:ext cx="236593" cy="152361"/>
              </a:xfrm>
              <a:custGeom>
                <a:avLst/>
                <a:gdLst>
                  <a:gd name="T0" fmla="*/ 228401 w 722"/>
                  <a:gd name="T1" fmla="*/ 62255 h 465"/>
                  <a:gd name="T2" fmla="*/ 8192 w 722"/>
                  <a:gd name="T3" fmla="*/ 61927 h 465"/>
                  <a:gd name="T4" fmla="*/ 3932 w 722"/>
                  <a:gd name="T5" fmla="*/ 81587 h 465"/>
                  <a:gd name="T6" fmla="*/ 24577 w 722"/>
                  <a:gd name="T7" fmla="*/ 141221 h 465"/>
                  <a:gd name="T8" fmla="*/ 36046 w 722"/>
                  <a:gd name="T9" fmla="*/ 144825 h 465"/>
                  <a:gd name="T10" fmla="*/ 207756 w 722"/>
                  <a:gd name="T11" fmla="*/ 152361 h 465"/>
                  <a:gd name="T12" fmla="*/ 232988 w 722"/>
                  <a:gd name="T13" fmla="*/ 79621 h 465"/>
                  <a:gd name="T14" fmla="*/ 228401 w 722"/>
                  <a:gd name="T15" fmla="*/ 62255 h 465"/>
                  <a:gd name="T16" fmla="*/ 149427 w 722"/>
                  <a:gd name="T17" fmla="*/ 66187 h 465"/>
                  <a:gd name="T18" fmla="*/ 124523 w 722"/>
                  <a:gd name="T19" fmla="*/ 66187 h 465"/>
                  <a:gd name="T20" fmla="*/ 124523 w 722"/>
                  <a:gd name="T21" fmla="*/ 90761 h 465"/>
                  <a:gd name="T22" fmla="*/ 108138 w 722"/>
                  <a:gd name="T23" fmla="*/ 90761 h 465"/>
                  <a:gd name="T24" fmla="*/ 108138 w 722"/>
                  <a:gd name="T25" fmla="*/ 66187 h 465"/>
                  <a:gd name="T26" fmla="*/ 83234 w 722"/>
                  <a:gd name="T27" fmla="*/ 66187 h 465"/>
                  <a:gd name="T28" fmla="*/ 83234 w 722"/>
                  <a:gd name="T29" fmla="*/ 49804 h 465"/>
                  <a:gd name="T30" fmla="*/ 108138 w 722"/>
                  <a:gd name="T31" fmla="*/ 49804 h 465"/>
                  <a:gd name="T32" fmla="*/ 108138 w 722"/>
                  <a:gd name="T33" fmla="*/ 24902 h 465"/>
                  <a:gd name="T34" fmla="*/ 124523 w 722"/>
                  <a:gd name="T35" fmla="*/ 24902 h 465"/>
                  <a:gd name="T36" fmla="*/ 124523 w 722"/>
                  <a:gd name="T37" fmla="*/ 49804 h 465"/>
                  <a:gd name="T38" fmla="*/ 149427 w 722"/>
                  <a:gd name="T39" fmla="*/ 49804 h 465"/>
                  <a:gd name="T40" fmla="*/ 149427 w 722"/>
                  <a:gd name="T41" fmla="*/ 66187 h 4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2" h="465">
                    <a:moveTo>
                      <a:pt x="697" y="190"/>
                    </a:moveTo>
                    <a:cubicBezTo>
                      <a:pt x="473" y="0"/>
                      <a:pt x="249" y="0"/>
                      <a:pt x="25" y="189"/>
                    </a:cubicBezTo>
                    <a:cubicBezTo>
                      <a:pt x="8" y="203"/>
                      <a:pt x="0" y="216"/>
                      <a:pt x="12" y="249"/>
                    </a:cubicBezTo>
                    <a:cubicBezTo>
                      <a:pt x="34" y="308"/>
                      <a:pt x="55" y="369"/>
                      <a:pt x="75" y="431"/>
                    </a:cubicBezTo>
                    <a:cubicBezTo>
                      <a:pt x="85" y="465"/>
                      <a:pt x="93" y="462"/>
                      <a:pt x="110" y="442"/>
                    </a:cubicBezTo>
                    <a:cubicBezTo>
                      <a:pt x="286" y="237"/>
                      <a:pt x="460" y="257"/>
                      <a:pt x="634" y="465"/>
                    </a:cubicBezTo>
                    <a:cubicBezTo>
                      <a:pt x="659" y="391"/>
                      <a:pt x="684" y="317"/>
                      <a:pt x="711" y="243"/>
                    </a:cubicBezTo>
                    <a:cubicBezTo>
                      <a:pt x="722" y="211"/>
                      <a:pt x="711" y="202"/>
                      <a:pt x="697" y="190"/>
                    </a:cubicBezTo>
                    <a:close/>
                    <a:moveTo>
                      <a:pt x="456" y="202"/>
                    </a:moveTo>
                    <a:cubicBezTo>
                      <a:pt x="380" y="202"/>
                      <a:pt x="380" y="202"/>
                      <a:pt x="380" y="202"/>
                    </a:cubicBezTo>
                    <a:cubicBezTo>
                      <a:pt x="380" y="277"/>
                      <a:pt x="380" y="277"/>
                      <a:pt x="380" y="277"/>
                    </a:cubicBezTo>
                    <a:cubicBezTo>
                      <a:pt x="330" y="277"/>
                      <a:pt x="330" y="277"/>
                      <a:pt x="330" y="277"/>
                    </a:cubicBezTo>
                    <a:cubicBezTo>
                      <a:pt x="330" y="202"/>
                      <a:pt x="330" y="202"/>
                      <a:pt x="330" y="202"/>
                    </a:cubicBezTo>
                    <a:cubicBezTo>
                      <a:pt x="254" y="202"/>
                      <a:pt x="254" y="202"/>
                      <a:pt x="254" y="202"/>
                    </a:cubicBezTo>
                    <a:cubicBezTo>
                      <a:pt x="254" y="152"/>
                      <a:pt x="254" y="152"/>
                      <a:pt x="254" y="152"/>
                    </a:cubicBezTo>
                    <a:cubicBezTo>
                      <a:pt x="330" y="152"/>
                      <a:pt x="330" y="152"/>
                      <a:pt x="330" y="152"/>
                    </a:cubicBezTo>
                    <a:cubicBezTo>
                      <a:pt x="330" y="76"/>
                      <a:pt x="330" y="76"/>
                      <a:pt x="330" y="76"/>
                    </a:cubicBezTo>
                    <a:cubicBezTo>
                      <a:pt x="380" y="76"/>
                      <a:pt x="380" y="76"/>
                      <a:pt x="380" y="76"/>
                    </a:cubicBezTo>
                    <a:cubicBezTo>
                      <a:pt x="380" y="152"/>
                      <a:pt x="380" y="152"/>
                      <a:pt x="380" y="152"/>
                    </a:cubicBezTo>
                    <a:cubicBezTo>
                      <a:pt x="456" y="152"/>
                      <a:pt x="456" y="152"/>
                      <a:pt x="456" y="152"/>
                    </a:cubicBezTo>
                    <a:lnTo>
                      <a:pt x="456" y="20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1000"/>
                                        <p:tgtEl>
                                          <p:spTgt spid="10244"/>
                                        </p:tgtEl>
                                      </p:cBhvr>
                                    </p:animEffect>
                                    <p:anim calcmode="lin" valueType="num">
                                      <p:cBhvr>
                                        <p:cTn id="15" dur="1000" fill="hold"/>
                                        <p:tgtEl>
                                          <p:spTgt spid="10244"/>
                                        </p:tgtEl>
                                        <p:attrNameLst>
                                          <p:attrName>ppt_x</p:attrName>
                                        </p:attrNameLst>
                                      </p:cBhvr>
                                      <p:tavLst>
                                        <p:tav tm="0">
                                          <p:val>
                                            <p:strVal val="#ppt_x"/>
                                          </p:val>
                                        </p:tav>
                                        <p:tav tm="100000">
                                          <p:val>
                                            <p:strVal val="#ppt_x"/>
                                          </p:val>
                                        </p:tav>
                                      </p:tavLst>
                                    </p:anim>
                                    <p:anim calcmode="lin" valueType="num">
                                      <p:cBhvr>
                                        <p:cTn id="1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fade">
                                      <p:cBhvr>
                                        <p:cTn id="21" dur="1000"/>
                                        <p:tgtEl>
                                          <p:spTgt spid="10246"/>
                                        </p:tgtEl>
                                      </p:cBhvr>
                                    </p:animEffect>
                                    <p:anim calcmode="lin" valueType="num">
                                      <p:cBhvr>
                                        <p:cTn id="22" dur="1000" fill="hold"/>
                                        <p:tgtEl>
                                          <p:spTgt spid="10246"/>
                                        </p:tgtEl>
                                        <p:attrNameLst>
                                          <p:attrName>ppt_x</p:attrName>
                                        </p:attrNameLst>
                                      </p:cBhvr>
                                      <p:tavLst>
                                        <p:tav tm="0">
                                          <p:val>
                                            <p:strVal val="#ppt_x"/>
                                          </p:val>
                                        </p:tav>
                                        <p:tav tm="100000">
                                          <p:val>
                                            <p:strVal val="#ppt_x"/>
                                          </p:val>
                                        </p:tav>
                                      </p:tavLst>
                                    </p:anim>
                                    <p:anim calcmode="lin" valueType="num">
                                      <p:cBhvr>
                                        <p:cTn id="23"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0247"/>
                                        </p:tgtEl>
                                        <p:attrNameLst>
                                          <p:attrName>style.visibility</p:attrName>
                                        </p:attrNameLst>
                                      </p:cBhvr>
                                      <p:to>
                                        <p:strVal val="visible"/>
                                      </p:to>
                                    </p:set>
                                    <p:animEffect transition="in" filter="fade">
                                      <p:cBhvr>
                                        <p:cTn id="28" dur="1000"/>
                                        <p:tgtEl>
                                          <p:spTgt spid="10247"/>
                                        </p:tgtEl>
                                      </p:cBhvr>
                                    </p:animEffect>
                                    <p:anim calcmode="lin" valueType="num">
                                      <p:cBhvr>
                                        <p:cTn id="29" dur="1000" fill="hold"/>
                                        <p:tgtEl>
                                          <p:spTgt spid="10247"/>
                                        </p:tgtEl>
                                        <p:attrNameLst>
                                          <p:attrName>ppt_x</p:attrName>
                                        </p:attrNameLst>
                                      </p:cBhvr>
                                      <p:tavLst>
                                        <p:tav tm="0">
                                          <p:val>
                                            <p:strVal val="#ppt_x"/>
                                          </p:val>
                                        </p:tav>
                                        <p:tav tm="100000">
                                          <p:val>
                                            <p:strVal val="#ppt_x"/>
                                          </p:val>
                                        </p:tav>
                                      </p:tavLst>
                                    </p:anim>
                                    <p:anim calcmode="lin" valueType="num">
                                      <p:cBhvr>
                                        <p:cTn id="30"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0258"/>
                                        </p:tgtEl>
                                        <p:attrNameLst>
                                          <p:attrName>style.visibility</p:attrName>
                                        </p:attrNameLst>
                                      </p:cBhvr>
                                      <p:to>
                                        <p:strVal val="visible"/>
                                      </p:to>
                                    </p:set>
                                    <p:animEffect transition="in" filter="fade">
                                      <p:cBhvr>
                                        <p:cTn id="35" dur="1000"/>
                                        <p:tgtEl>
                                          <p:spTgt spid="10258"/>
                                        </p:tgtEl>
                                      </p:cBhvr>
                                    </p:animEffect>
                                    <p:anim calcmode="lin" valueType="num">
                                      <p:cBhvr>
                                        <p:cTn id="36" dur="1000" fill="hold"/>
                                        <p:tgtEl>
                                          <p:spTgt spid="10258"/>
                                        </p:tgtEl>
                                        <p:attrNameLst>
                                          <p:attrName>ppt_x</p:attrName>
                                        </p:attrNameLst>
                                      </p:cBhvr>
                                      <p:tavLst>
                                        <p:tav tm="0">
                                          <p:val>
                                            <p:strVal val="#ppt_x"/>
                                          </p:val>
                                        </p:tav>
                                        <p:tav tm="100000">
                                          <p:val>
                                            <p:strVal val="#ppt_x"/>
                                          </p:val>
                                        </p:tav>
                                      </p:tavLst>
                                    </p:anim>
                                    <p:anim calcmode="lin" valueType="num">
                                      <p:cBhvr>
                                        <p:cTn id="37" dur="1000" fill="hold"/>
                                        <p:tgtEl>
                                          <p:spTgt spid="10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9A42979D-C3B9-4056-A129-52C50C35534D}"/>
              </a:ext>
            </a:extLst>
          </p:cNvPr>
          <p:cNvSpPr/>
          <p:nvPr/>
        </p:nvSpPr>
        <p:spPr>
          <a:xfrm>
            <a:off x="279400" y="1789113"/>
            <a:ext cx="2185988" cy="3486150"/>
          </a:xfrm>
          <a:custGeom>
            <a:avLst/>
            <a:gdLst>
              <a:gd name="connsiteX0" fmla="*/ 44350 w 2185173"/>
              <a:gd name="connsiteY0" fmla="*/ 0 h 3484726"/>
              <a:gd name="connsiteX1" fmla="*/ 61035 w 2185173"/>
              <a:gd name="connsiteY1" fmla="*/ 0 h 3484726"/>
              <a:gd name="connsiteX2" fmla="*/ 77721 w 2185173"/>
              <a:gd name="connsiteY2" fmla="*/ 0 h 3484726"/>
              <a:gd name="connsiteX3" fmla="*/ 93090 w 2185173"/>
              <a:gd name="connsiteY3" fmla="*/ 0 h 3484726"/>
              <a:gd name="connsiteX4" fmla="*/ 107580 w 2185173"/>
              <a:gd name="connsiteY4" fmla="*/ 878 h 3484726"/>
              <a:gd name="connsiteX5" fmla="*/ 119875 w 2185173"/>
              <a:gd name="connsiteY5" fmla="*/ 2195 h 3484726"/>
              <a:gd name="connsiteX6" fmla="*/ 133488 w 2185173"/>
              <a:gd name="connsiteY6" fmla="*/ 4391 h 3484726"/>
              <a:gd name="connsiteX7" fmla="*/ 147539 w 2185173"/>
              <a:gd name="connsiteY7" fmla="*/ 5708 h 3484726"/>
              <a:gd name="connsiteX8" fmla="*/ 162029 w 2185173"/>
              <a:gd name="connsiteY8" fmla="*/ 7025 h 3484726"/>
              <a:gd name="connsiteX9" fmla="*/ 175642 w 2185173"/>
              <a:gd name="connsiteY9" fmla="*/ 8342 h 3484726"/>
              <a:gd name="connsiteX10" fmla="*/ 189693 w 2185173"/>
              <a:gd name="connsiteY10" fmla="*/ 9660 h 3484726"/>
              <a:gd name="connsiteX11" fmla="*/ 203305 w 2185173"/>
              <a:gd name="connsiteY11" fmla="*/ 11416 h 3484726"/>
              <a:gd name="connsiteX12" fmla="*/ 216039 w 2185173"/>
              <a:gd name="connsiteY12" fmla="*/ 13173 h 3484726"/>
              <a:gd name="connsiteX13" fmla="*/ 229212 w 2185173"/>
              <a:gd name="connsiteY13" fmla="*/ 16246 h 3484726"/>
              <a:gd name="connsiteX14" fmla="*/ 241507 w 2185173"/>
              <a:gd name="connsiteY14" fmla="*/ 18881 h 3484726"/>
              <a:gd name="connsiteX15" fmla="*/ 254680 w 2185173"/>
              <a:gd name="connsiteY15" fmla="*/ 21955 h 3484726"/>
              <a:gd name="connsiteX16" fmla="*/ 266975 w 2185173"/>
              <a:gd name="connsiteY16" fmla="*/ 23711 h 3484726"/>
              <a:gd name="connsiteX17" fmla="*/ 279709 w 2185173"/>
              <a:gd name="connsiteY17" fmla="*/ 26785 h 3484726"/>
              <a:gd name="connsiteX18" fmla="*/ 292882 w 2185173"/>
              <a:gd name="connsiteY18" fmla="*/ 28980 h 3484726"/>
              <a:gd name="connsiteX19" fmla="*/ 305616 w 2185173"/>
              <a:gd name="connsiteY19" fmla="*/ 31615 h 3484726"/>
              <a:gd name="connsiteX20" fmla="*/ 318350 w 2185173"/>
              <a:gd name="connsiteY20" fmla="*/ 34250 h 3484726"/>
              <a:gd name="connsiteX21" fmla="*/ 331084 w 2185173"/>
              <a:gd name="connsiteY21" fmla="*/ 37762 h 3484726"/>
              <a:gd name="connsiteX22" fmla="*/ 476867 w 2185173"/>
              <a:gd name="connsiteY22" fmla="*/ 79916 h 3484726"/>
              <a:gd name="connsiteX23" fmla="*/ 487405 w 2185173"/>
              <a:gd name="connsiteY23" fmla="*/ 84307 h 3484726"/>
              <a:gd name="connsiteX24" fmla="*/ 497944 w 2185173"/>
              <a:gd name="connsiteY24" fmla="*/ 89138 h 3484726"/>
              <a:gd name="connsiteX25" fmla="*/ 508482 w 2185173"/>
              <a:gd name="connsiteY25" fmla="*/ 93968 h 3484726"/>
              <a:gd name="connsiteX26" fmla="*/ 519460 w 2185173"/>
              <a:gd name="connsiteY26" fmla="*/ 99237 h 3484726"/>
              <a:gd name="connsiteX27" fmla="*/ 623527 w 2185173"/>
              <a:gd name="connsiteY27" fmla="*/ 153686 h 3484726"/>
              <a:gd name="connsiteX28" fmla="*/ 628357 w 2185173"/>
              <a:gd name="connsiteY28" fmla="*/ 156760 h 3484726"/>
              <a:gd name="connsiteX29" fmla="*/ 634066 w 2185173"/>
              <a:gd name="connsiteY29" fmla="*/ 159394 h 3484726"/>
              <a:gd name="connsiteX30" fmla="*/ 638018 w 2185173"/>
              <a:gd name="connsiteY30" fmla="*/ 162907 h 3484726"/>
              <a:gd name="connsiteX31" fmla="*/ 643287 w 2185173"/>
              <a:gd name="connsiteY31" fmla="*/ 166420 h 3484726"/>
              <a:gd name="connsiteX32" fmla="*/ 713983 w 2185173"/>
              <a:gd name="connsiteY32" fmla="*/ 220430 h 3484726"/>
              <a:gd name="connsiteX33" fmla="*/ 718374 w 2185173"/>
              <a:gd name="connsiteY33" fmla="*/ 223942 h 3484726"/>
              <a:gd name="connsiteX34" fmla="*/ 723643 w 2185173"/>
              <a:gd name="connsiteY34" fmla="*/ 227455 h 3484726"/>
              <a:gd name="connsiteX35" fmla="*/ 838249 w 2185173"/>
              <a:gd name="connsiteY35" fmla="*/ 325814 h 3484726"/>
              <a:gd name="connsiteX36" fmla="*/ 839127 w 2185173"/>
              <a:gd name="connsiteY36" fmla="*/ 326693 h 3484726"/>
              <a:gd name="connsiteX37" fmla="*/ 839566 w 2185173"/>
              <a:gd name="connsiteY37" fmla="*/ 327571 h 3484726"/>
              <a:gd name="connsiteX38" fmla="*/ 961198 w 2185173"/>
              <a:gd name="connsiteY38" fmla="*/ 455350 h 3484726"/>
              <a:gd name="connsiteX39" fmla="*/ 965150 w 2185173"/>
              <a:gd name="connsiteY39" fmla="*/ 459302 h 3484726"/>
              <a:gd name="connsiteX40" fmla="*/ 968663 w 2185173"/>
              <a:gd name="connsiteY40" fmla="*/ 464132 h 3484726"/>
              <a:gd name="connsiteX41" fmla="*/ 1009938 w 2185173"/>
              <a:gd name="connsiteY41" fmla="*/ 516385 h 3484726"/>
              <a:gd name="connsiteX42" fmla="*/ 1014329 w 2185173"/>
              <a:gd name="connsiteY42" fmla="*/ 520337 h 3484726"/>
              <a:gd name="connsiteX43" fmla="*/ 1018281 w 2185173"/>
              <a:gd name="connsiteY43" fmla="*/ 525607 h 3484726"/>
              <a:gd name="connsiteX44" fmla="*/ 1060874 w 2185173"/>
              <a:gd name="connsiteY44" fmla="*/ 579616 h 3484726"/>
              <a:gd name="connsiteX45" fmla="*/ 1068339 w 2185173"/>
              <a:gd name="connsiteY45" fmla="*/ 588838 h 3484726"/>
              <a:gd name="connsiteX46" fmla="*/ 1075804 w 2185173"/>
              <a:gd name="connsiteY46" fmla="*/ 597180 h 3484726"/>
              <a:gd name="connsiteX47" fmla="*/ 1090294 w 2185173"/>
              <a:gd name="connsiteY47" fmla="*/ 616062 h 3484726"/>
              <a:gd name="connsiteX48" fmla="*/ 1092490 w 2185173"/>
              <a:gd name="connsiteY48" fmla="*/ 618257 h 3484726"/>
              <a:gd name="connsiteX49" fmla="*/ 1094246 w 2185173"/>
              <a:gd name="connsiteY49" fmla="*/ 620453 h 3484726"/>
              <a:gd name="connsiteX50" fmla="*/ 1095564 w 2185173"/>
              <a:gd name="connsiteY50" fmla="*/ 621770 h 3484726"/>
              <a:gd name="connsiteX51" fmla="*/ 1096442 w 2185173"/>
              <a:gd name="connsiteY51" fmla="*/ 623966 h 3484726"/>
              <a:gd name="connsiteX52" fmla="*/ 1097320 w 2185173"/>
              <a:gd name="connsiteY52" fmla="*/ 624405 h 3484726"/>
              <a:gd name="connsiteX53" fmla="*/ 1097759 w 2185173"/>
              <a:gd name="connsiteY53" fmla="*/ 625283 h 3484726"/>
              <a:gd name="connsiteX54" fmla="*/ 1188654 w 2185173"/>
              <a:gd name="connsiteY54" fmla="*/ 743841 h 3484726"/>
              <a:gd name="connsiteX55" fmla="*/ 1190410 w 2185173"/>
              <a:gd name="connsiteY55" fmla="*/ 746915 h 3484726"/>
              <a:gd name="connsiteX56" fmla="*/ 1192606 w 2185173"/>
              <a:gd name="connsiteY56" fmla="*/ 749549 h 3484726"/>
              <a:gd name="connsiteX57" fmla="*/ 1194362 w 2185173"/>
              <a:gd name="connsiteY57" fmla="*/ 753062 h 3484726"/>
              <a:gd name="connsiteX58" fmla="*/ 1195679 w 2185173"/>
              <a:gd name="connsiteY58" fmla="*/ 754380 h 3484726"/>
              <a:gd name="connsiteX59" fmla="*/ 1196557 w 2185173"/>
              <a:gd name="connsiteY59" fmla="*/ 755697 h 3484726"/>
              <a:gd name="connsiteX60" fmla="*/ 1199192 w 2185173"/>
              <a:gd name="connsiteY60" fmla="*/ 758771 h 3484726"/>
              <a:gd name="connsiteX61" fmla="*/ 1283061 w 2185173"/>
              <a:gd name="connsiteY61" fmla="*/ 873816 h 3484726"/>
              <a:gd name="connsiteX62" fmla="*/ 1287013 w 2185173"/>
              <a:gd name="connsiteY62" fmla="*/ 878646 h 3484726"/>
              <a:gd name="connsiteX63" fmla="*/ 1290526 w 2185173"/>
              <a:gd name="connsiteY63" fmla="*/ 883915 h 3484726"/>
              <a:gd name="connsiteX64" fmla="*/ 1305894 w 2185173"/>
              <a:gd name="connsiteY64" fmla="*/ 904114 h 3484726"/>
              <a:gd name="connsiteX65" fmla="*/ 1321702 w 2185173"/>
              <a:gd name="connsiteY65" fmla="*/ 925630 h 3484726"/>
              <a:gd name="connsiteX66" fmla="*/ 1329606 w 2185173"/>
              <a:gd name="connsiteY66" fmla="*/ 936168 h 3484726"/>
              <a:gd name="connsiteX67" fmla="*/ 1337510 w 2185173"/>
              <a:gd name="connsiteY67" fmla="*/ 946707 h 3484726"/>
              <a:gd name="connsiteX68" fmla="*/ 1345414 w 2185173"/>
              <a:gd name="connsiteY68" fmla="*/ 956806 h 3484726"/>
              <a:gd name="connsiteX69" fmla="*/ 1354196 w 2185173"/>
              <a:gd name="connsiteY69" fmla="*/ 966467 h 3484726"/>
              <a:gd name="connsiteX70" fmla="*/ 1414792 w 2185173"/>
              <a:gd name="connsiteY70" fmla="*/ 1035406 h 3484726"/>
              <a:gd name="connsiteX71" fmla="*/ 1418305 w 2185173"/>
              <a:gd name="connsiteY71" fmla="*/ 1039797 h 3484726"/>
              <a:gd name="connsiteX72" fmla="*/ 1422696 w 2185173"/>
              <a:gd name="connsiteY72" fmla="*/ 1043749 h 3484726"/>
              <a:gd name="connsiteX73" fmla="*/ 1423574 w 2185173"/>
              <a:gd name="connsiteY73" fmla="*/ 1044627 h 3484726"/>
              <a:gd name="connsiteX74" fmla="*/ 1424013 w 2185173"/>
              <a:gd name="connsiteY74" fmla="*/ 1045066 h 3484726"/>
              <a:gd name="connsiteX75" fmla="*/ 1434552 w 2185173"/>
              <a:gd name="connsiteY75" fmla="*/ 1057361 h 3484726"/>
              <a:gd name="connsiteX76" fmla="*/ 1436308 w 2185173"/>
              <a:gd name="connsiteY76" fmla="*/ 1059117 h 3484726"/>
              <a:gd name="connsiteX77" fmla="*/ 1438064 w 2185173"/>
              <a:gd name="connsiteY77" fmla="*/ 1061313 h 3484726"/>
              <a:gd name="connsiteX78" fmla="*/ 1492074 w 2185173"/>
              <a:gd name="connsiteY78" fmla="*/ 1120592 h 3484726"/>
              <a:gd name="connsiteX79" fmla="*/ 1498661 w 2185173"/>
              <a:gd name="connsiteY79" fmla="*/ 1128057 h 3484726"/>
              <a:gd name="connsiteX80" fmla="*/ 1507004 w 2185173"/>
              <a:gd name="connsiteY80" fmla="*/ 1137278 h 3484726"/>
              <a:gd name="connsiteX81" fmla="*/ 1515347 w 2185173"/>
              <a:gd name="connsiteY81" fmla="*/ 1145621 h 3484726"/>
              <a:gd name="connsiteX82" fmla="*/ 1522811 w 2185173"/>
              <a:gd name="connsiteY82" fmla="*/ 1152647 h 3484726"/>
              <a:gd name="connsiteX83" fmla="*/ 1531154 w 2185173"/>
              <a:gd name="connsiteY83" fmla="*/ 1160550 h 3484726"/>
              <a:gd name="connsiteX84" fmla="*/ 1539497 w 2185173"/>
              <a:gd name="connsiteY84" fmla="*/ 1168893 h 3484726"/>
              <a:gd name="connsiteX85" fmla="*/ 1556183 w 2185173"/>
              <a:gd name="connsiteY85" fmla="*/ 1185140 h 3484726"/>
              <a:gd name="connsiteX86" fmla="*/ 1564526 w 2185173"/>
              <a:gd name="connsiteY86" fmla="*/ 1192605 h 3484726"/>
              <a:gd name="connsiteX87" fmla="*/ 1572430 w 2185173"/>
              <a:gd name="connsiteY87" fmla="*/ 1200509 h 3484726"/>
              <a:gd name="connsiteX88" fmla="*/ 1581212 w 2185173"/>
              <a:gd name="connsiteY88" fmla="*/ 1207534 h 3484726"/>
              <a:gd name="connsiteX89" fmla="*/ 1589555 w 2185173"/>
              <a:gd name="connsiteY89" fmla="*/ 1213682 h 3484726"/>
              <a:gd name="connsiteX90" fmla="*/ 1696696 w 2185173"/>
              <a:gd name="connsiteY90" fmla="*/ 1297990 h 3484726"/>
              <a:gd name="connsiteX91" fmla="*/ 1701527 w 2185173"/>
              <a:gd name="connsiteY91" fmla="*/ 1301503 h 3484726"/>
              <a:gd name="connsiteX92" fmla="*/ 1706357 w 2185173"/>
              <a:gd name="connsiteY92" fmla="*/ 1304576 h 3484726"/>
              <a:gd name="connsiteX93" fmla="*/ 1728751 w 2185173"/>
              <a:gd name="connsiteY93" fmla="*/ 1318628 h 3484726"/>
              <a:gd name="connsiteX94" fmla="*/ 1750706 w 2185173"/>
              <a:gd name="connsiteY94" fmla="*/ 1331801 h 3484726"/>
              <a:gd name="connsiteX95" fmla="*/ 1762123 w 2185173"/>
              <a:gd name="connsiteY95" fmla="*/ 1338826 h 3484726"/>
              <a:gd name="connsiteX96" fmla="*/ 1773100 w 2185173"/>
              <a:gd name="connsiteY96" fmla="*/ 1345413 h 3484726"/>
              <a:gd name="connsiteX97" fmla="*/ 1784956 w 2185173"/>
              <a:gd name="connsiteY97" fmla="*/ 1350682 h 3484726"/>
              <a:gd name="connsiteX98" fmla="*/ 1796812 w 2185173"/>
              <a:gd name="connsiteY98" fmla="*/ 1357269 h 3484726"/>
              <a:gd name="connsiteX99" fmla="*/ 1831940 w 2185173"/>
              <a:gd name="connsiteY99" fmla="*/ 1373516 h 3484726"/>
              <a:gd name="connsiteX100" fmla="*/ 1857847 w 2185173"/>
              <a:gd name="connsiteY100" fmla="*/ 1385811 h 3484726"/>
              <a:gd name="connsiteX101" fmla="*/ 1878046 w 2185173"/>
              <a:gd name="connsiteY101" fmla="*/ 1395910 h 3484726"/>
              <a:gd name="connsiteX102" fmla="*/ 1895610 w 2185173"/>
              <a:gd name="connsiteY102" fmla="*/ 1404253 h 3484726"/>
              <a:gd name="connsiteX103" fmla="*/ 1912735 w 2185173"/>
              <a:gd name="connsiteY103" fmla="*/ 1411279 h 3484726"/>
              <a:gd name="connsiteX104" fmla="*/ 1933373 w 2185173"/>
              <a:gd name="connsiteY104" fmla="*/ 1418743 h 3484726"/>
              <a:gd name="connsiteX105" fmla="*/ 1959720 w 2185173"/>
              <a:gd name="connsiteY105" fmla="*/ 1427964 h 3484726"/>
              <a:gd name="connsiteX106" fmla="*/ 1995726 w 2185173"/>
              <a:gd name="connsiteY106" fmla="*/ 1438503 h 3484726"/>
              <a:gd name="connsiteX107" fmla="*/ 2018559 w 2185173"/>
              <a:gd name="connsiteY107" fmla="*/ 1444211 h 3484726"/>
              <a:gd name="connsiteX108" fmla="*/ 2047540 w 2185173"/>
              <a:gd name="connsiteY108" fmla="*/ 1449920 h 3484726"/>
              <a:gd name="connsiteX109" fmla="*/ 2080912 w 2185173"/>
              <a:gd name="connsiteY109" fmla="*/ 1456067 h 3484726"/>
              <a:gd name="connsiteX110" fmla="*/ 2116479 w 2185173"/>
              <a:gd name="connsiteY110" fmla="*/ 1461775 h 3484726"/>
              <a:gd name="connsiteX111" fmla="*/ 2152047 w 2185173"/>
              <a:gd name="connsiteY111" fmla="*/ 1467484 h 3484726"/>
              <a:gd name="connsiteX112" fmla="*/ 2184540 w 2185173"/>
              <a:gd name="connsiteY112" fmla="*/ 1470997 h 3484726"/>
              <a:gd name="connsiteX113" fmla="*/ 2185173 w 2185173"/>
              <a:gd name="connsiteY113" fmla="*/ 1471057 h 3484726"/>
              <a:gd name="connsiteX114" fmla="*/ 2185173 w 2185173"/>
              <a:gd name="connsiteY114" fmla="*/ 1798957 h 3484726"/>
              <a:gd name="connsiteX115" fmla="*/ 2184101 w 2185173"/>
              <a:gd name="connsiteY115" fmla="*/ 1799007 h 3484726"/>
              <a:gd name="connsiteX116" fmla="*/ 2163464 w 2185173"/>
              <a:gd name="connsiteY116" fmla="*/ 1799885 h 3484726"/>
              <a:gd name="connsiteX117" fmla="*/ 2143704 w 2185173"/>
              <a:gd name="connsiteY117" fmla="*/ 1800324 h 3484726"/>
              <a:gd name="connsiteX118" fmla="*/ 2123944 w 2185173"/>
              <a:gd name="connsiteY118" fmla="*/ 1801203 h 3484726"/>
              <a:gd name="connsiteX119" fmla="*/ 2105502 w 2185173"/>
              <a:gd name="connsiteY119" fmla="*/ 1801203 h 3484726"/>
              <a:gd name="connsiteX120" fmla="*/ 2087499 w 2185173"/>
              <a:gd name="connsiteY120" fmla="*/ 1799885 h 3484726"/>
              <a:gd name="connsiteX121" fmla="*/ 2068617 w 2185173"/>
              <a:gd name="connsiteY121" fmla="*/ 1798129 h 3484726"/>
              <a:gd name="connsiteX122" fmla="*/ 2052370 w 2185173"/>
              <a:gd name="connsiteY122" fmla="*/ 1796812 h 3484726"/>
              <a:gd name="connsiteX123" fmla="*/ 2043588 w 2185173"/>
              <a:gd name="connsiteY123" fmla="*/ 1797690 h 3484726"/>
              <a:gd name="connsiteX124" fmla="*/ 2035684 w 2185173"/>
              <a:gd name="connsiteY124" fmla="*/ 1798129 h 3484726"/>
              <a:gd name="connsiteX125" fmla="*/ 2026463 w 2185173"/>
              <a:gd name="connsiteY125" fmla="*/ 1799885 h 3484726"/>
              <a:gd name="connsiteX126" fmla="*/ 2016364 w 2185173"/>
              <a:gd name="connsiteY126" fmla="*/ 1801642 h 3484726"/>
              <a:gd name="connsiteX127" fmla="*/ 2000995 w 2185173"/>
              <a:gd name="connsiteY127" fmla="*/ 1806033 h 3484726"/>
              <a:gd name="connsiteX128" fmla="*/ 1986505 w 2185173"/>
              <a:gd name="connsiteY128" fmla="*/ 1810424 h 3484726"/>
              <a:gd name="connsiteX129" fmla="*/ 1971575 w 2185173"/>
              <a:gd name="connsiteY129" fmla="*/ 1814376 h 3484726"/>
              <a:gd name="connsiteX130" fmla="*/ 1956646 w 2185173"/>
              <a:gd name="connsiteY130" fmla="*/ 1817888 h 3484726"/>
              <a:gd name="connsiteX131" fmla="*/ 1933812 w 2185173"/>
              <a:gd name="connsiteY131" fmla="*/ 1824914 h 3484726"/>
              <a:gd name="connsiteX132" fmla="*/ 1911418 w 2185173"/>
              <a:gd name="connsiteY132" fmla="*/ 1832818 h 3484726"/>
              <a:gd name="connsiteX133" fmla="*/ 1889902 w 2185173"/>
              <a:gd name="connsiteY133" fmla="*/ 1841161 h 3484726"/>
              <a:gd name="connsiteX134" fmla="*/ 1867508 w 2185173"/>
              <a:gd name="connsiteY134" fmla="*/ 1849504 h 3484726"/>
              <a:gd name="connsiteX135" fmla="*/ 1860921 w 2185173"/>
              <a:gd name="connsiteY135" fmla="*/ 1852138 h 3484726"/>
              <a:gd name="connsiteX136" fmla="*/ 1854774 w 2185173"/>
              <a:gd name="connsiteY136" fmla="*/ 1855212 h 3484726"/>
              <a:gd name="connsiteX137" fmla="*/ 1849065 w 2185173"/>
              <a:gd name="connsiteY137" fmla="*/ 1858725 h 3484726"/>
              <a:gd name="connsiteX138" fmla="*/ 1842918 w 2185173"/>
              <a:gd name="connsiteY138" fmla="*/ 1862238 h 3484726"/>
              <a:gd name="connsiteX139" fmla="*/ 1824476 w 2185173"/>
              <a:gd name="connsiteY139" fmla="*/ 1873215 h 3484726"/>
              <a:gd name="connsiteX140" fmla="*/ 1805155 w 2185173"/>
              <a:gd name="connsiteY140" fmla="*/ 1884632 h 3484726"/>
              <a:gd name="connsiteX141" fmla="*/ 1786274 w 2185173"/>
              <a:gd name="connsiteY141" fmla="*/ 1896488 h 3484726"/>
              <a:gd name="connsiteX142" fmla="*/ 1768270 w 2185173"/>
              <a:gd name="connsiteY142" fmla="*/ 1909222 h 3484726"/>
              <a:gd name="connsiteX143" fmla="*/ 1721725 w 2185173"/>
              <a:gd name="connsiteY143" fmla="*/ 1941716 h 3484726"/>
              <a:gd name="connsiteX144" fmla="*/ 1602728 w 2185173"/>
              <a:gd name="connsiteY144" fmla="*/ 2054565 h 3484726"/>
              <a:gd name="connsiteX145" fmla="*/ 1591312 w 2185173"/>
              <a:gd name="connsiteY145" fmla="*/ 2065982 h 3484726"/>
              <a:gd name="connsiteX146" fmla="*/ 1586481 w 2185173"/>
              <a:gd name="connsiteY146" fmla="*/ 2071690 h 3484726"/>
              <a:gd name="connsiteX147" fmla="*/ 1584725 w 2185173"/>
              <a:gd name="connsiteY147" fmla="*/ 2073008 h 3484726"/>
              <a:gd name="connsiteX148" fmla="*/ 1582969 w 2185173"/>
              <a:gd name="connsiteY148" fmla="*/ 2074325 h 3484726"/>
              <a:gd name="connsiteX149" fmla="*/ 1580334 w 2185173"/>
              <a:gd name="connsiteY149" fmla="*/ 2075203 h 3484726"/>
              <a:gd name="connsiteX150" fmla="*/ 1577260 w 2185173"/>
              <a:gd name="connsiteY150" fmla="*/ 2075642 h 3484726"/>
              <a:gd name="connsiteX151" fmla="*/ 1575943 w 2185173"/>
              <a:gd name="connsiteY151" fmla="*/ 2080033 h 3484726"/>
              <a:gd name="connsiteX152" fmla="*/ 1574187 w 2185173"/>
              <a:gd name="connsiteY152" fmla="*/ 2083985 h 3484726"/>
              <a:gd name="connsiteX153" fmla="*/ 1571552 w 2185173"/>
              <a:gd name="connsiteY153" fmla="*/ 2089254 h 3484726"/>
              <a:gd name="connsiteX154" fmla="*/ 1568478 w 2185173"/>
              <a:gd name="connsiteY154" fmla="*/ 2093206 h 3484726"/>
              <a:gd name="connsiteX155" fmla="*/ 1561892 w 2185173"/>
              <a:gd name="connsiteY155" fmla="*/ 2101110 h 3484726"/>
              <a:gd name="connsiteX156" fmla="*/ 1554866 w 2185173"/>
              <a:gd name="connsiteY156" fmla="*/ 2108575 h 3484726"/>
              <a:gd name="connsiteX157" fmla="*/ 1530276 w 2185173"/>
              <a:gd name="connsiteY157" fmla="*/ 2139751 h 3484726"/>
              <a:gd name="connsiteX158" fmla="*/ 1528081 w 2185173"/>
              <a:gd name="connsiteY158" fmla="*/ 2142386 h 3484726"/>
              <a:gd name="connsiteX159" fmla="*/ 1525446 w 2185173"/>
              <a:gd name="connsiteY159" fmla="*/ 2145899 h 3484726"/>
              <a:gd name="connsiteX160" fmla="*/ 1524129 w 2185173"/>
              <a:gd name="connsiteY160" fmla="*/ 2147216 h 3484726"/>
              <a:gd name="connsiteX161" fmla="*/ 1522811 w 2185173"/>
              <a:gd name="connsiteY161" fmla="*/ 2148973 h 3484726"/>
              <a:gd name="connsiteX162" fmla="*/ 1496904 w 2185173"/>
              <a:gd name="connsiteY162" fmla="*/ 2183223 h 3484726"/>
              <a:gd name="connsiteX163" fmla="*/ 1496465 w 2185173"/>
              <a:gd name="connsiteY163" fmla="*/ 2184101 h 3484726"/>
              <a:gd name="connsiteX164" fmla="*/ 1495587 w 2185173"/>
              <a:gd name="connsiteY164" fmla="*/ 2184540 h 3484726"/>
              <a:gd name="connsiteX165" fmla="*/ 1478462 w 2185173"/>
              <a:gd name="connsiteY165" fmla="*/ 2206934 h 3484726"/>
              <a:gd name="connsiteX166" fmla="*/ 1478023 w 2185173"/>
              <a:gd name="connsiteY166" fmla="*/ 2207812 h 3484726"/>
              <a:gd name="connsiteX167" fmla="*/ 1478023 w 2185173"/>
              <a:gd name="connsiteY167" fmla="*/ 2208691 h 3484726"/>
              <a:gd name="connsiteX168" fmla="*/ 1327849 w 2185173"/>
              <a:gd name="connsiteY168" fmla="*/ 2436146 h 3484726"/>
              <a:gd name="connsiteX169" fmla="*/ 1323458 w 2185173"/>
              <a:gd name="connsiteY169" fmla="*/ 2443172 h 3484726"/>
              <a:gd name="connsiteX170" fmla="*/ 1319067 w 2185173"/>
              <a:gd name="connsiteY170" fmla="*/ 2450198 h 3484726"/>
              <a:gd name="connsiteX171" fmla="*/ 1317311 w 2185173"/>
              <a:gd name="connsiteY171" fmla="*/ 2453710 h 3484726"/>
              <a:gd name="connsiteX172" fmla="*/ 1314676 w 2185173"/>
              <a:gd name="connsiteY172" fmla="*/ 2457223 h 3484726"/>
              <a:gd name="connsiteX173" fmla="*/ 1272083 w 2185173"/>
              <a:gd name="connsiteY173" fmla="*/ 2522650 h 3484726"/>
              <a:gd name="connsiteX174" fmla="*/ 1271644 w 2185173"/>
              <a:gd name="connsiteY174" fmla="*/ 2523089 h 3484726"/>
              <a:gd name="connsiteX175" fmla="*/ 1270766 w 2185173"/>
              <a:gd name="connsiteY175" fmla="*/ 2523967 h 3484726"/>
              <a:gd name="connsiteX176" fmla="*/ 1267692 w 2185173"/>
              <a:gd name="connsiteY176" fmla="*/ 2528797 h 3484726"/>
              <a:gd name="connsiteX177" fmla="*/ 1266375 w 2185173"/>
              <a:gd name="connsiteY177" fmla="*/ 2530993 h 3484726"/>
              <a:gd name="connsiteX178" fmla="*/ 1265497 w 2185173"/>
              <a:gd name="connsiteY178" fmla="*/ 2532310 h 3484726"/>
              <a:gd name="connsiteX179" fmla="*/ 1147817 w 2185173"/>
              <a:gd name="connsiteY179" fmla="*/ 2698291 h 3484726"/>
              <a:gd name="connsiteX180" fmla="*/ 1147378 w 2185173"/>
              <a:gd name="connsiteY180" fmla="*/ 2698730 h 3484726"/>
              <a:gd name="connsiteX181" fmla="*/ 1146500 w 2185173"/>
              <a:gd name="connsiteY181" fmla="*/ 2699608 h 3484726"/>
              <a:gd name="connsiteX182" fmla="*/ 1146500 w 2185173"/>
              <a:gd name="connsiteY182" fmla="*/ 2700048 h 3484726"/>
              <a:gd name="connsiteX183" fmla="*/ 1146061 w 2185173"/>
              <a:gd name="connsiteY183" fmla="*/ 2701804 h 3484726"/>
              <a:gd name="connsiteX184" fmla="*/ 1118397 w 2185173"/>
              <a:gd name="connsiteY184" fmla="*/ 2737371 h 3484726"/>
              <a:gd name="connsiteX185" fmla="*/ 1115762 w 2185173"/>
              <a:gd name="connsiteY185" fmla="*/ 2740445 h 3484726"/>
              <a:gd name="connsiteX186" fmla="*/ 1113128 w 2185173"/>
              <a:gd name="connsiteY186" fmla="*/ 2743080 h 3484726"/>
              <a:gd name="connsiteX187" fmla="*/ 1083708 w 2185173"/>
              <a:gd name="connsiteY187" fmla="*/ 2780403 h 3484726"/>
              <a:gd name="connsiteX188" fmla="*/ 1079756 w 2185173"/>
              <a:gd name="connsiteY188" fmla="*/ 2786112 h 3484726"/>
              <a:gd name="connsiteX189" fmla="*/ 1075804 w 2185173"/>
              <a:gd name="connsiteY189" fmla="*/ 2791381 h 3484726"/>
              <a:gd name="connsiteX190" fmla="*/ 1074926 w 2185173"/>
              <a:gd name="connsiteY190" fmla="*/ 2792259 h 3484726"/>
              <a:gd name="connsiteX191" fmla="*/ 1074487 w 2185173"/>
              <a:gd name="connsiteY191" fmla="*/ 2793137 h 3484726"/>
              <a:gd name="connsiteX192" fmla="*/ 904993 w 2185173"/>
              <a:gd name="connsiteY192" fmla="*/ 2974926 h 3484726"/>
              <a:gd name="connsiteX193" fmla="*/ 903675 w 2185173"/>
              <a:gd name="connsiteY193" fmla="*/ 2975365 h 3484726"/>
              <a:gd name="connsiteX194" fmla="*/ 903236 w 2185173"/>
              <a:gd name="connsiteY194" fmla="*/ 2977122 h 3484726"/>
              <a:gd name="connsiteX195" fmla="*/ 851861 w 2185173"/>
              <a:gd name="connsiteY195" fmla="*/ 3028936 h 3484726"/>
              <a:gd name="connsiteX196" fmla="*/ 849666 w 2185173"/>
              <a:gd name="connsiteY196" fmla="*/ 3031571 h 3484726"/>
              <a:gd name="connsiteX197" fmla="*/ 846592 w 2185173"/>
              <a:gd name="connsiteY197" fmla="*/ 3034644 h 3484726"/>
              <a:gd name="connsiteX198" fmla="*/ 843957 w 2185173"/>
              <a:gd name="connsiteY198" fmla="*/ 3037279 h 3484726"/>
              <a:gd name="connsiteX199" fmla="*/ 840883 w 2185173"/>
              <a:gd name="connsiteY199" fmla="*/ 3040353 h 3484726"/>
              <a:gd name="connsiteX200" fmla="*/ 696857 w 2185173"/>
              <a:gd name="connsiteY200" fmla="*/ 3166815 h 3484726"/>
              <a:gd name="connsiteX201" fmla="*/ 696418 w 2185173"/>
              <a:gd name="connsiteY201" fmla="*/ 3167254 h 3484726"/>
              <a:gd name="connsiteX202" fmla="*/ 695540 w 2185173"/>
              <a:gd name="connsiteY202" fmla="*/ 3168132 h 3484726"/>
              <a:gd name="connsiteX203" fmla="*/ 693784 w 2185173"/>
              <a:gd name="connsiteY203" fmla="*/ 3168571 h 3484726"/>
              <a:gd name="connsiteX204" fmla="*/ 692466 w 2185173"/>
              <a:gd name="connsiteY204" fmla="*/ 3170327 h 3484726"/>
              <a:gd name="connsiteX205" fmla="*/ 642409 w 2185173"/>
              <a:gd name="connsiteY205" fmla="*/ 3212921 h 3484726"/>
              <a:gd name="connsiteX206" fmla="*/ 636261 w 2185173"/>
              <a:gd name="connsiteY206" fmla="*/ 3217751 h 3484726"/>
              <a:gd name="connsiteX207" fmla="*/ 630992 w 2185173"/>
              <a:gd name="connsiteY207" fmla="*/ 3223020 h 3484726"/>
              <a:gd name="connsiteX208" fmla="*/ 624405 w 2185173"/>
              <a:gd name="connsiteY208" fmla="*/ 3227850 h 3484726"/>
              <a:gd name="connsiteX209" fmla="*/ 619136 w 2185173"/>
              <a:gd name="connsiteY209" fmla="*/ 3233558 h 3484726"/>
              <a:gd name="connsiteX210" fmla="*/ 602450 w 2185173"/>
              <a:gd name="connsiteY210" fmla="*/ 3245853 h 3484726"/>
              <a:gd name="connsiteX211" fmla="*/ 584447 w 2185173"/>
              <a:gd name="connsiteY211" fmla="*/ 3259465 h 3484726"/>
              <a:gd name="connsiteX212" fmla="*/ 564687 w 2185173"/>
              <a:gd name="connsiteY212" fmla="*/ 3272639 h 3484726"/>
              <a:gd name="connsiteX213" fmla="*/ 544928 w 2185173"/>
              <a:gd name="connsiteY213" fmla="*/ 3285812 h 3484726"/>
              <a:gd name="connsiteX214" fmla="*/ 524729 w 2185173"/>
              <a:gd name="connsiteY214" fmla="*/ 3299424 h 3484726"/>
              <a:gd name="connsiteX215" fmla="*/ 504091 w 2185173"/>
              <a:gd name="connsiteY215" fmla="*/ 3312158 h 3484726"/>
              <a:gd name="connsiteX216" fmla="*/ 484770 w 2185173"/>
              <a:gd name="connsiteY216" fmla="*/ 3324014 h 3484726"/>
              <a:gd name="connsiteX217" fmla="*/ 467206 w 2185173"/>
              <a:gd name="connsiteY217" fmla="*/ 3335870 h 3484726"/>
              <a:gd name="connsiteX218" fmla="*/ 450520 w 2185173"/>
              <a:gd name="connsiteY218" fmla="*/ 3345530 h 3484726"/>
              <a:gd name="connsiteX219" fmla="*/ 434274 w 2185173"/>
              <a:gd name="connsiteY219" fmla="*/ 3355629 h 3484726"/>
              <a:gd name="connsiteX220" fmla="*/ 417588 w 2185173"/>
              <a:gd name="connsiteY220" fmla="*/ 3365289 h 3484726"/>
              <a:gd name="connsiteX221" fmla="*/ 400902 w 2185173"/>
              <a:gd name="connsiteY221" fmla="*/ 3375389 h 3484726"/>
              <a:gd name="connsiteX222" fmla="*/ 384216 w 2185173"/>
              <a:gd name="connsiteY222" fmla="*/ 3385049 h 3484726"/>
              <a:gd name="connsiteX223" fmla="*/ 367530 w 2185173"/>
              <a:gd name="connsiteY223" fmla="*/ 3394270 h 3484726"/>
              <a:gd name="connsiteX224" fmla="*/ 350844 w 2185173"/>
              <a:gd name="connsiteY224" fmla="*/ 3403931 h 3484726"/>
              <a:gd name="connsiteX225" fmla="*/ 335036 w 2185173"/>
              <a:gd name="connsiteY225" fmla="*/ 3414030 h 3484726"/>
              <a:gd name="connsiteX226" fmla="*/ 324498 w 2185173"/>
              <a:gd name="connsiteY226" fmla="*/ 3421056 h 3484726"/>
              <a:gd name="connsiteX227" fmla="*/ 317472 w 2185173"/>
              <a:gd name="connsiteY227" fmla="*/ 3425886 h 3484726"/>
              <a:gd name="connsiteX228" fmla="*/ 315716 w 2185173"/>
              <a:gd name="connsiteY228" fmla="*/ 3427203 h 3484726"/>
              <a:gd name="connsiteX229" fmla="*/ 314398 w 2185173"/>
              <a:gd name="connsiteY229" fmla="*/ 3428520 h 3484726"/>
              <a:gd name="connsiteX230" fmla="*/ 313959 w 2185173"/>
              <a:gd name="connsiteY230" fmla="*/ 3429838 h 3484726"/>
              <a:gd name="connsiteX231" fmla="*/ 313081 w 2185173"/>
              <a:gd name="connsiteY231" fmla="*/ 3431594 h 3484726"/>
              <a:gd name="connsiteX232" fmla="*/ 313081 w 2185173"/>
              <a:gd name="connsiteY232" fmla="*/ 3435107 h 3484726"/>
              <a:gd name="connsiteX233" fmla="*/ 313081 w 2185173"/>
              <a:gd name="connsiteY233" fmla="*/ 3439059 h 3484726"/>
              <a:gd name="connsiteX234" fmla="*/ 312203 w 2185173"/>
              <a:gd name="connsiteY234" fmla="*/ 3445645 h 3484726"/>
              <a:gd name="connsiteX235" fmla="*/ 308251 w 2185173"/>
              <a:gd name="connsiteY235" fmla="*/ 3453988 h 3484726"/>
              <a:gd name="connsiteX236" fmla="*/ 304738 w 2185173"/>
              <a:gd name="connsiteY236" fmla="*/ 3461014 h 3484726"/>
              <a:gd name="connsiteX237" fmla="*/ 300786 w 2185173"/>
              <a:gd name="connsiteY237" fmla="*/ 3465844 h 3484726"/>
              <a:gd name="connsiteX238" fmla="*/ 297273 w 2185173"/>
              <a:gd name="connsiteY238" fmla="*/ 3469357 h 3484726"/>
              <a:gd name="connsiteX239" fmla="*/ 292443 w 2185173"/>
              <a:gd name="connsiteY239" fmla="*/ 3471553 h 3484726"/>
              <a:gd name="connsiteX240" fmla="*/ 281905 w 2185173"/>
              <a:gd name="connsiteY240" fmla="*/ 3474187 h 3484726"/>
              <a:gd name="connsiteX241" fmla="*/ 268731 w 2185173"/>
              <a:gd name="connsiteY241" fmla="*/ 3476383 h 3484726"/>
              <a:gd name="connsiteX242" fmla="*/ 261267 w 2185173"/>
              <a:gd name="connsiteY242" fmla="*/ 3479017 h 3484726"/>
              <a:gd name="connsiteX243" fmla="*/ 256876 w 2185173"/>
              <a:gd name="connsiteY243" fmla="*/ 3482091 h 3484726"/>
              <a:gd name="connsiteX244" fmla="*/ 253802 w 2185173"/>
              <a:gd name="connsiteY244" fmla="*/ 3482530 h 3484726"/>
              <a:gd name="connsiteX245" fmla="*/ 250289 w 2185173"/>
              <a:gd name="connsiteY245" fmla="*/ 3483408 h 3484726"/>
              <a:gd name="connsiteX246" fmla="*/ 244581 w 2185173"/>
              <a:gd name="connsiteY246" fmla="*/ 3484287 h 3484726"/>
              <a:gd name="connsiteX247" fmla="*/ 237116 w 2185173"/>
              <a:gd name="connsiteY247" fmla="*/ 3484726 h 3484726"/>
              <a:gd name="connsiteX248" fmla="*/ 240190 w 2185173"/>
              <a:gd name="connsiteY248" fmla="*/ 3477261 h 3484726"/>
              <a:gd name="connsiteX249" fmla="*/ 243263 w 2185173"/>
              <a:gd name="connsiteY249" fmla="*/ 3471992 h 3484726"/>
              <a:gd name="connsiteX250" fmla="*/ 246337 w 2185173"/>
              <a:gd name="connsiteY250" fmla="*/ 3468040 h 3484726"/>
              <a:gd name="connsiteX251" fmla="*/ 250728 w 2185173"/>
              <a:gd name="connsiteY251" fmla="*/ 3462331 h 3484726"/>
              <a:gd name="connsiteX252" fmla="*/ 251606 w 2185173"/>
              <a:gd name="connsiteY252" fmla="*/ 3461014 h 3484726"/>
              <a:gd name="connsiteX253" fmla="*/ 252046 w 2185173"/>
              <a:gd name="connsiteY253" fmla="*/ 3460136 h 3484726"/>
              <a:gd name="connsiteX254" fmla="*/ 254680 w 2185173"/>
              <a:gd name="connsiteY254" fmla="*/ 3457501 h 3484726"/>
              <a:gd name="connsiteX255" fmla="*/ 255558 w 2185173"/>
              <a:gd name="connsiteY255" fmla="*/ 3456184 h 3484726"/>
              <a:gd name="connsiteX256" fmla="*/ 256437 w 2185173"/>
              <a:gd name="connsiteY256" fmla="*/ 3453988 h 3484726"/>
              <a:gd name="connsiteX257" fmla="*/ 257754 w 2185173"/>
              <a:gd name="connsiteY257" fmla="*/ 3449597 h 3484726"/>
              <a:gd name="connsiteX258" fmla="*/ 253802 w 2185173"/>
              <a:gd name="connsiteY258" fmla="*/ 3447402 h 3484726"/>
              <a:gd name="connsiteX259" fmla="*/ 251606 w 2185173"/>
              <a:gd name="connsiteY259" fmla="*/ 3445645 h 3484726"/>
              <a:gd name="connsiteX260" fmla="*/ 250289 w 2185173"/>
              <a:gd name="connsiteY260" fmla="*/ 3442572 h 3484726"/>
              <a:gd name="connsiteX261" fmla="*/ 250289 w 2185173"/>
              <a:gd name="connsiteY261" fmla="*/ 3439937 h 3484726"/>
              <a:gd name="connsiteX262" fmla="*/ 252046 w 2185173"/>
              <a:gd name="connsiteY262" fmla="*/ 3433351 h 3484726"/>
              <a:gd name="connsiteX263" fmla="*/ 255558 w 2185173"/>
              <a:gd name="connsiteY263" fmla="*/ 3426325 h 3484726"/>
              <a:gd name="connsiteX264" fmla="*/ 280587 w 2185173"/>
              <a:gd name="connsiteY264" fmla="*/ 3360459 h 3484726"/>
              <a:gd name="connsiteX265" fmla="*/ 282344 w 2185173"/>
              <a:gd name="connsiteY265" fmla="*/ 3356068 h 3484726"/>
              <a:gd name="connsiteX266" fmla="*/ 283661 w 2185173"/>
              <a:gd name="connsiteY266" fmla="*/ 3354312 h 3484726"/>
              <a:gd name="connsiteX267" fmla="*/ 284978 w 2185173"/>
              <a:gd name="connsiteY267" fmla="*/ 3352116 h 3484726"/>
              <a:gd name="connsiteX268" fmla="*/ 286735 w 2185173"/>
              <a:gd name="connsiteY268" fmla="*/ 3347725 h 3484726"/>
              <a:gd name="connsiteX269" fmla="*/ 288491 w 2185173"/>
              <a:gd name="connsiteY269" fmla="*/ 3340700 h 3484726"/>
              <a:gd name="connsiteX270" fmla="*/ 290248 w 2185173"/>
              <a:gd name="connsiteY270" fmla="*/ 3333674 h 3484726"/>
              <a:gd name="connsiteX271" fmla="*/ 315276 w 2185173"/>
              <a:gd name="connsiteY271" fmla="*/ 3271760 h 3484726"/>
              <a:gd name="connsiteX272" fmla="*/ 315716 w 2185173"/>
              <a:gd name="connsiteY272" fmla="*/ 3270443 h 3484726"/>
              <a:gd name="connsiteX273" fmla="*/ 316155 w 2185173"/>
              <a:gd name="connsiteY273" fmla="*/ 3270004 h 3484726"/>
              <a:gd name="connsiteX274" fmla="*/ 317472 w 2185173"/>
              <a:gd name="connsiteY274" fmla="*/ 3264296 h 3484726"/>
              <a:gd name="connsiteX275" fmla="*/ 317472 w 2185173"/>
              <a:gd name="connsiteY275" fmla="*/ 3262100 h 3484726"/>
              <a:gd name="connsiteX276" fmla="*/ 318789 w 2185173"/>
              <a:gd name="connsiteY276" fmla="*/ 3259465 h 3484726"/>
              <a:gd name="connsiteX277" fmla="*/ 321424 w 2185173"/>
              <a:gd name="connsiteY277" fmla="*/ 3255074 h 3484726"/>
              <a:gd name="connsiteX278" fmla="*/ 341623 w 2185173"/>
              <a:gd name="connsiteY278" fmla="*/ 3202382 h 3484726"/>
              <a:gd name="connsiteX279" fmla="*/ 347331 w 2185173"/>
              <a:gd name="connsiteY279" fmla="*/ 3189648 h 3484726"/>
              <a:gd name="connsiteX280" fmla="*/ 352161 w 2185173"/>
              <a:gd name="connsiteY280" fmla="*/ 3176475 h 3484726"/>
              <a:gd name="connsiteX281" fmla="*/ 356991 w 2185173"/>
              <a:gd name="connsiteY281" fmla="*/ 3162424 h 3484726"/>
              <a:gd name="connsiteX282" fmla="*/ 362261 w 2185173"/>
              <a:gd name="connsiteY282" fmla="*/ 3149250 h 3484726"/>
              <a:gd name="connsiteX283" fmla="*/ 392998 w 2185173"/>
              <a:gd name="connsiteY283" fmla="*/ 3070212 h 3484726"/>
              <a:gd name="connsiteX284" fmla="*/ 394754 w 2185173"/>
              <a:gd name="connsiteY284" fmla="*/ 3062747 h 3484726"/>
              <a:gd name="connsiteX285" fmla="*/ 397828 w 2185173"/>
              <a:gd name="connsiteY285" fmla="*/ 3054843 h 3484726"/>
              <a:gd name="connsiteX286" fmla="*/ 410123 w 2185173"/>
              <a:gd name="connsiteY286" fmla="*/ 3025423 h 3484726"/>
              <a:gd name="connsiteX287" fmla="*/ 411440 w 2185173"/>
              <a:gd name="connsiteY287" fmla="*/ 3022789 h 3484726"/>
              <a:gd name="connsiteX288" fmla="*/ 412757 w 2185173"/>
              <a:gd name="connsiteY288" fmla="*/ 3019276 h 3484726"/>
              <a:gd name="connsiteX289" fmla="*/ 414075 w 2185173"/>
              <a:gd name="connsiteY289" fmla="*/ 3015763 h 3484726"/>
              <a:gd name="connsiteX290" fmla="*/ 415392 w 2185173"/>
              <a:gd name="connsiteY290" fmla="*/ 3010494 h 3484726"/>
              <a:gd name="connsiteX291" fmla="*/ 454911 w 2185173"/>
              <a:gd name="connsiteY291" fmla="*/ 2911695 h 3484726"/>
              <a:gd name="connsiteX292" fmla="*/ 454911 w 2185173"/>
              <a:gd name="connsiteY292" fmla="*/ 2910378 h 3484726"/>
              <a:gd name="connsiteX293" fmla="*/ 455351 w 2185173"/>
              <a:gd name="connsiteY293" fmla="*/ 2909500 h 3484726"/>
              <a:gd name="connsiteX294" fmla="*/ 525607 w 2185173"/>
              <a:gd name="connsiteY294" fmla="*/ 2719807 h 3484726"/>
              <a:gd name="connsiteX295" fmla="*/ 526485 w 2185173"/>
              <a:gd name="connsiteY295" fmla="*/ 2718490 h 3484726"/>
              <a:gd name="connsiteX296" fmla="*/ 526485 w 2185173"/>
              <a:gd name="connsiteY296" fmla="*/ 2719368 h 3484726"/>
              <a:gd name="connsiteX297" fmla="*/ 526924 w 2185173"/>
              <a:gd name="connsiteY297" fmla="*/ 2718490 h 3484726"/>
              <a:gd name="connsiteX298" fmla="*/ 528242 w 2185173"/>
              <a:gd name="connsiteY298" fmla="*/ 2714099 h 3484726"/>
              <a:gd name="connsiteX299" fmla="*/ 529998 w 2185173"/>
              <a:gd name="connsiteY299" fmla="*/ 2707951 h 3484726"/>
              <a:gd name="connsiteX300" fmla="*/ 531755 w 2185173"/>
              <a:gd name="connsiteY300" fmla="*/ 2700926 h 3484726"/>
              <a:gd name="connsiteX301" fmla="*/ 566444 w 2185173"/>
              <a:gd name="connsiteY301" fmla="*/ 2599932 h 3484726"/>
              <a:gd name="connsiteX302" fmla="*/ 567322 w 2185173"/>
              <a:gd name="connsiteY302" fmla="*/ 2596419 h 3484726"/>
              <a:gd name="connsiteX303" fmla="*/ 567761 w 2185173"/>
              <a:gd name="connsiteY303" fmla="*/ 2592028 h 3484726"/>
              <a:gd name="connsiteX304" fmla="*/ 569517 w 2185173"/>
              <a:gd name="connsiteY304" fmla="*/ 2587198 h 3484726"/>
              <a:gd name="connsiteX305" fmla="*/ 570396 w 2185173"/>
              <a:gd name="connsiteY305" fmla="*/ 2584124 h 3484726"/>
              <a:gd name="connsiteX306" fmla="*/ 571274 w 2185173"/>
              <a:gd name="connsiteY306" fmla="*/ 2581490 h 3484726"/>
              <a:gd name="connsiteX307" fmla="*/ 573469 w 2185173"/>
              <a:gd name="connsiteY307" fmla="*/ 2577977 h 3484726"/>
              <a:gd name="connsiteX308" fmla="*/ 575226 w 2185173"/>
              <a:gd name="connsiteY308" fmla="*/ 2570951 h 3484726"/>
              <a:gd name="connsiteX309" fmla="*/ 576982 w 2185173"/>
              <a:gd name="connsiteY309" fmla="*/ 2563047 h 3484726"/>
              <a:gd name="connsiteX310" fmla="*/ 578739 w 2185173"/>
              <a:gd name="connsiteY310" fmla="*/ 2556022 h 3484726"/>
              <a:gd name="connsiteX311" fmla="*/ 581373 w 2185173"/>
              <a:gd name="connsiteY311" fmla="*/ 2548996 h 3484726"/>
              <a:gd name="connsiteX312" fmla="*/ 584447 w 2185173"/>
              <a:gd name="connsiteY312" fmla="*/ 2541970 h 3484726"/>
              <a:gd name="connsiteX313" fmla="*/ 587082 w 2185173"/>
              <a:gd name="connsiteY313" fmla="*/ 2534505 h 3484726"/>
              <a:gd name="connsiteX314" fmla="*/ 589277 w 2185173"/>
              <a:gd name="connsiteY314" fmla="*/ 2526163 h 3484726"/>
              <a:gd name="connsiteX315" fmla="*/ 591912 w 2185173"/>
              <a:gd name="connsiteY315" fmla="*/ 2517380 h 3484726"/>
              <a:gd name="connsiteX316" fmla="*/ 593668 w 2185173"/>
              <a:gd name="connsiteY316" fmla="*/ 2509037 h 3484726"/>
              <a:gd name="connsiteX317" fmla="*/ 596303 w 2185173"/>
              <a:gd name="connsiteY317" fmla="*/ 2500694 h 3484726"/>
              <a:gd name="connsiteX318" fmla="*/ 598498 w 2185173"/>
              <a:gd name="connsiteY318" fmla="*/ 2492791 h 3484726"/>
              <a:gd name="connsiteX319" fmla="*/ 601133 w 2185173"/>
              <a:gd name="connsiteY319" fmla="*/ 2486643 h 3484726"/>
              <a:gd name="connsiteX320" fmla="*/ 612110 w 2185173"/>
              <a:gd name="connsiteY320" fmla="*/ 2452393 h 3484726"/>
              <a:gd name="connsiteX321" fmla="*/ 614745 w 2185173"/>
              <a:gd name="connsiteY321" fmla="*/ 2444489 h 3484726"/>
              <a:gd name="connsiteX322" fmla="*/ 616062 w 2185173"/>
              <a:gd name="connsiteY322" fmla="*/ 2438342 h 3484726"/>
              <a:gd name="connsiteX323" fmla="*/ 617380 w 2185173"/>
              <a:gd name="connsiteY323" fmla="*/ 2431316 h 3484726"/>
              <a:gd name="connsiteX324" fmla="*/ 620453 w 2185173"/>
              <a:gd name="connsiteY324" fmla="*/ 2422534 h 3484726"/>
              <a:gd name="connsiteX325" fmla="*/ 623966 w 2185173"/>
              <a:gd name="connsiteY325" fmla="*/ 2412874 h 3484726"/>
              <a:gd name="connsiteX326" fmla="*/ 625284 w 2185173"/>
              <a:gd name="connsiteY326" fmla="*/ 2408044 h 3484726"/>
              <a:gd name="connsiteX327" fmla="*/ 625284 w 2185173"/>
              <a:gd name="connsiteY327" fmla="*/ 2403213 h 3484726"/>
              <a:gd name="connsiteX328" fmla="*/ 627040 w 2185173"/>
              <a:gd name="connsiteY328" fmla="*/ 2392675 h 3484726"/>
              <a:gd name="connsiteX329" fmla="*/ 628796 w 2185173"/>
              <a:gd name="connsiteY329" fmla="*/ 2386088 h 3484726"/>
              <a:gd name="connsiteX330" fmla="*/ 630992 w 2185173"/>
              <a:gd name="connsiteY330" fmla="*/ 2382137 h 3484726"/>
              <a:gd name="connsiteX331" fmla="*/ 631870 w 2185173"/>
              <a:gd name="connsiteY331" fmla="*/ 2379941 h 3484726"/>
              <a:gd name="connsiteX332" fmla="*/ 633187 w 2185173"/>
              <a:gd name="connsiteY332" fmla="*/ 2376428 h 3484726"/>
              <a:gd name="connsiteX333" fmla="*/ 634505 w 2185173"/>
              <a:gd name="connsiteY333" fmla="*/ 2372915 h 3484726"/>
              <a:gd name="connsiteX334" fmla="*/ 635822 w 2185173"/>
              <a:gd name="connsiteY334" fmla="*/ 2367207 h 3484726"/>
              <a:gd name="connsiteX335" fmla="*/ 643287 w 2185173"/>
              <a:gd name="connsiteY335" fmla="*/ 2337787 h 3484726"/>
              <a:gd name="connsiteX336" fmla="*/ 645043 w 2185173"/>
              <a:gd name="connsiteY336" fmla="*/ 2329444 h 3484726"/>
              <a:gd name="connsiteX337" fmla="*/ 645482 w 2185173"/>
              <a:gd name="connsiteY337" fmla="*/ 2322418 h 3484726"/>
              <a:gd name="connsiteX338" fmla="*/ 646800 w 2185173"/>
              <a:gd name="connsiteY338" fmla="*/ 2315393 h 3484726"/>
              <a:gd name="connsiteX339" fmla="*/ 649434 w 2185173"/>
              <a:gd name="connsiteY339" fmla="*/ 2307050 h 3484726"/>
              <a:gd name="connsiteX340" fmla="*/ 652508 w 2185173"/>
              <a:gd name="connsiteY340" fmla="*/ 2301781 h 3484726"/>
              <a:gd name="connsiteX341" fmla="*/ 652947 w 2185173"/>
              <a:gd name="connsiteY341" fmla="*/ 2301341 h 3484726"/>
              <a:gd name="connsiteX342" fmla="*/ 653825 w 2185173"/>
              <a:gd name="connsiteY342" fmla="*/ 2299146 h 3484726"/>
              <a:gd name="connsiteX343" fmla="*/ 654264 w 2185173"/>
              <a:gd name="connsiteY343" fmla="*/ 2292120 h 3484726"/>
              <a:gd name="connsiteX344" fmla="*/ 657338 w 2185173"/>
              <a:gd name="connsiteY344" fmla="*/ 2278069 h 3484726"/>
              <a:gd name="connsiteX345" fmla="*/ 660412 w 2185173"/>
              <a:gd name="connsiteY345" fmla="*/ 2268409 h 3484726"/>
              <a:gd name="connsiteX346" fmla="*/ 661729 w 2185173"/>
              <a:gd name="connsiteY346" fmla="*/ 2264018 h 3484726"/>
              <a:gd name="connsiteX347" fmla="*/ 663047 w 2185173"/>
              <a:gd name="connsiteY347" fmla="*/ 2259627 h 3484726"/>
              <a:gd name="connsiteX348" fmla="*/ 664364 w 2185173"/>
              <a:gd name="connsiteY348" fmla="*/ 2254796 h 3484726"/>
              <a:gd name="connsiteX349" fmla="*/ 664803 w 2185173"/>
              <a:gd name="connsiteY349" fmla="*/ 2248649 h 3484726"/>
              <a:gd name="connsiteX350" fmla="*/ 665242 w 2185173"/>
              <a:gd name="connsiteY350" fmla="*/ 2241623 h 3484726"/>
              <a:gd name="connsiteX351" fmla="*/ 666559 w 2185173"/>
              <a:gd name="connsiteY351" fmla="*/ 2237232 h 3484726"/>
              <a:gd name="connsiteX352" fmla="*/ 667438 w 2185173"/>
              <a:gd name="connsiteY352" fmla="*/ 2233720 h 3484726"/>
              <a:gd name="connsiteX353" fmla="*/ 668316 w 2185173"/>
              <a:gd name="connsiteY353" fmla="*/ 2232402 h 3484726"/>
              <a:gd name="connsiteX354" fmla="*/ 670511 w 2185173"/>
              <a:gd name="connsiteY354" fmla="*/ 2228011 h 3484726"/>
              <a:gd name="connsiteX355" fmla="*/ 673585 w 2185173"/>
              <a:gd name="connsiteY355" fmla="*/ 2219668 h 3484726"/>
              <a:gd name="connsiteX356" fmla="*/ 679732 w 2185173"/>
              <a:gd name="connsiteY356" fmla="*/ 2188931 h 3484726"/>
              <a:gd name="connsiteX357" fmla="*/ 681489 w 2185173"/>
              <a:gd name="connsiteY357" fmla="*/ 2181905 h 3484726"/>
              <a:gd name="connsiteX358" fmla="*/ 682806 w 2185173"/>
              <a:gd name="connsiteY358" fmla="*/ 2174001 h 3484726"/>
              <a:gd name="connsiteX359" fmla="*/ 684123 w 2185173"/>
              <a:gd name="connsiteY359" fmla="*/ 2164780 h 3484726"/>
              <a:gd name="connsiteX360" fmla="*/ 685002 w 2185173"/>
              <a:gd name="connsiteY360" fmla="*/ 2157315 h 3484726"/>
              <a:gd name="connsiteX361" fmla="*/ 687197 w 2185173"/>
              <a:gd name="connsiteY361" fmla="*/ 2148973 h 3484726"/>
              <a:gd name="connsiteX362" fmla="*/ 689393 w 2185173"/>
              <a:gd name="connsiteY362" fmla="*/ 2143264 h 3484726"/>
              <a:gd name="connsiteX363" fmla="*/ 691149 w 2185173"/>
              <a:gd name="connsiteY363" fmla="*/ 2137556 h 3484726"/>
              <a:gd name="connsiteX364" fmla="*/ 692466 w 2185173"/>
              <a:gd name="connsiteY364" fmla="*/ 2130530 h 3484726"/>
              <a:gd name="connsiteX365" fmla="*/ 693784 w 2185173"/>
              <a:gd name="connsiteY365" fmla="*/ 2120870 h 3484726"/>
              <a:gd name="connsiteX366" fmla="*/ 693784 w 2185173"/>
              <a:gd name="connsiteY366" fmla="*/ 2113844 h 3484726"/>
              <a:gd name="connsiteX367" fmla="*/ 694223 w 2185173"/>
              <a:gd name="connsiteY367" fmla="*/ 2110771 h 3484726"/>
              <a:gd name="connsiteX368" fmla="*/ 695101 w 2185173"/>
              <a:gd name="connsiteY368" fmla="*/ 2107258 h 3484726"/>
              <a:gd name="connsiteX369" fmla="*/ 696418 w 2185173"/>
              <a:gd name="connsiteY369" fmla="*/ 2103306 h 3484726"/>
              <a:gd name="connsiteX370" fmla="*/ 698175 w 2185173"/>
              <a:gd name="connsiteY370" fmla="*/ 2098037 h 3484726"/>
              <a:gd name="connsiteX371" fmla="*/ 699931 w 2185173"/>
              <a:gd name="connsiteY371" fmla="*/ 2092767 h 3484726"/>
              <a:gd name="connsiteX372" fmla="*/ 701249 w 2185173"/>
              <a:gd name="connsiteY372" fmla="*/ 2087059 h 3484726"/>
              <a:gd name="connsiteX373" fmla="*/ 701688 w 2185173"/>
              <a:gd name="connsiteY373" fmla="*/ 2080472 h 3484726"/>
              <a:gd name="connsiteX374" fmla="*/ 702566 w 2185173"/>
              <a:gd name="connsiteY374" fmla="*/ 2075203 h 3484726"/>
              <a:gd name="connsiteX375" fmla="*/ 703005 w 2185173"/>
              <a:gd name="connsiteY375" fmla="*/ 2068617 h 3484726"/>
              <a:gd name="connsiteX376" fmla="*/ 704322 w 2185173"/>
              <a:gd name="connsiteY376" fmla="*/ 2062908 h 3484726"/>
              <a:gd name="connsiteX377" fmla="*/ 705640 w 2185173"/>
              <a:gd name="connsiteY377" fmla="*/ 2056761 h 3484726"/>
              <a:gd name="connsiteX378" fmla="*/ 707396 w 2185173"/>
              <a:gd name="connsiteY378" fmla="*/ 2050613 h 3484726"/>
              <a:gd name="connsiteX379" fmla="*/ 710031 w 2185173"/>
              <a:gd name="connsiteY379" fmla="*/ 2040514 h 3484726"/>
              <a:gd name="connsiteX380" fmla="*/ 711787 w 2185173"/>
              <a:gd name="connsiteY380" fmla="*/ 2027780 h 3484726"/>
              <a:gd name="connsiteX381" fmla="*/ 713543 w 2185173"/>
              <a:gd name="connsiteY381" fmla="*/ 2015485 h 3484726"/>
              <a:gd name="connsiteX382" fmla="*/ 716178 w 2185173"/>
              <a:gd name="connsiteY382" fmla="*/ 2004947 h 3484726"/>
              <a:gd name="connsiteX383" fmla="*/ 719252 w 2185173"/>
              <a:gd name="connsiteY383" fmla="*/ 1994847 h 3484726"/>
              <a:gd name="connsiteX384" fmla="*/ 721008 w 2185173"/>
              <a:gd name="connsiteY384" fmla="*/ 1985626 h 3484726"/>
              <a:gd name="connsiteX385" fmla="*/ 722325 w 2185173"/>
              <a:gd name="connsiteY385" fmla="*/ 1978161 h 3484726"/>
              <a:gd name="connsiteX386" fmla="*/ 722765 w 2185173"/>
              <a:gd name="connsiteY386" fmla="*/ 1970257 h 3484726"/>
              <a:gd name="connsiteX387" fmla="*/ 723643 w 2185173"/>
              <a:gd name="connsiteY387" fmla="*/ 1963232 h 3484726"/>
              <a:gd name="connsiteX388" fmla="*/ 724521 w 2185173"/>
              <a:gd name="connsiteY388" fmla="*/ 1957084 h 3484726"/>
              <a:gd name="connsiteX389" fmla="*/ 725838 w 2185173"/>
              <a:gd name="connsiteY389" fmla="*/ 1950059 h 3484726"/>
              <a:gd name="connsiteX390" fmla="*/ 728473 w 2185173"/>
              <a:gd name="connsiteY390" fmla="*/ 1942155 h 3484726"/>
              <a:gd name="connsiteX391" fmla="*/ 730229 w 2185173"/>
              <a:gd name="connsiteY391" fmla="*/ 1935129 h 3484726"/>
              <a:gd name="connsiteX392" fmla="*/ 731547 w 2185173"/>
              <a:gd name="connsiteY392" fmla="*/ 1927664 h 3484726"/>
              <a:gd name="connsiteX393" fmla="*/ 731986 w 2185173"/>
              <a:gd name="connsiteY393" fmla="*/ 1919760 h 3484726"/>
              <a:gd name="connsiteX394" fmla="*/ 732864 w 2185173"/>
              <a:gd name="connsiteY394" fmla="*/ 1911417 h 3484726"/>
              <a:gd name="connsiteX395" fmla="*/ 733303 w 2185173"/>
              <a:gd name="connsiteY395" fmla="*/ 1903075 h 3484726"/>
              <a:gd name="connsiteX396" fmla="*/ 734181 w 2185173"/>
              <a:gd name="connsiteY396" fmla="*/ 1894292 h 3484726"/>
              <a:gd name="connsiteX397" fmla="*/ 735060 w 2185173"/>
              <a:gd name="connsiteY397" fmla="*/ 1886828 h 3484726"/>
              <a:gd name="connsiteX398" fmla="*/ 737255 w 2185173"/>
              <a:gd name="connsiteY398" fmla="*/ 1878924 h 3484726"/>
              <a:gd name="connsiteX399" fmla="*/ 739451 w 2185173"/>
              <a:gd name="connsiteY399" fmla="*/ 1869703 h 3484726"/>
              <a:gd name="connsiteX400" fmla="*/ 740768 w 2185173"/>
              <a:gd name="connsiteY400" fmla="*/ 1861360 h 3484726"/>
              <a:gd name="connsiteX401" fmla="*/ 741207 w 2185173"/>
              <a:gd name="connsiteY401" fmla="*/ 1853017 h 3484726"/>
              <a:gd name="connsiteX402" fmla="*/ 741207 w 2185173"/>
              <a:gd name="connsiteY402" fmla="*/ 1845552 h 3484726"/>
              <a:gd name="connsiteX403" fmla="*/ 741207 w 2185173"/>
              <a:gd name="connsiteY403" fmla="*/ 1829305 h 3484726"/>
              <a:gd name="connsiteX404" fmla="*/ 743402 w 2185173"/>
              <a:gd name="connsiteY404" fmla="*/ 1810424 h 3484726"/>
              <a:gd name="connsiteX405" fmla="*/ 744281 w 2185173"/>
              <a:gd name="connsiteY405" fmla="*/ 1801203 h 3484726"/>
              <a:gd name="connsiteX406" fmla="*/ 746476 w 2185173"/>
              <a:gd name="connsiteY406" fmla="*/ 1792860 h 3484726"/>
              <a:gd name="connsiteX407" fmla="*/ 748233 w 2185173"/>
              <a:gd name="connsiteY407" fmla="*/ 1784956 h 3484726"/>
              <a:gd name="connsiteX408" fmla="*/ 749550 w 2185173"/>
              <a:gd name="connsiteY408" fmla="*/ 1778808 h 3484726"/>
              <a:gd name="connsiteX409" fmla="*/ 750867 w 2185173"/>
              <a:gd name="connsiteY409" fmla="*/ 1765196 h 3484726"/>
              <a:gd name="connsiteX410" fmla="*/ 751306 w 2185173"/>
              <a:gd name="connsiteY410" fmla="*/ 1752023 h 3484726"/>
              <a:gd name="connsiteX411" fmla="*/ 751745 w 2185173"/>
              <a:gd name="connsiteY411" fmla="*/ 1737972 h 3484726"/>
              <a:gd name="connsiteX412" fmla="*/ 751745 w 2185173"/>
              <a:gd name="connsiteY412" fmla="*/ 1724359 h 3484726"/>
              <a:gd name="connsiteX413" fmla="*/ 751306 w 2185173"/>
              <a:gd name="connsiteY413" fmla="*/ 1710308 h 3484726"/>
              <a:gd name="connsiteX414" fmla="*/ 751745 w 2185173"/>
              <a:gd name="connsiteY414" fmla="*/ 1696257 h 3484726"/>
              <a:gd name="connsiteX415" fmla="*/ 752624 w 2185173"/>
              <a:gd name="connsiteY415" fmla="*/ 1683084 h 3484726"/>
              <a:gd name="connsiteX416" fmla="*/ 753941 w 2185173"/>
              <a:gd name="connsiteY416" fmla="*/ 1669911 h 3484726"/>
              <a:gd name="connsiteX417" fmla="*/ 754380 w 2185173"/>
              <a:gd name="connsiteY417" fmla="*/ 1659811 h 3484726"/>
              <a:gd name="connsiteX418" fmla="*/ 754819 w 2185173"/>
              <a:gd name="connsiteY418" fmla="*/ 1651468 h 3484726"/>
              <a:gd name="connsiteX419" fmla="*/ 754819 w 2185173"/>
              <a:gd name="connsiteY419" fmla="*/ 1643125 h 3484726"/>
              <a:gd name="connsiteX420" fmla="*/ 754819 w 2185173"/>
              <a:gd name="connsiteY420" fmla="*/ 1633026 h 3484726"/>
              <a:gd name="connsiteX421" fmla="*/ 754819 w 2185173"/>
              <a:gd name="connsiteY421" fmla="*/ 1626878 h 3484726"/>
              <a:gd name="connsiteX422" fmla="*/ 755697 w 2185173"/>
              <a:gd name="connsiteY422" fmla="*/ 1622048 h 3484726"/>
              <a:gd name="connsiteX423" fmla="*/ 757015 w 2185173"/>
              <a:gd name="connsiteY423" fmla="*/ 1618535 h 3484726"/>
              <a:gd name="connsiteX424" fmla="*/ 757454 w 2185173"/>
              <a:gd name="connsiteY424" fmla="*/ 1615462 h 3484726"/>
              <a:gd name="connsiteX425" fmla="*/ 758771 w 2185173"/>
              <a:gd name="connsiteY425" fmla="*/ 1613705 h 3484726"/>
              <a:gd name="connsiteX426" fmla="*/ 759210 w 2185173"/>
              <a:gd name="connsiteY426" fmla="*/ 1611510 h 3484726"/>
              <a:gd name="connsiteX427" fmla="*/ 760088 w 2185173"/>
              <a:gd name="connsiteY427" fmla="*/ 1607997 h 3484726"/>
              <a:gd name="connsiteX428" fmla="*/ 760088 w 2185173"/>
              <a:gd name="connsiteY428" fmla="*/ 1603606 h 3484726"/>
              <a:gd name="connsiteX429" fmla="*/ 760088 w 2185173"/>
              <a:gd name="connsiteY429" fmla="*/ 1445529 h 3484726"/>
              <a:gd name="connsiteX430" fmla="*/ 759210 w 2185173"/>
              <a:gd name="connsiteY430" fmla="*/ 1438503 h 3484726"/>
              <a:gd name="connsiteX431" fmla="*/ 757015 w 2185173"/>
              <a:gd name="connsiteY431" fmla="*/ 1431038 h 3484726"/>
              <a:gd name="connsiteX432" fmla="*/ 754819 w 2185173"/>
              <a:gd name="connsiteY432" fmla="*/ 1423134 h 3484726"/>
              <a:gd name="connsiteX433" fmla="*/ 753063 w 2185173"/>
              <a:gd name="connsiteY433" fmla="*/ 1415230 h 3484726"/>
              <a:gd name="connsiteX434" fmla="*/ 751745 w 2185173"/>
              <a:gd name="connsiteY434" fmla="*/ 1406888 h 3484726"/>
              <a:gd name="connsiteX435" fmla="*/ 751306 w 2185173"/>
              <a:gd name="connsiteY435" fmla="*/ 1398545 h 3484726"/>
              <a:gd name="connsiteX436" fmla="*/ 750867 w 2185173"/>
              <a:gd name="connsiteY436" fmla="*/ 1390641 h 3484726"/>
              <a:gd name="connsiteX437" fmla="*/ 749989 w 2185173"/>
              <a:gd name="connsiteY437" fmla="*/ 1383615 h 3484726"/>
              <a:gd name="connsiteX438" fmla="*/ 748233 w 2185173"/>
              <a:gd name="connsiteY438" fmla="*/ 1366490 h 3484726"/>
              <a:gd name="connsiteX439" fmla="*/ 745598 w 2185173"/>
              <a:gd name="connsiteY439" fmla="*/ 1352439 h 3484726"/>
              <a:gd name="connsiteX440" fmla="*/ 744281 w 2185173"/>
              <a:gd name="connsiteY440" fmla="*/ 1345413 h 3484726"/>
              <a:gd name="connsiteX441" fmla="*/ 743842 w 2185173"/>
              <a:gd name="connsiteY441" fmla="*/ 1338387 h 3484726"/>
              <a:gd name="connsiteX442" fmla="*/ 742524 w 2185173"/>
              <a:gd name="connsiteY442" fmla="*/ 1329605 h 3484726"/>
              <a:gd name="connsiteX443" fmla="*/ 742085 w 2185173"/>
              <a:gd name="connsiteY443" fmla="*/ 1319067 h 3484726"/>
              <a:gd name="connsiteX444" fmla="*/ 741207 w 2185173"/>
              <a:gd name="connsiteY444" fmla="*/ 1312041 h 3484726"/>
              <a:gd name="connsiteX445" fmla="*/ 740768 w 2185173"/>
              <a:gd name="connsiteY445" fmla="*/ 1305015 h 3484726"/>
              <a:gd name="connsiteX446" fmla="*/ 739011 w 2185173"/>
              <a:gd name="connsiteY446" fmla="*/ 1297990 h 3484726"/>
              <a:gd name="connsiteX447" fmla="*/ 737694 w 2185173"/>
              <a:gd name="connsiteY447" fmla="*/ 1290964 h 3484726"/>
              <a:gd name="connsiteX448" fmla="*/ 735938 w 2185173"/>
              <a:gd name="connsiteY448" fmla="*/ 1283499 h 3484726"/>
              <a:gd name="connsiteX449" fmla="*/ 734181 w 2185173"/>
              <a:gd name="connsiteY449" fmla="*/ 1275596 h 3484726"/>
              <a:gd name="connsiteX450" fmla="*/ 732864 w 2185173"/>
              <a:gd name="connsiteY450" fmla="*/ 1267253 h 3484726"/>
              <a:gd name="connsiteX451" fmla="*/ 731547 w 2185173"/>
              <a:gd name="connsiteY451" fmla="*/ 1258031 h 3484726"/>
              <a:gd name="connsiteX452" fmla="*/ 730229 w 2185173"/>
              <a:gd name="connsiteY452" fmla="*/ 1249688 h 3484726"/>
              <a:gd name="connsiteX453" fmla="*/ 728473 w 2185173"/>
              <a:gd name="connsiteY453" fmla="*/ 1243541 h 3484726"/>
              <a:gd name="connsiteX454" fmla="*/ 726717 w 2185173"/>
              <a:gd name="connsiteY454" fmla="*/ 1237833 h 3484726"/>
              <a:gd name="connsiteX455" fmla="*/ 724521 w 2185173"/>
              <a:gd name="connsiteY455" fmla="*/ 1230807 h 3484726"/>
              <a:gd name="connsiteX456" fmla="*/ 723643 w 2185173"/>
              <a:gd name="connsiteY456" fmla="*/ 1222903 h 3484726"/>
              <a:gd name="connsiteX457" fmla="*/ 722765 w 2185173"/>
              <a:gd name="connsiteY457" fmla="*/ 1215438 h 3484726"/>
              <a:gd name="connsiteX458" fmla="*/ 722325 w 2185173"/>
              <a:gd name="connsiteY458" fmla="*/ 1208413 h 3484726"/>
              <a:gd name="connsiteX459" fmla="*/ 721447 w 2185173"/>
              <a:gd name="connsiteY459" fmla="*/ 1199631 h 3484726"/>
              <a:gd name="connsiteX460" fmla="*/ 721008 w 2185173"/>
              <a:gd name="connsiteY460" fmla="*/ 1194361 h 3484726"/>
              <a:gd name="connsiteX461" fmla="*/ 719691 w 2185173"/>
              <a:gd name="connsiteY461" fmla="*/ 1190849 h 3484726"/>
              <a:gd name="connsiteX462" fmla="*/ 719252 w 2185173"/>
              <a:gd name="connsiteY462" fmla="*/ 1187775 h 3484726"/>
              <a:gd name="connsiteX463" fmla="*/ 717934 w 2185173"/>
              <a:gd name="connsiteY463" fmla="*/ 1185140 h 3484726"/>
              <a:gd name="connsiteX464" fmla="*/ 716617 w 2185173"/>
              <a:gd name="connsiteY464" fmla="*/ 1182066 h 3484726"/>
              <a:gd name="connsiteX465" fmla="*/ 715300 w 2185173"/>
              <a:gd name="connsiteY465" fmla="*/ 1179432 h 3484726"/>
              <a:gd name="connsiteX466" fmla="*/ 714861 w 2185173"/>
              <a:gd name="connsiteY466" fmla="*/ 1175041 h 3484726"/>
              <a:gd name="connsiteX467" fmla="*/ 713543 w 2185173"/>
              <a:gd name="connsiteY467" fmla="*/ 1170211 h 3484726"/>
              <a:gd name="connsiteX468" fmla="*/ 713104 w 2185173"/>
              <a:gd name="connsiteY468" fmla="*/ 1160990 h 3484726"/>
              <a:gd name="connsiteX469" fmla="*/ 711787 w 2185173"/>
              <a:gd name="connsiteY469" fmla="*/ 1155720 h 3484726"/>
              <a:gd name="connsiteX470" fmla="*/ 710470 w 2185173"/>
              <a:gd name="connsiteY470" fmla="*/ 1149134 h 3484726"/>
              <a:gd name="connsiteX471" fmla="*/ 707835 w 2185173"/>
              <a:gd name="connsiteY471" fmla="*/ 1142108 h 3484726"/>
              <a:gd name="connsiteX472" fmla="*/ 705640 w 2185173"/>
              <a:gd name="connsiteY472" fmla="*/ 1136400 h 3484726"/>
              <a:gd name="connsiteX473" fmla="*/ 704761 w 2185173"/>
              <a:gd name="connsiteY473" fmla="*/ 1132887 h 3484726"/>
              <a:gd name="connsiteX474" fmla="*/ 704322 w 2185173"/>
              <a:gd name="connsiteY474" fmla="*/ 1130252 h 3484726"/>
              <a:gd name="connsiteX475" fmla="*/ 703883 w 2185173"/>
              <a:gd name="connsiteY475" fmla="*/ 1127618 h 3484726"/>
              <a:gd name="connsiteX476" fmla="*/ 703883 w 2185173"/>
              <a:gd name="connsiteY476" fmla="*/ 1121909 h 3484726"/>
              <a:gd name="connsiteX477" fmla="*/ 702566 w 2185173"/>
              <a:gd name="connsiteY477" fmla="*/ 1112688 h 3484726"/>
              <a:gd name="connsiteX478" fmla="*/ 700809 w 2185173"/>
              <a:gd name="connsiteY478" fmla="*/ 1104784 h 3484726"/>
              <a:gd name="connsiteX479" fmla="*/ 698175 w 2185173"/>
              <a:gd name="connsiteY479" fmla="*/ 1099954 h 3484726"/>
              <a:gd name="connsiteX480" fmla="*/ 696857 w 2185173"/>
              <a:gd name="connsiteY480" fmla="*/ 1097759 h 3484726"/>
              <a:gd name="connsiteX481" fmla="*/ 695540 w 2185173"/>
              <a:gd name="connsiteY481" fmla="*/ 1095124 h 3484726"/>
              <a:gd name="connsiteX482" fmla="*/ 694223 w 2185173"/>
              <a:gd name="connsiteY482" fmla="*/ 1091611 h 3484726"/>
              <a:gd name="connsiteX483" fmla="*/ 693784 w 2185173"/>
              <a:gd name="connsiteY483" fmla="*/ 1087220 h 3484726"/>
              <a:gd name="connsiteX484" fmla="*/ 693345 w 2185173"/>
              <a:gd name="connsiteY484" fmla="*/ 1078438 h 3484726"/>
              <a:gd name="connsiteX485" fmla="*/ 692027 w 2185173"/>
              <a:gd name="connsiteY485" fmla="*/ 1069217 h 3484726"/>
              <a:gd name="connsiteX486" fmla="*/ 689393 w 2185173"/>
              <a:gd name="connsiteY486" fmla="*/ 1062191 h 3484726"/>
              <a:gd name="connsiteX487" fmla="*/ 687197 w 2185173"/>
              <a:gd name="connsiteY487" fmla="*/ 1057361 h 3484726"/>
              <a:gd name="connsiteX488" fmla="*/ 682806 w 2185173"/>
              <a:gd name="connsiteY488" fmla="*/ 1045066 h 3484726"/>
              <a:gd name="connsiteX489" fmla="*/ 678854 w 2185173"/>
              <a:gd name="connsiteY489" fmla="*/ 1030576 h 3484726"/>
              <a:gd name="connsiteX490" fmla="*/ 674463 w 2185173"/>
              <a:gd name="connsiteY490" fmla="*/ 1016524 h 3484726"/>
              <a:gd name="connsiteX491" fmla="*/ 670511 w 2185173"/>
              <a:gd name="connsiteY491" fmla="*/ 1005986 h 3484726"/>
              <a:gd name="connsiteX492" fmla="*/ 667877 w 2185173"/>
              <a:gd name="connsiteY492" fmla="*/ 999399 h 3484726"/>
              <a:gd name="connsiteX493" fmla="*/ 666120 w 2185173"/>
              <a:gd name="connsiteY493" fmla="*/ 993252 h 3484726"/>
              <a:gd name="connsiteX494" fmla="*/ 664364 w 2185173"/>
              <a:gd name="connsiteY494" fmla="*/ 987104 h 3484726"/>
              <a:gd name="connsiteX495" fmla="*/ 662168 w 2185173"/>
              <a:gd name="connsiteY495" fmla="*/ 980079 h 3484726"/>
              <a:gd name="connsiteX496" fmla="*/ 591912 w 2185173"/>
              <a:gd name="connsiteY496" fmla="*/ 804876 h 3484726"/>
              <a:gd name="connsiteX497" fmla="*/ 581812 w 2185173"/>
              <a:gd name="connsiteY497" fmla="*/ 784678 h 3484726"/>
              <a:gd name="connsiteX498" fmla="*/ 572152 w 2185173"/>
              <a:gd name="connsiteY498" fmla="*/ 764479 h 3484726"/>
              <a:gd name="connsiteX499" fmla="*/ 562931 w 2185173"/>
              <a:gd name="connsiteY499" fmla="*/ 743841 h 3484726"/>
              <a:gd name="connsiteX500" fmla="*/ 552392 w 2185173"/>
              <a:gd name="connsiteY500" fmla="*/ 724081 h 3484726"/>
              <a:gd name="connsiteX501" fmla="*/ 537463 w 2185173"/>
              <a:gd name="connsiteY501" fmla="*/ 695979 h 3484726"/>
              <a:gd name="connsiteX502" fmla="*/ 537463 w 2185173"/>
              <a:gd name="connsiteY502" fmla="*/ 695540 h 3484726"/>
              <a:gd name="connsiteX503" fmla="*/ 537024 w 2185173"/>
              <a:gd name="connsiteY503" fmla="*/ 694661 h 3484726"/>
              <a:gd name="connsiteX504" fmla="*/ 477745 w 2185173"/>
              <a:gd name="connsiteY504" fmla="*/ 592350 h 3484726"/>
              <a:gd name="connsiteX505" fmla="*/ 475549 w 2185173"/>
              <a:gd name="connsiteY505" fmla="*/ 589277 h 3484726"/>
              <a:gd name="connsiteX506" fmla="*/ 474671 w 2185173"/>
              <a:gd name="connsiteY506" fmla="*/ 587081 h 3484726"/>
              <a:gd name="connsiteX507" fmla="*/ 473793 w 2185173"/>
              <a:gd name="connsiteY507" fmla="*/ 586642 h 3484726"/>
              <a:gd name="connsiteX508" fmla="*/ 473354 w 2185173"/>
              <a:gd name="connsiteY508" fmla="*/ 585325 h 3484726"/>
              <a:gd name="connsiteX509" fmla="*/ 472476 w 2185173"/>
              <a:gd name="connsiteY509" fmla="*/ 584446 h 3484726"/>
              <a:gd name="connsiteX510" fmla="*/ 472036 w 2185173"/>
              <a:gd name="connsiteY510" fmla="*/ 583568 h 3484726"/>
              <a:gd name="connsiteX511" fmla="*/ 342062 w 2185173"/>
              <a:gd name="connsiteY511" fmla="*/ 394315 h 3484726"/>
              <a:gd name="connsiteX512" fmla="*/ 341184 w 2185173"/>
              <a:gd name="connsiteY512" fmla="*/ 392119 h 3484726"/>
              <a:gd name="connsiteX513" fmla="*/ 338549 w 2185173"/>
              <a:gd name="connsiteY513" fmla="*/ 389045 h 3484726"/>
              <a:gd name="connsiteX514" fmla="*/ 302103 w 2185173"/>
              <a:gd name="connsiteY514" fmla="*/ 339866 h 3484726"/>
              <a:gd name="connsiteX515" fmla="*/ 299030 w 2185173"/>
              <a:gd name="connsiteY515" fmla="*/ 335036 h 3484726"/>
              <a:gd name="connsiteX516" fmla="*/ 295517 w 2185173"/>
              <a:gd name="connsiteY516" fmla="*/ 330205 h 3484726"/>
              <a:gd name="connsiteX517" fmla="*/ 292882 w 2185173"/>
              <a:gd name="connsiteY517" fmla="*/ 328010 h 3484726"/>
              <a:gd name="connsiteX518" fmla="*/ 291565 w 2185173"/>
              <a:gd name="connsiteY518" fmla="*/ 325814 h 3484726"/>
              <a:gd name="connsiteX519" fmla="*/ 291126 w 2185173"/>
              <a:gd name="connsiteY519" fmla="*/ 325375 h 3484726"/>
              <a:gd name="connsiteX520" fmla="*/ 290248 w 2185173"/>
              <a:gd name="connsiteY520" fmla="*/ 324497 h 3484726"/>
              <a:gd name="connsiteX521" fmla="*/ 289808 w 2185173"/>
              <a:gd name="connsiteY521" fmla="*/ 324058 h 3484726"/>
              <a:gd name="connsiteX522" fmla="*/ 288930 w 2185173"/>
              <a:gd name="connsiteY522" fmla="*/ 323180 h 3484726"/>
              <a:gd name="connsiteX523" fmla="*/ 288491 w 2185173"/>
              <a:gd name="connsiteY523" fmla="*/ 322302 h 3484726"/>
              <a:gd name="connsiteX524" fmla="*/ 288052 w 2185173"/>
              <a:gd name="connsiteY524" fmla="*/ 321863 h 3484726"/>
              <a:gd name="connsiteX525" fmla="*/ 74648 w 2185173"/>
              <a:gd name="connsiteY525" fmla="*/ 83429 h 3484726"/>
              <a:gd name="connsiteX526" fmla="*/ 74209 w 2185173"/>
              <a:gd name="connsiteY526" fmla="*/ 82990 h 3484726"/>
              <a:gd name="connsiteX527" fmla="*/ 72891 w 2185173"/>
              <a:gd name="connsiteY527" fmla="*/ 82112 h 3484726"/>
              <a:gd name="connsiteX528" fmla="*/ 72452 w 2185173"/>
              <a:gd name="connsiteY528" fmla="*/ 81673 h 3484726"/>
              <a:gd name="connsiteX529" fmla="*/ 71574 w 2185173"/>
              <a:gd name="connsiteY529" fmla="*/ 80795 h 3484726"/>
              <a:gd name="connsiteX530" fmla="*/ 68061 w 2185173"/>
              <a:gd name="connsiteY530" fmla="*/ 76404 h 3484726"/>
              <a:gd name="connsiteX531" fmla="*/ 63670 w 2185173"/>
              <a:gd name="connsiteY531" fmla="*/ 72452 h 3484726"/>
              <a:gd name="connsiteX532" fmla="*/ 61035 w 2185173"/>
              <a:gd name="connsiteY532" fmla="*/ 69378 h 3484726"/>
              <a:gd name="connsiteX533" fmla="*/ 57962 w 2185173"/>
              <a:gd name="connsiteY533" fmla="*/ 66743 h 3484726"/>
              <a:gd name="connsiteX534" fmla="*/ 46545 w 2185173"/>
              <a:gd name="connsiteY534" fmla="*/ 54009 h 3484726"/>
              <a:gd name="connsiteX535" fmla="*/ 45667 w 2185173"/>
              <a:gd name="connsiteY535" fmla="*/ 53570 h 3484726"/>
              <a:gd name="connsiteX536" fmla="*/ 45228 w 2185173"/>
              <a:gd name="connsiteY536" fmla="*/ 52692 h 3484726"/>
              <a:gd name="connsiteX537" fmla="*/ 42154 w 2185173"/>
              <a:gd name="connsiteY537" fmla="*/ 50057 h 3484726"/>
              <a:gd name="connsiteX538" fmla="*/ 39958 w 2185173"/>
              <a:gd name="connsiteY538" fmla="*/ 47862 h 3484726"/>
              <a:gd name="connsiteX539" fmla="*/ 38202 w 2185173"/>
              <a:gd name="connsiteY539" fmla="*/ 45666 h 3484726"/>
              <a:gd name="connsiteX540" fmla="*/ 9221 w 2185173"/>
              <a:gd name="connsiteY540" fmla="*/ 17564 h 3484726"/>
              <a:gd name="connsiteX541" fmla="*/ 7465 w 2185173"/>
              <a:gd name="connsiteY541" fmla="*/ 16246 h 3484726"/>
              <a:gd name="connsiteX542" fmla="*/ 6148 w 2185173"/>
              <a:gd name="connsiteY542" fmla="*/ 14929 h 3484726"/>
              <a:gd name="connsiteX543" fmla="*/ 5708 w 2185173"/>
              <a:gd name="connsiteY543" fmla="*/ 14051 h 3484726"/>
              <a:gd name="connsiteX544" fmla="*/ 4830 w 2185173"/>
              <a:gd name="connsiteY544" fmla="*/ 13173 h 3484726"/>
              <a:gd name="connsiteX545" fmla="*/ 1317 w 2185173"/>
              <a:gd name="connsiteY545" fmla="*/ 9660 h 3484726"/>
              <a:gd name="connsiteX546" fmla="*/ 439 w 2185173"/>
              <a:gd name="connsiteY546" fmla="*/ 9660 h 3484726"/>
              <a:gd name="connsiteX547" fmla="*/ 0 w 2185173"/>
              <a:gd name="connsiteY547" fmla="*/ 7903 h 3484726"/>
              <a:gd name="connsiteX548" fmla="*/ 0 w 2185173"/>
              <a:gd name="connsiteY548" fmla="*/ 1317 h 3484726"/>
              <a:gd name="connsiteX549" fmla="*/ 13612 w 2185173"/>
              <a:gd name="connsiteY549" fmla="*/ 1317 h 3484726"/>
              <a:gd name="connsiteX550" fmla="*/ 28542 w 2185173"/>
              <a:gd name="connsiteY550" fmla="*/ 878 h 3484726"/>
              <a:gd name="connsiteX551" fmla="*/ 44350 w 2185173"/>
              <a:gd name="connsiteY551" fmla="*/ 0 h 348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Lst>
            <a:rect l="l" t="t" r="r" b="b"/>
            <a:pathLst>
              <a:path w="2185173" h="3484726">
                <a:moveTo>
                  <a:pt x="44350" y="0"/>
                </a:moveTo>
                <a:lnTo>
                  <a:pt x="61035" y="0"/>
                </a:lnTo>
                <a:lnTo>
                  <a:pt x="77721" y="0"/>
                </a:lnTo>
                <a:lnTo>
                  <a:pt x="93090" y="0"/>
                </a:lnTo>
                <a:lnTo>
                  <a:pt x="107580" y="878"/>
                </a:lnTo>
                <a:lnTo>
                  <a:pt x="119875" y="2195"/>
                </a:lnTo>
                <a:lnTo>
                  <a:pt x="133488" y="4391"/>
                </a:lnTo>
                <a:lnTo>
                  <a:pt x="147539" y="5708"/>
                </a:lnTo>
                <a:lnTo>
                  <a:pt x="162029" y="7025"/>
                </a:lnTo>
                <a:lnTo>
                  <a:pt x="175642" y="8342"/>
                </a:lnTo>
                <a:lnTo>
                  <a:pt x="189693" y="9660"/>
                </a:lnTo>
                <a:lnTo>
                  <a:pt x="203305" y="11416"/>
                </a:lnTo>
                <a:lnTo>
                  <a:pt x="216039" y="13173"/>
                </a:lnTo>
                <a:lnTo>
                  <a:pt x="229212" y="16246"/>
                </a:lnTo>
                <a:lnTo>
                  <a:pt x="241507" y="18881"/>
                </a:lnTo>
                <a:lnTo>
                  <a:pt x="254680" y="21955"/>
                </a:lnTo>
                <a:lnTo>
                  <a:pt x="266975" y="23711"/>
                </a:lnTo>
                <a:lnTo>
                  <a:pt x="279709" y="26785"/>
                </a:lnTo>
                <a:lnTo>
                  <a:pt x="292882" y="28980"/>
                </a:lnTo>
                <a:lnTo>
                  <a:pt x="305616" y="31615"/>
                </a:lnTo>
                <a:lnTo>
                  <a:pt x="318350" y="34250"/>
                </a:lnTo>
                <a:lnTo>
                  <a:pt x="331084" y="37762"/>
                </a:lnTo>
                <a:lnTo>
                  <a:pt x="476867" y="79916"/>
                </a:lnTo>
                <a:lnTo>
                  <a:pt x="487405" y="84307"/>
                </a:lnTo>
                <a:lnTo>
                  <a:pt x="497944" y="89138"/>
                </a:lnTo>
                <a:lnTo>
                  <a:pt x="508482" y="93968"/>
                </a:lnTo>
                <a:lnTo>
                  <a:pt x="519460" y="99237"/>
                </a:lnTo>
                <a:lnTo>
                  <a:pt x="623527" y="153686"/>
                </a:lnTo>
                <a:lnTo>
                  <a:pt x="628357" y="156760"/>
                </a:lnTo>
                <a:lnTo>
                  <a:pt x="634066" y="159394"/>
                </a:lnTo>
                <a:lnTo>
                  <a:pt x="638018" y="162907"/>
                </a:lnTo>
                <a:lnTo>
                  <a:pt x="643287" y="166420"/>
                </a:lnTo>
                <a:lnTo>
                  <a:pt x="713983" y="220430"/>
                </a:lnTo>
                <a:lnTo>
                  <a:pt x="718374" y="223942"/>
                </a:lnTo>
                <a:lnTo>
                  <a:pt x="723643" y="227455"/>
                </a:lnTo>
                <a:lnTo>
                  <a:pt x="838249" y="325814"/>
                </a:lnTo>
                <a:lnTo>
                  <a:pt x="839127" y="326693"/>
                </a:lnTo>
                <a:lnTo>
                  <a:pt x="839566" y="327571"/>
                </a:lnTo>
                <a:lnTo>
                  <a:pt x="961198" y="455350"/>
                </a:lnTo>
                <a:lnTo>
                  <a:pt x="965150" y="459302"/>
                </a:lnTo>
                <a:lnTo>
                  <a:pt x="968663" y="464132"/>
                </a:lnTo>
                <a:lnTo>
                  <a:pt x="1009938" y="516385"/>
                </a:lnTo>
                <a:lnTo>
                  <a:pt x="1014329" y="520337"/>
                </a:lnTo>
                <a:lnTo>
                  <a:pt x="1018281" y="525607"/>
                </a:lnTo>
                <a:lnTo>
                  <a:pt x="1060874" y="579616"/>
                </a:lnTo>
                <a:lnTo>
                  <a:pt x="1068339" y="588838"/>
                </a:lnTo>
                <a:lnTo>
                  <a:pt x="1075804" y="597180"/>
                </a:lnTo>
                <a:lnTo>
                  <a:pt x="1090294" y="616062"/>
                </a:lnTo>
                <a:lnTo>
                  <a:pt x="1092490" y="618257"/>
                </a:lnTo>
                <a:lnTo>
                  <a:pt x="1094246" y="620453"/>
                </a:lnTo>
                <a:lnTo>
                  <a:pt x="1095564" y="621770"/>
                </a:lnTo>
                <a:lnTo>
                  <a:pt x="1096442" y="623966"/>
                </a:lnTo>
                <a:lnTo>
                  <a:pt x="1097320" y="624405"/>
                </a:lnTo>
                <a:lnTo>
                  <a:pt x="1097759" y="625283"/>
                </a:lnTo>
                <a:lnTo>
                  <a:pt x="1188654" y="743841"/>
                </a:lnTo>
                <a:lnTo>
                  <a:pt x="1190410" y="746915"/>
                </a:lnTo>
                <a:lnTo>
                  <a:pt x="1192606" y="749549"/>
                </a:lnTo>
                <a:lnTo>
                  <a:pt x="1194362" y="753062"/>
                </a:lnTo>
                <a:lnTo>
                  <a:pt x="1195679" y="754380"/>
                </a:lnTo>
                <a:lnTo>
                  <a:pt x="1196557" y="755697"/>
                </a:lnTo>
                <a:lnTo>
                  <a:pt x="1199192" y="758771"/>
                </a:lnTo>
                <a:lnTo>
                  <a:pt x="1283061" y="873816"/>
                </a:lnTo>
                <a:lnTo>
                  <a:pt x="1287013" y="878646"/>
                </a:lnTo>
                <a:lnTo>
                  <a:pt x="1290526" y="883915"/>
                </a:lnTo>
                <a:lnTo>
                  <a:pt x="1305894" y="904114"/>
                </a:lnTo>
                <a:lnTo>
                  <a:pt x="1321702" y="925630"/>
                </a:lnTo>
                <a:lnTo>
                  <a:pt x="1329606" y="936168"/>
                </a:lnTo>
                <a:lnTo>
                  <a:pt x="1337510" y="946707"/>
                </a:lnTo>
                <a:lnTo>
                  <a:pt x="1345414" y="956806"/>
                </a:lnTo>
                <a:lnTo>
                  <a:pt x="1354196" y="966467"/>
                </a:lnTo>
                <a:lnTo>
                  <a:pt x="1414792" y="1035406"/>
                </a:lnTo>
                <a:lnTo>
                  <a:pt x="1418305" y="1039797"/>
                </a:lnTo>
                <a:lnTo>
                  <a:pt x="1422696" y="1043749"/>
                </a:lnTo>
                <a:lnTo>
                  <a:pt x="1423574" y="1044627"/>
                </a:lnTo>
                <a:lnTo>
                  <a:pt x="1424013" y="1045066"/>
                </a:lnTo>
                <a:lnTo>
                  <a:pt x="1434552" y="1057361"/>
                </a:lnTo>
                <a:lnTo>
                  <a:pt x="1436308" y="1059117"/>
                </a:lnTo>
                <a:lnTo>
                  <a:pt x="1438064" y="1061313"/>
                </a:lnTo>
                <a:lnTo>
                  <a:pt x="1492074" y="1120592"/>
                </a:lnTo>
                <a:lnTo>
                  <a:pt x="1498661" y="1128057"/>
                </a:lnTo>
                <a:lnTo>
                  <a:pt x="1507004" y="1137278"/>
                </a:lnTo>
                <a:lnTo>
                  <a:pt x="1515347" y="1145621"/>
                </a:lnTo>
                <a:lnTo>
                  <a:pt x="1522811" y="1152647"/>
                </a:lnTo>
                <a:lnTo>
                  <a:pt x="1531154" y="1160550"/>
                </a:lnTo>
                <a:lnTo>
                  <a:pt x="1539497" y="1168893"/>
                </a:lnTo>
                <a:lnTo>
                  <a:pt x="1556183" y="1185140"/>
                </a:lnTo>
                <a:lnTo>
                  <a:pt x="1564526" y="1192605"/>
                </a:lnTo>
                <a:lnTo>
                  <a:pt x="1572430" y="1200509"/>
                </a:lnTo>
                <a:lnTo>
                  <a:pt x="1581212" y="1207534"/>
                </a:lnTo>
                <a:lnTo>
                  <a:pt x="1589555" y="1213682"/>
                </a:lnTo>
                <a:lnTo>
                  <a:pt x="1696696" y="1297990"/>
                </a:lnTo>
                <a:lnTo>
                  <a:pt x="1701527" y="1301503"/>
                </a:lnTo>
                <a:lnTo>
                  <a:pt x="1706357" y="1304576"/>
                </a:lnTo>
                <a:lnTo>
                  <a:pt x="1728751" y="1318628"/>
                </a:lnTo>
                <a:lnTo>
                  <a:pt x="1750706" y="1331801"/>
                </a:lnTo>
                <a:lnTo>
                  <a:pt x="1762123" y="1338826"/>
                </a:lnTo>
                <a:lnTo>
                  <a:pt x="1773100" y="1345413"/>
                </a:lnTo>
                <a:lnTo>
                  <a:pt x="1784956" y="1350682"/>
                </a:lnTo>
                <a:lnTo>
                  <a:pt x="1796812" y="1357269"/>
                </a:lnTo>
                <a:lnTo>
                  <a:pt x="1831940" y="1373516"/>
                </a:lnTo>
                <a:lnTo>
                  <a:pt x="1857847" y="1385811"/>
                </a:lnTo>
                <a:lnTo>
                  <a:pt x="1878046" y="1395910"/>
                </a:lnTo>
                <a:lnTo>
                  <a:pt x="1895610" y="1404253"/>
                </a:lnTo>
                <a:lnTo>
                  <a:pt x="1912735" y="1411279"/>
                </a:lnTo>
                <a:lnTo>
                  <a:pt x="1933373" y="1418743"/>
                </a:lnTo>
                <a:lnTo>
                  <a:pt x="1959720" y="1427964"/>
                </a:lnTo>
                <a:lnTo>
                  <a:pt x="1995726" y="1438503"/>
                </a:lnTo>
                <a:lnTo>
                  <a:pt x="2018559" y="1444211"/>
                </a:lnTo>
                <a:lnTo>
                  <a:pt x="2047540" y="1449920"/>
                </a:lnTo>
                <a:lnTo>
                  <a:pt x="2080912" y="1456067"/>
                </a:lnTo>
                <a:lnTo>
                  <a:pt x="2116479" y="1461775"/>
                </a:lnTo>
                <a:lnTo>
                  <a:pt x="2152047" y="1467484"/>
                </a:lnTo>
                <a:lnTo>
                  <a:pt x="2184540" y="1470997"/>
                </a:lnTo>
                <a:lnTo>
                  <a:pt x="2185173" y="1471057"/>
                </a:lnTo>
                <a:lnTo>
                  <a:pt x="2185173" y="1798957"/>
                </a:lnTo>
                <a:lnTo>
                  <a:pt x="2184101" y="1799007"/>
                </a:lnTo>
                <a:lnTo>
                  <a:pt x="2163464" y="1799885"/>
                </a:lnTo>
                <a:lnTo>
                  <a:pt x="2143704" y="1800324"/>
                </a:lnTo>
                <a:lnTo>
                  <a:pt x="2123944" y="1801203"/>
                </a:lnTo>
                <a:lnTo>
                  <a:pt x="2105502" y="1801203"/>
                </a:lnTo>
                <a:lnTo>
                  <a:pt x="2087499" y="1799885"/>
                </a:lnTo>
                <a:lnTo>
                  <a:pt x="2068617" y="1798129"/>
                </a:lnTo>
                <a:lnTo>
                  <a:pt x="2052370" y="1796812"/>
                </a:lnTo>
                <a:lnTo>
                  <a:pt x="2043588" y="1797690"/>
                </a:lnTo>
                <a:lnTo>
                  <a:pt x="2035684" y="1798129"/>
                </a:lnTo>
                <a:lnTo>
                  <a:pt x="2026463" y="1799885"/>
                </a:lnTo>
                <a:lnTo>
                  <a:pt x="2016364" y="1801642"/>
                </a:lnTo>
                <a:lnTo>
                  <a:pt x="2000995" y="1806033"/>
                </a:lnTo>
                <a:lnTo>
                  <a:pt x="1986505" y="1810424"/>
                </a:lnTo>
                <a:lnTo>
                  <a:pt x="1971575" y="1814376"/>
                </a:lnTo>
                <a:lnTo>
                  <a:pt x="1956646" y="1817888"/>
                </a:lnTo>
                <a:lnTo>
                  <a:pt x="1933812" y="1824914"/>
                </a:lnTo>
                <a:lnTo>
                  <a:pt x="1911418" y="1832818"/>
                </a:lnTo>
                <a:lnTo>
                  <a:pt x="1889902" y="1841161"/>
                </a:lnTo>
                <a:lnTo>
                  <a:pt x="1867508" y="1849504"/>
                </a:lnTo>
                <a:lnTo>
                  <a:pt x="1860921" y="1852138"/>
                </a:lnTo>
                <a:lnTo>
                  <a:pt x="1854774" y="1855212"/>
                </a:lnTo>
                <a:lnTo>
                  <a:pt x="1849065" y="1858725"/>
                </a:lnTo>
                <a:lnTo>
                  <a:pt x="1842918" y="1862238"/>
                </a:lnTo>
                <a:lnTo>
                  <a:pt x="1824476" y="1873215"/>
                </a:lnTo>
                <a:lnTo>
                  <a:pt x="1805155" y="1884632"/>
                </a:lnTo>
                <a:lnTo>
                  <a:pt x="1786274" y="1896488"/>
                </a:lnTo>
                <a:lnTo>
                  <a:pt x="1768270" y="1909222"/>
                </a:lnTo>
                <a:lnTo>
                  <a:pt x="1721725" y="1941716"/>
                </a:lnTo>
                <a:lnTo>
                  <a:pt x="1602728" y="2054565"/>
                </a:lnTo>
                <a:lnTo>
                  <a:pt x="1591312" y="2065982"/>
                </a:lnTo>
                <a:lnTo>
                  <a:pt x="1586481" y="2071690"/>
                </a:lnTo>
                <a:lnTo>
                  <a:pt x="1584725" y="2073008"/>
                </a:lnTo>
                <a:lnTo>
                  <a:pt x="1582969" y="2074325"/>
                </a:lnTo>
                <a:lnTo>
                  <a:pt x="1580334" y="2075203"/>
                </a:lnTo>
                <a:lnTo>
                  <a:pt x="1577260" y="2075642"/>
                </a:lnTo>
                <a:lnTo>
                  <a:pt x="1575943" y="2080033"/>
                </a:lnTo>
                <a:lnTo>
                  <a:pt x="1574187" y="2083985"/>
                </a:lnTo>
                <a:lnTo>
                  <a:pt x="1571552" y="2089254"/>
                </a:lnTo>
                <a:lnTo>
                  <a:pt x="1568478" y="2093206"/>
                </a:lnTo>
                <a:lnTo>
                  <a:pt x="1561892" y="2101110"/>
                </a:lnTo>
                <a:lnTo>
                  <a:pt x="1554866" y="2108575"/>
                </a:lnTo>
                <a:lnTo>
                  <a:pt x="1530276" y="2139751"/>
                </a:lnTo>
                <a:lnTo>
                  <a:pt x="1528081" y="2142386"/>
                </a:lnTo>
                <a:lnTo>
                  <a:pt x="1525446" y="2145899"/>
                </a:lnTo>
                <a:lnTo>
                  <a:pt x="1524129" y="2147216"/>
                </a:lnTo>
                <a:lnTo>
                  <a:pt x="1522811" y="2148973"/>
                </a:lnTo>
                <a:lnTo>
                  <a:pt x="1496904" y="2183223"/>
                </a:lnTo>
                <a:lnTo>
                  <a:pt x="1496465" y="2184101"/>
                </a:lnTo>
                <a:lnTo>
                  <a:pt x="1495587" y="2184540"/>
                </a:lnTo>
                <a:lnTo>
                  <a:pt x="1478462" y="2206934"/>
                </a:lnTo>
                <a:lnTo>
                  <a:pt x="1478023" y="2207812"/>
                </a:lnTo>
                <a:lnTo>
                  <a:pt x="1478023" y="2208691"/>
                </a:lnTo>
                <a:lnTo>
                  <a:pt x="1327849" y="2436146"/>
                </a:lnTo>
                <a:lnTo>
                  <a:pt x="1323458" y="2443172"/>
                </a:lnTo>
                <a:lnTo>
                  <a:pt x="1319067" y="2450198"/>
                </a:lnTo>
                <a:lnTo>
                  <a:pt x="1317311" y="2453710"/>
                </a:lnTo>
                <a:lnTo>
                  <a:pt x="1314676" y="2457223"/>
                </a:lnTo>
                <a:lnTo>
                  <a:pt x="1272083" y="2522650"/>
                </a:lnTo>
                <a:lnTo>
                  <a:pt x="1271644" y="2523089"/>
                </a:lnTo>
                <a:lnTo>
                  <a:pt x="1270766" y="2523967"/>
                </a:lnTo>
                <a:lnTo>
                  <a:pt x="1267692" y="2528797"/>
                </a:lnTo>
                <a:lnTo>
                  <a:pt x="1266375" y="2530993"/>
                </a:lnTo>
                <a:lnTo>
                  <a:pt x="1265497" y="2532310"/>
                </a:lnTo>
                <a:lnTo>
                  <a:pt x="1147817" y="2698291"/>
                </a:lnTo>
                <a:lnTo>
                  <a:pt x="1147378" y="2698730"/>
                </a:lnTo>
                <a:lnTo>
                  <a:pt x="1146500" y="2699608"/>
                </a:lnTo>
                <a:lnTo>
                  <a:pt x="1146500" y="2700048"/>
                </a:lnTo>
                <a:lnTo>
                  <a:pt x="1146061" y="2701804"/>
                </a:lnTo>
                <a:lnTo>
                  <a:pt x="1118397" y="2737371"/>
                </a:lnTo>
                <a:lnTo>
                  <a:pt x="1115762" y="2740445"/>
                </a:lnTo>
                <a:lnTo>
                  <a:pt x="1113128" y="2743080"/>
                </a:lnTo>
                <a:lnTo>
                  <a:pt x="1083708" y="2780403"/>
                </a:lnTo>
                <a:lnTo>
                  <a:pt x="1079756" y="2786112"/>
                </a:lnTo>
                <a:lnTo>
                  <a:pt x="1075804" y="2791381"/>
                </a:lnTo>
                <a:lnTo>
                  <a:pt x="1074926" y="2792259"/>
                </a:lnTo>
                <a:lnTo>
                  <a:pt x="1074487" y="2793137"/>
                </a:lnTo>
                <a:lnTo>
                  <a:pt x="904993" y="2974926"/>
                </a:lnTo>
                <a:lnTo>
                  <a:pt x="903675" y="2975365"/>
                </a:lnTo>
                <a:lnTo>
                  <a:pt x="903236" y="2977122"/>
                </a:lnTo>
                <a:lnTo>
                  <a:pt x="851861" y="3028936"/>
                </a:lnTo>
                <a:lnTo>
                  <a:pt x="849666" y="3031571"/>
                </a:lnTo>
                <a:lnTo>
                  <a:pt x="846592" y="3034644"/>
                </a:lnTo>
                <a:lnTo>
                  <a:pt x="843957" y="3037279"/>
                </a:lnTo>
                <a:lnTo>
                  <a:pt x="840883" y="3040353"/>
                </a:lnTo>
                <a:lnTo>
                  <a:pt x="696857" y="3166815"/>
                </a:lnTo>
                <a:lnTo>
                  <a:pt x="696418" y="3167254"/>
                </a:lnTo>
                <a:lnTo>
                  <a:pt x="695540" y="3168132"/>
                </a:lnTo>
                <a:lnTo>
                  <a:pt x="693784" y="3168571"/>
                </a:lnTo>
                <a:lnTo>
                  <a:pt x="692466" y="3170327"/>
                </a:lnTo>
                <a:lnTo>
                  <a:pt x="642409" y="3212921"/>
                </a:lnTo>
                <a:lnTo>
                  <a:pt x="636261" y="3217751"/>
                </a:lnTo>
                <a:lnTo>
                  <a:pt x="630992" y="3223020"/>
                </a:lnTo>
                <a:lnTo>
                  <a:pt x="624405" y="3227850"/>
                </a:lnTo>
                <a:lnTo>
                  <a:pt x="619136" y="3233558"/>
                </a:lnTo>
                <a:lnTo>
                  <a:pt x="602450" y="3245853"/>
                </a:lnTo>
                <a:lnTo>
                  <a:pt x="584447" y="3259465"/>
                </a:lnTo>
                <a:lnTo>
                  <a:pt x="564687" y="3272639"/>
                </a:lnTo>
                <a:lnTo>
                  <a:pt x="544928" y="3285812"/>
                </a:lnTo>
                <a:lnTo>
                  <a:pt x="524729" y="3299424"/>
                </a:lnTo>
                <a:lnTo>
                  <a:pt x="504091" y="3312158"/>
                </a:lnTo>
                <a:lnTo>
                  <a:pt x="484770" y="3324014"/>
                </a:lnTo>
                <a:lnTo>
                  <a:pt x="467206" y="3335870"/>
                </a:lnTo>
                <a:lnTo>
                  <a:pt x="450520" y="3345530"/>
                </a:lnTo>
                <a:lnTo>
                  <a:pt x="434274" y="3355629"/>
                </a:lnTo>
                <a:lnTo>
                  <a:pt x="417588" y="3365289"/>
                </a:lnTo>
                <a:lnTo>
                  <a:pt x="400902" y="3375389"/>
                </a:lnTo>
                <a:lnTo>
                  <a:pt x="384216" y="3385049"/>
                </a:lnTo>
                <a:lnTo>
                  <a:pt x="367530" y="3394270"/>
                </a:lnTo>
                <a:lnTo>
                  <a:pt x="350844" y="3403931"/>
                </a:lnTo>
                <a:lnTo>
                  <a:pt x="335036" y="3414030"/>
                </a:lnTo>
                <a:lnTo>
                  <a:pt x="324498" y="3421056"/>
                </a:lnTo>
                <a:lnTo>
                  <a:pt x="317472" y="3425886"/>
                </a:lnTo>
                <a:lnTo>
                  <a:pt x="315716" y="3427203"/>
                </a:lnTo>
                <a:lnTo>
                  <a:pt x="314398" y="3428520"/>
                </a:lnTo>
                <a:lnTo>
                  <a:pt x="313959" y="3429838"/>
                </a:lnTo>
                <a:lnTo>
                  <a:pt x="313081" y="3431594"/>
                </a:lnTo>
                <a:lnTo>
                  <a:pt x="313081" y="3435107"/>
                </a:lnTo>
                <a:lnTo>
                  <a:pt x="313081" y="3439059"/>
                </a:lnTo>
                <a:lnTo>
                  <a:pt x="312203" y="3445645"/>
                </a:lnTo>
                <a:lnTo>
                  <a:pt x="308251" y="3453988"/>
                </a:lnTo>
                <a:lnTo>
                  <a:pt x="304738" y="3461014"/>
                </a:lnTo>
                <a:lnTo>
                  <a:pt x="300786" y="3465844"/>
                </a:lnTo>
                <a:lnTo>
                  <a:pt x="297273" y="3469357"/>
                </a:lnTo>
                <a:lnTo>
                  <a:pt x="292443" y="3471553"/>
                </a:lnTo>
                <a:lnTo>
                  <a:pt x="281905" y="3474187"/>
                </a:lnTo>
                <a:lnTo>
                  <a:pt x="268731" y="3476383"/>
                </a:lnTo>
                <a:lnTo>
                  <a:pt x="261267" y="3479017"/>
                </a:lnTo>
                <a:lnTo>
                  <a:pt x="256876" y="3482091"/>
                </a:lnTo>
                <a:lnTo>
                  <a:pt x="253802" y="3482530"/>
                </a:lnTo>
                <a:lnTo>
                  <a:pt x="250289" y="3483408"/>
                </a:lnTo>
                <a:lnTo>
                  <a:pt x="244581" y="3484287"/>
                </a:lnTo>
                <a:lnTo>
                  <a:pt x="237116" y="3484726"/>
                </a:lnTo>
                <a:lnTo>
                  <a:pt x="240190" y="3477261"/>
                </a:lnTo>
                <a:lnTo>
                  <a:pt x="243263" y="3471992"/>
                </a:lnTo>
                <a:lnTo>
                  <a:pt x="246337" y="3468040"/>
                </a:lnTo>
                <a:lnTo>
                  <a:pt x="250728" y="3462331"/>
                </a:lnTo>
                <a:lnTo>
                  <a:pt x="251606" y="3461014"/>
                </a:lnTo>
                <a:lnTo>
                  <a:pt x="252046" y="3460136"/>
                </a:lnTo>
                <a:lnTo>
                  <a:pt x="254680" y="3457501"/>
                </a:lnTo>
                <a:lnTo>
                  <a:pt x="255558" y="3456184"/>
                </a:lnTo>
                <a:lnTo>
                  <a:pt x="256437" y="3453988"/>
                </a:lnTo>
                <a:lnTo>
                  <a:pt x="257754" y="3449597"/>
                </a:lnTo>
                <a:lnTo>
                  <a:pt x="253802" y="3447402"/>
                </a:lnTo>
                <a:lnTo>
                  <a:pt x="251606" y="3445645"/>
                </a:lnTo>
                <a:lnTo>
                  <a:pt x="250289" y="3442572"/>
                </a:lnTo>
                <a:lnTo>
                  <a:pt x="250289" y="3439937"/>
                </a:lnTo>
                <a:lnTo>
                  <a:pt x="252046" y="3433351"/>
                </a:lnTo>
                <a:lnTo>
                  <a:pt x="255558" y="3426325"/>
                </a:lnTo>
                <a:lnTo>
                  <a:pt x="280587" y="3360459"/>
                </a:lnTo>
                <a:lnTo>
                  <a:pt x="282344" y="3356068"/>
                </a:lnTo>
                <a:lnTo>
                  <a:pt x="283661" y="3354312"/>
                </a:lnTo>
                <a:lnTo>
                  <a:pt x="284978" y="3352116"/>
                </a:lnTo>
                <a:lnTo>
                  <a:pt x="286735" y="3347725"/>
                </a:lnTo>
                <a:lnTo>
                  <a:pt x="288491" y="3340700"/>
                </a:lnTo>
                <a:lnTo>
                  <a:pt x="290248" y="3333674"/>
                </a:lnTo>
                <a:lnTo>
                  <a:pt x="315276" y="3271760"/>
                </a:lnTo>
                <a:lnTo>
                  <a:pt x="315716" y="3270443"/>
                </a:lnTo>
                <a:lnTo>
                  <a:pt x="316155" y="3270004"/>
                </a:lnTo>
                <a:lnTo>
                  <a:pt x="317472" y="3264296"/>
                </a:lnTo>
                <a:lnTo>
                  <a:pt x="317472" y="3262100"/>
                </a:lnTo>
                <a:lnTo>
                  <a:pt x="318789" y="3259465"/>
                </a:lnTo>
                <a:lnTo>
                  <a:pt x="321424" y="3255074"/>
                </a:lnTo>
                <a:lnTo>
                  <a:pt x="341623" y="3202382"/>
                </a:lnTo>
                <a:lnTo>
                  <a:pt x="347331" y="3189648"/>
                </a:lnTo>
                <a:lnTo>
                  <a:pt x="352161" y="3176475"/>
                </a:lnTo>
                <a:lnTo>
                  <a:pt x="356991" y="3162424"/>
                </a:lnTo>
                <a:lnTo>
                  <a:pt x="362261" y="3149250"/>
                </a:lnTo>
                <a:lnTo>
                  <a:pt x="392998" y="3070212"/>
                </a:lnTo>
                <a:lnTo>
                  <a:pt x="394754" y="3062747"/>
                </a:lnTo>
                <a:lnTo>
                  <a:pt x="397828" y="3054843"/>
                </a:lnTo>
                <a:lnTo>
                  <a:pt x="410123" y="3025423"/>
                </a:lnTo>
                <a:lnTo>
                  <a:pt x="411440" y="3022789"/>
                </a:lnTo>
                <a:lnTo>
                  <a:pt x="412757" y="3019276"/>
                </a:lnTo>
                <a:lnTo>
                  <a:pt x="414075" y="3015763"/>
                </a:lnTo>
                <a:lnTo>
                  <a:pt x="415392" y="3010494"/>
                </a:lnTo>
                <a:lnTo>
                  <a:pt x="454911" y="2911695"/>
                </a:lnTo>
                <a:lnTo>
                  <a:pt x="454911" y="2910378"/>
                </a:lnTo>
                <a:lnTo>
                  <a:pt x="455351" y="2909500"/>
                </a:lnTo>
                <a:lnTo>
                  <a:pt x="525607" y="2719807"/>
                </a:lnTo>
                <a:lnTo>
                  <a:pt x="526485" y="2718490"/>
                </a:lnTo>
                <a:lnTo>
                  <a:pt x="526485" y="2719368"/>
                </a:lnTo>
                <a:lnTo>
                  <a:pt x="526924" y="2718490"/>
                </a:lnTo>
                <a:lnTo>
                  <a:pt x="528242" y="2714099"/>
                </a:lnTo>
                <a:lnTo>
                  <a:pt x="529998" y="2707951"/>
                </a:lnTo>
                <a:lnTo>
                  <a:pt x="531755" y="2700926"/>
                </a:lnTo>
                <a:lnTo>
                  <a:pt x="566444" y="2599932"/>
                </a:lnTo>
                <a:lnTo>
                  <a:pt x="567322" y="2596419"/>
                </a:lnTo>
                <a:lnTo>
                  <a:pt x="567761" y="2592028"/>
                </a:lnTo>
                <a:lnTo>
                  <a:pt x="569517" y="2587198"/>
                </a:lnTo>
                <a:lnTo>
                  <a:pt x="570396" y="2584124"/>
                </a:lnTo>
                <a:lnTo>
                  <a:pt x="571274" y="2581490"/>
                </a:lnTo>
                <a:lnTo>
                  <a:pt x="573469" y="2577977"/>
                </a:lnTo>
                <a:lnTo>
                  <a:pt x="575226" y="2570951"/>
                </a:lnTo>
                <a:lnTo>
                  <a:pt x="576982" y="2563047"/>
                </a:lnTo>
                <a:lnTo>
                  <a:pt x="578739" y="2556022"/>
                </a:lnTo>
                <a:lnTo>
                  <a:pt x="581373" y="2548996"/>
                </a:lnTo>
                <a:lnTo>
                  <a:pt x="584447" y="2541970"/>
                </a:lnTo>
                <a:lnTo>
                  <a:pt x="587082" y="2534505"/>
                </a:lnTo>
                <a:lnTo>
                  <a:pt x="589277" y="2526163"/>
                </a:lnTo>
                <a:lnTo>
                  <a:pt x="591912" y="2517380"/>
                </a:lnTo>
                <a:lnTo>
                  <a:pt x="593668" y="2509037"/>
                </a:lnTo>
                <a:lnTo>
                  <a:pt x="596303" y="2500694"/>
                </a:lnTo>
                <a:lnTo>
                  <a:pt x="598498" y="2492791"/>
                </a:lnTo>
                <a:lnTo>
                  <a:pt x="601133" y="2486643"/>
                </a:lnTo>
                <a:lnTo>
                  <a:pt x="612110" y="2452393"/>
                </a:lnTo>
                <a:lnTo>
                  <a:pt x="614745" y="2444489"/>
                </a:lnTo>
                <a:lnTo>
                  <a:pt x="616062" y="2438342"/>
                </a:lnTo>
                <a:lnTo>
                  <a:pt x="617380" y="2431316"/>
                </a:lnTo>
                <a:lnTo>
                  <a:pt x="620453" y="2422534"/>
                </a:lnTo>
                <a:lnTo>
                  <a:pt x="623966" y="2412874"/>
                </a:lnTo>
                <a:lnTo>
                  <a:pt x="625284" y="2408044"/>
                </a:lnTo>
                <a:lnTo>
                  <a:pt x="625284" y="2403213"/>
                </a:lnTo>
                <a:lnTo>
                  <a:pt x="627040" y="2392675"/>
                </a:lnTo>
                <a:lnTo>
                  <a:pt x="628796" y="2386088"/>
                </a:lnTo>
                <a:lnTo>
                  <a:pt x="630992" y="2382137"/>
                </a:lnTo>
                <a:lnTo>
                  <a:pt x="631870" y="2379941"/>
                </a:lnTo>
                <a:lnTo>
                  <a:pt x="633187" y="2376428"/>
                </a:lnTo>
                <a:lnTo>
                  <a:pt x="634505" y="2372915"/>
                </a:lnTo>
                <a:lnTo>
                  <a:pt x="635822" y="2367207"/>
                </a:lnTo>
                <a:lnTo>
                  <a:pt x="643287" y="2337787"/>
                </a:lnTo>
                <a:lnTo>
                  <a:pt x="645043" y="2329444"/>
                </a:lnTo>
                <a:lnTo>
                  <a:pt x="645482" y="2322418"/>
                </a:lnTo>
                <a:lnTo>
                  <a:pt x="646800" y="2315393"/>
                </a:lnTo>
                <a:lnTo>
                  <a:pt x="649434" y="2307050"/>
                </a:lnTo>
                <a:lnTo>
                  <a:pt x="652508" y="2301781"/>
                </a:lnTo>
                <a:lnTo>
                  <a:pt x="652947" y="2301341"/>
                </a:lnTo>
                <a:lnTo>
                  <a:pt x="653825" y="2299146"/>
                </a:lnTo>
                <a:lnTo>
                  <a:pt x="654264" y="2292120"/>
                </a:lnTo>
                <a:lnTo>
                  <a:pt x="657338" y="2278069"/>
                </a:lnTo>
                <a:lnTo>
                  <a:pt x="660412" y="2268409"/>
                </a:lnTo>
                <a:lnTo>
                  <a:pt x="661729" y="2264018"/>
                </a:lnTo>
                <a:lnTo>
                  <a:pt x="663047" y="2259627"/>
                </a:lnTo>
                <a:lnTo>
                  <a:pt x="664364" y="2254796"/>
                </a:lnTo>
                <a:lnTo>
                  <a:pt x="664803" y="2248649"/>
                </a:lnTo>
                <a:lnTo>
                  <a:pt x="665242" y="2241623"/>
                </a:lnTo>
                <a:lnTo>
                  <a:pt x="666559" y="2237232"/>
                </a:lnTo>
                <a:lnTo>
                  <a:pt x="667438" y="2233720"/>
                </a:lnTo>
                <a:lnTo>
                  <a:pt x="668316" y="2232402"/>
                </a:lnTo>
                <a:lnTo>
                  <a:pt x="670511" y="2228011"/>
                </a:lnTo>
                <a:lnTo>
                  <a:pt x="673585" y="2219668"/>
                </a:lnTo>
                <a:lnTo>
                  <a:pt x="679732" y="2188931"/>
                </a:lnTo>
                <a:lnTo>
                  <a:pt x="681489" y="2181905"/>
                </a:lnTo>
                <a:lnTo>
                  <a:pt x="682806" y="2174001"/>
                </a:lnTo>
                <a:lnTo>
                  <a:pt x="684123" y="2164780"/>
                </a:lnTo>
                <a:lnTo>
                  <a:pt x="685002" y="2157315"/>
                </a:lnTo>
                <a:lnTo>
                  <a:pt x="687197" y="2148973"/>
                </a:lnTo>
                <a:lnTo>
                  <a:pt x="689393" y="2143264"/>
                </a:lnTo>
                <a:lnTo>
                  <a:pt x="691149" y="2137556"/>
                </a:lnTo>
                <a:lnTo>
                  <a:pt x="692466" y="2130530"/>
                </a:lnTo>
                <a:lnTo>
                  <a:pt x="693784" y="2120870"/>
                </a:lnTo>
                <a:lnTo>
                  <a:pt x="693784" y="2113844"/>
                </a:lnTo>
                <a:lnTo>
                  <a:pt x="694223" y="2110771"/>
                </a:lnTo>
                <a:lnTo>
                  <a:pt x="695101" y="2107258"/>
                </a:lnTo>
                <a:lnTo>
                  <a:pt x="696418" y="2103306"/>
                </a:lnTo>
                <a:lnTo>
                  <a:pt x="698175" y="2098037"/>
                </a:lnTo>
                <a:lnTo>
                  <a:pt x="699931" y="2092767"/>
                </a:lnTo>
                <a:lnTo>
                  <a:pt x="701249" y="2087059"/>
                </a:lnTo>
                <a:lnTo>
                  <a:pt x="701688" y="2080472"/>
                </a:lnTo>
                <a:lnTo>
                  <a:pt x="702566" y="2075203"/>
                </a:lnTo>
                <a:lnTo>
                  <a:pt x="703005" y="2068617"/>
                </a:lnTo>
                <a:lnTo>
                  <a:pt x="704322" y="2062908"/>
                </a:lnTo>
                <a:lnTo>
                  <a:pt x="705640" y="2056761"/>
                </a:lnTo>
                <a:lnTo>
                  <a:pt x="707396" y="2050613"/>
                </a:lnTo>
                <a:lnTo>
                  <a:pt x="710031" y="2040514"/>
                </a:lnTo>
                <a:lnTo>
                  <a:pt x="711787" y="2027780"/>
                </a:lnTo>
                <a:lnTo>
                  <a:pt x="713543" y="2015485"/>
                </a:lnTo>
                <a:lnTo>
                  <a:pt x="716178" y="2004947"/>
                </a:lnTo>
                <a:lnTo>
                  <a:pt x="719252" y="1994847"/>
                </a:lnTo>
                <a:lnTo>
                  <a:pt x="721008" y="1985626"/>
                </a:lnTo>
                <a:lnTo>
                  <a:pt x="722325" y="1978161"/>
                </a:lnTo>
                <a:lnTo>
                  <a:pt x="722765" y="1970257"/>
                </a:lnTo>
                <a:lnTo>
                  <a:pt x="723643" y="1963232"/>
                </a:lnTo>
                <a:lnTo>
                  <a:pt x="724521" y="1957084"/>
                </a:lnTo>
                <a:lnTo>
                  <a:pt x="725838" y="1950059"/>
                </a:lnTo>
                <a:lnTo>
                  <a:pt x="728473" y="1942155"/>
                </a:lnTo>
                <a:lnTo>
                  <a:pt x="730229" y="1935129"/>
                </a:lnTo>
                <a:lnTo>
                  <a:pt x="731547" y="1927664"/>
                </a:lnTo>
                <a:lnTo>
                  <a:pt x="731986" y="1919760"/>
                </a:lnTo>
                <a:lnTo>
                  <a:pt x="732864" y="1911417"/>
                </a:lnTo>
                <a:lnTo>
                  <a:pt x="733303" y="1903075"/>
                </a:lnTo>
                <a:lnTo>
                  <a:pt x="734181" y="1894292"/>
                </a:lnTo>
                <a:lnTo>
                  <a:pt x="735060" y="1886828"/>
                </a:lnTo>
                <a:lnTo>
                  <a:pt x="737255" y="1878924"/>
                </a:lnTo>
                <a:lnTo>
                  <a:pt x="739451" y="1869703"/>
                </a:lnTo>
                <a:lnTo>
                  <a:pt x="740768" y="1861360"/>
                </a:lnTo>
                <a:lnTo>
                  <a:pt x="741207" y="1853017"/>
                </a:lnTo>
                <a:lnTo>
                  <a:pt x="741207" y="1845552"/>
                </a:lnTo>
                <a:lnTo>
                  <a:pt x="741207" y="1829305"/>
                </a:lnTo>
                <a:lnTo>
                  <a:pt x="743402" y="1810424"/>
                </a:lnTo>
                <a:lnTo>
                  <a:pt x="744281" y="1801203"/>
                </a:lnTo>
                <a:lnTo>
                  <a:pt x="746476" y="1792860"/>
                </a:lnTo>
                <a:lnTo>
                  <a:pt x="748233" y="1784956"/>
                </a:lnTo>
                <a:lnTo>
                  <a:pt x="749550" y="1778808"/>
                </a:lnTo>
                <a:lnTo>
                  <a:pt x="750867" y="1765196"/>
                </a:lnTo>
                <a:lnTo>
                  <a:pt x="751306" y="1752023"/>
                </a:lnTo>
                <a:lnTo>
                  <a:pt x="751745" y="1737972"/>
                </a:lnTo>
                <a:lnTo>
                  <a:pt x="751745" y="1724359"/>
                </a:lnTo>
                <a:lnTo>
                  <a:pt x="751306" y="1710308"/>
                </a:lnTo>
                <a:lnTo>
                  <a:pt x="751745" y="1696257"/>
                </a:lnTo>
                <a:lnTo>
                  <a:pt x="752624" y="1683084"/>
                </a:lnTo>
                <a:lnTo>
                  <a:pt x="753941" y="1669911"/>
                </a:lnTo>
                <a:lnTo>
                  <a:pt x="754380" y="1659811"/>
                </a:lnTo>
                <a:lnTo>
                  <a:pt x="754819" y="1651468"/>
                </a:lnTo>
                <a:lnTo>
                  <a:pt x="754819" y="1643125"/>
                </a:lnTo>
                <a:lnTo>
                  <a:pt x="754819" y="1633026"/>
                </a:lnTo>
                <a:lnTo>
                  <a:pt x="754819" y="1626878"/>
                </a:lnTo>
                <a:lnTo>
                  <a:pt x="755697" y="1622048"/>
                </a:lnTo>
                <a:lnTo>
                  <a:pt x="757015" y="1618535"/>
                </a:lnTo>
                <a:lnTo>
                  <a:pt x="757454" y="1615462"/>
                </a:lnTo>
                <a:lnTo>
                  <a:pt x="758771" y="1613705"/>
                </a:lnTo>
                <a:lnTo>
                  <a:pt x="759210" y="1611510"/>
                </a:lnTo>
                <a:lnTo>
                  <a:pt x="760088" y="1607997"/>
                </a:lnTo>
                <a:lnTo>
                  <a:pt x="760088" y="1603606"/>
                </a:lnTo>
                <a:lnTo>
                  <a:pt x="760088" y="1445529"/>
                </a:lnTo>
                <a:lnTo>
                  <a:pt x="759210" y="1438503"/>
                </a:lnTo>
                <a:lnTo>
                  <a:pt x="757015" y="1431038"/>
                </a:lnTo>
                <a:lnTo>
                  <a:pt x="754819" y="1423134"/>
                </a:lnTo>
                <a:lnTo>
                  <a:pt x="753063" y="1415230"/>
                </a:lnTo>
                <a:lnTo>
                  <a:pt x="751745" y="1406888"/>
                </a:lnTo>
                <a:lnTo>
                  <a:pt x="751306" y="1398545"/>
                </a:lnTo>
                <a:lnTo>
                  <a:pt x="750867" y="1390641"/>
                </a:lnTo>
                <a:lnTo>
                  <a:pt x="749989" y="1383615"/>
                </a:lnTo>
                <a:lnTo>
                  <a:pt x="748233" y="1366490"/>
                </a:lnTo>
                <a:lnTo>
                  <a:pt x="745598" y="1352439"/>
                </a:lnTo>
                <a:lnTo>
                  <a:pt x="744281" y="1345413"/>
                </a:lnTo>
                <a:lnTo>
                  <a:pt x="743842" y="1338387"/>
                </a:lnTo>
                <a:lnTo>
                  <a:pt x="742524" y="1329605"/>
                </a:lnTo>
                <a:lnTo>
                  <a:pt x="742085" y="1319067"/>
                </a:lnTo>
                <a:lnTo>
                  <a:pt x="741207" y="1312041"/>
                </a:lnTo>
                <a:lnTo>
                  <a:pt x="740768" y="1305015"/>
                </a:lnTo>
                <a:lnTo>
                  <a:pt x="739011" y="1297990"/>
                </a:lnTo>
                <a:lnTo>
                  <a:pt x="737694" y="1290964"/>
                </a:lnTo>
                <a:lnTo>
                  <a:pt x="735938" y="1283499"/>
                </a:lnTo>
                <a:lnTo>
                  <a:pt x="734181" y="1275596"/>
                </a:lnTo>
                <a:lnTo>
                  <a:pt x="732864" y="1267253"/>
                </a:lnTo>
                <a:lnTo>
                  <a:pt x="731547" y="1258031"/>
                </a:lnTo>
                <a:lnTo>
                  <a:pt x="730229" y="1249688"/>
                </a:lnTo>
                <a:lnTo>
                  <a:pt x="728473" y="1243541"/>
                </a:lnTo>
                <a:lnTo>
                  <a:pt x="726717" y="1237833"/>
                </a:lnTo>
                <a:lnTo>
                  <a:pt x="724521" y="1230807"/>
                </a:lnTo>
                <a:lnTo>
                  <a:pt x="723643" y="1222903"/>
                </a:lnTo>
                <a:lnTo>
                  <a:pt x="722765" y="1215438"/>
                </a:lnTo>
                <a:lnTo>
                  <a:pt x="722325" y="1208413"/>
                </a:lnTo>
                <a:lnTo>
                  <a:pt x="721447" y="1199631"/>
                </a:lnTo>
                <a:lnTo>
                  <a:pt x="721008" y="1194361"/>
                </a:lnTo>
                <a:lnTo>
                  <a:pt x="719691" y="1190849"/>
                </a:lnTo>
                <a:lnTo>
                  <a:pt x="719252" y="1187775"/>
                </a:lnTo>
                <a:lnTo>
                  <a:pt x="717934" y="1185140"/>
                </a:lnTo>
                <a:lnTo>
                  <a:pt x="716617" y="1182066"/>
                </a:lnTo>
                <a:lnTo>
                  <a:pt x="715300" y="1179432"/>
                </a:lnTo>
                <a:lnTo>
                  <a:pt x="714861" y="1175041"/>
                </a:lnTo>
                <a:lnTo>
                  <a:pt x="713543" y="1170211"/>
                </a:lnTo>
                <a:lnTo>
                  <a:pt x="713104" y="1160990"/>
                </a:lnTo>
                <a:lnTo>
                  <a:pt x="711787" y="1155720"/>
                </a:lnTo>
                <a:lnTo>
                  <a:pt x="710470" y="1149134"/>
                </a:lnTo>
                <a:lnTo>
                  <a:pt x="707835" y="1142108"/>
                </a:lnTo>
                <a:lnTo>
                  <a:pt x="705640" y="1136400"/>
                </a:lnTo>
                <a:lnTo>
                  <a:pt x="704761" y="1132887"/>
                </a:lnTo>
                <a:lnTo>
                  <a:pt x="704322" y="1130252"/>
                </a:lnTo>
                <a:lnTo>
                  <a:pt x="703883" y="1127618"/>
                </a:lnTo>
                <a:lnTo>
                  <a:pt x="703883" y="1121909"/>
                </a:lnTo>
                <a:lnTo>
                  <a:pt x="702566" y="1112688"/>
                </a:lnTo>
                <a:lnTo>
                  <a:pt x="700809" y="1104784"/>
                </a:lnTo>
                <a:lnTo>
                  <a:pt x="698175" y="1099954"/>
                </a:lnTo>
                <a:lnTo>
                  <a:pt x="696857" y="1097759"/>
                </a:lnTo>
                <a:lnTo>
                  <a:pt x="695540" y="1095124"/>
                </a:lnTo>
                <a:lnTo>
                  <a:pt x="694223" y="1091611"/>
                </a:lnTo>
                <a:lnTo>
                  <a:pt x="693784" y="1087220"/>
                </a:lnTo>
                <a:lnTo>
                  <a:pt x="693345" y="1078438"/>
                </a:lnTo>
                <a:lnTo>
                  <a:pt x="692027" y="1069217"/>
                </a:lnTo>
                <a:lnTo>
                  <a:pt x="689393" y="1062191"/>
                </a:lnTo>
                <a:lnTo>
                  <a:pt x="687197" y="1057361"/>
                </a:lnTo>
                <a:lnTo>
                  <a:pt x="682806" y="1045066"/>
                </a:lnTo>
                <a:lnTo>
                  <a:pt x="678854" y="1030576"/>
                </a:lnTo>
                <a:lnTo>
                  <a:pt x="674463" y="1016524"/>
                </a:lnTo>
                <a:lnTo>
                  <a:pt x="670511" y="1005986"/>
                </a:lnTo>
                <a:lnTo>
                  <a:pt x="667877" y="999399"/>
                </a:lnTo>
                <a:lnTo>
                  <a:pt x="666120" y="993252"/>
                </a:lnTo>
                <a:lnTo>
                  <a:pt x="664364" y="987104"/>
                </a:lnTo>
                <a:lnTo>
                  <a:pt x="662168" y="980079"/>
                </a:lnTo>
                <a:lnTo>
                  <a:pt x="591912" y="804876"/>
                </a:lnTo>
                <a:lnTo>
                  <a:pt x="581812" y="784678"/>
                </a:lnTo>
                <a:lnTo>
                  <a:pt x="572152" y="764479"/>
                </a:lnTo>
                <a:lnTo>
                  <a:pt x="562931" y="743841"/>
                </a:lnTo>
                <a:lnTo>
                  <a:pt x="552392" y="724081"/>
                </a:lnTo>
                <a:lnTo>
                  <a:pt x="537463" y="695979"/>
                </a:lnTo>
                <a:lnTo>
                  <a:pt x="537463" y="695540"/>
                </a:lnTo>
                <a:lnTo>
                  <a:pt x="537024" y="694661"/>
                </a:lnTo>
                <a:lnTo>
                  <a:pt x="477745" y="592350"/>
                </a:lnTo>
                <a:lnTo>
                  <a:pt x="475549" y="589277"/>
                </a:lnTo>
                <a:lnTo>
                  <a:pt x="474671" y="587081"/>
                </a:lnTo>
                <a:lnTo>
                  <a:pt x="473793" y="586642"/>
                </a:lnTo>
                <a:lnTo>
                  <a:pt x="473354" y="585325"/>
                </a:lnTo>
                <a:lnTo>
                  <a:pt x="472476" y="584446"/>
                </a:lnTo>
                <a:lnTo>
                  <a:pt x="472036" y="583568"/>
                </a:lnTo>
                <a:lnTo>
                  <a:pt x="342062" y="394315"/>
                </a:lnTo>
                <a:lnTo>
                  <a:pt x="341184" y="392119"/>
                </a:lnTo>
                <a:lnTo>
                  <a:pt x="338549" y="389045"/>
                </a:lnTo>
                <a:lnTo>
                  <a:pt x="302103" y="339866"/>
                </a:lnTo>
                <a:lnTo>
                  <a:pt x="299030" y="335036"/>
                </a:lnTo>
                <a:lnTo>
                  <a:pt x="295517" y="330205"/>
                </a:lnTo>
                <a:lnTo>
                  <a:pt x="292882" y="328010"/>
                </a:lnTo>
                <a:lnTo>
                  <a:pt x="291565" y="325814"/>
                </a:lnTo>
                <a:lnTo>
                  <a:pt x="291126" y="325375"/>
                </a:lnTo>
                <a:lnTo>
                  <a:pt x="290248" y="324497"/>
                </a:lnTo>
                <a:lnTo>
                  <a:pt x="289808" y="324058"/>
                </a:lnTo>
                <a:lnTo>
                  <a:pt x="288930" y="323180"/>
                </a:lnTo>
                <a:lnTo>
                  <a:pt x="288491" y="322302"/>
                </a:lnTo>
                <a:lnTo>
                  <a:pt x="288052" y="321863"/>
                </a:lnTo>
                <a:lnTo>
                  <a:pt x="74648" y="83429"/>
                </a:lnTo>
                <a:lnTo>
                  <a:pt x="74209" y="82990"/>
                </a:lnTo>
                <a:lnTo>
                  <a:pt x="72891" y="82112"/>
                </a:lnTo>
                <a:lnTo>
                  <a:pt x="72452" y="81673"/>
                </a:lnTo>
                <a:lnTo>
                  <a:pt x="71574" y="80795"/>
                </a:lnTo>
                <a:lnTo>
                  <a:pt x="68061" y="76404"/>
                </a:lnTo>
                <a:lnTo>
                  <a:pt x="63670" y="72452"/>
                </a:lnTo>
                <a:lnTo>
                  <a:pt x="61035" y="69378"/>
                </a:lnTo>
                <a:lnTo>
                  <a:pt x="57962" y="66743"/>
                </a:lnTo>
                <a:lnTo>
                  <a:pt x="46545" y="54009"/>
                </a:lnTo>
                <a:lnTo>
                  <a:pt x="45667" y="53570"/>
                </a:lnTo>
                <a:lnTo>
                  <a:pt x="45228" y="52692"/>
                </a:lnTo>
                <a:lnTo>
                  <a:pt x="42154" y="50057"/>
                </a:lnTo>
                <a:lnTo>
                  <a:pt x="39958" y="47862"/>
                </a:lnTo>
                <a:lnTo>
                  <a:pt x="38202" y="45666"/>
                </a:lnTo>
                <a:lnTo>
                  <a:pt x="9221" y="17564"/>
                </a:lnTo>
                <a:lnTo>
                  <a:pt x="7465" y="16246"/>
                </a:lnTo>
                <a:lnTo>
                  <a:pt x="6148" y="14929"/>
                </a:lnTo>
                <a:lnTo>
                  <a:pt x="5708" y="14051"/>
                </a:lnTo>
                <a:lnTo>
                  <a:pt x="4830" y="13173"/>
                </a:lnTo>
                <a:lnTo>
                  <a:pt x="1317" y="9660"/>
                </a:lnTo>
                <a:lnTo>
                  <a:pt x="439" y="9660"/>
                </a:lnTo>
                <a:lnTo>
                  <a:pt x="0" y="7903"/>
                </a:lnTo>
                <a:lnTo>
                  <a:pt x="0" y="1317"/>
                </a:lnTo>
                <a:lnTo>
                  <a:pt x="13612" y="1317"/>
                </a:lnTo>
                <a:lnTo>
                  <a:pt x="28542" y="878"/>
                </a:lnTo>
                <a:lnTo>
                  <a:pt x="44350" y="0"/>
                </a:lnTo>
                <a:close/>
              </a:path>
            </a:pathLst>
          </a:cu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任意多边形: 形状 4">
            <a:extLst>
              <a:ext uri="{FF2B5EF4-FFF2-40B4-BE49-F238E27FC236}">
                <a16:creationId xmlns="" xmlns:a16="http://schemas.microsoft.com/office/drawing/2014/main" id="{676F60E1-DDD5-41A0-A42F-537D2970A542}"/>
              </a:ext>
            </a:extLst>
          </p:cNvPr>
          <p:cNvSpPr/>
          <p:nvPr/>
        </p:nvSpPr>
        <p:spPr>
          <a:xfrm>
            <a:off x="8740775" y="1944688"/>
            <a:ext cx="3213100" cy="2828925"/>
          </a:xfrm>
          <a:custGeom>
            <a:avLst/>
            <a:gdLst>
              <a:gd name="connsiteX0" fmla="*/ 964337 w 3212987"/>
              <a:gd name="connsiteY0" fmla="*/ 0 h 2828705"/>
              <a:gd name="connsiteX1" fmla="*/ 993757 w 3212987"/>
              <a:gd name="connsiteY1" fmla="*/ 0 h 2828705"/>
              <a:gd name="connsiteX2" fmla="*/ 1023617 w 3212987"/>
              <a:gd name="connsiteY2" fmla="*/ 439 h 2828705"/>
              <a:gd name="connsiteX3" fmla="*/ 1053915 w 3212987"/>
              <a:gd name="connsiteY3" fmla="*/ 1756 h 2828705"/>
              <a:gd name="connsiteX4" fmla="*/ 1113193 w 3212987"/>
              <a:gd name="connsiteY4" fmla="*/ 4830 h 2828705"/>
              <a:gd name="connsiteX5" fmla="*/ 1129001 w 3212987"/>
              <a:gd name="connsiteY5" fmla="*/ 4830 h 2828705"/>
              <a:gd name="connsiteX6" fmla="*/ 1143492 w 3212987"/>
              <a:gd name="connsiteY6" fmla="*/ 5269 h 2828705"/>
              <a:gd name="connsiteX7" fmla="*/ 1157104 w 3212987"/>
              <a:gd name="connsiteY7" fmla="*/ 6147 h 2828705"/>
              <a:gd name="connsiteX8" fmla="*/ 1171595 w 3212987"/>
              <a:gd name="connsiteY8" fmla="*/ 7464 h 2828705"/>
              <a:gd name="connsiteX9" fmla="*/ 1451743 w 3212987"/>
              <a:gd name="connsiteY9" fmla="*/ 38641 h 2828705"/>
              <a:gd name="connsiteX10" fmla="*/ 1483797 w 3212987"/>
              <a:gd name="connsiteY10" fmla="*/ 43910 h 2828705"/>
              <a:gd name="connsiteX11" fmla="*/ 1515851 w 3212987"/>
              <a:gd name="connsiteY11" fmla="*/ 49618 h 2828705"/>
              <a:gd name="connsiteX12" fmla="*/ 1547906 w 3212987"/>
              <a:gd name="connsiteY12" fmla="*/ 56644 h 2828705"/>
              <a:gd name="connsiteX13" fmla="*/ 1579961 w 3212987"/>
              <a:gd name="connsiteY13" fmla="*/ 63670 h 2828705"/>
              <a:gd name="connsiteX14" fmla="*/ 1611576 w 3212987"/>
              <a:gd name="connsiteY14" fmla="*/ 72013 h 2828705"/>
              <a:gd name="connsiteX15" fmla="*/ 1643631 w 3212987"/>
              <a:gd name="connsiteY15" fmla="*/ 79917 h 2828705"/>
              <a:gd name="connsiteX16" fmla="*/ 1675246 w 3212987"/>
              <a:gd name="connsiteY16" fmla="*/ 88260 h 2828705"/>
              <a:gd name="connsiteX17" fmla="*/ 1706861 w 3212987"/>
              <a:gd name="connsiteY17" fmla="*/ 97481 h 2828705"/>
              <a:gd name="connsiteX18" fmla="*/ 1731012 w 3212987"/>
              <a:gd name="connsiteY18" fmla="*/ 104506 h 2828705"/>
              <a:gd name="connsiteX19" fmla="*/ 1754724 w 3212987"/>
              <a:gd name="connsiteY19" fmla="*/ 111532 h 2828705"/>
              <a:gd name="connsiteX20" fmla="*/ 1778875 w 3212987"/>
              <a:gd name="connsiteY20" fmla="*/ 119436 h 2828705"/>
              <a:gd name="connsiteX21" fmla="*/ 1803025 w 3212987"/>
              <a:gd name="connsiteY21" fmla="*/ 126901 h 2828705"/>
              <a:gd name="connsiteX22" fmla="*/ 1827176 w 3212987"/>
              <a:gd name="connsiteY22" fmla="*/ 134805 h 2828705"/>
              <a:gd name="connsiteX23" fmla="*/ 1850888 w 3212987"/>
              <a:gd name="connsiteY23" fmla="*/ 143147 h 2828705"/>
              <a:gd name="connsiteX24" fmla="*/ 1874599 w 3212987"/>
              <a:gd name="connsiteY24" fmla="*/ 151490 h 2828705"/>
              <a:gd name="connsiteX25" fmla="*/ 1898311 w 3212987"/>
              <a:gd name="connsiteY25" fmla="*/ 159833 h 2828705"/>
              <a:gd name="connsiteX26" fmla="*/ 1933000 w 3212987"/>
              <a:gd name="connsiteY26" fmla="*/ 172567 h 2828705"/>
              <a:gd name="connsiteX27" fmla="*/ 1966811 w 3212987"/>
              <a:gd name="connsiteY27" fmla="*/ 185301 h 2828705"/>
              <a:gd name="connsiteX28" fmla="*/ 2000622 w 3212987"/>
              <a:gd name="connsiteY28" fmla="*/ 198475 h 2828705"/>
              <a:gd name="connsiteX29" fmla="*/ 2034872 w 3212987"/>
              <a:gd name="connsiteY29" fmla="*/ 212087 h 2828705"/>
              <a:gd name="connsiteX30" fmla="*/ 2068683 w 3212987"/>
              <a:gd name="connsiteY30" fmla="*/ 226138 h 2828705"/>
              <a:gd name="connsiteX31" fmla="*/ 2102055 w 3212987"/>
              <a:gd name="connsiteY31" fmla="*/ 240628 h 2828705"/>
              <a:gd name="connsiteX32" fmla="*/ 2135427 w 3212987"/>
              <a:gd name="connsiteY32" fmla="*/ 255997 h 2828705"/>
              <a:gd name="connsiteX33" fmla="*/ 2168360 w 3212987"/>
              <a:gd name="connsiteY33" fmla="*/ 272244 h 2828705"/>
              <a:gd name="connsiteX34" fmla="*/ 2192949 w 3212987"/>
              <a:gd name="connsiteY34" fmla="*/ 284100 h 2828705"/>
              <a:gd name="connsiteX35" fmla="*/ 2214026 w 3212987"/>
              <a:gd name="connsiteY35" fmla="*/ 295516 h 2828705"/>
              <a:gd name="connsiteX36" fmla="*/ 2234225 w 3212987"/>
              <a:gd name="connsiteY36" fmla="*/ 305177 h 2828705"/>
              <a:gd name="connsiteX37" fmla="*/ 2253107 w 3212987"/>
              <a:gd name="connsiteY37" fmla="*/ 315276 h 2828705"/>
              <a:gd name="connsiteX38" fmla="*/ 2271988 w 3212987"/>
              <a:gd name="connsiteY38" fmla="*/ 324936 h 2828705"/>
              <a:gd name="connsiteX39" fmla="*/ 2291748 w 3212987"/>
              <a:gd name="connsiteY39" fmla="*/ 335475 h 2828705"/>
              <a:gd name="connsiteX40" fmla="*/ 2312825 w 3212987"/>
              <a:gd name="connsiteY40" fmla="*/ 348209 h 2828705"/>
              <a:gd name="connsiteX41" fmla="*/ 2336975 w 3212987"/>
              <a:gd name="connsiteY41" fmla="*/ 362260 h 2828705"/>
              <a:gd name="connsiteX42" fmla="*/ 2356735 w 3212987"/>
              <a:gd name="connsiteY42" fmla="*/ 373677 h 2828705"/>
              <a:gd name="connsiteX43" fmla="*/ 2376934 w 3212987"/>
              <a:gd name="connsiteY43" fmla="*/ 384654 h 2828705"/>
              <a:gd name="connsiteX44" fmla="*/ 2396254 w 3212987"/>
              <a:gd name="connsiteY44" fmla="*/ 396510 h 2828705"/>
              <a:gd name="connsiteX45" fmla="*/ 2416014 w 3212987"/>
              <a:gd name="connsiteY45" fmla="*/ 409244 h 2828705"/>
              <a:gd name="connsiteX46" fmla="*/ 2553014 w 3212987"/>
              <a:gd name="connsiteY46" fmla="*/ 500139 h 2828705"/>
              <a:gd name="connsiteX47" fmla="*/ 2557405 w 3212987"/>
              <a:gd name="connsiteY47" fmla="*/ 503652 h 2828705"/>
              <a:gd name="connsiteX48" fmla="*/ 2561796 w 3212987"/>
              <a:gd name="connsiteY48" fmla="*/ 507164 h 2828705"/>
              <a:gd name="connsiteX49" fmla="*/ 2566627 w 3212987"/>
              <a:gd name="connsiteY49" fmla="*/ 510677 h 2828705"/>
              <a:gd name="connsiteX50" fmla="*/ 2571896 w 3212987"/>
              <a:gd name="connsiteY50" fmla="*/ 514190 h 2828705"/>
              <a:gd name="connsiteX51" fmla="*/ 2683428 w 3212987"/>
              <a:gd name="connsiteY51" fmla="*/ 597620 h 2828705"/>
              <a:gd name="connsiteX52" fmla="*/ 2685184 w 3212987"/>
              <a:gd name="connsiteY52" fmla="*/ 598937 h 2828705"/>
              <a:gd name="connsiteX53" fmla="*/ 2686502 w 3212987"/>
              <a:gd name="connsiteY53" fmla="*/ 600254 h 2828705"/>
              <a:gd name="connsiteX54" fmla="*/ 2910445 w 3212987"/>
              <a:gd name="connsiteY54" fmla="*/ 802681 h 2828705"/>
              <a:gd name="connsiteX55" fmla="*/ 2912640 w 3212987"/>
              <a:gd name="connsiteY55" fmla="*/ 804877 h 2828705"/>
              <a:gd name="connsiteX56" fmla="*/ 2914397 w 3212987"/>
              <a:gd name="connsiteY56" fmla="*/ 807072 h 2828705"/>
              <a:gd name="connsiteX57" fmla="*/ 2959624 w 3212987"/>
              <a:gd name="connsiteY57" fmla="*/ 852739 h 2828705"/>
              <a:gd name="connsiteX58" fmla="*/ 2961381 w 3212987"/>
              <a:gd name="connsiteY58" fmla="*/ 854495 h 2828705"/>
              <a:gd name="connsiteX59" fmla="*/ 2964015 w 3212987"/>
              <a:gd name="connsiteY59" fmla="*/ 856252 h 2828705"/>
              <a:gd name="connsiteX60" fmla="*/ 2986410 w 3212987"/>
              <a:gd name="connsiteY60" fmla="*/ 880842 h 2828705"/>
              <a:gd name="connsiteX61" fmla="*/ 2988166 w 3212987"/>
              <a:gd name="connsiteY61" fmla="*/ 882598 h 2828705"/>
              <a:gd name="connsiteX62" fmla="*/ 2989922 w 3212987"/>
              <a:gd name="connsiteY62" fmla="*/ 884793 h 2828705"/>
              <a:gd name="connsiteX63" fmla="*/ 3101016 w 3212987"/>
              <a:gd name="connsiteY63" fmla="*/ 1028380 h 2828705"/>
              <a:gd name="connsiteX64" fmla="*/ 3104968 w 3212987"/>
              <a:gd name="connsiteY64" fmla="*/ 1032332 h 2828705"/>
              <a:gd name="connsiteX65" fmla="*/ 3108041 w 3212987"/>
              <a:gd name="connsiteY65" fmla="*/ 1038041 h 2828705"/>
              <a:gd name="connsiteX66" fmla="*/ 3140096 w 3212987"/>
              <a:gd name="connsiteY66" fmla="*/ 1081073 h 2828705"/>
              <a:gd name="connsiteX67" fmla="*/ 3141852 w 3212987"/>
              <a:gd name="connsiteY67" fmla="*/ 1082829 h 2828705"/>
              <a:gd name="connsiteX68" fmla="*/ 3143609 w 3212987"/>
              <a:gd name="connsiteY68" fmla="*/ 1085903 h 2828705"/>
              <a:gd name="connsiteX69" fmla="*/ 3155025 w 3212987"/>
              <a:gd name="connsiteY69" fmla="*/ 1102150 h 2828705"/>
              <a:gd name="connsiteX70" fmla="*/ 3155464 w 3212987"/>
              <a:gd name="connsiteY70" fmla="*/ 1102589 h 2828705"/>
              <a:gd name="connsiteX71" fmla="*/ 3155464 w 3212987"/>
              <a:gd name="connsiteY71" fmla="*/ 1103906 h 2828705"/>
              <a:gd name="connsiteX72" fmla="*/ 3156343 w 3212987"/>
              <a:gd name="connsiteY72" fmla="*/ 1104784 h 2828705"/>
              <a:gd name="connsiteX73" fmla="*/ 3156782 w 3212987"/>
              <a:gd name="connsiteY73" fmla="*/ 1105663 h 2828705"/>
              <a:gd name="connsiteX74" fmla="*/ 3179615 w 3212987"/>
              <a:gd name="connsiteY74" fmla="*/ 1137717 h 2828705"/>
              <a:gd name="connsiteX75" fmla="*/ 3180054 w 3212987"/>
              <a:gd name="connsiteY75" fmla="*/ 1138595 h 2828705"/>
              <a:gd name="connsiteX76" fmla="*/ 3180932 w 3212987"/>
              <a:gd name="connsiteY76" fmla="*/ 1139913 h 2828705"/>
              <a:gd name="connsiteX77" fmla="*/ 3205083 w 3212987"/>
              <a:gd name="connsiteY77" fmla="*/ 1173724 h 2828705"/>
              <a:gd name="connsiteX78" fmla="*/ 3207279 w 3212987"/>
              <a:gd name="connsiteY78" fmla="*/ 1176358 h 2828705"/>
              <a:gd name="connsiteX79" fmla="*/ 3208157 w 3212987"/>
              <a:gd name="connsiteY79" fmla="*/ 1177676 h 2828705"/>
              <a:gd name="connsiteX80" fmla="*/ 3209474 w 3212987"/>
              <a:gd name="connsiteY80" fmla="*/ 1178554 h 2828705"/>
              <a:gd name="connsiteX81" fmla="*/ 3212987 w 3212987"/>
              <a:gd name="connsiteY81" fmla="*/ 1179432 h 2828705"/>
              <a:gd name="connsiteX82" fmla="*/ 3212987 w 3212987"/>
              <a:gd name="connsiteY82" fmla="*/ 1186897 h 2828705"/>
              <a:gd name="connsiteX83" fmla="*/ 3211670 w 3212987"/>
              <a:gd name="connsiteY83" fmla="*/ 1191288 h 2828705"/>
              <a:gd name="connsiteX84" fmla="*/ 3211231 w 3212987"/>
              <a:gd name="connsiteY84" fmla="*/ 1191727 h 2828705"/>
              <a:gd name="connsiteX85" fmla="*/ 3209474 w 3212987"/>
              <a:gd name="connsiteY85" fmla="*/ 1193044 h 2828705"/>
              <a:gd name="connsiteX86" fmla="*/ 3206840 w 3212987"/>
              <a:gd name="connsiteY86" fmla="*/ 1193922 h 2828705"/>
              <a:gd name="connsiteX87" fmla="*/ 3203766 w 3212987"/>
              <a:gd name="connsiteY87" fmla="*/ 1195240 h 2828705"/>
              <a:gd name="connsiteX88" fmla="*/ 3194984 w 3212987"/>
              <a:gd name="connsiteY88" fmla="*/ 1198313 h 2828705"/>
              <a:gd name="connsiteX89" fmla="*/ 3185763 w 3212987"/>
              <a:gd name="connsiteY89" fmla="*/ 1200948 h 2828705"/>
              <a:gd name="connsiteX90" fmla="*/ 3083891 w 3212987"/>
              <a:gd name="connsiteY90" fmla="*/ 1237394 h 2828705"/>
              <a:gd name="connsiteX91" fmla="*/ 3038224 w 3212987"/>
              <a:gd name="connsiteY91" fmla="*/ 1252323 h 2828705"/>
              <a:gd name="connsiteX92" fmla="*/ 2992557 w 3212987"/>
              <a:gd name="connsiteY92" fmla="*/ 1265496 h 2828705"/>
              <a:gd name="connsiteX93" fmla="*/ 2946012 w 3212987"/>
              <a:gd name="connsiteY93" fmla="*/ 1277352 h 2828705"/>
              <a:gd name="connsiteX94" fmla="*/ 2899906 w 3212987"/>
              <a:gd name="connsiteY94" fmla="*/ 1289647 h 2828705"/>
              <a:gd name="connsiteX95" fmla="*/ 2852922 w 3212987"/>
              <a:gd name="connsiteY95" fmla="*/ 1300185 h 2828705"/>
              <a:gd name="connsiteX96" fmla="*/ 2805938 w 3212987"/>
              <a:gd name="connsiteY96" fmla="*/ 1309846 h 2828705"/>
              <a:gd name="connsiteX97" fmla="*/ 2759393 w 3212987"/>
              <a:gd name="connsiteY97" fmla="*/ 1319506 h 2828705"/>
              <a:gd name="connsiteX98" fmla="*/ 2712409 w 3212987"/>
              <a:gd name="connsiteY98" fmla="*/ 1328288 h 2828705"/>
              <a:gd name="connsiteX99" fmla="*/ 2664547 w 3212987"/>
              <a:gd name="connsiteY99" fmla="*/ 1337948 h 2828705"/>
              <a:gd name="connsiteX100" fmla="*/ 2615367 w 3212987"/>
              <a:gd name="connsiteY100" fmla="*/ 1347170 h 2828705"/>
              <a:gd name="connsiteX101" fmla="*/ 2567505 w 3212987"/>
              <a:gd name="connsiteY101" fmla="*/ 1356391 h 2828705"/>
              <a:gd name="connsiteX102" fmla="*/ 2518764 w 3212987"/>
              <a:gd name="connsiteY102" fmla="*/ 1365173 h 2828705"/>
              <a:gd name="connsiteX103" fmla="*/ 2469585 w 3212987"/>
              <a:gd name="connsiteY103" fmla="*/ 1374394 h 2828705"/>
              <a:gd name="connsiteX104" fmla="*/ 2421722 w 3212987"/>
              <a:gd name="connsiteY104" fmla="*/ 1382737 h 2828705"/>
              <a:gd name="connsiteX105" fmla="*/ 2372543 w 3212987"/>
              <a:gd name="connsiteY105" fmla="*/ 1391519 h 2828705"/>
              <a:gd name="connsiteX106" fmla="*/ 2323802 w 3212987"/>
              <a:gd name="connsiteY106" fmla="*/ 1398984 h 2828705"/>
              <a:gd name="connsiteX107" fmla="*/ 2300530 w 3212987"/>
              <a:gd name="connsiteY107" fmla="*/ 1403375 h 2828705"/>
              <a:gd name="connsiteX108" fmla="*/ 2262328 w 3212987"/>
              <a:gd name="connsiteY108" fmla="*/ 1409522 h 2828705"/>
              <a:gd name="connsiteX109" fmla="*/ 2214026 w 3212987"/>
              <a:gd name="connsiteY109" fmla="*/ 1417426 h 2828705"/>
              <a:gd name="connsiteX110" fmla="*/ 2160895 w 3212987"/>
              <a:gd name="connsiteY110" fmla="*/ 1426647 h 2828705"/>
              <a:gd name="connsiteX111" fmla="*/ 2109081 w 3212987"/>
              <a:gd name="connsiteY111" fmla="*/ 1434990 h 2828705"/>
              <a:gd name="connsiteX112" fmla="*/ 2063414 w 3212987"/>
              <a:gd name="connsiteY112" fmla="*/ 1442016 h 2828705"/>
              <a:gd name="connsiteX113" fmla="*/ 2027846 w 3212987"/>
              <a:gd name="connsiteY113" fmla="*/ 1446846 h 2828705"/>
              <a:gd name="connsiteX114" fmla="*/ 2009404 w 3212987"/>
              <a:gd name="connsiteY114" fmla="*/ 1449042 h 2828705"/>
              <a:gd name="connsiteX115" fmla="*/ 2015112 w 3212987"/>
              <a:gd name="connsiteY115" fmla="*/ 1454750 h 2828705"/>
              <a:gd name="connsiteX116" fmla="*/ 2024334 w 3212987"/>
              <a:gd name="connsiteY116" fmla="*/ 1463093 h 2828705"/>
              <a:gd name="connsiteX117" fmla="*/ 2036628 w 3212987"/>
              <a:gd name="connsiteY117" fmla="*/ 1472314 h 2828705"/>
              <a:gd name="connsiteX118" fmla="*/ 2050241 w 3212987"/>
              <a:gd name="connsiteY118" fmla="*/ 1481974 h 2828705"/>
              <a:gd name="connsiteX119" fmla="*/ 2077904 w 3212987"/>
              <a:gd name="connsiteY119" fmla="*/ 1501734 h 2828705"/>
              <a:gd name="connsiteX120" fmla="*/ 2096786 w 3212987"/>
              <a:gd name="connsiteY120" fmla="*/ 1513590 h 2828705"/>
              <a:gd name="connsiteX121" fmla="*/ 2189876 w 3212987"/>
              <a:gd name="connsiteY121" fmla="*/ 1568917 h 2828705"/>
              <a:gd name="connsiteX122" fmla="*/ 2202171 w 3212987"/>
              <a:gd name="connsiteY122" fmla="*/ 1575503 h 2828705"/>
              <a:gd name="connsiteX123" fmla="*/ 2214465 w 3212987"/>
              <a:gd name="connsiteY123" fmla="*/ 1581651 h 2828705"/>
              <a:gd name="connsiteX124" fmla="*/ 2226760 w 3212987"/>
              <a:gd name="connsiteY124" fmla="*/ 1587359 h 2828705"/>
              <a:gd name="connsiteX125" fmla="*/ 2239933 w 3212987"/>
              <a:gd name="connsiteY125" fmla="*/ 1594385 h 2828705"/>
              <a:gd name="connsiteX126" fmla="*/ 2259693 w 3212987"/>
              <a:gd name="connsiteY126" fmla="*/ 1604045 h 2828705"/>
              <a:gd name="connsiteX127" fmla="*/ 2278135 w 3212987"/>
              <a:gd name="connsiteY127" fmla="*/ 1613266 h 2828705"/>
              <a:gd name="connsiteX128" fmla="*/ 2297456 w 3212987"/>
              <a:gd name="connsiteY128" fmla="*/ 1621609 h 2828705"/>
              <a:gd name="connsiteX129" fmla="*/ 2317655 w 3212987"/>
              <a:gd name="connsiteY129" fmla="*/ 1628635 h 2828705"/>
              <a:gd name="connsiteX130" fmla="*/ 2396254 w 3212987"/>
              <a:gd name="connsiteY130" fmla="*/ 1659811 h 2828705"/>
              <a:gd name="connsiteX131" fmla="*/ 2410306 w 3212987"/>
              <a:gd name="connsiteY131" fmla="*/ 1664641 h 2828705"/>
              <a:gd name="connsiteX132" fmla="*/ 2423479 w 3212987"/>
              <a:gd name="connsiteY132" fmla="*/ 1669472 h 2828705"/>
              <a:gd name="connsiteX133" fmla="*/ 2437530 w 3212987"/>
              <a:gd name="connsiteY133" fmla="*/ 1673863 h 2828705"/>
              <a:gd name="connsiteX134" fmla="*/ 2452020 w 3212987"/>
              <a:gd name="connsiteY134" fmla="*/ 1678693 h 2828705"/>
              <a:gd name="connsiteX135" fmla="*/ 2472658 w 3212987"/>
              <a:gd name="connsiteY135" fmla="*/ 1685718 h 2828705"/>
              <a:gd name="connsiteX136" fmla="*/ 2493735 w 3212987"/>
              <a:gd name="connsiteY136" fmla="*/ 1692744 h 2828705"/>
              <a:gd name="connsiteX137" fmla="*/ 2514812 w 3212987"/>
              <a:gd name="connsiteY137" fmla="*/ 1699770 h 2828705"/>
              <a:gd name="connsiteX138" fmla="*/ 2535450 w 3212987"/>
              <a:gd name="connsiteY138" fmla="*/ 1706795 h 2828705"/>
              <a:gd name="connsiteX139" fmla="*/ 2556088 w 3212987"/>
              <a:gd name="connsiteY139" fmla="*/ 1712943 h 2828705"/>
              <a:gd name="connsiteX140" fmla="*/ 2576726 w 3212987"/>
              <a:gd name="connsiteY140" fmla="*/ 1719968 h 2828705"/>
              <a:gd name="connsiteX141" fmla="*/ 2597803 w 3212987"/>
              <a:gd name="connsiteY141" fmla="*/ 1726555 h 2828705"/>
              <a:gd name="connsiteX142" fmla="*/ 2618002 w 3212987"/>
              <a:gd name="connsiteY142" fmla="*/ 1732702 h 2828705"/>
              <a:gd name="connsiteX143" fmla="*/ 2635127 w 3212987"/>
              <a:gd name="connsiteY143" fmla="*/ 1737093 h 2828705"/>
              <a:gd name="connsiteX144" fmla="*/ 2663229 w 3212987"/>
              <a:gd name="connsiteY144" fmla="*/ 1744558 h 2828705"/>
              <a:gd name="connsiteX145" fmla="*/ 2698797 w 3212987"/>
              <a:gd name="connsiteY145" fmla="*/ 1754658 h 2828705"/>
              <a:gd name="connsiteX146" fmla="*/ 2737877 w 3212987"/>
              <a:gd name="connsiteY146" fmla="*/ 1765196 h 2828705"/>
              <a:gd name="connsiteX147" fmla="*/ 2776957 w 3212987"/>
              <a:gd name="connsiteY147" fmla="*/ 1774856 h 2828705"/>
              <a:gd name="connsiteX148" fmla="*/ 2810768 w 3212987"/>
              <a:gd name="connsiteY148" fmla="*/ 1783199 h 2828705"/>
              <a:gd name="connsiteX149" fmla="*/ 2836236 w 3212987"/>
              <a:gd name="connsiteY149" fmla="*/ 1789786 h 2828705"/>
              <a:gd name="connsiteX150" fmla="*/ 2849848 w 3212987"/>
              <a:gd name="connsiteY150" fmla="*/ 1791542 h 2828705"/>
              <a:gd name="connsiteX151" fmla="*/ 2848970 w 3212987"/>
              <a:gd name="connsiteY151" fmla="*/ 1796812 h 2828705"/>
              <a:gd name="connsiteX152" fmla="*/ 2847214 w 3212987"/>
              <a:gd name="connsiteY152" fmla="*/ 1801642 h 2828705"/>
              <a:gd name="connsiteX153" fmla="*/ 2845457 w 3212987"/>
              <a:gd name="connsiteY153" fmla="*/ 1805594 h 2828705"/>
              <a:gd name="connsiteX154" fmla="*/ 2843701 w 3212987"/>
              <a:gd name="connsiteY154" fmla="*/ 1809985 h 2828705"/>
              <a:gd name="connsiteX155" fmla="*/ 2837993 w 3212987"/>
              <a:gd name="connsiteY155" fmla="*/ 1817889 h 2828705"/>
              <a:gd name="connsiteX156" fmla="*/ 2832284 w 3212987"/>
              <a:gd name="connsiteY156" fmla="*/ 1824914 h 2828705"/>
              <a:gd name="connsiteX157" fmla="*/ 2726021 w 3212987"/>
              <a:gd name="connsiteY157" fmla="*/ 1967184 h 2828705"/>
              <a:gd name="connsiteX158" fmla="*/ 2725582 w 3212987"/>
              <a:gd name="connsiteY158" fmla="*/ 1968062 h 2828705"/>
              <a:gd name="connsiteX159" fmla="*/ 2724704 w 3212987"/>
              <a:gd name="connsiteY159" fmla="*/ 1968940 h 2828705"/>
              <a:gd name="connsiteX160" fmla="*/ 2693967 w 3212987"/>
              <a:gd name="connsiteY160" fmla="*/ 2007581 h 2828705"/>
              <a:gd name="connsiteX161" fmla="*/ 2693527 w 3212987"/>
              <a:gd name="connsiteY161" fmla="*/ 2009338 h 2828705"/>
              <a:gd name="connsiteX162" fmla="*/ 2692210 w 3212987"/>
              <a:gd name="connsiteY162" fmla="*/ 2011094 h 2828705"/>
              <a:gd name="connsiteX163" fmla="*/ 2682111 w 3212987"/>
              <a:gd name="connsiteY163" fmla="*/ 2023389 h 2828705"/>
              <a:gd name="connsiteX164" fmla="*/ 2671133 w 3212987"/>
              <a:gd name="connsiteY164" fmla="*/ 2035684 h 2828705"/>
              <a:gd name="connsiteX165" fmla="*/ 2660156 w 3212987"/>
              <a:gd name="connsiteY165" fmla="*/ 2046662 h 2828705"/>
              <a:gd name="connsiteX166" fmla="*/ 2648739 w 3212987"/>
              <a:gd name="connsiteY166" fmla="*/ 2058517 h 2828705"/>
              <a:gd name="connsiteX167" fmla="*/ 2580239 w 3212987"/>
              <a:gd name="connsiteY167" fmla="*/ 2130530 h 2828705"/>
              <a:gd name="connsiteX168" fmla="*/ 2578482 w 3212987"/>
              <a:gd name="connsiteY168" fmla="*/ 2133165 h 2828705"/>
              <a:gd name="connsiteX169" fmla="*/ 2575409 w 3212987"/>
              <a:gd name="connsiteY169" fmla="*/ 2135800 h 2828705"/>
              <a:gd name="connsiteX170" fmla="*/ 2561357 w 3212987"/>
              <a:gd name="connsiteY170" fmla="*/ 2149412 h 2828705"/>
              <a:gd name="connsiteX171" fmla="*/ 2560479 w 3212987"/>
              <a:gd name="connsiteY171" fmla="*/ 2149851 h 2828705"/>
              <a:gd name="connsiteX172" fmla="*/ 2560040 w 3212987"/>
              <a:gd name="connsiteY172" fmla="*/ 2150729 h 2828705"/>
              <a:gd name="connsiteX173" fmla="*/ 2545110 w 3212987"/>
              <a:gd name="connsiteY173" fmla="*/ 2166098 h 2828705"/>
              <a:gd name="connsiteX174" fmla="*/ 2542476 w 3212987"/>
              <a:gd name="connsiteY174" fmla="*/ 2168732 h 2828705"/>
              <a:gd name="connsiteX175" fmla="*/ 2539402 w 3212987"/>
              <a:gd name="connsiteY175" fmla="*/ 2171806 h 2828705"/>
              <a:gd name="connsiteX176" fmla="*/ 2325998 w 3212987"/>
              <a:gd name="connsiteY176" fmla="*/ 2356669 h 2828705"/>
              <a:gd name="connsiteX177" fmla="*/ 2312825 w 3212987"/>
              <a:gd name="connsiteY177" fmla="*/ 2366329 h 2828705"/>
              <a:gd name="connsiteX178" fmla="*/ 2298773 w 3212987"/>
              <a:gd name="connsiteY178" fmla="*/ 2375989 h 2828705"/>
              <a:gd name="connsiteX179" fmla="*/ 2284283 w 3212987"/>
              <a:gd name="connsiteY179" fmla="*/ 2386089 h 2828705"/>
              <a:gd name="connsiteX180" fmla="*/ 2270671 w 3212987"/>
              <a:gd name="connsiteY180" fmla="*/ 2396627 h 2828705"/>
              <a:gd name="connsiteX181" fmla="*/ 2264084 w 3212987"/>
              <a:gd name="connsiteY181" fmla="*/ 2402335 h 2828705"/>
              <a:gd name="connsiteX182" fmla="*/ 2257058 w 3212987"/>
              <a:gd name="connsiteY182" fmla="*/ 2406287 h 2828705"/>
              <a:gd name="connsiteX183" fmla="*/ 2250911 w 3212987"/>
              <a:gd name="connsiteY183" fmla="*/ 2410678 h 2828705"/>
              <a:gd name="connsiteX184" fmla="*/ 2244324 w 3212987"/>
              <a:gd name="connsiteY184" fmla="*/ 2415509 h 2828705"/>
              <a:gd name="connsiteX185" fmla="*/ 2236860 w 3212987"/>
              <a:gd name="connsiteY185" fmla="*/ 2420339 h 2828705"/>
              <a:gd name="connsiteX186" fmla="*/ 2229395 w 3212987"/>
              <a:gd name="connsiteY186" fmla="*/ 2425169 h 2828705"/>
              <a:gd name="connsiteX187" fmla="*/ 2160895 w 3212987"/>
              <a:gd name="connsiteY187" fmla="*/ 2470836 h 2828705"/>
              <a:gd name="connsiteX188" fmla="*/ 2147283 w 3212987"/>
              <a:gd name="connsiteY188" fmla="*/ 2480057 h 2828705"/>
              <a:gd name="connsiteX189" fmla="*/ 2133231 w 3212987"/>
              <a:gd name="connsiteY189" fmla="*/ 2489278 h 2828705"/>
              <a:gd name="connsiteX190" fmla="*/ 2118302 w 3212987"/>
              <a:gd name="connsiteY190" fmla="*/ 2498499 h 2828705"/>
              <a:gd name="connsiteX191" fmla="*/ 2103811 w 3212987"/>
              <a:gd name="connsiteY191" fmla="*/ 2506842 h 2828705"/>
              <a:gd name="connsiteX192" fmla="*/ 2088443 w 3212987"/>
              <a:gd name="connsiteY192" fmla="*/ 2515185 h 2828705"/>
              <a:gd name="connsiteX193" fmla="*/ 2073513 w 3212987"/>
              <a:gd name="connsiteY193" fmla="*/ 2523528 h 2828705"/>
              <a:gd name="connsiteX194" fmla="*/ 2059023 w 3212987"/>
              <a:gd name="connsiteY194" fmla="*/ 2532310 h 2828705"/>
              <a:gd name="connsiteX195" fmla="*/ 2044093 w 3212987"/>
              <a:gd name="connsiteY195" fmla="*/ 2540653 h 2828705"/>
              <a:gd name="connsiteX196" fmla="*/ 2015552 w 3212987"/>
              <a:gd name="connsiteY196" fmla="*/ 2557339 h 2828705"/>
              <a:gd name="connsiteX197" fmla="*/ 2007209 w 3212987"/>
              <a:gd name="connsiteY197" fmla="*/ 2560852 h 2828705"/>
              <a:gd name="connsiteX198" fmla="*/ 1998866 w 3212987"/>
              <a:gd name="connsiteY198" fmla="*/ 2565243 h 2828705"/>
              <a:gd name="connsiteX199" fmla="*/ 1992279 w 3212987"/>
              <a:gd name="connsiteY199" fmla="*/ 2568756 h 2828705"/>
              <a:gd name="connsiteX200" fmla="*/ 1985253 w 3212987"/>
              <a:gd name="connsiteY200" fmla="*/ 2572269 h 2828705"/>
              <a:gd name="connsiteX201" fmla="*/ 1743746 w 3212987"/>
              <a:gd name="connsiteY201" fmla="*/ 2678971 h 2828705"/>
              <a:gd name="connsiteX202" fmla="*/ 1711253 w 3212987"/>
              <a:gd name="connsiteY202" fmla="*/ 2689948 h 2828705"/>
              <a:gd name="connsiteX203" fmla="*/ 1678759 w 3212987"/>
              <a:gd name="connsiteY203" fmla="*/ 2700487 h 2828705"/>
              <a:gd name="connsiteX204" fmla="*/ 1646265 w 3212987"/>
              <a:gd name="connsiteY204" fmla="*/ 2711025 h 2828705"/>
              <a:gd name="connsiteX205" fmla="*/ 1613333 w 3212987"/>
              <a:gd name="connsiteY205" fmla="*/ 2721125 h 2828705"/>
              <a:gd name="connsiteX206" fmla="*/ 1581278 w 3212987"/>
              <a:gd name="connsiteY206" fmla="*/ 2730785 h 2828705"/>
              <a:gd name="connsiteX207" fmla="*/ 1547906 w 3212987"/>
              <a:gd name="connsiteY207" fmla="*/ 2739128 h 2828705"/>
              <a:gd name="connsiteX208" fmla="*/ 1515413 w 3212987"/>
              <a:gd name="connsiteY208" fmla="*/ 2747910 h 2828705"/>
              <a:gd name="connsiteX209" fmla="*/ 1481163 w 3212987"/>
              <a:gd name="connsiteY209" fmla="*/ 2755375 h 2828705"/>
              <a:gd name="connsiteX210" fmla="*/ 1331867 w 3212987"/>
              <a:gd name="connsiteY210" fmla="*/ 2786990 h 2828705"/>
              <a:gd name="connsiteX211" fmla="*/ 1292787 w 3212987"/>
              <a:gd name="connsiteY211" fmla="*/ 2793577 h 2828705"/>
              <a:gd name="connsiteX212" fmla="*/ 1252829 w 3212987"/>
              <a:gd name="connsiteY212" fmla="*/ 2799724 h 2828705"/>
              <a:gd name="connsiteX213" fmla="*/ 1212431 w 3212987"/>
              <a:gd name="connsiteY213" fmla="*/ 2805433 h 2828705"/>
              <a:gd name="connsiteX214" fmla="*/ 1171595 w 3212987"/>
              <a:gd name="connsiteY214" fmla="*/ 2810263 h 2828705"/>
              <a:gd name="connsiteX215" fmla="*/ 1130758 w 3212987"/>
              <a:gd name="connsiteY215" fmla="*/ 2814654 h 2828705"/>
              <a:gd name="connsiteX216" fmla="*/ 1090360 w 3212987"/>
              <a:gd name="connsiteY216" fmla="*/ 2818167 h 2828705"/>
              <a:gd name="connsiteX217" fmla="*/ 1049523 w 3212987"/>
              <a:gd name="connsiteY217" fmla="*/ 2820801 h 2828705"/>
              <a:gd name="connsiteX218" fmla="*/ 1010005 w 3212987"/>
              <a:gd name="connsiteY218" fmla="*/ 2822997 h 2828705"/>
              <a:gd name="connsiteX219" fmla="*/ 969167 w 3212987"/>
              <a:gd name="connsiteY219" fmla="*/ 2826509 h 2828705"/>
              <a:gd name="connsiteX220" fmla="*/ 947651 w 3212987"/>
              <a:gd name="connsiteY220" fmla="*/ 2827827 h 2828705"/>
              <a:gd name="connsiteX221" fmla="*/ 923940 w 3212987"/>
              <a:gd name="connsiteY221" fmla="*/ 2828705 h 2828705"/>
              <a:gd name="connsiteX222" fmla="*/ 900667 w 3212987"/>
              <a:gd name="connsiteY222" fmla="*/ 2828705 h 2828705"/>
              <a:gd name="connsiteX223" fmla="*/ 878273 w 3212987"/>
              <a:gd name="connsiteY223" fmla="*/ 2828705 h 2828705"/>
              <a:gd name="connsiteX224" fmla="*/ 865979 w 3212987"/>
              <a:gd name="connsiteY224" fmla="*/ 2828705 h 2828705"/>
              <a:gd name="connsiteX225" fmla="*/ 855440 w 3212987"/>
              <a:gd name="connsiteY225" fmla="*/ 2826949 h 2828705"/>
              <a:gd name="connsiteX226" fmla="*/ 846219 w 3212987"/>
              <a:gd name="connsiteY226" fmla="*/ 2826509 h 2828705"/>
              <a:gd name="connsiteX227" fmla="*/ 834363 w 3212987"/>
              <a:gd name="connsiteY227" fmla="*/ 2825631 h 2828705"/>
              <a:gd name="connsiteX228" fmla="*/ 811529 w 3212987"/>
              <a:gd name="connsiteY228" fmla="*/ 2825192 h 2828705"/>
              <a:gd name="connsiteX229" fmla="*/ 790013 w 3212987"/>
              <a:gd name="connsiteY229" fmla="*/ 2824314 h 2828705"/>
              <a:gd name="connsiteX230" fmla="*/ 768937 w 3212987"/>
              <a:gd name="connsiteY230" fmla="*/ 2823436 h 2828705"/>
              <a:gd name="connsiteX231" fmla="*/ 746542 w 3212987"/>
              <a:gd name="connsiteY231" fmla="*/ 2822997 h 2828705"/>
              <a:gd name="connsiteX232" fmla="*/ 747421 w 3212987"/>
              <a:gd name="connsiteY232" fmla="*/ 2814654 h 2828705"/>
              <a:gd name="connsiteX233" fmla="*/ 747859 w 3212987"/>
              <a:gd name="connsiteY233" fmla="*/ 2806750 h 2828705"/>
              <a:gd name="connsiteX234" fmla="*/ 748299 w 3212987"/>
              <a:gd name="connsiteY234" fmla="*/ 2799724 h 2828705"/>
              <a:gd name="connsiteX235" fmla="*/ 749616 w 3212987"/>
              <a:gd name="connsiteY235" fmla="*/ 2793577 h 2828705"/>
              <a:gd name="connsiteX236" fmla="*/ 752689 w 3212987"/>
              <a:gd name="connsiteY236" fmla="*/ 2781282 h 2828705"/>
              <a:gd name="connsiteX237" fmla="*/ 755763 w 3212987"/>
              <a:gd name="connsiteY237" fmla="*/ 2768987 h 2828705"/>
              <a:gd name="connsiteX238" fmla="*/ 757081 w 3212987"/>
              <a:gd name="connsiteY238" fmla="*/ 2761961 h 2828705"/>
              <a:gd name="connsiteX239" fmla="*/ 757959 w 3212987"/>
              <a:gd name="connsiteY239" fmla="*/ 2754936 h 2828705"/>
              <a:gd name="connsiteX240" fmla="*/ 758398 w 3212987"/>
              <a:gd name="connsiteY240" fmla="*/ 2747032 h 2828705"/>
              <a:gd name="connsiteX241" fmla="*/ 759715 w 3212987"/>
              <a:gd name="connsiteY241" fmla="*/ 2740884 h 2828705"/>
              <a:gd name="connsiteX242" fmla="*/ 761471 w 3212987"/>
              <a:gd name="connsiteY242" fmla="*/ 2732980 h 2828705"/>
              <a:gd name="connsiteX243" fmla="*/ 762789 w 3212987"/>
              <a:gd name="connsiteY243" fmla="*/ 2728589 h 2828705"/>
              <a:gd name="connsiteX244" fmla="*/ 764545 w 3212987"/>
              <a:gd name="connsiteY244" fmla="*/ 2724637 h 2828705"/>
              <a:gd name="connsiteX245" fmla="*/ 766302 w 3212987"/>
              <a:gd name="connsiteY245" fmla="*/ 2718929 h 2828705"/>
              <a:gd name="connsiteX246" fmla="*/ 767619 w 3212987"/>
              <a:gd name="connsiteY246" fmla="*/ 2711903 h 2828705"/>
              <a:gd name="connsiteX247" fmla="*/ 768497 w 3212987"/>
              <a:gd name="connsiteY247" fmla="*/ 2704000 h 2828705"/>
              <a:gd name="connsiteX248" fmla="*/ 768497 w 3212987"/>
              <a:gd name="connsiteY248" fmla="*/ 2696535 h 2828705"/>
              <a:gd name="connsiteX249" fmla="*/ 769375 w 3212987"/>
              <a:gd name="connsiteY249" fmla="*/ 2689948 h 2828705"/>
              <a:gd name="connsiteX250" fmla="*/ 771571 w 3212987"/>
              <a:gd name="connsiteY250" fmla="*/ 2683801 h 2828705"/>
              <a:gd name="connsiteX251" fmla="*/ 772449 w 3212987"/>
              <a:gd name="connsiteY251" fmla="*/ 2678971 h 2828705"/>
              <a:gd name="connsiteX252" fmla="*/ 774645 w 3212987"/>
              <a:gd name="connsiteY252" fmla="*/ 2674580 h 2828705"/>
              <a:gd name="connsiteX253" fmla="*/ 776401 w 3212987"/>
              <a:gd name="connsiteY253" fmla="*/ 2668871 h 2828705"/>
              <a:gd name="connsiteX254" fmla="*/ 777719 w 3212987"/>
              <a:gd name="connsiteY254" fmla="*/ 2660528 h 2828705"/>
              <a:gd name="connsiteX255" fmla="*/ 777719 w 3212987"/>
              <a:gd name="connsiteY255" fmla="*/ 2653503 h 2828705"/>
              <a:gd name="connsiteX256" fmla="*/ 777719 w 3212987"/>
              <a:gd name="connsiteY256" fmla="*/ 2646477 h 2828705"/>
              <a:gd name="connsiteX257" fmla="*/ 778157 w 3212987"/>
              <a:gd name="connsiteY257" fmla="*/ 2639012 h 2828705"/>
              <a:gd name="connsiteX258" fmla="*/ 779475 w 3212987"/>
              <a:gd name="connsiteY258" fmla="*/ 2631987 h 2828705"/>
              <a:gd name="connsiteX259" fmla="*/ 780792 w 3212987"/>
              <a:gd name="connsiteY259" fmla="*/ 2626717 h 2828705"/>
              <a:gd name="connsiteX260" fmla="*/ 782549 w 3212987"/>
              <a:gd name="connsiteY260" fmla="*/ 2621887 h 2828705"/>
              <a:gd name="connsiteX261" fmla="*/ 784305 w 3212987"/>
              <a:gd name="connsiteY261" fmla="*/ 2616179 h 2828705"/>
              <a:gd name="connsiteX262" fmla="*/ 786061 w 3212987"/>
              <a:gd name="connsiteY262" fmla="*/ 2603006 h 2828705"/>
              <a:gd name="connsiteX263" fmla="*/ 787379 w 3212987"/>
              <a:gd name="connsiteY263" fmla="*/ 2589833 h 2828705"/>
              <a:gd name="connsiteX264" fmla="*/ 788257 w 3212987"/>
              <a:gd name="connsiteY264" fmla="*/ 2583246 h 2828705"/>
              <a:gd name="connsiteX265" fmla="*/ 789135 w 3212987"/>
              <a:gd name="connsiteY265" fmla="*/ 2577099 h 2828705"/>
              <a:gd name="connsiteX266" fmla="*/ 790453 w 3212987"/>
              <a:gd name="connsiteY266" fmla="*/ 2570073 h 2828705"/>
              <a:gd name="connsiteX267" fmla="*/ 792209 w 3212987"/>
              <a:gd name="connsiteY267" fmla="*/ 2563926 h 2828705"/>
              <a:gd name="connsiteX268" fmla="*/ 794843 w 3212987"/>
              <a:gd name="connsiteY268" fmla="*/ 2555143 h 2828705"/>
              <a:gd name="connsiteX269" fmla="*/ 795283 w 3212987"/>
              <a:gd name="connsiteY269" fmla="*/ 2549874 h 2828705"/>
              <a:gd name="connsiteX270" fmla="*/ 795283 w 3212987"/>
              <a:gd name="connsiteY270" fmla="*/ 2542849 h 2828705"/>
              <a:gd name="connsiteX271" fmla="*/ 796161 w 3212987"/>
              <a:gd name="connsiteY271" fmla="*/ 2532749 h 2828705"/>
              <a:gd name="connsiteX272" fmla="*/ 798357 w 3212987"/>
              <a:gd name="connsiteY272" fmla="*/ 2512550 h 2828705"/>
              <a:gd name="connsiteX273" fmla="*/ 801430 w 3212987"/>
              <a:gd name="connsiteY273" fmla="*/ 2490595 h 2828705"/>
              <a:gd name="connsiteX274" fmla="*/ 803625 w 3212987"/>
              <a:gd name="connsiteY274" fmla="*/ 2480057 h 2828705"/>
              <a:gd name="connsiteX275" fmla="*/ 804943 w 3212987"/>
              <a:gd name="connsiteY275" fmla="*/ 2470396 h 2828705"/>
              <a:gd name="connsiteX276" fmla="*/ 805821 w 3212987"/>
              <a:gd name="connsiteY276" fmla="*/ 2461175 h 2828705"/>
              <a:gd name="connsiteX277" fmla="*/ 805821 w 3212987"/>
              <a:gd name="connsiteY277" fmla="*/ 2454150 h 2828705"/>
              <a:gd name="connsiteX278" fmla="*/ 806699 w 3212987"/>
              <a:gd name="connsiteY278" fmla="*/ 2438781 h 2828705"/>
              <a:gd name="connsiteX279" fmla="*/ 807139 w 3212987"/>
              <a:gd name="connsiteY279" fmla="*/ 2424730 h 2828705"/>
              <a:gd name="connsiteX280" fmla="*/ 808895 w 3212987"/>
              <a:gd name="connsiteY280" fmla="*/ 2411117 h 2828705"/>
              <a:gd name="connsiteX281" fmla="*/ 811529 w 3212987"/>
              <a:gd name="connsiteY281" fmla="*/ 2398823 h 2828705"/>
              <a:gd name="connsiteX282" fmla="*/ 813286 w 3212987"/>
              <a:gd name="connsiteY282" fmla="*/ 2388284 h 2828705"/>
              <a:gd name="connsiteX283" fmla="*/ 815043 w 3212987"/>
              <a:gd name="connsiteY283" fmla="*/ 2378185 h 2828705"/>
              <a:gd name="connsiteX284" fmla="*/ 815921 w 3212987"/>
              <a:gd name="connsiteY284" fmla="*/ 2367646 h 2828705"/>
              <a:gd name="connsiteX285" fmla="*/ 816359 w 3212987"/>
              <a:gd name="connsiteY285" fmla="*/ 2357986 h 2828705"/>
              <a:gd name="connsiteX286" fmla="*/ 817238 w 3212987"/>
              <a:gd name="connsiteY286" fmla="*/ 2347447 h 2828705"/>
              <a:gd name="connsiteX287" fmla="*/ 818116 w 3212987"/>
              <a:gd name="connsiteY287" fmla="*/ 2336031 h 2828705"/>
              <a:gd name="connsiteX288" fmla="*/ 819433 w 3212987"/>
              <a:gd name="connsiteY288" fmla="*/ 2325053 h 2828705"/>
              <a:gd name="connsiteX289" fmla="*/ 822068 w 3212987"/>
              <a:gd name="connsiteY289" fmla="*/ 2313636 h 2828705"/>
              <a:gd name="connsiteX290" fmla="*/ 823385 w 3212987"/>
              <a:gd name="connsiteY290" fmla="*/ 2307489 h 2828705"/>
              <a:gd name="connsiteX291" fmla="*/ 823825 w 3212987"/>
              <a:gd name="connsiteY291" fmla="*/ 2301781 h 2828705"/>
              <a:gd name="connsiteX292" fmla="*/ 824703 w 3212987"/>
              <a:gd name="connsiteY292" fmla="*/ 2295194 h 2828705"/>
              <a:gd name="connsiteX293" fmla="*/ 825141 w 3212987"/>
              <a:gd name="connsiteY293" fmla="*/ 2288168 h 2828705"/>
              <a:gd name="connsiteX294" fmla="*/ 826898 w 3212987"/>
              <a:gd name="connsiteY294" fmla="*/ 2273678 h 2828705"/>
              <a:gd name="connsiteX295" fmla="*/ 827777 w 3212987"/>
              <a:gd name="connsiteY295" fmla="*/ 2263579 h 2828705"/>
              <a:gd name="connsiteX296" fmla="*/ 828215 w 3212987"/>
              <a:gd name="connsiteY296" fmla="*/ 2252601 h 2828705"/>
              <a:gd name="connsiteX297" fmla="*/ 831289 w 3212987"/>
              <a:gd name="connsiteY297" fmla="*/ 2233720 h 2828705"/>
              <a:gd name="connsiteX298" fmla="*/ 833045 w 3212987"/>
              <a:gd name="connsiteY298" fmla="*/ 2218790 h 2828705"/>
              <a:gd name="connsiteX299" fmla="*/ 834363 w 3212987"/>
              <a:gd name="connsiteY299" fmla="*/ 2203861 h 2828705"/>
              <a:gd name="connsiteX300" fmla="*/ 834802 w 3212987"/>
              <a:gd name="connsiteY300" fmla="*/ 2188492 h 2828705"/>
              <a:gd name="connsiteX301" fmla="*/ 834802 w 3212987"/>
              <a:gd name="connsiteY301" fmla="*/ 2172245 h 2828705"/>
              <a:gd name="connsiteX302" fmla="*/ 834802 w 3212987"/>
              <a:gd name="connsiteY302" fmla="*/ 2156877 h 2828705"/>
              <a:gd name="connsiteX303" fmla="*/ 834802 w 3212987"/>
              <a:gd name="connsiteY303" fmla="*/ 2141508 h 2828705"/>
              <a:gd name="connsiteX304" fmla="*/ 834363 w 3212987"/>
              <a:gd name="connsiteY304" fmla="*/ 2126139 h 2828705"/>
              <a:gd name="connsiteX305" fmla="*/ 834363 w 3212987"/>
              <a:gd name="connsiteY305" fmla="*/ 2110771 h 2828705"/>
              <a:gd name="connsiteX306" fmla="*/ 834802 w 3212987"/>
              <a:gd name="connsiteY306" fmla="*/ 2082668 h 2828705"/>
              <a:gd name="connsiteX307" fmla="*/ 836119 w 3212987"/>
              <a:gd name="connsiteY307" fmla="*/ 2054565 h 2828705"/>
              <a:gd name="connsiteX308" fmla="*/ 837437 w 3212987"/>
              <a:gd name="connsiteY308" fmla="*/ 2026463 h 2828705"/>
              <a:gd name="connsiteX309" fmla="*/ 839193 w 3212987"/>
              <a:gd name="connsiteY309" fmla="*/ 1998360 h 2828705"/>
              <a:gd name="connsiteX310" fmla="*/ 840511 w 3212987"/>
              <a:gd name="connsiteY310" fmla="*/ 1970257 h 2828705"/>
              <a:gd name="connsiteX311" fmla="*/ 841827 w 3212987"/>
              <a:gd name="connsiteY311" fmla="*/ 1942155 h 2828705"/>
              <a:gd name="connsiteX312" fmla="*/ 841389 w 3212987"/>
              <a:gd name="connsiteY312" fmla="*/ 1928104 h 2828705"/>
              <a:gd name="connsiteX313" fmla="*/ 841389 w 3212987"/>
              <a:gd name="connsiteY313" fmla="*/ 1914052 h 2828705"/>
              <a:gd name="connsiteX314" fmla="*/ 840511 w 3212987"/>
              <a:gd name="connsiteY314" fmla="*/ 1900001 h 2828705"/>
              <a:gd name="connsiteX315" fmla="*/ 839193 w 3212987"/>
              <a:gd name="connsiteY315" fmla="*/ 1885950 h 2828705"/>
              <a:gd name="connsiteX316" fmla="*/ 837875 w 3212987"/>
              <a:gd name="connsiteY316" fmla="*/ 1868825 h 2828705"/>
              <a:gd name="connsiteX317" fmla="*/ 837437 w 3212987"/>
              <a:gd name="connsiteY317" fmla="*/ 1850821 h 2828705"/>
              <a:gd name="connsiteX318" fmla="*/ 837437 w 3212987"/>
              <a:gd name="connsiteY318" fmla="*/ 1830183 h 2828705"/>
              <a:gd name="connsiteX319" fmla="*/ 837437 w 3212987"/>
              <a:gd name="connsiteY319" fmla="*/ 1809985 h 2828705"/>
              <a:gd name="connsiteX320" fmla="*/ 836997 w 3212987"/>
              <a:gd name="connsiteY320" fmla="*/ 1789786 h 2828705"/>
              <a:gd name="connsiteX321" fmla="*/ 836119 w 3212987"/>
              <a:gd name="connsiteY321" fmla="*/ 1770026 h 2828705"/>
              <a:gd name="connsiteX322" fmla="*/ 835680 w 3212987"/>
              <a:gd name="connsiteY322" fmla="*/ 1760805 h 2828705"/>
              <a:gd name="connsiteX323" fmla="*/ 834363 w 3212987"/>
              <a:gd name="connsiteY323" fmla="*/ 1751584 h 2828705"/>
              <a:gd name="connsiteX324" fmla="*/ 833045 w 3212987"/>
              <a:gd name="connsiteY324" fmla="*/ 1744119 h 2828705"/>
              <a:gd name="connsiteX325" fmla="*/ 831728 w 3212987"/>
              <a:gd name="connsiteY325" fmla="*/ 1736215 h 2828705"/>
              <a:gd name="connsiteX326" fmla="*/ 829533 w 3212987"/>
              <a:gd name="connsiteY326" fmla="*/ 1724359 h 2828705"/>
              <a:gd name="connsiteX327" fmla="*/ 827777 w 3212987"/>
              <a:gd name="connsiteY327" fmla="*/ 1714260 h 2828705"/>
              <a:gd name="connsiteX328" fmla="*/ 826898 w 3212987"/>
              <a:gd name="connsiteY328" fmla="*/ 1703283 h 2828705"/>
              <a:gd name="connsiteX329" fmla="*/ 826898 w 3212987"/>
              <a:gd name="connsiteY329" fmla="*/ 1689231 h 2828705"/>
              <a:gd name="connsiteX330" fmla="*/ 826898 w 3212987"/>
              <a:gd name="connsiteY330" fmla="*/ 1680888 h 2828705"/>
              <a:gd name="connsiteX331" fmla="*/ 826459 w 3212987"/>
              <a:gd name="connsiteY331" fmla="*/ 1674302 h 2828705"/>
              <a:gd name="connsiteX332" fmla="*/ 826459 w 3212987"/>
              <a:gd name="connsiteY332" fmla="*/ 1671667 h 2828705"/>
              <a:gd name="connsiteX333" fmla="*/ 825581 w 3212987"/>
              <a:gd name="connsiteY333" fmla="*/ 1669472 h 2828705"/>
              <a:gd name="connsiteX334" fmla="*/ 825141 w 3212987"/>
              <a:gd name="connsiteY334" fmla="*/ 1668154 h 2828705"/>
              <a:gd name="connsiteX335" fmla="*/ 823825 w 3212987"/>
              <a:gd name="connsiteY335" fmla="*/ 1666837 h 2828705"/>
              <a:gd name="connsiteX336" fmla="*/ 822507 w 3212987"/>
              <a:gd name="connsiteY336" fmla="*/ 1665959 h 2828705"/>
              <a:gd name="connsiteX337" fmla="*/ 820751 w 3212987"/>
              <a:gd name="connsiteY337" fmla="*/ 1665080 h 2828705"/>
              <a:gd name="connsiteX338" fmla="*/ 818994 w 3212987"/>
              <a:gd name="connsiteY338" fmla="*/ 1664641 h 2828705"/>
              <a:gd name="connsiteX339" fmla="*/ 816359 w 3212987"/>
              <a:gd name="connsiteY339" fmla="*/ 1664641 h 2828705"/>
              <a:gd name="connsiteX340" fmla="*/ 810212 w 3212987"/>
              <a:gd name="connsiteY340" fmla="*/ 1665080 h 2828705"/>
              <a:gd name="connsiteX341" fmla="*/ 802309 w 3212987"/>
              <a:gd name="connsiteY341" fmla="*/ 1666837 h 2828705"/>
              <a:gd name="connsiteX342" fmla="*/ 791331 w 3212987"/>
              <a:gd name="connsiteY342" fmla="*/ 1668593 h 2828705"/>
              <a:gd name="connsiteX343" fmla="*/ 779914 w 3212987"/>
              <a:gd name="connsiteY343" fmla="*/ 1669472 h 2828705"/>
              <a:gd name="connsiteX344" fmla="*/ 768937 w 3212987"/>
              <a:gd name="connsiteY344" fmla="*/ 1669472 h 2828705"/>
              <a:gd name="connsiteX345" fmla="*/ 757081 w 3212987"/>
              <a:gd name="connsiteY345" fmla="*/ 1669472 h 2828705"/>
              <a:gd name="connsiteX346" fmla="*/ 733808 w 3212987"/>
              <a:gd name="connsiteY346" fmla="*/ 1668593 h 2828705"/>
              <a:gd name="connsiteX347" fmla="*/ 710975 w 3212987"/>
              <a:gd name="connsiteY347" fmla="*/ 1668593 h 2828705"/>
              <a:gd name="connsiteX348" fmla="*/ 699119 w 3212987"/>
              <a:gd name="connsiteY348" fmla="*/ 1668593 h 2828705"/>
              <a:gd name="connsiteX349" fmla="*/ 689019 w 3212987"/>
              <a:gd name="connsiteY349" fmla="*/ 1670350 h 2828705"/>
              <a:gd name="connsiteX350" fmla="*/ 679359 w 3212987"/>
              <a:gd name="connsiteY350" fmla="*/ 1670789 h 2828705"/>
              <a:gd name="connsiteX351" fmla="*/ 667065 w 3212987"/>
              <a:gd name="connsiteY351" fmla="*/ 1671667 h 2828705"/>
              <a:gd name="connsiteX352" fmla="*/ 574413 w 3212987"/>
              <a:gd name="connsiteY352" fmla="*/ 1671667 h 2828705"/>
              <a:gd name="connsiteX353" fmla="*/ 562119 w 3212987"/>
              <a:gd name="connsiteY353" fmla="*/ 1671667 h 2828705"/>
              <a:gd name="connsiteX354" fmla="*/ 551580 w 3212987"/>
              <a:gd name="connsiteY354" fmla="*/ 1672984 h 2828705"/>
              <a:gd name="connsiteX355" fmla="*/ 541481 w 3212987"/>
              <a:gd name="connsiteY355" fmla="*/ 1674302 h 2828705"/>
              <a:gd name="connsiteX356" fmla="*/ 530503 w 3212987"/>
              <a:gd name="connsiteY356" fmla="*/ 1674302 h 2828705"/>
              <a:gd name="connsiteX357" fmla="*/ 518648 w 3212987"/>
              <a:gd name="connsiteY357" fmla="*/ 1674302 h 2828705"/>
              <a:gd name="connsiteX358" fmla="*/ 507670 w 3212987"/>
              <a:gd name="connsiteY358" fmla="*/ 1674302 h 2828705"/>
              <a:gd name="connsiteX359" fmla="*/ 495814 w 3212987"/>
              <a:gd name="connsiteY359" fmla="*/ 1674302 h 2828705"/>
              <a:gd name="connsiteX360" fmla="*/ 483958 w 3212987"/>
              <a:gd name="connsiteY360" fmla="*/ 1674302 h 2828705"/>
              <a:gd name="connsiteX361" fmla="*/ 472542 w 3212987"/>
              <a:gd name="connsiteY361" fmla="*/ 1674302 h 2828705"/>
              <a:gd name="connsiteX362" fmla="*/ 460686 w 3212987"/>
              <a:gd name="connsiteY362" fmla="*/ 1674302 h 2828705"/>
              <a:gd name="connsiteX363" fmla="*/ 449269 w 3212987"/>
              <a:gd name="connsiteY363" fmla="*/ 1674302 h 2828705"/>
              <a:gd name="connsiteX364" fmla="*/ 437853 w 3212987"/>
              <a:gd name="connsiteY364" fmla="*/ 1674302 h 2828705"/>
              <a:gd name="connsiteX365" fmla="*/ 347397 w 3212987"/>
              <a:gd name="connsiteY365" fmla="*/ 1677375 h 2828705"/>
              <a:gd name="connsiteX366" fmla="*/ 335981 w 3212987"/>
              <a:gd name="connsiteY366" fmla="*/ 1677814 h 2828705"/>
              <a:gd name="connsiteX367" fmla="*/ 324564 w 3212987"/>
              <a:gd name="connsiteY367" fmla="*/ 1677814 h 2828705"/>
              <a:gd name="connsiteX368" fmla="*/ 313147 w 3212987"/>
              <a:gd name="connsiteY368" fmla="*/ 1677814 h 2828705"/>
              <a:gd name="connsiteX369" fmla="*/ 301291 w 3212987"/>
              <a:gd name="connsiteY369" fmla="*/ 1677814 h 2828705"/>
              <a:gd name="connsiteX370" fmla="*/ 289436 w 3212987"/>
              <a:gd name="connsiteY370" fmla="*/ 1677814 h 2828705"/>
              <a:gd name="connsiteX371" fmla="*/ 277580 w 3212987"/>
              <a:gd name="connsiteY371" fmla="*/ 1677375 h 2828705"/>
              <a:gd name="connsiteX372" fmla="*/ 266163 w 3212987"/>
              <a:gd name="connsiteY372" fmla="*/ 1677375 h 2828705"/>
              <a:gd name="connsiteX373" fmla="*/ 254746 w 3212987"/>
              <a:gd name="connsiteY373" fmla="*/ 1677375 h 2828705"/>
              <a:gd name="connsiteX374" fmla="*/ 230596 w 3212987"/>
              <a:gd name="connsiteY374" fmla="*/ 1677814 h 2828705"/>
              <a:gd name="connsiteX375" fmla="*/ 209080 w 3212987"/>
              <a:gd name="connsiteY375" fmla="*/ 1678693 h 2828705"/>
              <a:gd name="connsiteX376" fmla="*/ 187564 w 3212987"/>
              <a:gd name="connsiteY376" fmla="*/ 1680010 h 2828705"/>
              <a:gd name="connsiteX377" fmla="*/ 164730 w 3212987"/>
              <a:gd name="connsiteY377" fmla="*/ 1680010 h 2828705"/>
              <a:gd name="connsiteX378" fmla="*/ 140579 w 3212987"/>
              <a:gd name="connsiteY378" fmla="*/ 1680888 h 2828705"/>
              <a:gd name="connsiteX379" fmla="*/ 117746 w 3212987"/>
              <a:gd name="connsiteY379" fmla="*/ 1680888 h 2828705"/>
              <a:gd name="connsiteX380" fmla="*/ 94913 w 3212987"/>
              <a:gd name="connsiteY380" fmla="*/ 1681327 h 2828705"/>
              <a:gd name="connsiteX381" fmla="*/ 72518 w 3212987"/>
              <a:gd name="connsiteY381" fmla="*/ 1682206 h 2828705"/>
              <a:gd name="connsiteX382" fmla="*/ 50563 w 3212987"/>
              <a:gd name="connsiteY382" fmla="*/ 1682206 h 2828705"/>
              <a:gd name="connsiteX383" fmla="*/ 27730 w 3212987"/>
              <a:gd name="connsiteY383" fmla="*/ 1682645 h 2828705"/>
              <a:gd name="connsiteX384" fmla="*/ 4457 w 3212987"/>
              <a:gd name="connsiteY384" fmla="*/ 1682645 h 2828705"/>
              <a:gd name="connsiteX385" fmla="*/ 0 w 3212987"/>
              <a:gd name="connsiteY385" fmla="*/ 1682817 h 2828705"/>
              <a:gd name="connsiteX386" fmla="*/ 0 w 3212987"/>
              <a:gd name="connsiteY386" fmla="*/ 1396961 h 2828705"/>
              <a:gd name="connsiteX387" fmla="*/ 40903 w 3212987"/>
              <a:gd name="connsiteY387" fmla="*/ 1397666 h 2828705"/>
              <a:gd name="connsiteX388" fmla="*/ 91839 w 3212987"/>
              <a:gd name="connsiteY388" fmla="*/ 1397666 h 2828705"/>
              <a:gd name="connsiteX389" fmla="*/ 137945 w 3212987"/>
              <a:gd name="connsiteY389" fmla="*/ 1396788 h 2828705"/>
              <a:gd name="connsiteX390" fmla="*/ 157704 w 3212987"/>
              <a:gd name="connsiteY390" fmla="*/ 1396788 h 2828705"/>
              <a:gd name="connsiteX391" fmla="*/ 175269 w 3212987"/>
              <a:gd name="connsiteY391" fmla="*/ 1396349 h 2828705"/>
              <a:gd name="connsiteX392" fmla="*/ 188881 w 3212987"/>
              <a:gd name="connsiteY392" fmla="*/ 1395032 h 2828705"/>
              <a:gd name="connsiteX393" fmla="*/ 198541 w 3212987"/>
              <a:gd name="connsiteY393" fmla="*/ 1394154 h 2828705"/>
              <a:gd name="connsiteX394" fmla="*/ 209080 w 3212987"/>
              <a:gd name="connsiteY394" fmla="*/ 1392836 h 2828705"/>
              <a:gd name="connsiteX395" fmla="*/ 220935 w 3212987"/>
              <a:gd name="connsiteY395" fmla="*/ 1391958 h 2828705"/>
              <a:gd name="connsiteX396" fmla="*/ 232791 w 3212987"/>
              <a:gd name="connsiteY396" fmla="*/ 1391958 h 2828705"/>
              <a:gd name="connsiteX397" fmla="*/ 245086 w 3212987"/>
              <a:gd name="connsiteY397" fmla="*/ 1391958 h 2828705"/>
              <a:gd name="connsiteX398" fmla="*/ 269237 w 3212987"/>
              <a:gd name="connsiteY398" fmla="*/ 1391958 h 2828705"/>
              <a:gd name="connsiteX399" fmla="*/ 291192 w 3212987"/>
              <a:gd name="connsiteY399" fmla="*/ 1390641 h 2828705"/>
              <a:gd name="connsiteX400" fmla="*/ 344324 w 3212987"/>
              <a:gd name="connsiteY400" fmla="*/ 1384932 h 2828705"/>
              <a:gd name="connsiteX401" fmla="*/ 389112 w 3212987"/>
              <a:gd name="connsiteY401" fmla="*/ 1380102 h 2828705"/>
              <a:gd name="connsiteX402" fmla="*/ 427753 w 3212987"/>
              <a:gd name="connsiteY402" fmla="*/ 1376589 h 2828705"/>
              <a:gd name="connsiteX403" fmla="*/ 463760 w 3212987"/>
              <a:gd name="connsiteY403" fmla="*/ 1373077 h 2828705"/>
              <a:gd name="connsiteX404" fmla="*/ 500205 w 3212987"/>
              <a:gd name="connsiteY404" fmla="*/ 1368686 h 2828705"/>
              <a:gd name="connsiteX405" fmla="*/ 539285 w 3212987"/>
              <a:gd name="connsiteY405" fmla="*/ 1362538 h 2828705"/>
              <a:gd name="connsiteX406" fmla="*/ 582757 w 3212987"/>
              <a:gd name="connsiteY406" fmla="*/ 1354195 h 2828705"/>
              <a:gd name="connsiteX407" fmla="*/ 635888 w 3212987"/>
              <a:gd name="connsiteY407" fmla="*/ 1342779 h 2828705"/>
              <a:gd name="connsiteX408" fmla="*/ 656526 w 3212987"/>
              <a:gd name="connsiteY408" fmla="*/ 1338827 h 2828705"/>
              <a:gd name="connsiteX409" fmla="*/ 678042 w 3212987"/>
              <a:gd name="connsiteY409" fmla="*/ 1334436 h 2828705"/>
              <a:gd name="connsiteX410" fmla="*/ 699119 w 3212987"/>
              <a:gd name="connsiteY410" fmla="*/ 1330045 h 2828705"/>
              <a:gd name="connsiteX411" fmla="*/ 719317 w 3212987"/>
              <a:gd name="connsiteY411" fmla="*/ 1326532 h 2828705"/>
              <a:gd name="connsiteX412" fmla="*/ 730735 w 3212987"/>
              <a:gd name="connsiteY412" fmla="*/ 1324775 h 2828705"/>
              <a:gd name="connsiteX413" fmla="*/ 740395 w 3212987"/>
              <a:gd name="connsiteY413" fmla="*/ 1323019 h 2828705"/>
              <a:gd name="connsiteX414" fmla="*/ 750933 w 3212987"/>
              <a:gd name="connsiteY414" fmla="*/ 1321262 h 2828705"/>
              <a:gd name="connsiteX415" fmla="*/ 761911 w 3212987"/>
              <a:gd name="connsiteY415" fmla="*/ 1319506 h 2828705"/>
              <a:gd name="connsiteX416" fmla="*/ 800991 w 3212987"/>
              <a:gd name="connsiteY416" fmla="*/ 1311163 h 2828705"/>
              <a:gd name="connsiteX417" fmla="*/ 799235 w 3212987"/>
              <a:gd name="connsiteY417" fmla="*/ 1301503 h 2828705"/>
              <a:gd name="connsiteX418" fmla="*/ 798357 w 3212987"/>
              <a:gd name="connsiteY418" fmla="*/ 1290964 h 2828705"/>
              <a:gd name="connsiteX419" fmla="*/ 797917 w 3212987"/>
              <a:gd name="connsiteY419" fmla="*/ 1279548 h 2828705"/>
              <a:gd name="connsiteX420" fmla="*/ 797478 w 3212987"/>
              <a:gd name="connsiteY420" fmla="*/ 1267692 h 2828705"/>
              <a:gd name="connsiteX421" fmla="*/ 796600 w 3212987"/>
              <a:gd name="connsiteY421" fmla="*/ 1256275 h 2828705"/>
              <a:gd name="connsiteX422" fmla="*/ 796161 w 3212987"/>
              <a:gd name="connsiteY422" fmla="*/ 1245298 h 2828705"/>
              <a:gd name="connsiteX423" fmla="*/ 794843 w 3212987"/>
              <a:gd name="connsiteY423" fmla="*/ 1235198 h 2828705"/>
              <a:gd name="connsiteX424" fmla="*/ 793087 w 3212987"/>
              <a:gd name="connsiteY424" fmla="*/ 1226416 h 2828705"/>
              <a:gd name="connsiteX425" fmla="*/ 790453 w 3212987"/>
              <a:gd name="connsiteY425" fmla="*/ 1216317 h 2828705"/>
              <a:gd name="connsiteX426" fmla="*/ 789135 w 3212987"/>
              <a:gd name="connsiteY426" fmla="*/ 1207096 h 2828705"/>
              <a:gd name="connsiteX427" fmla="*/ 788696 w 3212987"/>
              <a:gd name="connsiteY427" fmla="*/ 1198313 h 2828705"/>
              <a:gd name="connsiteX428" fmla="*/ 788257 w 3212987"/>
              <a:gd name="connsiteY428" fmla="*/ 1185579 h 2828705"/>
              <a:gd name="connsiteX429" fmla="*/ 787379 w 3212987"/>
              <a:gd name="connsiteY429" fmla="*/ 1176358 h 2828705"/>
              <a:gd name="connsiteX430" fmla="*/ 786939 w 3212987"/>
              <a:gd name="connsiteY430" fmla="*/ 1163624 h 2828705"/>
              <a:gd name="connsiteX431" fmla="*/ 784744 w 3212987"/>
              <a:gd name="connsiteY431" fmla="*/ 1152647 h 2828705"/>
              <a:gd name="connsiteX432" fmla="*/ 782987 w 3212987"/>
              <a:gd name="connsiteY432" fmla="*/ 1143425 h 2828705"/>
              <a:gd name="connsiteX433" fmla="*/ 781231 w 3212987"/>
              <a:gd name="connsiteY433" fmla="*/ 1137278 h 2828705"/>
              <a:gd name="connsiteX434" fmla="*/ 779914 w 3212987"/>
              <a:gd name="connsiteY434" fmla="*/ 1132009 h 2828705"/>
              <a:gd name="connsiteX435" fmla="*/ 779475 w 3212987"/>
              <a:gd name="connsiteY435" fmla="*/ 1127179 h 2828705"/>
              <a:gd name="connsiteX436" fmla="*/ 778597 w 3212987"/>
              <a:gd name="connsiteY436" fmla="*/ 1123227 h 2828705"/>
              <a:gd name="connsiteX437" fmla="*/ 778597 w 3212987"/>
              <a:gd name="connsiteY437" fmla="*/ 1114445 h 2828705"/>
              <a:gd name="connsiteX438" fmla="*/ 776841 w 3212987"/>
              <a:gd name="connsiteY438" fmla="*/ 1103906 h 2828705"/>
              <a:gd name="connsiteX439" fmla="*/ 775084 w 3212987"/>
              <a:gd name="connsiteY439" fmla="*/ 1096441 h 2828705"/>
              <a:gd name="connsiteX440" fmla="*/ 772010 w 3212987"/>
              <a:gd name="connsiteY440" fmla="*/ 1088538 h 2828705"/>
              <a:gd name="connsiteX441" fmla="*/ 770693 w 3212987"/>
              <a:gd name="connsiteY441" fmla="*/ 1084586 h 2828705"/>
              <a:gd name="connsiteX442" fmla="*/ 769375 w 3212987"/>
              <a:gd name="connsiteY442" fmla="*/ 1080195 h 2828705"/>
              <a:gd name="connsiteX443" fmla="*/ 768497 w 3212987"/>
              <a:gd name="connsiteY443" fmla="*/ 1074486 h 2828705"/>
              <a:gd name="connsiteX444" fmla="*/ 767619 w 3212987"/>
              <a:gd name="connsiteY444" fmla="*/ 1067461 h 2828705"/>
              <a:gd name="connsiteX445" fmla="*/ 767619 w 3212987"/>
              <a:gd name="connsiteY445" fmla="*/ 1061313 h 2828705"/>
              <a:gd name="connsiteX446" fmla="*/ 767619 w 3212987"/>
              <a:gd name="connsiteY446" fmla="*/ 1056922 h 2828705"/>
              <a:gd name="connsiteX447" fmla="*/ 767180 w 3212987"/>
              <a:gd name="connsiteY447" fmla="*/ 1052970 h 2828705"/>
              <a:gd name="connsiteX448" fmla="*/ 765863 w 3212987"/>
              <a:gd name="connsiteY448" fmla="*/ 1046384 h 2828705"/>
              <a:gd name="connsiteX449" fmla="*/ 757081 w 3212987"/>
              <a:gd name="connsiteY449" fmla="*/ 1009060 h 2828705"/>
              <a:gd name="connsiteX450" fmla="*/ 755324 w 3212987"/>
              <a:gd name="connsiteY450" fmla="*/ 998521 h 2828705"/>
              <a:gd name="connsiteX451" fmla="*/ 753568 w 3212987"/>
              <a:gd name="connsiteY451" fmla="*/ 991057 h 2828705"/>
              <a:gd name="connsiteX452" fmla="*/ 750494 w 3212987"/>
              <a:gd name="connsiteY452" fmla="*/ 983153 h 2828705"/>
              <a:gd name="connsiteX453" fmla="*/ 747859 w 3212987"/>
              <a:gd name="connsiteY453" fmla="*/ 973492 h 2828705"/>
              <a:gd name="connsiteX454" fmla="*/ 746103 w 3212987"/>
              <a:gd name="connsiteY454" fmla="*/ 965589 h 2828705"/>
              <a:gd name="connsiteX455" fmla="*/ 745225 w 3212987"/>
              <a:gd name="connsiteY455" fmla="*/ 962954 h 2828705"/>
              <a:gd name="connsiteX456" fmla="*/ 744347 w 3212987"/>
              <a:gd name="connsiteY456" fmla="*/ 960758 h 2828705"/>
              <a:gd name="connsiteX457" fmla="*/ 742151 w 3212987"/>
              <a:gd name="connsiteY457" fmla="*/ 956367 h 2828705"/>
              <a:gd name="connsiteX458" fmla="*/ 740395 w 3212987"/>
              <a:gd name="connsiteY458" fmla="*/ 950220 h 2828705"/>
              <a:gd name="connsiteX459" fmla="*/ 739955 w 3212987"/>
              <a:gd name="connsiteY459" fmla="*/ 946707 h 2828705"/>
              <a:gd name="connsiteX460" fmla="*/ 739077 w 3212987"/>
              <a:gd name="connsiteY460" fmla="*/ 943194 h 2828705"/>
              <a:gd name="connsiteX461" fmla="*/ 738639 w 3212987"/>
              <a:gd name="connsiteY461" fmla="*/ 937047 h 2828705"/>
              <a:gd name="connsiteX462" fmla="*/ 736882 w 3212987"/>
              <a:gd name="connsiteY462" fmla="*/ 926947 h 2828705"/>
              <a:gd name="connsiteX463" fmla="*/ 733808 w 3212987"/>
              <a:gd name="connsiteY463" fmla="*/ 919922 h 2828705"/>
              <a:gd name="connsiteX464" fmla="*/ 731173 w 3212987"/>
              <a:gd name="connsiteY464" fmla="*/ 912457 h 2828705"/>
              <a:gd name="connsiteX465" fmla="*/ 728539 w 3212987"/>
              <a:gd name="connsiteY465" fmla="*/ 901040 h 2828705"/>
              <a:gd name="connsiteX466" fmla="*/ 727661 w 3212987"/>
              <a:gd name="connsiteY466" fmla="*/ 894015 h 2828705"/>
              <a:gd name="connsiteX467" fmla="*/ 726783 w 3212987"/>
              <a:gd name="connsiteY467" fmla="*/ 891819 h 2828705"/>
              <a:gd name="connsiteX468" fmla="*/ 725465 w 3212987"/>
              <a:gd name="connsiteY468" fmla="*/ 889624 h 2828705"/>
              <a:gd name="connsiteX469" fmla="*/ 723269 w 3212987"/>
              <a:gd name="connsiteY469" fmla="*/ 884354 h 2828705"/>
              <a:gd name="connsiteX470" fmla="*/ 720635 w 3212987"/>
              <a:gd name="connsiteY470" fmla="*/ 875133 h 2828705"/>
              <a:gd name="connsiteX471" fmla="*/ 718879 w 3212987"/>
              <a:gd name="connsiteY471" fmla="*/ 865912 h 2828705"/>
              <a:gd name="connsiteX472" fmla="*/ 717122 w 3212987"/>
              <a:gd name="connsiteY472" fmla="*/ 858008 h 2828705"/>
              <a:gd name="connsiteX473" fmla="*/ 715805 w 3212987"/>
              <a:gd name="connsiteY473" fmla="*/ 856252 h 2828705"/>
              <a:gd name="connsiteX474" fmla="*/ 714487 w 3212987"/>
              <a:gd name="connsiteY474" fmla="*/ 854056 h 2828705"/>
              <a:gd name="connsiteX475" fmla="*/ 712731 w 3212987"/>
              <a:gd name="connsiteY475" fmla="*/ 849226 h 2828705"/>
              <a:gd name="connsiteX476" fmla="*/ 710975 w 3212987"/>
              <a:gd name="connsiteY476" fmla="*/ 839127 h 2828705"/>
              <a:gd name="connsiteX477" fmla="*/ 708779 w 3212987"/>
              <a:gd name="connsiteY477" fmla="*/ 829466 h 2828705"/>
              <a:gd name="connsiteX478" fmla="*/ 707023 w 3212987"/>
              <a:gd name="connsiteY478" fmla="*/ 822880 h 2828705"/>
              <a:gd name="connsiteX479" fmla="*/ 705705 w 3212987"/>
              <a:gd name="connsiteY479" fmla="*/ 821123 h 2828705"/>
              <a:gd name="connsiteX480" fmla="*/ 703949 w 3212987"/>
              <a:gd name="connsiteY480" fmla="*/ 818928 h 2828705"/>
              <a:gd name="connsiteX481" fmla="*/ 702193 w 3212987"/>
              <a:gd name="connsiteY481" fmla="*/ 814098 h 2828705"/>
              <a:gd name="connsiteX482" fmla="*/ 700437 w 3212987"/>
              <a:gd name="connsiteY482" fmla="*/ 803998 h 2828705"/>
              <a:gd name="connsiteX483" fmla="*/ 699119 w 3212987"/>
              <a:gd name="connsiteY483" fmla="*/ 794338 h 2828705"/>
              <a:gd name="connsiteX484" fmla="*/ 697363 w 3212987"/>
              <a:gd name="connsiteY484" fmla="*/ 788630 h 2828705"/>
              <a:gd name="connsiteX485" fmla="*/ 696045 w 3212987"/>
              <a:gd name="connsiteY485" fmla="*/ 786434 h 2828705"/>
              <a:gd name="connsiteX486" fmla="*/ 694728 w 3212987"/>
              <a:gd name="connsiteY486" fmla="*/ 783800 h 2828705"/>
              <a:gd name="connsiteX487" fmla="*/ 692093 w 3212987"/>
              <a:gd name="connsiteY487" fmla="*/ 778091 h 2828705"/>
              <a:gd name="connsiteX488" fmla="*/ 690337 w 3212987"/>
              <a:gd name="connsiteY488" fmla="*/ 768870 h 2828705"/>
              <a:gd name="connsiteX489" fmla="*/ 689019 w 3212987"/>
              <a:gd name="connsiteY489" fmla="*/ 759210 h 2828705"/>
              <a:gd name="connsiteX490" fmla="*/ 686824 w 3212987"/>
              <a:gd name="connsiteY490" fmla="*/ 753502 h 2828705"/>
              <a:gd name="connsiteX491" fmla="*/ 685507 w 3212987"/>
              <a:gd name="connsiteY491" fmla="*/ 750867 h 2828705"/>
              <a:gd name="connsiteX492" fmla="*/ 684189 w 3212987"/>
              <a:gd name="connsiteY492" fmla="*/ 748671 h 2828705"/>
              <a:gd name="connsiteX493" fmla="*/ 682433 w 3212987"/>
              <a:gd name="connsiteY493" fmla="*/ 742963 h 2828705"/>
              <a:gd name="connsiteX494" fmla="*/ 681115 w 3212987"/>
              <a:gd name="connsiteY494" fmla="*/ 733303 h 2828705"/>
              <a:gd name="connsiteX495" fmla="*/ 679359 w 3212987"/>
              <a:gd name="connsiteY495" fmla="*/ 723203 h 2828705"/>
              <a:gd name="connsiteX496" fmla="*/ 678042 w 3212987"/>
              <a:gd name="connsiteY496" fmla="*/ 719691 h 2828705"/>
              <a:gd name="connsiteX497" fmla="*/ 677603 w 3212987"/>
              <a:gd name="connsiteY497" fmla="*/ 719251 h 2828705"/>
              <a:gd name="connsiteX498" fmla="*/ 675407 w 3212987"/>
              <a:gd name="connsiteY498" fmla="*/ 715739 h 2828705"/>
              <a:gd name="connsiteX499" fmla="*/ 673212 w 3212987"/>
              <a:gd name="connsiteY499" fmla="*/ 709152 h 2828705"/>
              <a:gd name="connsiteX500" fmla="*/ 672333 w 3212987"/>
              <a:gd name="connsiteY500" fmla="*/ 703005 h 2828705"/>
              <a:gd name="connsiteX501" fmla="*/ 671455 w 3212987"/>
              <a:gd name="connsiteY501" fmla="*/ 697296 h 2828705"/>
              <a:gd name="connsiteX502" fmla="*/ 669260 w 3212987"/>
              <a:gd name="connsiteY502" fmla="*/ 690271 h 2828705"/>
              <a:gd name="connsiteX503" fmla="*/ 667503 w 3212987"/>
              <a:gd name="connsiteY503" fmla="*/ 686319 h 2828705"/>
              <a:gd name="connsiteX504" fmla="*/ 665747 w 3212987"/>
              <a:gd name="connsiteY504" fmla="*/ 684123 h 2828705"/>
              <a:gd name="connsiteX505" fmla="*/ 663991 w 3212987"/>
              <a:gd name="connsiteY505" fmla="*/ 680610 h 2828705"/>
              <a:gd name="connsiteX506" fmla="*/ 662673 w 3212987"/>
              <a:gd name="connsiteY506" fmla="*/ 674902 h 2828705"/>
              <a:gd name="connsiteX507" fmla="*/ 661356 w 3212987"/>
              <a:gd name="connsiteY507" fmla="*/ 668755 h 2828705"/>
              <a:gd name="connsiteX508" fmla="*/ 661356 w 3212987"/>
              <a:gd name="connsiteY508" fmla="*/ 664363 h 2828705"/>
              <a:gd name="connsiteX509" fmla="*/ 661356 w 3212987"/>
              <a:gd name="connsiteY509" fmla="*/ 660851 h 2828705"/>
              <a:gd name="connsiteX510" fmla="*/ 658721 w 3212987"/>
              <a:gd name="connsiteY510" fmla="*/ 655142 h 2828705"/>
              <a:gd name="connsiteX511" fmla="*/ 650817 w 3212987"/>
              <a:gd name="connsiteY511" fmla="*/ 629235 h 2828705"/>
              <a:gd name="connsiteX512" fmla="*/ 650379 w 3212987"/>
              <a:gd name="connsiteY512" fmla="*/ 624405 h 2828705"/>
              <a:gd name="connsiteX513" fmla="*/ 648622 w 3212987"/>
              <a:gd name="connsiteY513" fmla="*/ 620892 h 2828705"/>
              <a:gd name="connsiteX514" fmla="*/ 632375 w 3212987"/>
              <a:gd name="connsiteY514" fmla="*/ 568639 h 2828705"/>
              <a:gd name="connsiteX515" fmla="*/ 629741 w 3212987"/>
              <a:gd name="connsiteY515" fmla="*/ 562491 h 2828705"/>
              <a:gd name="connsiteX516" fmla="*/ 627984 w 3212987"/>
              <a:gd name="connsiteY516" fmla="*/ 559857 h 2828705"/>
              <a:gd name="connsiteX517" fmla="*/ 626667 w 3212987"/>
              <a:gd name="connsiteY517" fmla="*/ 557661 h 2828705"/>
              <a:gd name="connsiteX518" fmla="*/ 624911 w 3212987"/>
              <a:gd name="connsiteY518" fmla="*/ 553270 h 2828705"/>
              <a:gd name="connsiteX519" fmla="*/ 620081 w 3212987"/>
              <a:gd name="connsiteY519" fmla="*/ 535706 h 2828705"/>
              <a:gd name="connsiteX520" fmla="*/ 617445 w 3212987"/>
              <a:gd name="connsiteY520" fmla="*/ 531754 h 2828705"/>
              <a:gd name="connsiteX521" fmla="*/ 616129 w 3212987"/>
              <a:gd name="connsiteY521" fmla="*/ 529559 h 2828705"/>
              <a:gd name="connsiteX522" fmla="*/ 615250 w 3212987"/>
              <a:gd name="connsiteY522" fmla="*/ 526485 h 2828705"/>
              <a:gd name="connsiteX523" fmla="*/ 613055 w 3212987"/>
              <a:gd name="connsiteY523" fmla="*/ 520337 h 2828705"/>
              <a:gd name="connsiteX524" fmla="*/ 612615 w 3212987"/>
              <a:gd name="connsiteY524" fmla="*/ 519020 h 2828705"/>
              <a:gd name="connsiteX525" fmla="*/ 612615 w 3212987"/>
              <a:gd name="connsiteY525" fmla="*/ 517703 h 2828705"/>
              <a:gd name="connsiteX526" fmla="*/ 612615 w 3212987"/>
              <a:gd name="connsiteY526" fmla="*/ 516825 h 2828705"/>
              <a:gd name="connsiteX527" fmla="*/ 612177 w 3212987"/>
              <a:gd name="connsiteY527" fmla="*/ 515507 h 2828705"/>
              <a:gd name="connsiteX528" fmla="*/ 600759 w 3212987"/>
              <a:gd name="connsiteY528" fmla="*/ 486526 h 2828705"/>
              <a:gd name="connsiteX529" fmla="*/ 599003 w 3212987"/>
              <a:gd name="connsiteY529" fmla="*/ 482575 h 2828705"/>
              <a:gd name="connsiteX530" fmla="*/ 597247 w 3212987"/>
              <a:gd name="connsiteY530" fmla="*/ 479501 h 2828705"/>
              <a:gd name="connsiteX531" fmla="*/ 596369 w 3212987"/>
              <a:gd name="connsiteY531" fmla="*/ 478184 h 2828705"/>
              <a:gd name="connsiteX532" fmla="*/ 596369 w 3212987"/>
              <a:gd name="connsiteY532" fmla="*/ 477305 h 2828705"/>
              <a:gd name="connsiteX533" fmla="*/ 568266 w 3212987"/>
              <a:gd name="connsiteY533" fmla="*/ 404414 h 2828705"/>
              <a:gd name="connsiteX534" fmla="*/ 567388 w 3212987"/>
              <a:gd name="connsiteY534" fmla="*/ 403536 h 2828705"/>
              <a:gd name="connsiteX535" fmla="*/ 566949 w 3212987"/>
              <a:gd name="connsiteY535" fmla="*/ 402219 h 2828705"/>
              <a:gd name="connsiteX536" fmla="*/ 545872 w 3212987"/>
              <a:gd name="connsiteY536" fmla="*/ 347331 h 2828705"/>
              <a:gd name="connsiteX537" fmla="*/ 543237 w 3212987"/>
              <a:gd name="connsiteY537" fmla="*/ 342061 h 2828705"/>
              <a:gd name="connsiteX538" fmla="*/ 541042 w 3212987"/>
              <a:gd name="connsiteY538" fmla="*/ 337670 h 2828705"/>
              <a:gd name="connsiteX539" fmla="*/ 538407 w 3212987"/>
              <a:gd name="connsiteY539" fmla="*/ 332840 h 2828705"/>
              <a:gd name="connsiteX540" fmla="*/ 535773 w 3212987"/>
              <a:gd name="connsiteY540" fmla="*/ 325815 h 2828705"/>
              <a:gd name="connsiteX541" fmla="*/ 532699 w 3212987"/>
              <a:gd name="connsiteY541" fmla="*/ 315276 h 2828705"/>
              <a:gd name="connsiteX542" fmla="*/ 527869 w 3212987"/>
              <a:gd name="connsiteY542" fmla="*/ 304738 h 2828705"/>
              <a:gd name="connsiteX543" fmla="*/ 523478 w 3212987"/>
              <a:gd name="connsiteY543" fmla="*/ 294638 h 2828705"/>
              <a:gd name="connsiteX544" fmla="*/ 519087 w 3212987"/>
              <a:gd name="connsiteY544" fmla="*/ 284100 h 2828705"/>
              <a:gd name="connsiteX545" fmla="*/ 517330 w 3212987"/>
              <a:gd name="connsiteY545" fmla="*/ 277074 h 2828705"/>
              <a:gd name="connsiteX546" fmla="*/ 515135 w 3212987"/>
              <a:gd name="connsiteY546" fmla="*/ 269609 h 2828705"/>
              <a:gd name="connsiteX547" fmla="*/ 513817 w 3212987"/>
              <a:gd name="connsiteY547" fmla="*/ 266536 h 2828705"/>
              <a:gd name="connsiteX548" fmla="*/ 512500 w 3212987"/>
              <a:gd name="connsiteY548" fmla="*/ 265218 h 2828705"/>
              <a:gd name="connsiteX549" fmla="*/ 509866 w 3212987"/>
              <a:gd name="connsiteY549" fmla="*/ 261705 h 2828705"/>
              <a:gd name="connsiteX550" fmla="*/ 505914 w 3212987"/>
              <a:gd name="connsiteY550" fmla="*/ 246337 h 2828705"/>
              <a:gd name="connsiteX551" fmla="*/ 503279 w 3212987"/>
              <a:gd name="connsiteY551" fmla="*/ 241946 h 2828705"/>
              <a:gd name="connsiteX552" fmla="*/ 501962 w 3212987"/>
              <a:gd name="connsiteY552" fmla="*/ 239311 h 2828705"/>
              <a:gd name="connsiteX553" fmla="*/ 500205 w 3212987"/>
              <a:gd name="connsiteY553" fmla="*/ 235798 h 2828705"/>
              <a:gd name="connsiteX554" fmla="*/ 497571 w 3212987"/>
              <a:gd name="connsiteY554" fmla="*/ 229651 h 2828705"/>
              <a:gd name="connsiteX555" fmla="*/ 496253 w 3212987"/>
              <a:gd name="connsiteY555" fmla="*/ 224821 h 2828705"/>
              <a:gd name="connsiteX556" fmla="*/ 494497 w 3212987"/>
              <a:gd name="connsiteY556" fmla="*/ 221308 h 2828705"/>
              <a:gd name="connsiteX557" fmla="*/ 485276 w 3212987"/>
              <a:gd name="connsiteY557" fmla="*/ 196718 h 2828705"/>
              <a:gd name="connsiteX558" fmla="*/ 480885 w 3212987"/>
              <a:gd name="connsiteY558" fmla="*/ 188814 h 2828705"/>
              <a:gd name="connsiteX559" fmla="*/ 479128 w 3212987"/>
              <a:gd name="connsiteY559" fmla="*/ 184423 h 2828705"/>
              <a:gd name="connsiteX560" fmla="*/ 479128 w 3212987"/>
              <a:gd name="connsiteY560" fmla="*/ 182667 h 2828705"/>
              <a:gd name="connsiteX561" fmla="*/ 479567 w 3212987"/>
              <a:gd name="connsiteY561" fmla="*/ 180471 h 2828705"/>
              <a:gd name="connsiteX562" fmla="*/ 481763 w 3212987"/>
              <a:gd name="connsiteY562" fmla="*/ 176958 h 2828705"/>
              <a:gd name="connsiteX563" fmla="*/ 483958 w 3212987"/>
              <a:gd name="connsiteY563" fmla="*/ 172128 h 2828705"/>
              <a:gd name="connsiteX564" fmla="*/ 497132 w 3212987"/>
              <a:gd name="connsiteY564" fmla="*/ 151490 h 2828705"/>
              <a:gd name="connsiteX565" fmla="*/ 498888 w 3212987"/>
              <a:gd name="connsiteY565" fmla="*/ 147978 h 2828705"/>
              <a:gd name="connsiteX566" fmla="*/ 500205 w 3212987"/>
              <a:gd name="connsiteY566" fmla="*/ 146660 h 2828705"/>
              <a:gd name="connsiteX567" fmla="*/ 501523 w 3212987"/>
              <a:gd name="connsiteY567" fmla="*/ 145343 h 2828705"/>
              <a:gd name="connsiteX568" fmla="*/ 504596 w 3212987"/>
              <a:gd name="connsiteY568" fmla="*/ 141830 h 2828705"/>
              <a:gd name="connsiteX569" fmla="*/ 512939 w 3212987"/>
              <a:gd name="connsiteY569" fmla="*/ 134805 h 2828705"/>
              <a:gd name="connsiteX570" fmla="*/ 513817 w 3212987"/>
              <a:gd name="connsiteY570" fmla="*/ 133926 h 2828705"/>
              <a:gd name="connsiteX571" fmla="*/ 514257 w 3212987"/>
              <a:gd name="connsiteY571" fmla="*/ 133487 h 2828705"/>
              <a:gd name="connsiteX572" fmla="*/ 585830 w 3212987"/>
              <a:gd name="connsiteY572" fmla="*/ 79917 h 2828705"/>
              <a:gd name="connsiteX573" fmla="*/ 601638 w 3212987"/>
              <a:gd name="connsiteY573" fmla="*/ 70256 h 2828705"/>
              <a:gd name="connsiteX574" fmla="*/ 617007 w 3212987"/>
              <a:gd name="connsiteY574" fmla="*/ 61474 h 2828705"/>
              <a:gd name="connsiteX575" fmla="*/ 632375 w 3212987"/>
              <a:gd name="connsiteY575" fmla="*/ 54449 h 2828705"/>
              <a:gd name="connsiteX576" fmla="*/ 648622 w 3212987"/>
              <a:gd name="connsiteY576" fmla="*/ 48301 h 2828705"/>
              <a:gd name="connsiteX577" fmla="*/ 665308 w 3212987"/>
              <a:gd name="connsiteY577" fmla="*/ 43471 h 2828705"/>
              <a:gd name="connsiteX578" fmla="*/ 681115 w 3212987"/>
              <a:gd name="connsiteY578" fmla="*/ 38641 h 2828705"/>
              <a:gd name="connsiteX579" fmla="*/ 698680 w 3212987"/>
              <a:gd name="connsiteY579" fmla="*/ 34250 h 2828705"/>
              <a:gd name="connsiteX580" fmla="*/ 714927 w 3212987"/>
              <a:gd name="connsiteY580" fmla="*/ 29859 h 2828705"/>
              <a:gd name="connsiteX581" fmla="*/ 731613 w 3212987"/>
              <a:gd name="connsiteY581" fmla="*/ 26346 h 2828705"/>
              <a:gd name="connsiteX582" fmla="*/ 745225 w 3212987"/>
              <a:gd name="connsiteY582" fmla="*/ 23711 h 2828705"/>
              <a:gd name="connsiteX583" fmla="*/ 757081 w 3212987"/>
              <a:gd name="connsiteY583" fmla="*/ 21516 h 2828705"/>
              <a:gd name="connsiteX584" fmla="*/ 768497 w 3212987"/>
              <a:gd name="connsiteY584" fmla="*/ 20198 h 2828705"/>
              <a:gd name="connsiteX585" fmla="*/ 779475 w 3212987"/>
              <a:gd name="connsiteY585" fmla="*/ 18003 h 2828705"/>
              <a:gd name="connsiteX586" fmla="*/ 791331 w 3212987"/>
              <a:gd name="connsiteY586" fmla="*/ 16686 h 2828705"/>
              <a:gd name="connsiteX587" fmla="*/ 804943 w 3212987"/>
              <a:gd name="connsiteY587" fmla="*/ 14490 h 2828705"/>
              <a:gd name="connsiteX588" fmla="*/ 820751 w 3212987"/>
              <a:gd name="connsiteY588" fmla="*/ 12295 h 2828705"/>
              <a:gd name="connsiteX589" fmla="*/ 847975 w 3212987"/>
              <a:gd name="connsiteY589" fmla="*/ 8343 h 2828705"/>
              <a:gd name="connsiteX590" fmla="*/ 876517 w 3212987"/>
              <a:gd name="connsiteY590" fmla="*/ 4830 h 2828705"/>
              <a:gd name="connsiteX591" fmla="*/ 904619 w 3212987"/>
              <a:gd name="connsiteY591" fmla="*/ 2634 h 2828705"/>
              <a:gd name="connsiteX592" fmla="*/ 934479 w 3212987"/>
              <a:gd name="connsiteY592" fmla="*/ 439 h 2828705"/>
              <a:gd name="connsiteX593" fmla="*/ 964337 w 3212987"/>
              <a:gd name="connsiteY593" fmla="*/ 0 h 28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3212987" h="2828705">
                <a:moveTo>
                  <a:pt x="964337" y="0"/>
                </a:moveTo>
                <a:lnTo>
                  <a:pt x="993757" y="0"/>
                </a:lnTo>
                <a:lnTo>
                  <a:pt x="1023617" y="439"/>
                </a:lnTo>
                <a:lnTo>
                  <a:pt x="1053915" y="1756"/>
                </a:lnTo>
                <a:lnTo>
                  <a:pt x="1113193" y="4830"/>
                </a:lnTo>
                <a:lnTo>
                  <a:pt x="1129001" y="4830"/>
                </a:lnTo>
                <a:lnTo>
                  <a:pt x="1143492" y="5269"/>
                </a:lnTo>
                <a:lnTo>
                  <a:pt x="1157104" y="6147"/>
                </a:lnTo>
                <a:lnTo>
                  <a:pt x="1171595" y="7464"/>
                </a:lnTo>
                <a:lnTo>
                  <a:pt x="1451743" y="38641"/>
                </a:lnTo>
                <a:lnTo>
                  <a:pt x="1483797" y="43910"/>
                </a:lnTo>
                <a:lnTo>
                  <a:pt x="1515851" y="49618"/>
                </a:lnTo>
                <a:lnTo>
                  <a:pt x="1547906" y="56644"/>
                </a:lnTo>
                <a:lnTo>
                  <a:pt x="1579961" y="63670"/>
                </a:lnTo>
                <a:lnTo>
                  <a:pt x="1611576" y="72013"/>
                </a:lnTo>
                <a:lnTo>
                  <a:pt x="1643631" y="79917"/>
                </a:lnTo>
                <a:lnTo>
                  <a:pt x="1675246" y="88260"/>
                </a:lnTo>
                <a:lnTo>
                  <a:pt x="1706861" y="97481"/>
                </a:lnTo>
                <a:lnTo>
                  <a:pt x="1731012" y="104506"/>
                </a:lnTo>
                <a:lnTo>
                  <a:pt x="1754724" y="111532"/>
                </a:lnTo>
                <a:lnTo>
                  <a:pt x="1778875" y="119436"/>
                </a:lnTo>
                <a:lnTo>
                  <a:pt x="1803025" y="126901"/>
                </a:lnTo>
                <a:lnTo>
                  <a:pt x="1827176" y="134805"/>
                </a:lnTo>
                <a:lnTo>
                  <a:pt x="1850888" y="143147"/>
                </a:lnTo>
                <a:lnTo>
                  <a:pt x="1874599" y="151490"/>
                </a:lnTo>
                <a:lnTo>
                  <a:pt x="1898311" y="159833"/>
                </a:lnTo>
                <a:lnTo>
                  <a:pt x="1933000" y="172567"/>
                </a:lnTo>
                <a:lnTo>
                  <a:pt x="1966811" y="185301"/>
                </a:lnTo>
                <a:lnTo>
                  <a:pt x="2000622" y="198475"/>
                </a:lnTo>
                <a:lnTo>
                  <a:pt x="2034872" y="212087"/>
                </a:lnTo>
                <a:lnTo>
                  <a:pt x="2068683" y="226138"/>
                </a:lnTo>
                <a:lnTo>
                  <a:pt x="2102055" y="240628"/>
                </a:lnTo>
                <a:lnTo>
                  <a:pt x="2135427" y="255997"/>
                </a:lnTo>
                <a:lnTo>
                  <a:pt x="2168360" y="272244"/>
                </a:lnTo>
                <a:lnTo>
                  <a:pt x="2192949" y="284100"/>
                </a:lnTo>
                <a:lnTo>
                  <a:pt x="2214026" y="295516"/>
                </a:lnTo>
                <a:lnTo>
                  <a:pt x="2234225" y="305177"/>
                </a:lnTo>
                <a:lnTo>
                  <a:pt x="2253107" y="315276"/>
                </a:lnTo>
                <a:lnTo>
                  <a:pt x="2271988" y="324936"/>
                </a:lnTo>
                <a:lnTo>
                  <a:pt x="2291748" y="335475"/>
                </a:lnTo>
                <a:lnTo>
                  <a:pt x="2312825" y="348209"/>
                </a:lnTo>
                <a:lnTo>
                  <a:pt x="2336975" y="362260"/>
                </a:lnTo>
                <a:lnTo>
                  <a:pt x="2356735" y="373677"/>
                </a:lnTo>
                <a:lnTo>
                  <a:pt x="2376934" y="384654"/>
                </a:lnTo>
                <a:lnTo>
                  <a:pt x="2396254" y="396510"/>
                </a:lnTo>
                <a:lnTo>
                  <a:pt x="2416014" y="409244"/>
                </a:lnTo>
                <a:lnTo>
                  <a:pt x="2553014" y="500139"/>
                </a:lnTo>
                <a:lnTo>
                  <a:pt x="2557405" y="503652"/>
                </a:lnTo>
                <a:lnTo>
                  <a:pt x="2561796" y="507164"/>
                </a:lnTo>
                <a:lnTo>
                  <a:pt x="2566627" y="510677"/>
                </a:lnTo>
                <a:lnTo>
                  <a:pt x="2571896" y="514190"/>
                </a:lnTo>
                <a:lnTo>
                  <a:pt x="2683428" y="597620"/>
                </a:lnTo>
                <a:lnTo>
                  <a:pt x="2685184" y="598937"/>
                </a:lnTo>
                <a:lnTo>
                  <a:pt x="2686502" y="600254"/>
                </a:lnTo>
                <a:lnTo>
                  <a:pt x="2910445" y="802681"/>
                </a:lnTo>
                <a:lnTo>
                  <a:pt x="2912640" y="804877"/>
                </a:lnTo>
                <a:lnTo>
                  <a:pt x="2914397" y="807072"/>
                </a:lnTo>
                <a:lnTo>
                  <a:pt x="2959624" y="852739"/>
                </a:lnTo>
                <a:lnTo>
                  <a:pt x="2961381" y="854495"/>
                </a:lnTo>
                <a:lnTo>
                  <a:pt x="2964015" y="856252"/>
                </a:lnTo>
                <a:lnTo>
                  <a:pt x="2986410" y="880842"/>
                </a:lnTo>
                <a:lnTo>
                  <a:pt x="2988166" y="882598"/>
                </a:lnTo>
                <a:lnTo>
                  <a:pt x="2989922" y="884793"/>
                </a:lnTo>
                <a:lnTo>
                  <a:pt x="3101016" y="1028380"/>
                </a:lnTo>
                <a:lnTo>
                  <a:pt x="3104968" y="1032332"/>
                </a:lnTo>
                <a:lnTo>
                  <a:pt x="3108041" y="1038041"/>
                </a:lnTo>
                <a:lnTo>
                  <a:pt x="3140096" y="1081073"/>
                </a:lnTo>
                <a:lnTo>
                  <a:pt x="3141852" y="1082829"/>
                </a:lnTo>
                <a:lnTo>
                  <a:pt x="3143609" y="1085903"/>
                </a:lnTo>
                <a:lnTo>
                  <a:pt x="3155025" y="1102150"/>
                </a:lnTo>
                <a:lnTo>
                  <a:pt x="3155464" y="1102589"/>
                </a:lnTo>
                <a:lnTo>
                  <a:pt x="3155464" y="1103906"/>
                </a:lnTo>
                <a:lnTo>
                  <a:pt x="3156343" y="1104784"/>
                </a:lnTo>
                <a:lnTo>
                  <a:pt x="3156782" y="1105663"/>
                </a:lnTo>
                <a:lnTo>
                  <a:pt x="3179615" y="1137717"/>
                </a:lnTo>
                <a:lnTo>
                  <a:pt x="3180054" y="1138595"/>
                </a:lnTo>
                <a:lnTo>
                  <a:pt x="3180932" y="1139913"/>
                </a:lnTo>
                <a:lnTo>
                  <a:pt x="3205083" y="1173724"/>
                </a:lnTo>
                <a:lnTo>
                  <a:pt x="3207279" y="1176358"/>
                </a:lnTo>
                <a:lnTo>
                  <a:pt x="3208157" y="1177676"/>
                </a:lnTo>
                <a:lnTo>
                  <a:pt x="3209474" y="1178554"/>
                </a:lnTo>
                <a:lnTo>
                  <a:pt x="3212987" y="1179432"/>
                </a:lnTo>
                <a:lnTo>
                  <a:pt x="3212987" y="1186897"/>
                </a:lnTo>
                <a:lnTo>
                  <a:pt x="3211670" y="1191288"/>
                </a:lnTo>
                <a:lnTo>
                  <a:pt x="3211231" y="1191727"/>
                </a:lnTo>
                <a:lnTo>
                  <a:pt x="3209474" y="1193044"/>
                </a:lnTo>
                <a:lnTo>
                  <a:pt x="3206840" y="1193922"/>
                </a:lnTo>
                <a:lnTo>
                  <a:pt x="3203766" y="1195240"/>
                </a:lnTo>
                <a:lnTo>
                  <a:pt x="3194984" y="1198313"/>
                </a:lnTo>
                <a:lnTo>
                  <a:pt x="3185763" y="1200948"/>
                </a:lnTo>
                <a:lnTo>
                  <a:pt x="3083891" y="1237394"/>
                </a:lnTo>
                <a:lnTo>
                  <a:pt x="3038224" y="1252323"/>
                </a:lnTo>
                <a:lnTo>
                  <a:pt x="2992557" y="1265496"/>
                </a:lnTo>
                <a:lnTo>
                  <a:pt x="2946012" y="1277352"/>
                </a:lnTo>
                <a:lnTo>
                  <a:pt x="2899906" y="1289647"/>
                </a:lnTo>
                <a:lnTo>
                  <a:pt x="2852922" y="1300185"/>
                </a:lnTo>
                <a:lnTo>
                  <a:pt x="2805938" y="1309846"/>
                </a:lnTo>
                <a:lnTo>
                  <a:pt x="2759393" y="1319506"/>
                </a:lnTo>
                <a:lnTo>
                  <a:pt x="2712409" y="1328288"/>
                </a:lnTo>
                <a:lnTo>
                  <a:pt x="2664547" y="1337948"/>
                </a:lnTo>
                <a:lnTo>
                  <a:pt x="2615367" y="1347170"/>
                </a:lnTo>
                <a:lnTo>
                  <a:pt x="2567505" y="1356391"/>
                </a:lnTo>
                <a:lnTo>
                  <a:pt x="2518764" y="1365173"/>
                </a:lnTo>
                <a:lnTo>
                  <a:pt x="2469585" y="1374394"/>
                </a:lnTo>
                <a:lnTo>
                  <a:pt x="2421722" y="1382737"/>
                </a:lnTo>
                <a:lnTo>
                  <a:pt x="2372543" y="1391519"/>
                </a:lnTo>
                <a:lnTo>
                  <a:pt x="2323802" y="1398984"/>
                </a:lnTo>
                <a:lnTo>
                  <a:pt x="2300530" y="1403375"/>
                </a:lnTo>
                <a:lnTo>
                  <a:pt x="2262328" y="1409522"/>
                </a:lnTo>
                <a:lnTo>
                  <a:pt x="2214026" y="1417426"/>
                </a:lnTo>
                <a:lnTo>
                  <a:pt x="2160895" y="1426647"/>
                </a:lnTo>
                <a:lnTo>
                  <a:pt x="2109081" y="1434990"/>
                </a:lnTo>
                <a:lnTo>
                  <a:pt x="2063414" y="1442016"/>
                </a:lnTo>
                <a:lnTo>
                  <a:pt x="2027846" y="1446846"/>
                </a:lnTo>
                <a:lnTo>
                  <a:pt x="2009404" y="1449042"/>
                </a:lnTo>
                <a:lnTo>
                  <a:pt x="2015112" y="1454750"/>
                </a:lnTo>
                <a:lnTo>
                  <a:pt x="2024334" y="1463093"/>
                </a:lnTo>
                <a:lnTo>
                  <a:pt x="2036628" y="1472314"/>
                </a:lnTo>
                <a:lnTo>
                  <a:pt x="2050241" y="1481974"/>
                </a:lnTo>
                <a:lnTo>
                  <a:pt x="2077904" y="1501734"/>
                </a:lnTo>
                <a:lnTo>
                  <a:pt x="2096786" y="1513590"/>
                </a:lnTo>
                <a:lnTo>
                  <a:pt x="2189876" y="1568917"/>
                </a:lnTo>
                <a:lnTo>
                  <a:pt x="2202171" y="1575503"/>
                </a:lnTo>
                <a:lnTo>
                  <a:pt x="2214465" y="1581651"/>
                </a:lnTo>
                <a:lnTo>
                  <a:pt x="2226760" y="1587359"/>
                </a:lnTo>
                <a:lnTo>
                  <a:pt x="2239933" y="1594385"/>
                </a:lnTo>
                <a:lnTo>
                  <a:pt x="2259693" y="1604045"/>
                </a:lnTo>
                <a:lnTo>
                  <a:pt x="2278135" y="1613266"/>
                </a:lnTo>
                <a:lnTo>
                  <a:pt x="2297456" y="1621609"/>
                </a:lnTo>
                <a:lnTo>
                  <a:pt x="2317655" y="1628635"/>
                </a:lnTo>
                <a:lnTo>
                  <a:pt x="2396254" y="1659811"/>
                </a:lnTo>
                <a:lnTo>
                  <a:pt x="2410306" y="1664641"/>
                </a:lnTo>
                <a:lnTo>
                  <a:pt x="2423479" y="1669472"/>
                </a:lnTo>
                <a:lnTo>
                  <a:pt x="2437530" y="1673863"/>
                </a:lnTo>
                <a:lnTo>
                  <a:pt x="2452020" y="1678693"/>
                </a:lnTo>
                <a:lnTo>
                  <a:pt x="2472658" y="1685718"/>
                </a:lnTo>
                <a:lnTo>
                  <a:pt x="2493735" y="1692744"/>
                </a:lnTo>
                <a:lnTo>
                  <a:pt x="2514812" y="1699770"/>
                </a:lnTo>
                <a:lnTo>
                  <a:pt x="2535450" y="1706795"/>
                </a:lnTo>
                <a:lnTo>
                  <a:pt x="2556088" y="1712943"/>
                </a:lnTo>
                <a:lnTo>
                  <a:pt x="2576726" y="1719968"/>
                </a:lnTo>
                <a:lnTo>
                  <a:pt x="2597803" y="1726555"/>
                </a:lnTo>
                <a:lnTo>
                  <a:pt x="2618002" y="1732702"/>
                </a:lnTo>
                <a:lnTo>
                  <a:pt x="2635127" y="1737093"/>
                </a:lnTo>
                <a:lnTo>
                  <a:pt x="2663229" y="1744558"/>
                </a:lnTo>
                <a:lnTo>
                  <a:pt x="2698797" y="1754658"/>
                </a:lnTo>
                <a:lnTo>
                  <a:pt x="2737877" y="1765196"/>
                </a:lnTo>
                <a:lnTo>
                  <a:pt x="2776957" y="1774856"/>
                </a:lnTo>
                <a:lnTo>
                  <a:pt x="2810768" y="1783199"/>
                </a:lnTo>
                <a:lnTo>
                  <a:pt x="2836236" y="1789786"/>
                </a:lnTo>
                <a:lnTo>
                  <a:pt x="2849848" y="1791542"/>
                </a:lnTo>
                <a:lnTo>
                  <a:pt x="2848970" y="1796812"/>
                </a:lnTo>
                <a:lnTo>
                  <a:pt x="2847214" y="1801642"/>
                </a:lnTo>
                <a:lnTo>
                  <a:pt x="2845457" y="1805594"/>
                </a:lnTo>
                <a:lnTo>
                  <a:pt x="2843701" y="1809985"/>
                </a:lnTo>
                <a:lnTo>
                  <a:pt x="2837993" y="1817889"/>
                </a:lnTo>
                <a:lnTo>
                  <a:pt x="2832284" y="1824914"/>
                </a:lnTo>
                <a:lnTo>
                  <a:pt x="2726021" y="1967184"/>
                </a:lnTo>
                <a:lnTo>
                  <a:pt x="2725582" y="1968062"/>
                </a:lnTo>
                <a:lnTo>
                  <a:pt x="2724704" y="1968940"/>
                </a:lnTo>
                <a:lnTo>
                  <a:pt x="2693967" y="2007581"/>
                </a:lnTo>
                <a:lnTo>
                  <a:pt x="2693527" y="2009338"/>
                </a:lnTo>
                <a:lnTo>
                  <a:pt x="2692210" y="2011094"/>
                </a:lnTo>
                <a:lnTo>
                  <a:pt x="2682111" y="2023389"/>
                </a:lnTo>
                <a:lnTo>
                  <a:pt x="2671133" y="2035684"/>
                </a:lnTo>
                <a:lnTo>
                  <a:pt x="2660156" y="2046662"/>
                </a:lnTo>
                <a:lnTo>
                  <a:pt x="2648739" y="2058517"/>
                </a:lnTo>
                <a:lnTo>
                  <a:pt x="2580239" y="2130530"/>
                </a:lnTo>
                <a:lnTo>
                  <a:pt x="2578482" y="2133165"/>
                </a:lnTo>
                <a:lnTo>
                  <a:pt x="2575409" y="2135800"/>
                </a:lnTo>
                <a:lnTo>
                  <a:pt x="2561357" y="2149412"/>
                </a:lnTo>
                <a:lnTo>
                  <a:pt x="2560479" y="2149851"/>
                </a:lnTo>
                <a:lnTo>
                  <a:pt x="2560040" y="2150729"/>
                </a:lnTo>
                <a:lnTo>
                  <a:pt x="2545110" y="2166098"/>
                </a:lnTo>
                <a:lnTo>
                  <a:pt x="2542476" y="2168732"/>
                </a:lnTo>
                <a:lnTo>
                  <a:pt x="2539402" y="2171806"/>
                </a:lnTo>
                <a:lnTo>
                  <a:pt x="2325998" y="2356669"/>
                </a:lnTo>
                <a:lnTo>
                  <a:pt x="2312825" y="2366329"/>
                </a:lnTo>
                <a:lnTo>
                  <a:pt x="2298773" y="2375989"/>
                </a:lnTo>
                <a:lnTo>
                  <a:pt x="2284283" y="2386089"/>
                </a:lnTo>
                <a:lnTo>
                  <a:pt x="2270671" y="2396627"/>
                </a:lnTo>
                <a:lnTo>
                  <a:pt x="2264084" y="2402335"/>
                </a:lnTo>
                <a:lnTo>
                  <a:pt x="2257058" y="2406287"/>
                </a:lnTo>
                <a:lnTo>
                  <a:pt x="2250911" y="2410678"/>
                </a:lnTo>
                <a:lnTo>
                  <a:pt x="2244324" y="2415509"/>
                </a:lnTo>
                <a:lnTo>
                  <a:pt x="2236860" y="2420339"/>
                </a:lnTo>
                <a:lnTo>
                  <a:pt x="2229395" y="2425169"/>
                </a:lnTo>
                <a:lnTo>
                  <a:pt x="2160895" y="2470836"/>
                </a:lnTo>
                <a:lnTo>
                  <a:pt x="2147283" y="2480057"/>
                </a:lnTo>
                <a:lnTo>
                  <a:pt x="2133231" y="2489278"/>
                </a:lnTo>
                <a:lnTo>
                  <a:pt x="2118302" y="2498499"/>
                </a:lnTo>
                <a:lnTo>
                  <a:pt x="2103811" y="2506842"/>
                </a:lnTo>
                <a:lnTo>
                  <a:pt x="2088443" y="2515185"/>
                </a:lnTo>
                <a:lnTo>
                  <a:pt x="2073513" y="2523528"/>
                </a:lnTo>
                <a:lnTo>
                  <a:pt x="2059023" y="2532310"/>
                </a:lnTo>
                <a:lnTo>
                  <a:pt x="2044093" y="2540653"/>
                </a:lnTo>
                <a:lnTo>
                  <a:pt x="2015552" y="2557339"/>
                </a:lnTo>
                <a:lnTo>
                  <a:pt x="2007209" y="2560852"/>
                </a:lnTo>
                <a:lnTo>
                  <a:pt x="1998866" y="2565243"/>
                </a:lnTo>
                <a:lnTo>
                  <a:pt x="1992279" y="2568756"/>
                </a:lnTo>
                <a:lnTo>
                  <a:pt x="1985253" y="2572269"/>
                </a:lnTo>
                <a:lnTo>
                  <a:pt x="1743746" y="2678971"/>
                </a:lnTo>
                <a:lnTo>
                  <a:pt x="1711253" y="2689948"/>
                </a:lnTo>
                <a:lnTo>
                  <a:pt x="1678759" y="2700487"/>
                </a:lnTo>
                <a:lnTo>
                  <a:pt x="1646265" y="2711025"/>
                </a:lnTo>
                <a:lnTo>
                  <a:pt x="1613333" y="2721125"/>
                </a:lnTo>
                <a:lnTo>
                  <a:pt x="1581278" y="2730785"/>
                </a:lnTo>
                <a:lnTo>
                  <a:pt x="1547906" y="2739128"/>
                </a:lnTo>
                <a:lnTo>
                  <a:pt x="1515413" y="2747910"/>
                </a:lnTo>
                <a:lnTo>
                  <a:pt x="1481163" y="2755375"/>
                </a:lnTo>
                <a:lnTo>
                  <a:pt x="1331867" y="2786990"/>
                </a:lnTo>
                <a:lnTo>
                  <a:pt x="1292787" y="2793577"/>
                </a:lnTo>
                <a:lnTo>
                  <a:pt x="1252829" y="2799724"/>
                </a:lnTo>
                <a:lnTo>
                  <a:pt x="1212431" y="2805433"/>
                </a:lnTo>
                <a:lnTo>
                  <a:pt x="1171595" y="2810263"/>
                </a:lnTo>
                <a:lnTo>
                  <a:pt x="1130758" y="2814654"/>
                </a:lnTo>
                <a:lnTo>
                  <a:pt x="1090360" y="2818167"/>
                </a:lnTo>
                <a:lnTo>
                  <a:pt x="1049523" y="2820801"/>
                </a:lnTo>
                <a:lnTo>
                  <a:pt x="1010005" y="2822997"/>
                </a:lnTo>
                <a:lnTo>
                  <a:pt x="969167" y="2826509"/>
                </a:lnTo>
                <a:lnTo>
                  <a:pt x="947651" y="2827827"/>
                </a:lnTo>
                <a:lnTo>
                  <a:pt x="923940" y="2828705"/>
                </a:lnTo>
                <a:lnTo>
                  <a:pt x="900667" y="2828705"/>
                </a:lnTo>
                <a:lnTo>
                  <a:pt x="878273" y="2828705"/>
                </a:lnTo>
                <a:lnTo>
                  <a:pt x="865979" y="2828705"/>
                </a:lnTo>
                <a:lnTo>
                  <a:pt x="855440" y="2826949"/>
                </a:lnTo>
                <a:lnTo>
                  <a:pt x="846219" y="2826509"/>
                </a:lnTo>
                <a:lnTo>
                  <a:pt x="834363" y="2825631"/>
                </a:lnTo>
                <a:lnTo>
                  <a:pt x="811529" y="2825192"/>
                </a:lnTo>
                <a:lnTo>
                  <a:pt x="790013" y="2824314"/>
                </a:lnTo>
                <a:lnTo>
                  <a:pt x="768937" y="2823436"/>
                </a:lnTo>
                <a:lnTo>
                  <a:pt x="746542" y="2822997"/>
                </a:lnTo>
                <a:lnTo>
                  <a:pt x="747421" y="2814654"/>
                </a:lnTo>
                <a:lnTo>
                  <a:pt x="747859" y="2806750"/>
                </a:lnTo>
                <a:lnTo>
                  <a:pt x="748299" y="2799724"/>
                </a:lnTo>
                <a:lnTo>
                  <a:pt x="749616" y="2793577"/>
                </a:lnTo>
                <a:lnTo>
                  <a:pt x="752689" y="2781282"/>
                </a:lnTo>
                <a:lnTo>
                  <a:pt x="755763" y="2768987"/>
                </a:lnTo>
                <a:lnTo>
                  <a:pt x="757081" y="2761961"/>
                </a:lnTo>
                <a:lnTo>
                  <a:pt x="757959" y="2754936"/>
                </a:lnTo>
                <a:lnTo>
                  <a:pt x="758398" y="2747032"/>
                </a:lnTo>
                <a:lnTo>
                  <a:pt x="759715" y="2740884"/>
                </a:lnTo>
                <a:lnTo>
                  <a:pt x="761471" y="2732980"/>
                </a:lnTo>
                <a:lnTo>
                  <a:pt x="762789" y="2728589"/>
                </a:lnTo>
                <a:lnTo>
                  <a:pt x="764545" y="2724637"/>
                </a:lnTo>
                <a:lnTo>
                  <a:pt x="766302" y="2718929"/>
                </a:lnTo>
                <a:lnTo>
                  <a:pt x="767619" y="2711903"/>
                </a:lnTo>
                <a:lnTo>
                  <a:pt x="768497" y="2704000"/>
                </a:lnTo>
                <a:lnTo>
                  <a:pt x="768497" y="2696535"/>
                </a:lnTo>
                <a:lnTo>
                  <a:pt x="769375" y="2689948"/>
                </a:lnTo>
                <a:lnTo>
                  <a:pt x="771571" y="2683801"/>
                </a:lnTo>
                <a:lnTo>
                  <a:pt x="772449" y="2678971"/>
                </a:lnTo>
                <a:lnTo>
                  <a:pt x="774645" y="2674580"/>
                </a:lnTo>
                <a:lnTo>
                  <a:pt x="776401" y="2668871"/>
                </a:lnTo>
                <a:lnTo>
                  <a:pt x="777719" y="2660528"/>
                </a:lnTo>
                <a:lnTo>
                  <a:pt x="777719" y="2653503"/>
                </a:lnTo>
                <a:lnTo>
                  <a:pt x="777719" y="2646477"/>
                </a:lnTo>
                <a:lnTo>
                  <a:pt x="778157" y="2639012"/>
                </a:lnTo>
                <a:lnTo>
                  <a:pt x="779475" y="2631987"/>
                </a:lnTo>
                <a:lnTo>
                  <a:pt x="780792" y="2626717"/>
                </a:lnTo>
                <a:lnTo>
                  <a:pt x="782549" y="2621887"/>
                </a:lnTo>
                <a:lnTo>
                  <a:pt x="784305" y="2616179"/>
                </a:lnTo>
                <a:lnTo>
                  <a:pt x="786061" y="2603006"/>
                </a:lnTo>
                <a:lnTo>
                  <a:pt x="787379" y="2589833"/>
                </a:lnTo>
                <a:lnTo>
                  <a:pt x="788257" y="2583246"/>
                </a:lnTo>
                <a:lnTo>
                  <a:pt x="789135" y="2577099"/>
                </a:lnTo>
                <a:lnTo>
                  <a:pt x="790453" y="2570073"/>
                </a:lnTo>
                <a:lnTo>
                  <a:pt x="792209" y="2563926"/>
                </a:lnTo>
                <a:lnTo>
                  <a:pt x="794843" y="2555143"/>
                </a:lnTo>
                <a:lnTo>
                  <a:pt x="795283" y="2549874"/>
                </a:lnTo>
                <a:lnTo>
                  <a:pt x="795283" y="2542849"/>
                </a:lnTo>
                <a:lnTo>
                  <a:pt x="796161" y="2532749"/>
                </a:lnTo>
                <a:lnTo>
                  <a:pt x="798357" y="2512550"/>
                </a:lnTo>
                <a:lnTo>
                  <a:pt x="801430" y="2490595"/>
                </a:lnTo>
                <a:lnTo>
                  <a:pt x="803625" y="2480057"/>
                </a:lnTo>
                <a:lnTo>
                  <a:pt x="804943" y="2470396"/>
                </a:lnTo>
                <a:lnTo>
                  <a:pt x="805821" y="2461175"/>
                </a:lnTo>
                <a:lnTo>
                  <a:pt x="805821" y="2454150"/>
                </a:lnTo>
                <a:lnTo>
                  <a:pt x="806699" y="2438781"/>
                </a:lnTo>
                <a:lnTo>
                  <a:pt x="807139" y="2424730"/>
                </a:lnTo>
                <a:lnTo>
                  <a:pt x="808895" y="2411117"/>
                </a:lnTo>
                <a:lnTo>
                  <a:pt x="811529" y="2398823"/>
                </a:lnTo>
                <a:lnTo>
                  <a:pt x="813286" y="2388284"/>
                </a:lnTo>
                <a:lnTo>
                  <a:pt x="815043" y="2378185"/>
                </a:lnTo>
                <a:lnTo>
                  <a:pt x="815921" y="2367646"/>
                </a:lnTo>
                <a:lnTo>
                  <a:pt x="816359" y="2357986"/>
                </a:lnTo>
                <a:lnTo>
                  <a:pt x="817238" y="2347447"/>
                </a:lnTo>
                <a:lnTo>
                  <a:pt x="818116" y="2336031"/>
                </a:lnTo>
                <a:lnTo>
                  <a:pt x="819433" y="2325053"/>
                </a:lnTo>
                <a:lnTo>
                  <a:pt x="822068" y="2313636"/>
                </a:lnTo>
                <a:lnTo>
                  <a:pt x="823385" y="2307489"/>
                </a:lnTo>
                <a:lnTo>
                  <a:pt x="823825" y="2301781"/>
                </a:lnTo>
                <a:lnTo>
                  <a:pt x="824703" y="2295194"/>
                </a:lnTo>
                <a:lnTo>
                  <a:pt x="825141" y="2288168"/>
                </a:lnTo>
                <a:lnTo>
                  <a:pt x="826898" y="2273678"/>
                </a:lnTo>
                <a:lnTo>
                  <a:pt x="827777" y="2263579"/>
                </a:lnTo>
                <a:lnTo>
                  <a:pt x="828215" y="2252601"/>
                </a:lnTo>
                <a:lnTo>
                  <a:pt x="831289" y="2233720"/>
                </a:lnTo>
                <a:lnTo>
                  <a:pt x="833045" y="2218790"/>
                </a:lnTo>
                <a:lnTo>
                  <a:pt x="834363" y="2203861"/>
                </a:lnTo>
                <a:lnTo>
                  <a:pt x="834802" y="2188492"/>
                </a:lnTo>
                <a:lnTo>
                  <a:pt x="834802" y="2172245"/>
                </a:lnTo>
                <a:lnTo>
                  <a:pt x="834802" y="2156877"/>
                </a:lnTo>
                <a:lnTo>
                  <a:pt x="834802" y="2141508"/>
                </a:lnTo>
                <a:lnTo>
                  <a:pt x="834363" y="2126139"/>
                </a:lnTo>
                <a:lnTo>
                  <a:pt x="834363" y="2110771"/>
                </a:lnTo>
                <a:lnTo>
                  <a:pt x="834802" y="2082668"/>
                </a:lnTo>
                <a:lnTo>
                  <a:pt x="836119" y="2054565"/>
                </a:lnTo>
                <a:lnTo>
                  <a:pt x="837437" y="2026463"/>
                </a:lnTo>
                <a:lnTo>
                  <a:pt x="839193" y="1998360"/>
                </a:lnTo>
                <a:lnTo>
                  <a:pt x="840511" y="1970257"/>
                </a:lnTo>
                <a:lnTo>
                  <a:pt x="841827" y="1942155"/>
                </a:lnTo>
                <a:lnTo>
                  <a:pt x="841389" y="1928104"/>
                </a:lnTo>
                <a:lnTo>
                  <a:pt x="841389" y="1914052"/>
                </a:lnTo>
                <a:lnTo>
                  <a:pt x="840511" y="1900001"/>
                </a:lnTo>
                <a:lnTo>
                  <a:pt x="839193" y="1885950"/>
                </a:lnTo>
                <a:lnTo>
                  <a:pt x="837875" y="1868825"/>
                </a:lnTo>
                <a:lnTo>
                  <a:pt x="837437" y="1850821"/>
                </a:lnTo>
                <a:lnTo>
                  <a:pt x="837437" y="1830183"/>
                </a:lnTo>
                <a:lnTo>
                  <a:pt x="837437" y="1809985"/>
                </a:lnTo>
                <a:lnTo>
                  <a:pt x="836997" y="1789786"/>
                </a:lnTo>
                <a:lnTo>
                  <a:pt x="836119" y="1770026"/>
                </a:lnTo>
                <a:lnTo>
                  <a:pt x="835680" y="1760805"/>
                </a:lnTo>
                <a:lnTo>
                  <a:pt x="834363" y="1751584"/>
                </a:lnTo>
                <a:lnTo>
                  <a:pt x="833045" y="1744119"/>
                </a:lnTo>
                <a:lnTo>
                  <a:pt x="831728" y="1736215"/>
                </a:lnTo>
                <a:lnTo>
                  <a:pt x="829533" y="1724359"/>
                </a:lnTo>
                <a:lnTo>
                  <a:pt x="827777" y="1714260"/>
                </a:lnTo>
                <a:lnTo>
                  <a:pt x="826898" y="1703283"/>
                </a:lnTo>
                <a:lnTo>
                  <a:pt x="826898" y="1689231"/>
                </a:lnTo>
                <a:lnTo>
                  <a:pt x="826898" y="1680888"/>
                </a:lnTo>
                <a:lnTo>
                  <a:pt x="826459" y="1674302"/>
                </a:lnTo>
                <a:lnTo>
                  <a:pt x="826459" y="1671667"/>
                </a:lnTo>
                <a:lnTo>
                  <a:pt x="825581" y="1669472"/>
                </a:lnTo>
                <a:lnTo>
                  <a:pt x="825141" y="1668154"/>
                </a:lnTo>
                <a:lnTo>
                  <a:pt x="823825" y="1666837"/>
                </a:lnTo>
                <a:lnTo>
                  <a:pt x="822507" y="1665959"/>
                </a:lnTo>
                <a:lnTo>
                  <a:pt x="820751" y="1665080"/>
                </a:lnTo>
                <a:lnTo>
                  <a:pt x="818994" y="1664641"/>
                </a:lnTo>
                <a:lnTo>
                  <a:pt x="816359" y="1664641"/>
                </a:lnTo>
                <a:lnTo>
                  <a:pt x="810212" y="1665080"/>
                </a:lnTo>
                <a:lnTo>
                  <a:pt x="802309" y="1666837"/>
                </a:lnTo>
                <a:lnTo>
                  <a:pt x="791331" y="1668593"/>
                </a:lnTo>
                <a:lnTo>
                  <a:pt x="779914" y="1669472"/>
                </a:lnTo>
                <a:lnTo>
                  <a:pt x="768937" y="1669472"/>
                </a:lnTo>
                <a:lnTo>
                  <a:pt x="757081" y="1669472"/>
                </a:lnTo>
                <a:lnTo>
                  <a:pt x="733808" y="1668593"/>
                </a:lnTo>
                <a:lnTo>
                  <a:pt x="710975" y="1668593"/>
                </a:lnTo>
                <a:lnTo>
                  <a:pt x="699119" y="1668593"/>
                </a:lnTo>
                <a:lnTo>
                  <a:pt x="689019" y="1670350"/>
                </a:lnTo>
                <a:lnTo>
                  <a:pt x="679359" y="1670789"/>
                </a:lnTo>
                <a:lnTo>
                  <a:pt x="667065" y="1671667"/>
                </a:lnTo>
                <a:lnTo>
                  <a:pt x="574413" y="1671667"/>
                </a:lnTo>
                <a:lnTo>
                  <a:pt x="562119" y="1671667"/>
                </a:lnTo>
                <a:lnTo>
                  <a:pt x="551580" y="1672984"/>
                </a:lnTo>
                <a:lnTo>
                  <a:pt x="541481" y="1674302"/>
                </a:lnTo>
                <a:lnTo>
                  <a:pt x="530503" y="1674302"/>
                </a:lnTo>
                <a:lnTo>
                  <a:pt x="518648" y="1674302"/>
                </a:lnTo>
                <a:lnTo>
                  <a:pt x="507670" y="1674302"/>
                </a:lnTo>
                <a:lnTo>
                  <a:pt x="495814" y="1674302"/>
                </a:lnTo>
                <a:lnTo>
                  <a:pt x="483958" y="1674302"/>
                </a:lnTo>
                <a:lnTo>
                  <a:pt x="472542" y="1674302"/>
                </a:lnTo>
                <a:lnTo>
                  <a:pt x="460686" y="1674302"/>
                </a:lnTo>
                <a:lnTo>
                  <a:pt x="449269" y="1674302"/>
                </a:lnTo>
                <a:lnTo>
                  <a:pt x="437853" y="1674302"/>
                </a:lnTo>
                <a:lnTo>
                  <a:pt x="347397" y="1677375"/>
                </a:lnTo>
                <a:lnTo>
                  <a:pt x="335981" y="1677814"/>
                </a:lnTo>
                <a:lnTo>
                  <a:pt x="324564" y="1677814"/>
                </a:lnTo>
                <a:lnTo>
                  <a:pt x="313147" y="1677814"/>
                </a:lnTo>
                <a:lnTo>
                  <a:pt x="301291" y="1677814"/>
                </a:lnTo>
                <a:lnTo>
                  <a:pt x="289436" y="1677814"/>
                </a:lnTo>
                <a:lnTo>
                  <a:pt x="277580" y="1677375"/>
                </a:lnTo>
                <a:lnTo>
                  <a:pt x="266163" y="1677375"/>
                </a:lnTo>
                <a:lnTo>
                  <a:pt x="254746" y="1677375"/>
                </a:lnTo>
                <a:lnTo>
                  <a:pt x="230596" y="1677814"/>
                </a:lnTo>
                <a:lnTo>
                  <a:pt x="209080" y="1678693"/>
                </a:lnTo>
                <a:lnTo>
                  <a:pt x="187564" y="1680010"/>
                </a:lnTo>
                <a:lnTo>
                  <a:pt x="164730" y="1680010"/>
                </a:lnTo>
                <a:lnTo>
                  <a:pt x="140579" y="1680888"/>
                </a:lnTo>
                <a:lnTo>
                  <a:pt x="117746" y="1680888"/>
                </a:lnTo>
                <a:lnTo>
                  <a:pt x="94913" y="1681327"/>
                </a:lnTo>
                <a:lnTo>
                  <a:pt x="72518" y="1682206"/>
                </a:lnTo>
                <a:lnTo>
                  <a:pt x="50563" y="1682206"/>
                </a:lnTo>
                <a:lnTo>
                  <a:pt x="27730" y="1682645"/>
                </a:lnTo>
                <a:lnTo>
                  <a:pt x="4457" y="1682645"/>
                </a:lnTo>
                <a:lnTo>
                  <a:pt x="0" y="1682817"/>
                </a:lnTo>
                <a:lnTo>
                  <a:pt x="0" y="1396961"/>
                </a:lnTo>
                <a:lnTo>
                  <a:pt x="40903" y="1397666"/>
                </a:lnTo>
                <a:lnTo>
                  <a:pt x="91839" y="1397666"/>
                </a:lnTo>
                <a:lnTo>
                  <a:pt x="137945" y="1396788"/>
                </a:lnTo>
                <a:lnTo>
                  <a:pt x="157704" y="1396788"/>
                </a:lnTo>
                <a:lnTo>
                  <a:pt x="175269" y="1396349"/>
                </a:lnTo>
                <a:lnTo>
                  <a:pt x="188881" y="1395032"/>
                </a:lnTo>
                <a:lnTo>
                  <a:pt x="198541" y="1394154"/>
                </a:lnTo>
                <a:lnTo>
                  <a:pt x="209080" y="1392836"/>
                </a:lnTo>
                <a:lnTo>
                  <a:pt x="220935" y="1391958"/>
                </a:lnTo>
                <a:lnTo>
                  <a:pt x="232791" y="1391958"/>
                </a:lnTo>
                <a:lnTo>
                  <a:pt x="245086" y="1391958"/>
                </a:lnTo>
                <a:lnTo>
                  <a:pt x="269237" y="1391958"/>
                </a:lnTo>
                <a:lnTo>
                  <a:pt x="291192" y="1390641"/>
                </a:lnTo>
                <a:lnTo>
                  <a:pt x="344324" y="1384932"/>
                </a:lnTo>
                <a:lnTo>
                  <a:pt x="389112" y="1380102"/>
                </a:lnTo>
                <a:lnTo>
                  <a:pt x="427753" y="1376589"/>
                </a:lnTo>
                <a:lnTo>
                  <a:pt x="463760" y="1373077"/>
                </a:lnTo>
                <a:lnTo>
                  <a:pt x="500205" y="1368686"/>
                </a:lnTo>
                <a:lnTo>
                  <a:pt x="539285" y="1362538"/>
                </a:lnTo>
                <a:lnTo>
                  <a:pt x="582757" y="1354195"/>
                </a:lnTo>
                <a:lnTo>
                  <a:pt x="635888" y="1342779"/>
                </a:lnTo>
                <a:lnTo>
                  <a:pt x="656526" y="1338827"/>
                </a:lnTo>
                <a:lnTo>
                  <a:pt x="678042" y="1334436"/>
                </a:lnTo>
                <a:lnTo>
                  <a:pt x="699119" y="1330045"/>
                </a:lnTo>
                <a:lnTo>
                  <a:pt x="719317" y="1326532"/>
                </a:lnTo>
                <a:lnTo>
                  <a:pt x="730735" y="1324775"/>
                </a:lnTo>
                <a:lnTo>
                  <a:pt x="740395" y="1323019"/>
                </a:lnTo>
                <a:lnTo>
                  <a:pt x="750933" y="1321262"/>
                </a:lnTo>
                <a:lnTo>
                  <a:pt x="761911" y="1319506"/>
                </a:lnTo>
                <a:lnTo>
                  <a:pt x="800991" y="1311163"/>
                </a:lnTo>
                <a:lnTo>
                  <a:pt x="799235" y="1301503"/>
                </a:lnTo>
                <a:lnTo>
                  <a:pt x="798357" y="1290964"/>
                </a:lnTo>
                <a:lnTo>
                  <a:pt x="797917" y="1279548"/>
                </a:lnTo>
                <a:lnTo>
                  <a:pt x="797478" y="1267692"/>
                </a:lnTo>
                <a:lnTo>
                  <a:pt x="796600" y="1256275"/>
                </a:lnTo>
                <a:lnTo>
                  <a:pt x="796161" y="1245298"/>
                </a:lnTo>
                <a:lnTo>
                  <a:pt x="794843" y="1235198"/>
                </a:lnTo>
                <a:lnTo>
                  <a:pt x="793087" y="1226416"/>
                </a:lnTo>
                <a:lnTo>
                  <a:pt x="790453" y="1216317"/>
                </a:lnTo>
                <a:lnTo>
                  <a:pt x="789135" y="1207096"/>
                </a:lnTo>
                <a:lnTo>
                  <a:pt x="788696" y="1198313"/>
                </a:lnTo>
                <a:lnTo>
                  <a:pt x="788257" y="1185579"/>
                </a:lnTo>
                <a:lnTo>
                  <a:pt x="787379" y="1176358"/>
                </a:lnTo>
                <a:lnTo>
                  <a:pt x="786939" y="1163624"/>
                </a:lnTo>
                <a:lnTo>
                  <a:pt x="784744" y="1152647"/>
                </a:lnTo>
                <a:lnTo>
                  <a:pt x="782987" y="1143425"/>
                </a:lnTo>
                <a:lnTo>
                  <a:pt x="781231" y="1137278"/>
                </a:lnTo>
                <a:lnTo>
                  <a:pt x="779914" y="1132009"/>
                </a:lnTo>
                <a:lnTo>
                  <a:pt x="779475" y="1127179"/>
                </a:lnTo>
                <a:lnTo>
                  <a:pt x="778597" y="1123227"/>
                </a:lnTo>
                <a:lnTo>
                  <a:pt x="778597" y="1114445"/>
                </a:lnTo>
                <a:lnTo>
                  <a:pt x="776841" y="1103906"/>
                </a:lnTo>
                <a:lnTo>
                  <a:pt x="775084" y="1096441"/>
                </a:lnTo>
                <a:lnTo>
                  <a:pt x="772010" y="1088538"/>
                </a:lnTo>
                <a:lnTo>
                  <a:pt x="770693" y="1084586"/>
                </a:lnTo>
                <a:lnTo>
                  <a:pt x="769375" y="1080195"/>
                </a:lnTo>
                <a:lnTo>
                  <a:pt x="768497" y="1074486"/>
                </a:lnTo>
                <a:lnTo>
                  <a:pt x="767619" y="1067461"/>
                </a:lnTo>
                <a:lnTo>
                  <a:pt x="767619" y="1061313"/>
                </a:lnTo>
                <a:lnTo>
                  <a:pt x="767619" y="1056922"/>
                </a:lnTo>
                <a:lnTo>
                  <a:pt x="767180" y="1052970"/>
                </a:lnTo>
                <a:lnTo>
                  <a:pt x="765863" y="1046384"/>
                </a:lnTo>
                <a:lnTo>
                  <a:pt x="757081" y="1009060"/>
                </a:lnTo>
                <a:lnTo>
                  <a:pt x="755324" y="998521"/>
                </a:lnTo>
                <a:lnTo>
                  <a:pt x="753568" y="991057"/>
                </a:lnTo>
                <a:lnTo>
                  <a:pt x="750494" y="983153"/>
                </a:lnTo>
                <a:lnTo>
                  <a:pt x="747859" y="973492"/>
                </a:lnTo>
                <a:lnTo>
                  <a:pt x="746103" y="965589"/>
                </a:lnTo>
                <a:lnTo>
                  <a:pt x="745225" y="962954"/>
                </a:lnTo>
                <a:lnTo>
                  <a:pt x="744347" y="960758"/>
                </a:lnTo>
                <a:lnTo>
                  <a:pt x="742151" y="956367"/>
                </a:lnTo>
                <a:lnTo>
                  <a:pt x="740395" y="950220"/>
                </a:lnTo>
                <a:lnTo>
                  <a:pt x="739955" y="946707"/>
                </a:lnTo>
                <a:lnTo>
                  <a:pt x="739077" y="943194"/>
                </a:lnTo>
                <a:lnTo>
                  <a:pt x="738639" y="937047"/>
                </a:lnTo>
                <a:lnTo>
                  <a:pt x="736882" y="926947"/>
                </a:lnTo>
                <a:lnTo>
                  <a:pt x="733808" y="919922"/>
                </a:lnTo>
                <a:lnTo>
                  <a:pt x="731173" y="912457"/>
                </a:lnTo>
                <a:lnTo>
                  <a:pt x="728539" y="901040"/>
                </a:lnTo>
                <a:lnTo>
                  <a:pt x="727661" y="894015"/>
                </a:lnTo>
                <a:lnTo>
                  <a:pt x="726783" y="891819"/>
                </a:lnTo>
                <a:lnTo>
                  <a:pt x="725465" y="889624"/>
                </a:lnTo>
                <a:lnTo>
                  <a:pt x="723269" y="884354"/>
                </a:lnTo>
                <a:lnTo>
                  <a:pt x="720635" y="875133"/>
                </a:lnTo>
                <a:lnTo>
                  <a:pt x="718879" y="865912"/>
                </a:lnTo>
                <a:lnTo>
                  <a:pt x="717122" y="858008"/>
                </a:lnTo>
                <a:lnTo>
                  <a:pt x="715805" y="856252"/>
                </a:lnTo>
                <a:lnTo>
                  <a:pt x="714487" y="854056"/>
                </a:lnTo>
                <a:lnTo>
                  <a:pt x="712731" y="849226"/>
                </a:lnTo>
                <a:lnTo>
                  <a:pt x="710975" y="839127"/>
                </a:lnTo>
                <a:lnTo>
                  <a:pt x="708779" y="829466"/>
                </a:lnTo>
                <a:lnTo>
                  <a:pt x="707023" y="822880"/>
                </a:lnTo>
                <a:lnTo>
                  <a:pt x="705705" y="821123"/>
                </a:lnTo>
                <a:lnTo>
                  <a:pt x="703949" y="818928"/>
                </a:lnTo>
                <a:lnTo>
                  <a:pt x="702193" y="814098"/>
                </a:lnTo>
                <a:lnTo>
                  <a:pt x="700437" y="803998"/>
                </a:lnTo>
                <a:lnTo>
                  <a:pt x="699119" y="794338"/>
                </a:lnTo>
                <a:lnTo>
                  <a:pt x="697363" y="788630"/>
                </a:lnTo>
                <a:lnTo>
                  <a:pt x="696045" y="786434"/>
                </a:lnTo>
                <a:lnTo>
                  <a:pt x="694728" y="783800"/>
                </a:lnTo>
                <a:lnTo>
                  <a:pt x="692093" y="778091"/>
                </a:lnTo>
                <a:lnTo>
                  <a:pt x="690337" y="768870"/>
                </a:lnTo>
                <a:lnTo>
                  <a:pt x="689019" y="759210"/>
                </a:lnTo>
                <a:lnTo>
                  <a:pt x="686824" y="753502"/>
                </a:lnTo>
                <a:lnTo>
                  <a:pt x="685507" y="750867"/>
                </a:lnTo>
                <a:lnTo>
                  <a:pt x="684189" y="748671"/>
                </a:lnTo>
                <a:lnTo>
                  <a:pt x="682433" y="742963"/>
                </a:lnTo>
                <a:lnTo>
                  <a:pt x="681115" y="733303"/>
                </a:lnTo>
                <a:lnTo>
                  <a:pt x="679359" y="723203"/>
                </a:lnTo>
                <a:lnTo>
                  <a:pt x="678042" y="719691"/>
                </a:lnTo>
                <a:lnTo>
                  <a:pt x="677603" y="719251"/>
                </a:lnTo>
                <a:lnTo>
                  <a:pt x="675407" y="715739"/>
                </a:lnTo>
                <a:lnTo>
                  <a:pt x="673212" y="709152"/>
                </a:lnTo>
                <a:lnTo>
                  <a:pt x="672333" y="703005"/>
                </a:lnTo>
                <a:lnTo>
                  <a:pt x="671455" y="697296"/>
                </a:lnTo>
                <a:lnTo>
                  <a:pt x="669260" y="690271"/>
                </a:lnTo>
                <a:lnTo>
                  <a:pt x="667503" y="686319"/>
                </a:lnTo>
                <a:lnTo>
                  <a:pt x="665747" y="684123"/>
                </a:lnTo>
                <a:lnTo>
                  <a:pt x="663991" y="680610"/>
                </a:lnTo>
                <a:lnTo>
                  <a:pt x="662673" y="674902"/>
                </a:lnTo>
                <a:lnTo>
                  <a:pt x="661356" y="668755"/>
                </a:lnTo>
                <a:lnTo>
                  <a:pt x="661356" y="664363"/>
                </a:lnTo>
                <a:lnTo>
                  <a:pt x="661356" y="660851"/>
                </a:lnTo>
                <a:lnTo>
                  <a:pt x="658721" y="655142"/>
                </a:lnTo>
                <a:lnTo>
                  <a:pt x="650817" y="629235"/>
                </a:lnTo>
                <a:lnTo>
                  <a:pt x="650379" y="624405"/>
                </a:lnTo>
                <a:lnTo>
                  <a:pt x="648622" y="620892"/>
                </a:lnTo>
                <a:lnTo>
                  <a:pt x="632375" y="568639"/>
                </a:lnTo>
                <a:lnTo>
                  <a:pt x="629741" y="562491"/>
                </a:lnTo>
                <a:lnTo>
                  <a:pt x="627984" y="559857"/>
                </a:lnTo>
                <a:lnTo>
                  <a:pt x="626667" y="557661"/>
                </a:lnTo>
                <a:lnTo>
                  <a:pt x="624911" y="553270"/>
                </a:lnTo>
                <a:lnTo>
                  <a:pt x="620081" y="535706"/>
                </a:lnTo>
                <a:lnTo>
                  <a:pt x="617445" y="531754"/>
                </a:lnTo>
                <a:lnTo>
                  <a:pt x="616129" y="529559"/>
                </a:lnTo>
                <a:lnTo>
                  <a:pt x="615250" y="526485"/>
                </a:lnTo>
                <a:lnTo>
                  <a:pt x="613055" y="520337"/>
                </a:lnTo>
                <a:lnTo>
                  <a:pt x="612615" y="519020"/>
                </a:lnTo>
                <a:lnTo>
                  <a:pt x="612615" y="517703"/>
                </a:lnTo>
                <a:lnTo>
                  <a:pt x="612615" y="516825"/>
                </a:lnTo>
                <a:lnTo>
                  <a:pt x="612177" y="515507"/>
                </a:lnTo>
                <a:lnTo>
                  <a:pt x="600759" y="486526"/>
                </a:lnTo>
                <a:lnTo>
                  <a:pt x="599003" y="482575"/>
                </a:lnTo>
                <a:lnTo>
                  <a:pt x="597247" y="479501"/>
                </a:lnTo>
                <a:lnTo>
                  <a:pt x="596369" y="478184"/>
                </a:lnTo>
                <a:lnTo>
                  <a:pt x="596369" y="477305"/>
                </a:lnTo>
                <a:lnTo>
                  <a:pt x="568266" y="404414"/>
                </a:lnTo>
                <a:lnTo>
                  <a:pt x="567388" y="403536"/>
                </a:lnTo>
                <a:lnTo>
                  <a:pt x="566949" y="402219"/>
                </a:lnTo>
                <a:lnTo>
                  <a:pt x="545872" y="347331"/>
                </a:lnTo>
                <a:lnTo>
                  <a:pt x="543237" y="342061"/>
                </a:lnTo>
                <a:lnTo>
                  <a:pt x="541042" y="337670"/>
                </a:lnTo>
                <a:lnTo>
                  <a:pt x="538407" y="332840"/>
                </a:lnTo>
                <a:lnTo>
                  <a:pt x="535773" y="325815"/>
                </a:lnTo>
                <a:lnTo>
                  <a:pt x="532699" y="315276"/>
                </a:lnTo>
                <a:lnTo>
                  <a:pt x="527869" y="304738"/>
                </a:lnTo>
                <a:lnTo>
                  <a:pt x="523478" y="294638"/>
                </a:lnTo>
                <a:lnTo>
                  <a:pt x="519087" y="284100"/>
                </a:lnTo>
                <a:lnTo>
                  <a:pt x="517330" y="277074"/>
                </a:lnTo>
                <a:lnTo>
                  <a:pt x="515135" y="269609"/>
                </a:lnTo>
                <a:lnTo>
                  <a:pt x="513817" y="266536"/>
                </a:lnTo>
                <a:lnTo>
                  <a:pt x="512500" y="265218"/>
                </a:lnTo>
                <a:lnTo>
                  <a:pt x="509866" y="261705"/>
                </a:lnTo>
                <a:lnTo>
                  <a:pt x="505914" y="246337"/>
                </a:lnTo>
                <a:lnTo>
                  <a:pt x="503279" y="241946"/>
                </a:lnTo>
                <a:lnTo>
                  <a:pt x="501962" y="239311"/>
                </a:lnTo>
                <a:lnTo>
                  <a:pt x="500205" y="235798"/>
                </a:lnTo>
                <a:lnTo>
                  <a:pt x="497571" y="229651"/>
                </a:lnTo>
                <a:lnTo>
                  <a:pt x="496253" y="224821"/>
                </a:lnTo>
                <a:lnTo>
                  <a:pt x="494497" y="221308"/>
                </a:lnTo>
                <a:lnTo>
                  <a:pt x="485276" y="196718"/>
                </a:lnTo>
                <a:lnTo>
                  <a:pt x="480885" y="188814"/>
                </a:lnTo>
                <a:lnTo>
                  <a:pt x="479128" y="184423"/>
                </a:lnTo>
                <a:lnTo>
                  <a:pt x="479128" y="182667"/>
                </a:lnTo>
                <a:lnTo>
                  <a:pt x="479567" y="180471"/>
                </a:lnTo>
                <a:lnTo>
                  <a:pt x="481763" y="176958"/>
                </a:lnTo>
                <a:lnTo>
                  <a:pt x="483958" y="172128"/>
                </a:lnTo>
                <a:lnTo>
                  <a:pt x="497132" y="151490"/>
                </a:lnTo>
                <a:lnTo>
                  <a:pt x="498888" y="147978"/>
                </a:lnTo>
                <a:lnTo>
                  <a:pt x="500205" y="146660"/>
                </a:lnTo>
                <a:lnTo>
                  <a:pt x="501523" y="145343"/>
                </a:lnTo>
                <a:lnTo>
                  <a:pt x="504596" y="141830"/>
                </a:lnTo>
                <a:lnTo>
                  <a:pt x="512939" y="134805"/>
                </a:lnTo>
                <a:lnTo>
                  <a:pt x="513817" y="133926"/>
                </a:lnTo>
                <a:lnTo>
                  <a:pt x="514257" y="133487"/>
                </a:lnTo>
                <a:lnTo>
                  <a:pt x="585830" y="79917"/>
                </a:lnTo>
                <a:lnTo>
                  <a:pt x="601638" y="70256"/>
                </a:lnTo>
                <a:lnTo>
                  <a:pt x="617007" y="61474"/>
                </a:lnTo>
                <a:lnTo>
                  <a:pt x="632375" y="54449"/>
                </a:lnTo>
                <a:lnTo>
                  <a:pt x="648622" y="48301"/>
                </a:lnTo>
                <a:lnTo>
                  <a:pt x="665308" y="43471"/>
                </a:lnTo>
                <a:lnTo>
                  <a:pt x="681115" y="38641"/>
                </a:lnTo>
                <a:lnTo>
                  <a:pt x="698680" y="34250"/>
                </a:lnTo>
                <a:lnTo>
                  <a:pt x="714927" y="29859"/>
                </a:lnTo>
                <a:lnTo>
                  <a:pt x="731613" y="26346"/>
                </a:lnTo>
                <a:lnTo>
                  <a:pt x="745225" y="23711"/>
                </a:lnTo>
                <a:lnTo>
                  <a:pt x="757081" y="21516"/>
                </a:lnTo>
                <a:lnTo>
                  <a:pt x="768497" y="20198"/>
                </a:lnTo>
                <a:lnTo>
                  <a:pt x="779475" y="18003"/>
                </a:lnTo>
                <a:lnTo>
                  <a:pt x="791331" y="16686"/>
                </a:lnTo>
                <a:lnTo>
                  <a:pt x="804943" y="14490"/>
                </a:lnTo>
                <a:lnTo>
                  <a:pt x="820751" y="12295"/>
                </a:lnTo>
                <a:lnTo>
                  <a:pt x="847975" y="8343"/>
                </a:lnTo>
                <a:lnTo>
                  <a:pt x="876517" y="4830"/>
                </a:lnTo>
                <a:lnTo>
                  <a:pt x="904619" y="2634"/>
                </a:lnTo>
                <a:lnTo>
                  <a:pt x="934479" y="439"/>
                </a:lnTo>
                <a:lnTo>
                  <a:pt x="964337" y="0"/>
                </a:lnTo>
                <a:close/>
              </a:path>
            </a:pathLst>
          </a:cu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矩形 8">
            <a:extLst>
              <a:ext uri="{FF2B5EF4-FFF2-40B4-BE49-F238E27FC236}">
                <a16:creationId xmlns="" xmlns:a16="http://schemas.microsoft.com/office/drawing/2014/main" id="{EB10DEBF-DC36-44AE-9013-DD42F3AC81B0}"/>
              </a:ext>
            </a:extLst>
          </p:cNvPr>
          <p:cNvSpPr/>
          <p:nvPr/>
        </p:nvSpPr>
        <p:spPr>
          <a:xfrm>
            <a:off x="2379663" y="3265488"/>
            <a:ext cx="6415087" cy="363537"/>
          </a:xfrm>
          <a:custGeom>
            <a:avLst/>
            <a:gdLst>
              <a:gd name="connsiteX0" fmla="*/ 0 w 5539563"/>
              <a:gd name="connsiteY0" fmla="*/ 0 h 294107"/>
              <a:gd name="connsiteX1" fmla="*/ 5539563 w 5539563"/>
              <a:gd name="connsiteY1" fmla="*/ 0 h 294107"/>
              <a:gd name="connsiteX2" fmla="*/ 5539563 w 5539563"/>
              <a:gd name="connsiteY2" fmla="*/ 294107 h 294107"/>
              <a:gd name="connsiteX3" fmla="*/ 0 w 5539563"/>
              <a:gd name="connsiteY3" fmla="*/ 294107 h 294107"/>
              <a:gd name="connsiteX4" fmla="*/ 0 w 5539563"/>
              <a:gd name="connsiteY4" fmla="*/ 0 h 294107"/>
              <a:gd name="connsiteX0-1" fmla="*/ 0 w 5547312"/>
              <a:gd name="connsiteY0-2" fmla="*/ 0 h 325103"/>
              <a:gd name="connsiteX1-3" fmla="*/ 5539563 w 5547312"/>
              <a:gd name="connsiteY1-4" fmla="*/ 0 h 325103"/>
              <a:gd name="connsiteX2-5" fmla="*/ 5547312 w 5547312"/>
              <a:gd name="connsiteY2-6" fmla="*/ 325103 h 325103"/>
              <a:gd name="connsiteX3-7" fmla="*/ 0 w 5547312"/>
              <a:gd name="connsiteY3-8" fmla="*/ 294107 h 325103"/>
              <a:gd name="connsiteX4-9" fmla="*/ 0 w 5547312"/>
              <a:gd name="connsiteY4-10" fmla="*/ 0 h 325103"/>
              <a:gd name="connsiteX0-11" fmla="*/ 0 w 5547312"/>
              <a:gd name="connsiteY0-12" fmla="*/ 0 h 325103"/>
              <a:gd name="connsiteX1-13" fmla="*/ 5539563 w 5547312"/>
              <a:gd name="connsiteY1-14" fmla="*/ 23248 h 325103"/>
              <a:gd name="connsiteX2-15" fmla="*/ 5547312 w 5547312"/>
              <a:gd name="connsiteY2-16" fmla="*/ 325103 h 325103"/>
              <a:gd name="connsiteX3-17" fmla="*/ 0 w 5547312"/>
              <a:gd name="connsiteY3-18" fmla="*/ 294107 h 325103"/>
              <a:gd name="connsiteX4-19" fmla="*/ 0 w 5547312"/>
              <a:gd name="connsiteY4-20" fmla="*/ 0 h 325103"/>
              <a:gd name="connsiteX0-21" fmla="*/ 0 w 5547312"/>
              <a:gd name="connsiteY0-22" fmla="*/ 0 h 325103"/>
              <a:gd name="connsiteX1-23" fmla="*/ 5539563 w 5547312"/>
              <a:gd name="connsiteY1-24" fmla="*/ 23248 h 325103"/>
              <a:gd name="connsiteX2-25" fmla="*/ 5547312 w 5547312"/>
              <a:gd name="connsiteY2-26" fmla="*/ 325103 h 325103"/>
              <a:gd name="connsiteX3-27" fmla="*/ 0 w 5547312"/>
              <a:gd name="connsiteY3-28" fmla="*/ 294107 h 325103"/>
              <a:gd name="connsiteX4-29" fmla="*/ 0 w 5547312"/>
              <a:gd name="connsiteY4-30" fmla="*/ 0 h 325103"/>
              <a:gd name="connsiteX0-31" fmla="*/ 0 w 5547312"/>
              <a:gd name="connsiteY0-32" fmla="*/ 0 h 325103"/>
              <a:gd name="connsiteX1-33" fmla="*/ 5539563 w 5547312"/>
              <a:gd name="connsiteY1-34" fmla="*/ 23248 h 325103"/>
              <a:gd name="connsiteX2-35" fmla="*/ 5547312 w 5547312"/>
              <a:gd name="connsiteY2-36" fmla="*/ 325103 h 325103"/>
              <a:gd name="connsiteX3-37" fmla="*/ 0 w 5547312"/>
              <a:gd name="connsiteY3-38" fmla="*/ 270860 h 325103"/>
              <a:gd name="connsiteX4-39" fmla="*/ 0 w 5547312"/>
              <a:gd name="connsiteY4-40" fmla="*/ 0 h 325103"/>
              <a:gd name="connsiteX0-41" fmla="*/ 0 w 5547312"/>
              <a:gd name="connsiteY0-42" fmla="*/ 0 h 363849"/>
              <a:gd name="connsiteX1-43" fmla="*/ 5539563 w 5547312"/>
              <a:gd name="connsiteY1-44" fmla="*/ 61994 h 363849"/>
              <a:gd name="connsiteX2-45" fmla="*/ 5547312 w 5547312"/>
              <a:gd name="connsiteY2-46" fmla="*/ 363849 h 363849"/>
              <a:gd name="connsiteX3-47" fmla="*/ 0 w 5547312"/>
              <a:gd name="connsiteY3-48" fmla="*/ 309606 h 363849"/>
              <a:gd name="connsiteX4-49" fmla="*/ 0 w 5547312"/>
              <a:gd name="connsiteY4-50" fmla="*/ 0 h 363849"/>
              <a:gd name="connsiteX0-51" fmla="*/ 0 w 5632553"/>
              <a:gd name="connsiteY0-52" fmla="*/ 0 h 363849"/>
              <a:gd name="connsiteX1-53" fmla="*/ 5632553 w 5632553"/>
              <a:gd name="connsiteY1-54" fmla="*/ 61994 h 363849"/>
              <a:gd name="connsiteX2-55" fmla="*/ 5547312 w 5632553"/>
              <a:gd name="connsiteY2-56" fmla="*/ 363849 h 363849"/>
              <a:gd name="connsiteX3-57" fmla="*/ 0 w 5632553"/>
              <a:gd name="connsiteY3-58" fmla="*/ 309606 h 363849"/>
              <a:gd name="connsiteX4-59" fmla="*/ 0 w 5632553"/>
              <a:gd name="connsiteY4-60" fmla="*/ 0 h 363849"/>
              <a:gd name="connsiteX0-61" fmla="*/ 20850 w 5653403"/>
              <a:gd name="connsiteY0-62" fmla="*/ 0 h 363849"/>
              <a:gd name="connsiteX1-63" fmla="*/ 5653403 w 5653403"/>
              <a:gd name="connsiteY1-64" fmla="*/ 61994 h 363849"/>
              <a:gd name="connsiteX2-65" fmla="*/ 5568162 w 5653403"/>
              <a:gd name="connsiteY2-66" fmla="*/ 363849 h 363849"/>
              <a:gd name="connsiteX3-67" fmla="*/ 0 w 5653403"/>
              <a:gd name="connsiteY3-68" fmla="*/ 327477 h 363849"/>
              <a:gd name="connsiteX4-69" fmla="*/ 20850 w 5653403"/>
              <a:gd name="connsiteY4-70" fmla="*/ 0 h 363849"/>
              <a:gd name="connsiteX0-71" fmla="*/ 20850 w 5647446"/>
              <a:gd name="connsiteY0-72" fmla="*/ 0 h 363849"/>
              <a:gd name="connsiteX1-73" fmla="*/ 5647446 w 5647446"/>
              <a:gd name="connsiteY1-74" fmla="*/ 88801 h 363849"/>
              <a:gd name="connsiteX2-75" fmla="*/ 5568162 w 5647446"/>
              <a:gd name="connsiteY2-76" fmla="*/ 363849 h 363849"/>
              <a:gd name="connsiteX3-77" fmla="*/ 0 w 5647446"/>
              <a:gd name="connsiteY3-78" fmla="*/ 327477 h 363849"/>
              <a:gd name="connsiteX4-79" fmla="*/ 20850 w 5647446"/>
              <a:gd name="connsiteY4-80" fmla="*/ 0 h 363849"/>
              <a:gd name="connsiteX0-81" fmla="*/ 20850 w 5570005"/>
              <a:gd name="connsiteY0-82" fmla="*/ 0 h 363849"/>
              <a:gd name="connsiteX1-83" fmla="*/ 5570005 w 5570005"/>
              <a:gd name="connsiteY1-84" fmla="*/ 73909 h 363849"/>
              <a:gd name="connsiteX2-85" fmla="*/ 5568162 w 5570005"/>
              <a:gd name="connsiteY2-86" fmla="*/ 363849 h 363849"/>
              <a:gd name="connsiteX3-87" fmla="*/ 0 w 5570005"/>
              <a:gd name="connsiteY3-88" fmla="*/ 327477 h 363849"/>
              <a:gd name="connsiteX4-89" fmla="*/ 20850 w 5570005"/>
              <a:gd name="connsiteY4-90" fmla="*/ 0 h 363849"/>
              <a:gd name="connsiteX0-91" fmla="*/ 20850 w 5570005"/>
              <a:gd name="connsiteY0-92" fmla="*/ 0 h 363849"/>
              <a:gd name="connsiteX1-93" fmla="*/ 5570005 w 5570005"/>
              <a:gd name="connsiteY1-94" fmla="*/ 82844 h 363849"/>
              <a:gd name="connsiteX2-95" fmla="*/ 5568162 w 5570005"/>
              <a:gd name="connsiteY2-96" fmla="*/ 363849 h 363849"/>
              <a:gd name="connsiteX3-97" fmla="*/ 0 w 5570005"/>
              <a:gd name="connsiteY3-98" fmla="*/ 327477 h 363849"/>
              <a:gd name="connsiteX4-99" fmla="*/ 20850 w 5570005"/>
              <a:gd name="connsiteY4-100" fmla="*/ 0 h 363849"/>
              <a:gd name="connsiteX0-101" fmla="*/ 20850 w 5570005"/>
              <a:gd name="connsiteY0-102" fmla="*/ 0 h 363849"/>
              <a:gd name="connsiteX1-103" fmla="*/ 5570005 w 5570005"/>
              <a:gd name="connsiteY1-104" fmla="*/ 79866 h 363849"/>
              <a:gd name="connsiteX2-105" fmla="*/ 5568162 w 5570005"/>
              <a:gd name="connsiteY2-106" fmla="*/ 363849 h 363849"/>
              <a:gd name="connsiteX3-107" fmla="*/ 0 w 5570005"/>
              <a:gd name="connsiteY3-108" fmla="*/ 327477 h 363849"/>
              <a:gd name="connsiteX4-109" fmla="*/ 20850 w 5570005"/>
              <a:gd name="connsiteY4-110" fmla="*/ 0 h 363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70005" h="363849">
                <a:moveTo>
                  <a:pt x="20850" y="0"/>
                </a:moveTo>
                <a:cubicBezTo>
                  <a:pt x="1867371" y="7749"/>
                  <a:pt x="3715735" y="165107"/>
                  <a:pt x="5570005" y="79866"/>
                </a:cubicBezTo>
                <a:cubicBezTo>
                  <a:pt x="5569391" y="176513"/>
                  <a:pt x="5568776" y="267202"/>
                  <a:pt x="5568162" y="363849"/>
                </a:cubicBezTo>
                <a:lnTo>
                  <a:pt x="0" y="327477"/>
                </a:lnTo>
                <a:lnTo>
                  <a:pt x="20850" y="0"/>
                </a:lnTo>
                <a:close/>
              </a:path>
            </a:pathLst>
          </a:cu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3" name="任意多边形: 形状 12">
            <a:extLst>
              <a:ext uri="{FF2B5EF4-FFF2-40B4-BE49-F238E27FC236}">
                <a16:creationId xmlns="" xmlns:a16="http://schemas.microsoft.com/office/drawing/2014/main" id="{BC4B6E71-CBF8-474B-9CF4-71822407C7D5}"/>
              </a:ext>
            </a:extLst>
          </p:cNvPr>
          <p:cNvSpPr/>
          <p:nvPr/>
        </p:nvSpPr>
        <p:spPr>
          <a:xfrm rot="20306714" flipV="1">
            <a:off x="328613" y="4438650"/>
            <a:ext cx="1223962" cy="669925"/>
          </a:xfrm>
          <a:custGeom>
            <a:avLst/>
            <a:gdLst>
              <a:gd name="connsiteX0" fmla="*/ 44350 w 1224252"/>
              <a:gd name="connsiteY0" fmla="*/ 0 h 793146"/>
              <a:gd name="connsiteX1" fmla="*/ 61035 w 1224252"/>
              <a:gd name="connsiteY1" fmla="*/ 0 h 793146"/>
              <a:gd name="connsiteX2" fmla="*/ 77721 w 1224252"/>
              <a:gd name="connsiteY2" fmla="*/ 0 h 793146"/>
              <a:gd name="connsiteX3" fmla="*/ 93090 w 1224252"/>
              <a:gd name="connsiteY3" fmla="*/ 0 h 793146"/>
              <a:gd name="connsiteX4" fmla="*/ 107580 w 1224252"/>
              <a:gd name="connsiteY4" fmla="*/ 878 h 793146"/>
              <a:gd name="connsiteX5" fmla="*/ 119875 w 1224252"/>
              <a:gd name="connsiteY5" fmla="*/ 2195 h 793146"/>
              <a:gd name="connsiteX6" fmla="*/ 133488 w 1224252"/>
              <a:gd name="connsiteY6" fmla="*/ 4391 h 793146"/>
              <a:gd name="connsiteX7" fmla="*/ 147539 w 1224252"/>
              <a:gd name="connsiteY7" fmla="*/ 5708 h 793146"/>
              <a:gd name="connsiteX8" fmla="*/ 162029 w 1224252"/>
              <a:gd name="connsiteY8" fmla="*/ 7025 h 793146"/>
              <a:gd name="connsiteX9" fmla="*/ 175642 w 1224252"/>
              <a:gd name="connsiteY9" fmla="*/ 8342 h 793146"/>
              <a:gd name="connsiteX10" fmla="*/ 189693 w 1224252"/>
              <a:gd name="connsiteY10" fmla="*/ 9660 h 793146"/>
              <a:gd name="connsiteX11" fmla="*/ 203305 w 1224252"/>
              <a:gd name="connsiteY11" fmla="*/ 11416 h 793146"/>
              <a:gd name="connsiteX12" fmla="*/ 216039 w 1224252"/>
              <a:gd name="connsiteY12" fmla="*/ 13173 h 793146"/>
              <a:gd name="connsiteX13" fmla="*/ 229212 w 1224252"/>
              <a:gd name="connsiteY13" fmla="*/ 16246 h 793146"/>
              <a:gd name="connsiteX14" fmla="*/ 241507 w 1224252"/>
              <a:gd name="connsiteY14" fmla="*/ 18881 h 793146"/>
              <a:gd name="connsiteX15" fmla="*/ 254680 w 1224252"/>
              <a:gd name="connsiteY15" fmla="*/ 21955 h 793146"/>
              <a:gd name="connsiteX16" fmla="*/ 266975 w 1224252"/>
              <a:gd name="connsiteY16" fmla="*/ 23711 h 793146"/>
              <a:gd name="connsiteX17" fmla="*/ 279709 w 1224252"/>
              <a:gd name="connsiteY17" fmla="*/ 26785 h 793146"/>
              <a:gd name="connsiteX18" fmla="*/ 292882 w 1224252"/>
              <a:gd name="connsiteY18" fmla="*/ 28980 h 793146"/>
              <a:gd name="connsiteX19" fmla="*/ 305616 w 1224252"/>
              <a:gd name="connsiteY19" fmla="*/ 31615 h 793146"/>
              <a:gd name="connsiteX20" fmla="*/ 318350 w 1224252"/>
              <a:gd name="connsiteY20" fmla="*/ 34250 h 793146"/>
              <a:gd name="connsiteX21" fmla="*/ 331084 w 1224252"/>
              <a:gd name="connsiteY21" fmla="*/ 37762 h 793146"/>
              <a:gd name="connsiteX22" fmla="*/ 476867 w 1224252"/>
              <a:gd name="connsiteY22" fmla="*/ 79916 h 793146"/>
              <a:gd name="connsiteX23" fmla="*/ 487405 w 1224252"/>
              <a:gd name="connsiteY23" fmla="*/ 84307 h 793146"/>
              <a:gd name="connsiteX24" fmla="*/ 497944 w 1224252"/>
              <a:gd name="connsiteY24" fmla="*/ 89138 h 793146"/>
              <a:gd name="connsiteX25" fmla="*/ 508482 w 1224252"/>
              <a:gd name="connsiteY25" fmla="*/ 93968 h 793146"/>
              <a:gd name="connsiteX26" fmla="*/ 519460 w 1224252"/>
              <a:gd name="connsiteY26" fmla="*/ 99237 h 793146"/>
              <a:gd name="connsiteX27" fmla="*/ 623527 w 1224252"/>
              <a:gd name="connsiteY27" fmla="*/ 153686 h 793146"/>
              <a:gd name="connsiteX28" fmla="*/ 628357 w 1224252"/>
              <a:gd name="connsiteY28" fmla="*/ 156760 h 793146"/>
              <a:gd name="connsiteX29" fmla="*/ 634066 w 1224252"/>
              <a:gd name="connsiteY29" fmla="*/ 159394 h 793146"/>
              <a:gd name="connsiteX30" fmla="*/ 638018 w 1224252"/>
              <a:gd name="connsiteY30" fmla="*/ 162907 h 793146"/>
              <a:gd name="connsiteX31" fmla="*/ 643287 w 1224252"/>
              <a:gd name="connsiteY31" fmla="*/ 166420 h 793146"/>
              <a:gd name="connsiteX32" fmla="*/ 713983 w 1224252"/>
              <a:gd name="connsiteY32" fmla="*/ 220430 h 793146"/>
              <a:gd name="connsiteX33" fmla="*/ 718374 w 1224252"/>
              <a:gd name="connsiteY33" fmla="*/ 223942 h 793146"/>
              <a:gd name="connsiteX34" fmla="*/ 723643 w 1224252"/>
              <a:gd name="connsiteY34" fmla="*/ 227455 h 793146"/>
              <a:gd name="connsiteX35" fmla="*/ 838249 w 1224252"/>
              <a:gd name="connsiteY35" fmla="*/ 325814 h 793146"/>
              <a:gd name="connsiteX36" fmla="*/ 839127 w 1224252"/>
              <a:gd name="connsiteY36" fmla="*/ 326693 h 793146"/>
              <a:gd name="connsiteX37" fmla="*/ 839566 w 1224252"/>
              <a:gd name="connsiteY37" fmla="*/ 327571 h 793146"/>
              <a:gd name="connsiteX38" fmla="*/ 961198 w 1224252"/>
              <a:gd name="connsiteY38" fmla="*/ 455350 h 793146"/>
              <a:gd name="connsiteX39" fmla="*/ 965150 w 1224252"/>
              <a:gd name="connsiteY39" fmla="*/ 459302 h 793146"/>
              <a:gd name="connsiteX40" fmla="*/ 968663 w 1224252"/>
              <a:gd name="connsiteY40" fmla="*/ 464132 h 793146"/>
              <a:gd name="connsiteX41" fmla="*/ 1009938 w 1224252"/>
              <a:gd name="connsiteY41" fmla="*/ 516385 h 793146"/>
              <a:gd name="connsiteX42" fmla="*/ 1014329 w 1224252"/>
              <a:gd name="connsiteY42" fmla="*/ 520337 h 793146"/>
              <a:gd name="connsiteX43" fmla="*/ 1018281 w 1224252"/>
              <a:gd name="connsiteY43" fmla="*/ 525607 h 793146"/>
              <a:gd name="connsiteX44" fmla="*/ 1060874 w 1224252"/>
              <a:gd name="connsiteY44" fmla="*/ 579616 h 793146"/>
              <a:gd name="connsiteX45" fmla="*/ 1068339 w 1224252"/>
              <a:gd name="connsiteY45" fmla="*/ 588838 h 793146"/>
              <a:gd name="connsiteX46" fmla="*/ 1075804 w 1224252"/>
              <a:gd name="connsiteY46" fmla="*/ 597180 h 793146"/>
              <a:gd name="connsiteX47" fmla="*/ 1090294 w 1224252"/>
              <a:gd name="connsiteY47" fmla="*/ 616062 h 793146"/>
              <a:gd name="connsiteX48" fmla="*/ 1092490 w 1224252"/>
              <a:gd name="connsiteY48" fmla="*/ 618257 h 793146"/>
              <a:gd name="connsiteX49" fmla="*/ 1094246 w 1224252"/>
              <a:gd name="connsiteY49" fmla="*/ 620453 h 793146"/>
              <a:gd name="connsiteX50" fmla="*/ 1095564 w 1224252"/>
              <a:gd name="connsiteY50" fmla="*/ 621770 h 793146"/>
              <a:gd name="connsiteX51" fmla="*/ 1096442 w 1224252"/>
              <a:gd name="connsiteY51" fmla="*/ 623966 h 793146"/>
              <a:gd name="connsiteX52" fmla="*/ 1097320 w 1224252"/>
              <a:gd name="connsiteY52" fmla="*/ 624405 h 793146"/>
              <a:gd name="connsiteX53" fmla="*/ 1097759 w 1224252"/>
              <a:gd name="connsiteY53" fmla="*/ 625283 h 793146"/>
              <a:gd name="connsiteX54" fmla="*/ 1188654 w 1224252"/>
              <a:gd name="connsiteY54" fmla="*/ 743841 h 793146"/>
              <a:gd name="connsiteX55" fmla="*/ 1190410 w 1224252"/>
              <a:gd name="connsiteY55" fmla="*/ 746915 h 793146"/>
              <a:gd name="connsiteX56" fmla="*/ 1192606 w 1224252"/>
              <a:gd name="connsiteY56" fmla="*/ 749549 h 793146"/>
              <a:gd name="connsiteX57" fmla="*/ 1194362 w 1224252"/>
              <a:gd name="connsiteY57" fmla="*/ 753062 h 793146"/>
              <a:gd name="connsiteX58" fmla="*/ 1195679 w 1224252"/>
              <a:gd name="connsiteY58" fmla="*/ 754380 h 793146"/>
              <a:gd name="connsiteX59" fmla="*/ 1196557 w 1224252"/>
              <a:gd name="connsiteY59" fmla="*/ 755697 h 793146"/>
              <a:gd name="connsiteX60" fmla="*/ 1199192 w 1224252"/>
              <a:gd name="connsiteY60" fmla="*/ 758771 h 793146"/>
              <a:gd name="connsiteX61" fmla="*/ 1224252 w 1224252"/>
              <a:gd name="connsiteY61" fmla="*/ 793146 h 793146"/>
              <a:gd name="connsiteX62" fmla="*/ 586047 w 1224252"/>
              <a:gd name="connsiteY62" fmla="*/ 793146 h 793146"/>
              <a:gd name="connsiteX63" fmla="*/ 581812 w 1224252"/>
              <a:gd name="connsiteY63" fmla="*/ 784678 h 793146"/>
              <a:gd name="connsiteX64" fmla="*/ 572152 w 1224252"/>
              <a:gd name="connsiteY64" fmla="*/ 764479 h 793146"/>
              <a:gd name="connsiteX65" fmla="*/ 562931 w 1224252"/>
              <a:gd name="connsiteY65" fmla="*/ 743841 h 793146"/>
              <a:gd name="connsiteX66" fmla="*/ 552392 w 1224252"/>
              <a:gd name="connsiteY66" fmla="*/ 724081 h 793146"/>
              <a:gd name="connsiteX67" fmla="*/ 537463 w 1224252"/>
              <a:gd name="connsiteY67" fmla="*/ 695979 h 793146"/>
              <a:gd name="connsiteX68" fmla="*/ 537463 w 1224252"/>
              <a:gd name="connsiteY68" fmla="*/ 695540 h 793146"/>
              <a:gd name="connsiteX69" fmla="*/ 537024 w 1224252"/>
              <a:gd name="connsiteY69" fmla="*/ 694661 h 793146"/>
              <a:gd name="connsiteX70" fmla="*/ 477745 w 1224252"/>
              <a:gd name="connsiteY70" fmla="*/ 592350 h 793146"/>
              <a:gd name="connsiteX71" fmla="*/ 475549 w 1224252"/>
              <a:gd name="connsiteY71" fmla="*/ 589277 h 793146"/>
              <a:gd name="connsiteX72" fmla="*/ 474671 w 1224252"/>
              <a:gd name="connsiteY72" fmla="*/ 587081 h 793146"/>
              <a:gd name="connsiteX73" fmla="*/ 473793 w 1224252"/>
              <a:gd name="connsiteY73" fmla="*/ 586642 h 793146"/>
              <a:gd name="connsiteX74" fmla="*/ 473354 w 1224252"/>
              <a:gd name="connsiteY74" fmla="*/ 585325 h 793146"/>
              <a:gd name="connsiteX75" fmla="*/ 472476 w 1224252"/>
              <a:gd name="connsiteY75" fmla="*/ 584446 h 793146"/>
              <a:gd name="connsiteX76" fmla="*/ 472036 w 1224252"/>
              <a:gd name="connsiteY76" fmla="*/ 583568 h 793146"/>
              <a:gd name="connsiteX77" fmla="*/ 342062 w 1224252"/>
              <a:gd name="connsiteY77" fmla="*/ 394315 h 793146"/>
              <a:gd name="connsiteX78" fmla="*/ 341184 w 1224252"/>
              <a:gd name="connsiteY78" fmla="*/ 392119 h 793146"/>
              <a:gd name="connsiteX79" fmla="*/ 338549 w 1224252"/>
              <a:gd name="connsiteY79" fmla="*/ 389045 h 793146"/>
              <a:gd name="connsiteX80" fmla="*/ 302103 w 1224252"/>
              <a:gd name="connsiteY80" fmla="*/ 339866 h 793146"/>
              <a:gd name="connsiteX81" fmla="*/ 299030 w 1224252"/>
              <a:gd name="connsiteY81" fmla="*/ 335036 h 793146"/>
              <a:gd name="connsiteX82" fmla="*/ 295517 w 1224252"/>
              <a:gd name="connsiteY82" fmla="*/ 330205 h 793146"/>
              <a:gd name="connsiteX83" fmla="*/ 292882 w 1224252"/>
              <a:gd name="connsiteY83" fmla="*/ 328010 h 793146"/>
              <a:gd name="connsiteX84" fmla="*/ 291565 w 1224252"/>
              <a:gd name="connsiteY84" fmla="*/ 325814 h 793146"/>
              <a:gd name="connsiteX85" fmla="*/ 291126 w 1224252"/>
              <a:gd name="connsiteY85" fmla="*/ 325375 h 793146"/>
              <a:gd name="connsiteX86" fmla="*/ 290248 w 1224252"/>
              <a:gd name="connsiteY86" fmla="*/ 324497 h 793146"/>
              <a:gd name="connsiteX87" fmla="*/ 289808 w 1224252"/>
              <a:gd name="connsiteY87" fmla="*/ 324058 h 793146"/>
              <a:gd name="connsiteX88" fmla="*/ 288930 w 1224252"/>
              <a:gd name="connsiteY88" fmla="*/ 323180 h 793146"/>
              <a:gd name="connsiteX89" fmla="*/ 288491 w 1224252"/>
              <a:gd name="connsiteY89" fmla="*/ 322302 h 793146"/>
              <a:gd name="connsiteX90" fmla="*/ 288052 w 1224252"/>
              <a:gd name="connsiteY90" fmla="*/ 321863 h 793146"/>
              <a:gd name="connsiteX91" fmla="*/ 74648 w 1224252"/>
              <a:gd name="connsiteY91" fmla="*/ 83429 h 793146"/>
              <a:gd name="connsiteX92" fmla="*/ 74209 w 1224252"/>
              <a:gd name="connsiteY92" fmla="*/ 82990 h 793146"/>
              <a:gd name="connsiteX93" fmla="*/ 72891 w 1224252"/>
              <a:gd name="connsiteY93" fmla="*/ 82112 h 793146"/>
              <a:gd name="connsiteX94" fmla="*/ 72452 w 1224252"/>
              <a:gd name="connsiteY94" fmla="*/ 81673 h 793146"/>
              <a:gd name="connsiteX95" fmla="*/ 71574 w 1224252"/>
              <a:gd name="connsiteY95" fmla="*/ 80795 h 793146"/>
              <a:gd name="connsiteX96" fmla="*/ 68061 w 1224252"/>
              <a:gd name="connsiteY96" fmla="*/ 76404 h 793146"/>
              <a:gd name="connsiteX97" fmla="*/ 63670 w 1224252"/>
              <a:gd name="connsiteY97" fmla="*/ 72452 h 793146"/>
              <a:gd name="connsiteX98" fmla="*/ 61035 w 1224252"/>
              <a:gd name="connsiteY98" fmla="*/ 69378 h 793146"/>
              <a:gd name="connsiteX99" fmla="*/ 57962 w 1224252"/>
              <a:gd name="connsiteY99" fmla="*/ 66743 h 793146"/>
              <a:gd name="connsiteX100" fmla="*/ 46545 w 1224252"/>
              <a:gd name="connsiteY100" fmla="*/ 54009 h 793146"/>
              <a:gd name="connsiteX101" fmla="*/ 45667 w 1224252"/>
              <a:gd name="connsiteY101" fmla="*/ 53570 h 793146"/>
              <a:gd name="connsiteX102" fmla="*/ 45228 w 1224252"/>
              <a:gd name="connsiteY102" fmla="*/ 52692 h 793146"/>
              <a:gd name="connsiteX103" fmla="*/ 42154 w 1224252"/>
              <a:gd name="connsiteY103" fmla="*/ 50057 h 793146"/>
              <a:gd name="connsiteX104" fmla="*/ 39958 w 1224252"/>
              <a:gd name="connsiteY104" fmla="*/ 47862 h 793146"/>
              <a:gd name="connsiteX105" fmla="*/ 38202 w 1224252"/>
              <a:gd name="connsiteY105" fmla="*/ 45666 h 793146"/>
              <a:gd name="connsiteX106" fmla="*/ 9221 w 1224252"/>
              <a:gd name="connsiteY106" fmla="*/ 17564 h 793146"/>
              <a:gd name="connsiteX107" fmla="*/ 7465 w 1224252"/>
              <a:gd name="connsiteY107" fmla="*/ 16246 h 793146"/>
              <a:gd name="connsiteX108" fmla="*/ 6148 w 1224252"/>
              <a:gd name="connsiteY108" fmla="*/ 14929 h 793146"/>
              <a:gd name="connsiteX109" fmla="*/ 5708 w 1224252"/>
              <a:gd name="connsiteY109" fmla="*/ 14051 h 793146"/>
              <a:gd name="connsiteX110" fmla="*/ 4830 w 1224252"/>
              <a:gd name="connsiteY110" fmla="*/ 13173 h 793146"/>
              <a:gd name="connsiteX111" fmla="*/ 1317 w 1224252"/>
              <a:gd name="connsiteY111" fmla="*/ 9660 h 793146"/>
              <a:gd name="connsiteX112" fmla="*/ 439 w 1224252"/>
              <a:gd name="connsiteY112" fmla="*/ 9660 h 793146"/>
              <a:gd name="connsiteX113" fmla="*/ 0 w 1224252"/>
              <a:gd name="connsiteY113" fmla="*/ 7903 h 793146"/>
              <a:gd name="connsiteX114" fmla="*/ 0 w 1224252"/>
              <a:gd name="connsiteY114" fmla="*/ 1317 h 793146"/>
              <a:gd name="connsiteX115" fmla="*/ 13612 w 1224252"/>
              <a:gd name="connsiteY115" fmla="*/ 1317 h 793146"/>
              <a:gd name="connsiteX116" fmla="*/ 28542 w 1224252"/>
              <a:gd name="connsiteY116" fmla="*/ 878 h 793146"/>
              <a:gd name="connsiteX0-1" fmla="*/ 44350 w 1224252"/>
              <a:gd name="connsiteY0-2" fmla="*/ 0 h 793146"/>
              <a:gd name="connsiteX1-3" fmla="*/ 61035 w 1224252"/>
              <a:gd name="connsiteY1-4" fmla="*/ 0 h 793146"/>
              <a:gd name="connsiteX2-5" fmla="*/ 77721 w 1224252"/>
              <a:gd name="connsiteY2-6" fmla="*/ 0 h 793146"/>
              <a:gd name="connsiteX3-7" fmla="*/ 93090 w 1224252"/>
              <a:gd name="connsiteY3-8" fmla="*/ 0 h 793146"/>
              <a:gd name="connsiteX4-9" fmla="*/ 107580 w 1224252"/>
              <a:gd name="connsiteY4-10" fmla="*/ 878 h 793146"/>
              <a:gd name="connsiteX5-11" fmla="*/ 119875 w 1224252"/>
              <a:gd name="connsiteY5-12" fmla="*/ 2195 h 793146"/>
              <a:gd name="connsiteX6-13" fmla="*/ 133488 w 1224252"/>
              <a:gd name="connsiteY6-14" fmla="*/ 4391 h 793146"/>
              <a:gd name="connsiteX7-15" fmla="*/ 147539 w 1224252"/>
              <a:gd name="connsiteY7-16" fmla="*/ 5708 h 793146"/>
              <a:gd name="connsiteX8-17" fmla="*/ 162029 w 1224252"/>
              <a:gd name="connsiteY8-18" fmla="*/ 7025 h 793146"/>
              <a:gd name="connsiteX9-19" fmla="*/ 175642 w 1224252"/>
              <a:gd name="connsiteY9-20" fmla="*/ 8342 h 793146"/>
              <a:gd name="connsiteX10-21" fmla="*/ 189693 w 1224252"/>
              <a:gd name="connsiteY10-22" fmla="*/ 9660 h 793146"/>
              <a:gd name="connsiteX11-23" fmla="*/ 203305 w 1224252"/>
              <a:gd name="connsiteY11-24" fmla="*/ 11416 h 793146"/>
              <a:gd name="connsiteX12-25" fmla="*/ 216039 w 1224252"/>
              <a:gd name="connsiteY12-26" fmla="*/ 13173 h 793146"/>
              <a:gd name="connsiteX13-27" fmla="*/ 229212 w 1224252"/>
              <a:gd name="connsiteY13-28" fmla="*/ 16246 h 793146"/>
              <a:gd name="connsiteX14-29" fmla="*/ 241507 w 1224252"/>
              <a:gd name="connsiteY14-30" fmla="*/ 18881 h 793146"/>
              <a:gd name="connsiteX15-31" fmla="*/ 254680 w 1224252"/>
              <a:gd name="connsiteY15-32" fmla="*/ 21955 h 793146"/>
              <a:gd name="connsiteX16-33" fmla="*/ 266975 w 1224252"/>
              <a:gd name="connsiteY16-34" fmla="*/ 23711 h 793146"/>
              <a:gd name="connsiteX17-35" fmla="*/ 279709 w 1224252"/>
              <a:gd name="connsiteY17-36" fmla="*/ 26785 h 793146"/>
              <a:gd name="connsiteX18-37" fmla="*/ 292882 w 1224252"/>
              <a:gd name="connsiteY18-38" fmla="*/ 28980 h 793146"/>
              <a:gd name="connsiteX19-39" fmla="*/ 305616 w 1224252"/>
              <a:gd name="connsiteY19-40" fmla="*/ 31615 h 793146"/>
              <a:gd name="connsiteX20-41" fmla="*/ 318350 w 1224252"/>
              <a:gd name="connsiteY20-42" fmla="*/ 34250 h 793146"/>
              <a:gd name="connsiteX21-43" fmla="*/ 331084 w 1224252"/>
              <a:gd name="connsiteY21-44" fmla="*/ 37762 h 793146"/>
              <a:gd name="connsiteX22-45" fmla="*/ 476867 w 1224252"/>
              <a:gd name="connsiteY22-46" fmla="*/ 79916 h 793146"/>
              <a:gd name="connsiteX23-47" fmla="*/ 487405 w 1224252"/>
              <a:gd name="connsiteY23-48" fmla="*/ 84307 h 793146"/>
              <a:gd name="connsiteX24-49" fmla="*/ 497944 w 1224252"/>
              <a:gd name="connsiteY24-50" fmla="*/ 89138 h 793146"/>
              <a:gd name="connsiteX25-51" fmla="*/ 508482 w 1224252"/>
              <a:gd name="connsiteY25-52" fmla="*/ 93968 h 793146"/>
              <a:gd name="connsiteX26-53" fmla="*/ 519460 w 1224252"/>
              <a:gd name="connsiteY26-54" fmla="*/ 99237 h 793146"/>
              <a:gd name="connsiteX27-55" fmla="*/ 623527 w 1224252"/>
              <a:gd name="connsiteY27-56" fmla="*/ 153686 h 793146"/>
              <a:gd name="connsiteX28-57" fmla="*/ 628357 w 1224252"/>
              <a:gd name="connsiteY28-58" fmla="*/ 156760 h 793146"/>
              <a:gd name="connsiteX29-59" fmla="*/ 634066 w 1224252"/>
              <a:gd name="connsiteY29-60" fmla="*/ 159394 h 793146"/>
              <a:gd name="connsiteX30-61" fmla="*/ 638018 w 1224252"/>
              <a:gd name="connsiteY30-62" fmla="*/ 162907 h 793146"/>
              <a:gd name="connsiteX31-63" fmla="*/ 643287 w 1224252"/>
              <a:gd name="connsiteY31-64" fmla="*/ 166420 h 793146"/>
              <a:gd name="connsiteX32-65" fmla="*/ 713983 w 1224252"/>
              <a:gd name="connsiteY32-66" fmla="*/ 220430 h 793146"/>
              <a:gd name="connsiteX33-67" fmla="*/ 718374 w 1224252"/>
              <a:gd name="connsiteY33-68" fmla="*/ 223942 h 793146"/>
              <a:gd name="connsiteX34-69" fmla="*/ 723643 w 1224252"/>
              <a:gd name="connsiteY34-70" fmla="*/ 227455 h 793146"/>
              <a:gd name="connsiteX35-71" fmla="*/ 838249 w 1224252"/>
              <a:gd name="connsiteY35-72" fmla="*/ 325814 h 793146"/>
              <a:gd name="connsiteX36-73" fmla="*/ 839127 w 1224252"/>
              <a:gd name="connsiteY36-74" fmla="*/ 326693 h 793146"/>
              <a:gd name="connsiteX37-75" fmla="*/ 839566 w 1224252"/>
              <a:gd name="connsiteY37-76" fmla="*/ 327571 h 793146"/>
              <a:gd name="connsiteX38-77" fmla="*/ 961198 w 1224252"/>
              <a:gd name="connsiteY38-78" fmla="*/ 455350 h 793146"/>
              <a:gd name="connsiteX39-79" fmla="*/ 965150 w 1224252"/>
              <a:gd name="connsiteY39-80" fmla="*/ 459302 h 793146"/>
              <a:gd name="connsiteX40-81" fmla="*/ 968663 w 1224252"/>
              <a:gd name="connsiteY40-82" fmla="*/ 464132 h 793146"/>
              <a:gd name="connsiteX41-83" fmla="*/ 1009938 w 1224252"/>
              <a:gd name="connsiteY41-84" fmla="*/ 516385 h 793146"/>
              <a:gd name="connsiteX42-85" fmla="*/ 1014329 w 1224252"/>
              <a:gd name="connsiteY42-86" fmla="*/ 520337 h 793146"/>
              <a:gd name="connsiteX43-87" fmla="*/ 1018281 w 1224252"/>
              <a:gd name="connsiteY43-88" fmla="*/ 525607 h 793146"/>
              <a:gd name="connsiteX44-89" fmla="*/ 1060874 w 1224252"/>
              <a:gd name="connsiteY44-90" fmla="*/ 579616 h 793146"/>
              <a:gd name="connsiteX45-91" fmla="*/ 1068339 w 1224252"/>
              <a:gd name="connsiteY45-92" fmla="*/ 588838 h 793146"/>
              <a:gd name="connsiteX46-93" fmla="*/ 1075804 w 1224252"/>
              <a:gd name="connsiteY46-94" fmla="*/ 597180 h 793146"/>
              <a:gd name="connsiteX47-95" fmla="*/ 1090294 w 1224252"/>
              <a:gd name="connsiteY47-96" fmla="*/ 616062 h 793146"/>
              <a:gd name="connsiteX48-97" fmla="*/ 1092490 w 1224252"/>
              <a:gd name="connsiteY48-98" fmla="*/ 618257 h 793146"/>
              <a:gd name="connsiteX49-99" fmla="*/ 1094246 w 1224252"/>
              <a:gd name="connsiteY49-100" fmla="*/ 620453 h 793146"/>
              <a:gd name="connsiteX50-101" fmla="*/ 1095564 w 1224252"/>
              <a:gd name="connsiteY50-102" fmla="*/ 621770 h 793146"/>
              <a:gd name="connsiteX51-103" fmla="*/ 1096442 w 1224252"/>
              <a:gd name="connsiteY51-104" fmla="*/ 623966 h 793146"/>
              <a:gd name="connsiteX52-105" fmla="*/ 1097320 w 1224252"/>
              <a:gd name="connsiteY52-106" fmla="*/ 624405 h 793146"/>
              <a:gd name="connsiteX53-107" fmla="*/ 1097759 w 1224252"/>
              <a:gd name="connsiteY53-108" fmla="*/ 625283 h 793146"/>
              <a:gd name="connsiteX54-109" fmla="*/ 1188654 w 1224252"/>
              <a:gd name="connsiteY54-110" fmla="*/ 743841 h 793146"/>
              <a:gd name="connsiteX55-111" fmla="*/ 1190410 w 1224252"/>
              <a:gd name="connsiteY55-112" fmla="*/ 746915 h 793146"/>
              <a:gd name="connsiteX56-113" fmla="*/ 1192606 w 1224252"/>
              <a:gd name="connsiteY56-114" fmla="*/ 749549 h 793146"/>
              <a:gd name="connsiteX57-115" fmla="*/ 1194362 w 1224252"/>
              <a:gd name="connsiteY57-116" fmla="*/ 753062 h 793146"/>
              <a:gd name="connsiteX58-117" fmla="*/ 1195679 w 1224252"/>
              <a:gd name="connsiteY58-118" fmla="*/ 754380 h 793146"/>
              <a:gd name="connsiteX59-119" fmla="*/ 1196557 w 1224252"/>
              <a:gd name="connsiteY59-120" fmla="*/ 755697 h 793146"/>
              <a:gd name="connsiteX60-121" fmla="*/ 1199192 w 1224252"/>
              <a:gd name="connsiteY60-122" fmla="*/ 758771 h 793146"/>
              <a:gd name="connsiteX61-123" fmla="*/ 1224252 w 1224252"/>
              <a:gd name="connsiteY61-124" fmla="*/ 793146 h 793146"/>
              <a:gd name="connsiteX62-125" fmla="*/ 586047 w 1224252"/>
              <a:gd name="connsiteY62-126" fmla="*/ 793146 h 793146"/>
              <a:gd name="connsiteX63-127" fmla="*/ 581812 w 1224252"/>
              <a:gd name="connsiteY63-128" fmla="*/ 784678 h 793146"/>
              <a:gd name="connsiteX64-129" fmla="*/ 605111 w 1224252"/>
              <a:gd name="connsiteY64-130" fmla="*/ 763800 h 793146"/>
              <a:gd name="connsiteX65-131" fmla="*/ 562931 w 1224252"/>
              <a:gd name="connsiteY65-132" fmla="*/ 743841 h 793146"/>
              <a:gd name="connsiteX66-133" fmla="*/ 552392 w 1224252"/>
              <a:gd name="connsiteY66-134" fmla="*/ 724081 h 793146"/>
              <a:gd name="connsiteX67-135" fmla="*/ 537463 w 1224252"/>
              <a:gd name="connsiteY67-136" fmla="*/ 695979 h 793146"/>
              <a:gd name="connsiteX68-137" fmla="*/ 537463 w 1224252"/>
              <a:gd name="connsiteY68-138" fmla="*/ 695540 h 793146"/>
              <a:gd name="connsiteX69-139" fmla="*/ 537024 w 1224252"/>
              <a:gd name="connsiteY69-140" fmla="*/ 694661 h 793146"/>
              <a:gd name="connsiteX70-141" fmla="*/ 477745 w 1224252"/>
              <a:gd name="connsiteY70-142" fmla="*/ 592350 h 793146"/>
              <a:gd name="connsiteX71-143" fmla="*/ 475549 w 1224252"/>
              <a:gd name="connsiteY71-144" fmla="*/ 589277 h 793146"/>
              <a:gd name="connsiteX72-145" fmla="*/ 474671 w 1224252"/>
              <a:gd name="connsiteY72-146" fmla="*/ 587081 h 793146"/>
              <a:gd name="connsiteX73-147" fmla="*/ 473793 w 1224252"/>
              <a:gd name="connsiteY73-148" fmla="*/ 586642 h 793146"/>
              <a:gd name="connsiteX74-149" fmla="*/ 473354 w 1224252"/>
              <a:gd name="connsiteY74-150" fmla="*/ 585325 h 793146"/>
              <a:gd name="connsiteX75-151" fmla="*/ 472476 w 1224252"/>
              <a:gd name="connsiteY75-152" fmla="*/ 584446 h 793146"/>
              <a:gd name="connsiteX76-153" fmla="*/ 472036 w 1224252"/>
              <a:gd name="connsiteY76-154" fmla="*/ 583568 h 793146"/>
              <a:gd name="connsiteX77-155" fmla="*/ 342062 w 1224252"/>
              <a:gd name="connsiteY77-156" fmla="*/ 394315 h 793146"/>
              <a:gd name="connsiteX78-157" fmla="*/ 341184 w 1224252"/>
              <a:gd name="connsiteY78-158" fmla="*/ 392119 h 793146"/>
              <a:gd name="connsiteX79-159" fmla="*/ 338549 w 1224252"/>
              <a:gd name="connsiteY79-160" fmla="*/ 389045 h 793146"/>
              <a:gd name="connsiteX80-161" fmla="*/ 302103 w 1224252"/>
              <a:gd name="connsiteY80-162" fmla="*/ 339866 h 793146"/>
              <a:gd name="connsiteX81-163" fmla="*/ 299030 w 1224252"/>
              <a:gd name="connsiteY81-164" fmla="*/ 335036 h 793146"/>
              <a:gd name="connsiteX82-165" fmla="*/ 295517 w 1224252"/>
              <a:gd name="connsiteY82-166" fmla="*/ 330205 h 793146"/>
              <a:gd name="connsiteX83-167" fmla="*/ 292882 w 1224252"/>
              <a:gd name="connsiteY83-168" fmla="*/ 328010 h 793146"/>
              <a:gd name="connsiteX84-169" fmla="*/ 291565 w 1224252"/>
              <a:gd name="connsiteY84-170" fmla="*/ 325814 h 793146"/>
              <a:gd name="connsiteX85-171" fmla="*/ 291126 w 1224252"/>
              <a:gd name="connsiteY85-172" fmla="*/ 325375 h 793146"/>
              <a:gd name="connsiteX86-173" fmla="*/ 290248 w 1224252"/>
              <a:gd name="connsiteY86-174" fmla="*/ 324497 h 793146"/>
              <a:gd name="connsiteX87-175" fmla="*/ 289808 w 1224252"/>
              <a:gd name="connsiteY87-176" fmla="*/ 324058 h 793146"/>
              <a:gd name="connsiteX88-177" fmla="*/ 288930 w 1224252"/>
              <a:gd name="connsiteY88-178" fmla="*/ 323180 h 793146"/>
              <a:gd name="connsiteX89-179" fmla="*/ 288491 w 1224252"/>
              <a:gd name="connsiteY89-180" fmla="*/ 322302 h 793146"/>
              <a:gd name="connsiteX90-181" fmla="*/ 288052 w 1224252"/>
              <a:gd name="connsiteY90-182" fmla="*/ 321863 h 793146"/>
              <a:gd name="connsiteX91-183" fmla="*/ 74648 w 1224252"/>
              <a:gd name="connsiteY91-184" fmla="*/ 83429 h 793146"/>
              <a:gd name="connsiteX92-185" fmla="*/ 74209 w 1224252"/>
              <a:gd name="connsiteY92-186" fmla="*/ 82990 h 793146"/>
              <a:gd name="connsiteX93-187" fmla="*/ 72891 w 1224252"/>
              <a:gd name="connsiteY93-188" fmla="*/ 82112 h 793146"/>
              <a:gd name="connsiteX94-189" fmla="*/ 72452 w 1224252"/>
              <a:gd name="connsiteY94-190" fmla="*/ 81673 h 793146"/>
              <a:gd name="connsiteX95-191" fmla="*/ 71574 w 1224252"/>
              <a:gd name="connsiteY95-192" fmla="*/ 80795 h 793146"/>
              <a:gd name="connsiteX96-193" fmla="*/ 68061 w 1224252"/>
              <a:gd name="connsiteY96-194" fmla="*/ 76404 h 793146"/>
              <a:gd name="connsiteX97-195" fmla="*/ 63670 w 1224252"/>
              <a:gd name="connsiteY97-196" fmla="*/ 72452 h 793146"/>
              <a:gd name="connsiteX98-197" fmla="*/ 61035 w 1224252"/>
              <a:gd name="connsiteY98-198" fmla="*/ 69378 h 793146"/>
              <a:gd name="connsiteX99-199" fmla="*/ 57962 w 1224252"/>
              <a:gd name="connsiteY99-200" fmla="*/ 66743 h 793146"/>
              <a:gd name="connsiteX100-201" fmla="*/ 46545 w 1224252"/>
              <a:gd name="connsiteY100-202" fmla="*/ 54009 h 793146"/>
              <a:gd name="connsiteX101-203" fmla="*/ 45667 w 1224252"/>
              <a:gd name="connsiteY101-204" fmla="*/ 53570 h 793146"/>
              <a:gd name="connsiteX102-205" fmla="*/ 45228 w 1224252"/>
              <a:gd name="connsiteY102-206" fmla="*/ 52692 h 793146"/>
              <a:gd name="connsiteX103-207" fmla="*/ 42154 w 1224252"/>
              <a:gd name="connsiteY103-208" fmla="*/ 50057 h 793146"/>
              <a:gd name="connsiteX104-209" fmla="*/ 39958 w 1224252"/>
              <a:gd name="connsiteY104-210" fmla="*/ 47862 h 793146"/>
              <a:gd name="connsiteX105-211" fmla="*/ 38202 w 1224252"/>
              <a:gd name="connsiteY105-212" fmla="*/ 45666 h 793146"/>
              <a:gd name="connsiteX106-213" fmla="*/ 9221 w 1224252"/>
              <a:gd name="connsiteY106-214" fmla="*/ 17564 h 793146"/>
              <a:gd name="connsiteX107-215" fmla="*/ 7465 w 1224252"/>
              <a:gd name="connsiteY107-216" fmla="*/ 16246 h 793146"/>
              <a:gd name="connsiteX108-217" fmla="*/ 6148 w 1224252"/>
              <a:gd name="connsiteY108-218" fmla="*/ 14929 h 793146"/>
              <a:gd name="connsiteX109-219" fmla="*/ 5708 w 1224252"/>
              <a:gd name="connsiteY109-220" fmla="*/ 14051 h 793146"/>
              <a:gd name="connsiteX110-221" fmla="*/ 4830 w 1224252"/>
              <a:gd name="connsiteY110-222" fmla="*/ 13173 h 793146"/>
              <a:gd name="connsiteX111-223" fmla="*/ 1317 w 1224252"/>
              <a:gd name="connsiteY111-224" fmla="*/ 9660 h 793146"/>
              <a:gd name="connsiteX112-225" fmla="*/ 439 w 1224252"/>
              <a:gd name="connsiteY112-226" fmla="*/ 9660 h 793146"/>
              <a:gd name="connsiteX113-227" fmla="*/ 0 w 1224252"/>
              <a:gd name="connsiteY113-228" fmla="*/ 7903 h 793146"/>
              <a:gd name="connsiteX114-229" fmla="*/ 0 w 1224252"/>
              <a:gd name="connsiteY114-230" fmla="*/ 1317 h 793146"/>
              <a:gd name="connsiteX115-231" fmla="*/ 13612 w 1224252"/>
              <a:gd name="connsiteY115-232" fmla="*/ 1317 h 793146"/>
              <a:gd name="connsiteX116-233" fmla="*/ 28542 w 1224252"/>
              <a:gd name="connsiteY116-234" fmla="*/ 878 h 793146"/>
              <a:gd name="connsiteX117" fmla="*/ 44350 w 1224252"/>
              <a:gd name="connsiteY117" fmla="*/ 0 h 793146"/>
              <a:gd name="connsiteX0-235" fmla="*/ 44350 w 1224252"/>
              <a:gd name="connsiteY0-236" fmla="*/ 0 h 793146"/>
              <a:gd name="connsiteX1-237" fmla="*/ 61035 w 1224252"/>
              <a:gd name="connsiteY1-238" fmla="*/ 0 h 793146"/>
              <a:gd name="connsiteX2-239" fmla="*/ 77721 w 1224252"/>
              <a:gd name="connsiteY2-240" fmla="*/ 0 h 793146"/>
              <a:gd name="connsiteX3-241" fmla="*/ 93090 w 1224252"/>
              <a:gd name="connsiteY3-242" fmla="*/ 0 h 793146"/>
              <a:gd name="connsiteX4-243" fmla="*/ 107580 w 1224252"/>
              <a:gd name="connsiteY4-244" fmla="*/ 878 h 793146"/>
              <a:gd name="connsiteX5-245" fmla="*/ 119875 w 1224252"/>
              <a:gd name="connsiteY5-246" fmla="*/ 2195 h 793146"/>
              <a:gd name="connsiteX6-247" fmla="*/ 133488 w 1224252"/>
              <a:gd name="connsiteY6-248" fmla="*/ 4391 h 793146"/>
              <a:gd name="connsiteX7-249" fmla="*/ 147539 w 1224252"/>
              <a:gd name="connsiteY7-250" fmla="*/ 5708 h 793146"/>
              <a:gd name="connsiteX8-251" fmla="*/ 162029 w 1224252"/>
              <a:gd name="connsiteY8-252" fmla="*/ 7025 h 793146"/>
              <a:gd name="connsiteX9-253" fmla="*/ 175642 w 1224252"/>
              <a:gd name="connsiteY9-254" fmla="*/ 8342 h 793146"/>
              <a:gd name="connsiteX10-255" fmla="*/ 189693 w 1224252"/>
              <a:gd name="connsiteY10-256" fmla="*/ 9660 h 793146"/>
              <a:gd name="connsiteX11-257" fmla="*/ 203305 w 1224252"/>
              <a:gd name="connsiteY11-258" fmla="*/ 11416 h 793146"/>
              <a:gd name="connsiteX12-259" fmla="*/ 216039 w 1224252"/>
              <a:gd name="connsiteY12-260" fmla="*/ 13173 h 793146"/>
              <a:gd name="connsiteX13-261" fmla="*/ 229212 w 1224252"/>
              <a:gd name="connsiteY13-262" fmla="*/ 16246 h 793146"/>
              <a:gd name="connsiteX14-263" fmla="*/ 241507 w 1224252"/>
              <a:gd name="connsiteY14-264" fmla="*/ 18881 h 793146"/>
              <a:gd name="connsiteX15-265" fmla="*/ 254680 w 1224252"/>
              <a:gd name="connsiteY15-266" fmla="*/ 21955 h 793146"/>
              <a:gd name="connsiteX16-267" fmla="*/ 266975 w 1224252"/>
              <a:gd name="connsiteY16-268" fmla="*/ 23711 h 793146"/>
              <a:gd name="connsiteX17-269" fmla="*/ 279709 w 1224252"/>
              <a:gd name="connsiteY17-270" fmla="*/ 26785 h 793146"/>
              <a:gd name="connsiteX18-271" fmla="*/ 292882 w 1224252"/>
              <a:gd name="connsiteY18-272" fmla="*/ 28980 h 793146"/>
              <a:gd name="connsiteX19-273" fmla="*/ 305616 w 1224252"/>
              <a:gd name="connsiteY19-274" fmla="*/ 31615 h 793146"/>
              <a:gd name="connsiteX20-275" fmla="*/ 318350 w 1224252"/>
              <a:gd name="connsiteY20-276" fmla="*/ 34250 h 793146"/>
              <a:gd name="connsiteX21-277" fmla="*/ 331084 w 1224252"/>
              <a:gd name="connsiteY21-278" fmla="*/ 37762 h 793146"/>
              <a:gd name="connsiteX22-279" fmla="*/ 476867 w 1224252"/>
              <a:gd name="connsiteY22-280" fmla="*/ 79916 h 793146"/>
              <a:gd name="connsiteX23-281" fmla="*/ 487405 w 1224252"/>
              <a:gd name="connsiteY23-282" fmla="*/ 84307 h 793146"/>
              <a:gd name="connsiteX24-283" fmla="*/ 497944 w 1224252"/>
              <a:gd name="connsiteY24-284" fmla="*/ 89138 h 793146"/>
              <a:gd name="connsiteX25-285" fmla="*/ 508482 w 1224252"/>
              <a:gd name="connsiteY25-286" fmla="*/ 93968 h 793146"/>
              <a:gd name="connsiteX26-287" fmla="*/ 519460 w 1224252"/>
              <a:gd name="connsiteY26-288" fmla="*/ 99237 h 793146"/>
              <a:gd name="connsiteX27-289" fmla="*/ 623527 w 1224252"/>
              <a:gd name="connsiteY27-290" fmla="*/ 153686 h 793146"/>
              <a:gd name="connsiteX28-291" fmla="*/ 628357 w 1224252"/>
              <a:gd name="connsiteY28-292" fmla="*/ 156760 h 793146"/>
              <a:gd name="connsiteX29-293" fmla="*/ 634066 w 1224252"/>
              <a:gd name="connsiteY29-294" fmla="*/ 159394 h 793146"/>
              <a:gd name="connsiteX30-295" fmla="*/ 638018 w 1224252"/>
              <a:gd name="connsiteY30-296" fmla="*/ 162907 h 793146"/>
              <a:gd name="connsiteX31-297" fmla="*/ 643287 w 1224252"/>
              <a:gd name="connsiteY31-298" fmla="*/ 166420 h 793146"/>
              <a:gd name="connsiteX32-299" fmla="*/ 713983 w 1224252"/>
              <a:gd name="connsiteY32-300" fmla="*/ 220430 h 793146"/>
              <a:gd name="connsiteX33-301" fmla="*/ 718374 w 1224252"/>
              <a:gd name="connsiteY33-302" fmla="*/ 223942 h 793146"/>
              <a:gd name="connsiteX34-303" fmla="*/ 723643 w 1224252"/>
              <a:gd name="connsiteY34-304" fmla="*/ 227455 h 793146"/>
              <a:gd name="connsiteX35-305" fmla="*/ 838249 w 1224252"/>
              <a:gd name="connsiteY35-306" fmla="*/ 325814 h 793146"/>
              <a:gd name="connsiteX36-307" fmla="*/ 839127 w 1224252"/>
              <a:gd name="connsiteY36-308" fmla="*/ 326693 h 793146"/>
              <a:gd name="connsiteX37-309" fmla="*/ 839566 w 1224252"/>
              <a:gd name="connsiteY37-310" fmla="*/ 327571 h 793146"/>
              <a:gd name="connsiteX38-311" fmla="*/ 961198 w 1224252"/>
              <a:gd name="connsiteY38-312" fmla="*/ 455350 h 793146"/>
              <a:gd name="connsiteX39-313" fmla="*/ 965150 w 1224252"/>
              <a:gd name="connsiteY39-314" fmla="*/ 459302 h 793146"/>
              <a:gd name="connsiteX40-315" fmla="*/ 968663 w 1224252"/>
              <a:gd name="connsiteY40-316" fmla="*/ 464132 h 793146"/>
              <a:gd name="connsiteX41-317" fmla="*/ 1009938 w 1224252"/>
              <a:gd name="connsiteY41-318" fmla="*/ 516385 h 793146"/>
              <a:gd name="connsiteX42-319" fmla="*/ 1014329 w 1224252"/>
              <a:gd name="connsiteY42-320" fmla="*/ 520337 h 793146"/>
              <a:gd name="connsiteX43-321" fmla="*/ 1018281 w 1224252"/>
              <a:gd name="connsiteY43-322" fmla="*/ 525607 h 793146"/>
              <a:gd name="connsiteX44-323" fmla="*/ 1060874 w 1224252"/>
              <a:gd name="connsiteY44-324" fmla="*/ 579616 h 793146"/>
              <a:gd name="connsiteX45-325" fmla="*/ 1068339 w 1224252"/>
              <a:gd name="connsiteY45-326" fmla="*/ 588838 h 793146"/>
              <a:gd name="connsiteX46-327" fmla="*/ 1075804 w 1224252"/>
              <a:gd name="connsiteY46-328" fmla="*/ 597180 h 793146"/>
              <a:gd name="connsiteX47-329" fmla="*/ 1090294 w 1224252"/>
              <a:gd name="connsiteY47-330" fmla="*/ 616062 h 793146"/>
              <a:gd name="connsiteX48-331" fmla="*/ 1092490 w 1224252"/>
              <a:gd name="connsiteY48-332" fmla="*/ 618257 h 793146"/>
              <a:gd name="connsiteX49-333" fmla="*/ 1094246 w 1224252"/>
              <a:gd name="connsiteY49-334" fmla="*/ 620453 h 793146"/>
              <a:gd name="connsiteX50-335" fmla="*/ 1095564 w 1224252"/>
              <a:gd name="connsiteY50-336" fmla="*/ 621770 h 793146"/>
              <a:gd name="connsiteX51-337" fmla="*/ 1096442 w 1224252"/>
              <a:gd name="connsiteY51-338" fmla="*/ 623966 h 793146"/>
              <a:gd name="connsiteX52-339" fmla="*/ 1097320 w 1224252"/>
              <a:gd name="connsiteY52-340" fmla="*/ 624405 h 793146"/>
              <a:gd name="connsiteX53-341" fmla="*/ 1097759 w 1224252"/>
              <a:gd name="connsiteY53-342" fmla="*/ 625283 h 793146"/>
              <a:gd name="connsiteX54-343" fmla="*/ 1188654 w 1224252"/>
              <a:gd name="connsiteY54-344" fmla="*/ 743841 h 793146"/>
              <a:gd name="connsiteX55-345" fmla="*/ 1190410 w 1224252"/>
              <a:gd name="connsiteY55-346" fmla="*/ 746915 h 793146"/>
              <a:gd name="connsiteX56-347" fmla="*/ 1192606 w 1224252"/>
              <a:gd name="connsiteY56-348" fmla="*/ 749549 h 793146"/>
              <a:gd name="connsiteX57-349" fmla="*/ 1194362 w 1224252"/>
              <a:gd name="connsiteY57-350" fmla="*/ 753062 h 793146"/>
              <a:gd name="connsiteX58-351" fmla="*/ 1195679 w 1224252"/>
              <a:gd name="connsiteY58-352" fmla="*/ 754380 h 793146"/>
              <a:gd name="connsiteX59-353" fmla="*/ 1196557 w 1224252"/>
              <a:gd name="connsiteY59-354" fmla="*/ 755697 h 793146"/>
              <a:gd name="connsiteX60-355" fmla="*/ 1199192 w 1224252"/>
              <a:gd name="connsiteY60-356" fmla="*/ 758771 h 793146"/>
              <a:gd name="connsiteX61-357" fmla="*/ 1224252 w 1224252"/>
              <a:gd name="connsiteY61-358" fmla="*/ 793146 h 793146"/>
              <a:gd name="connsiteX62-359" fmla="*/ 586047 w 1224252"/>
              <a:gd name="connsiteY62-360" fmla="*/ 793146 h 793146"/>
              <a:gd name="connsiteX63-361" fmla="*/ 581812 w 1224252"/>
              <a:gd name="connsiteY63-362" fmla="*/ 784678 h 793146"/>
              <a:gd name="connsiteX64-363" fmla="*/ 562931 w 1224252"/>
              <a:gd name="connsiteY64-364" fmla="*/ 743841 h 793146"/>
              <a:gd name="connsiteX65-365" fmla="*/ 552392 w 1224252"/>
              <a:gd name="connsiteY65-366" fmla="*/ 724081 h 793146"/>
              <a:gd name="connsiteX66-367" fmla="*/ 537463 w 1224252"/>
              <a:gd name="connsiteY66-368" fmla="*/ 695979 h 793146"/>
              <a:gd name="connsiteX67-369" fmla="*/ 537463 w 1224252"/>
              <a:gd name="connsiteY67-370" fmla="*/ 695540 h 793146"/>
              <a:gd name="connsiteX68-371" fmla="*/ 537024 w 1224252"/>
              <a:gd name="connsiteY68-372" fmla="*/ 694661 h 793146"/>
              <a:gd name="connsiteX69-373" fmla="*/ 477745 w 1224252"/>
              <a:gd name="connsiteY69-374" fmla="*/ 592350 h 793146"/>
              <a:gd name="connsiteX70-375" fmla="*/ 475549 w 1224252"/>
              <a:gd name="connsiteY70-376" fmla="*/ 589277 h 793146"/>
              <a:gd name="connsiteX71-377" fmla="*/ 474671 w 1224252"/>
              <a:gd name="connsiteY71-378" fmla="*/ 587081 h 793146"/>
              <a:gd name="connsiteX72-379" fmla="*/ 473793 w 1224252"/>
              <a:gd name="connsiteY72-380" fmla="*/ 586642 h 793146"/>
              <a:gd name="connsiteX73-381" fmla="*/ 473354 w 1224252"/>
              <a:gd name="connsiteY73-382" fmla="*/ 585325 h 793146"/>
              <a:gd name="connsiteX74-383" fmla="*/ 472476 w 1224252"/>
              <a:gd name="connsiteY74-384" fmla="*/ 584446 h 793146"/>
              <a:gd name="connsiteX75-385" fmla="*/ 472036 w 1224252"/>
              <a:gd name="connsiteY75-386" fmla="*/ 583568 h 793146"/>
              <a:gd name="connsiteX76-387" fmla="*/ 342062 w 1224252"/>
              <a:gd name="connsiteY76-388" fmla="*/ 394315 h 793146"/>
              <a:gd name="connsiteX77-389" fmla="*/ 341184 w 1224252"/>
              <a:gd name="connsiteY77-390" fmla="*/ 392119 h 793146"/>
              <a:gd name="connsiteX78-391" fmla="*/ 338549 w 1224252"/>
              <a:gd name="connsiteY78-392" fmla="*/ 389045 h 793146"/>
              <a:gd name="connsiteX79-393" fmla="*/ 302103 w 1224252"/>
              <a:gd name="connsiteY79-394" fmla="*/ 339866 h 793146"/>
              <a:gd name="connsiteX80-395" fmla="*/ 299030 w 1224252"/>
              <a:gd name="connsiteY80-396" fmla="*/ 335036 h 793146"/>
              <a:gd name="connsiteX81-397" fmla="*/ 295517 w 1224252"/>
              <a:gd name="connsiteY81-398" fmla="*/ 330205 h 793146"/>
              <a:gd name="connsiteX82-399" fmla="*/ 292882 w 1224252"/>
              <a:gd name="connsiteY82-400" fmla="*/ 328010 h 793146"/>
              <a:gd name="connsiteX83-401" fmla="*/ 291565 w 1224252"/>
              <a:gd name="connsiteY83-402" fmla="*/ 325814 h 793146"/>
              <a:gd name="connsiteX84-403" fmla="*/ 291126 w 1224252"/>
              <a:gd name="connsiteY84-404" fmla="*/ 325375 h 793146"/>
              <a:gd name="connsiteX85-405" fmla="*/ 290248 w 1224252"/>
              <a:gd name="connsiteY85-406" fmla="*/ 324497 h 793146"/>
              <a:gd name="connsiteX86-407" fmla="*/ 289808 w 1224252"/>
              <a:gd name="connsiteY86-408" fmla="*/ 324058 h 793146"/>
              <a:gd name="connsiteX87-409" fmla="*/ 288930 w 1224252"/>
              <a:gd name="connsiteY87-410" fmla="*/ 323180 h 793146"/>
              <a:gd name="connsiteX88-411" fmla="*/ 288491 w 1224252"/>
              <a:gd name="connsiteY88-412" fmla="*/ 322302 h 793146"/>
              <a:gd name="connsiteX89-413" fmla="*/ 288052 w 1224252"/>
              <a:gd name="connsiteY89-414" fmla="*/ 321863 h 793146"/>
              <a:gd name="connsiteX90-415" fmla="*/ 74648 w 1224252"/>
              <a:gd name="connsiteY90-416" fmla="*/ 83429 h 793146"/>
              <a:gd name="connsiteX91-417" fmla="*/ 74209 w 1224252"/>
              <a:gd name="connsiteY91-418" fmla="*/ 82990 h 793146"/>
              <a:gd name="connsiteX92-419" fmla="*/ 72891 w 1224252"/>
              <a:gd name="connsiteY92-420" fmla="*/ 82112 h 793146"/>
              <a:gd name="connsiteX93-421" fmla="*/ 72452 w 1224252"/>
              <a:gd name="connsiteY93-422" fmla="*/ 81673 h 793146"/>
              <a:gd name="connsiteX94-423" fmla="*/ 71574 w 1224252"/>
              <a:gd name="connsiteY94-424" fmla="*/ 80795 h 793146"/>
              <a:gd name="connsiteX95-425" fmla="*/ 68061 w 1224252"/>
              <a:gd name="connsiteY95-426" fmla="*/ 76404 h 793146"/>
              <a:gd name="connsiteX96-427" fmla="*/ 63670 w 1224252"/>
              <a:gd name="connsiteY96-428" fmla="*/ 72452 h 793146"/>
              <a:gd name="connsiteX97-429" fmla="*/ 61035 w 1224252"/>
              <a:gd name="connsiteY97-430" fmla="*/ 69378 h 793146"/>
              <a:gd name="connsiteX98-431" fmla="*/ 57962 w 1224252"/>
              <a:gd name="connsiteY98-432" fmla="*/ 66743 h 793146"/>
              <a:gd name="connsiteX99-433" fmla="*/ 46545 w 1224252"/>
              <a:gd name="connsiteY99-434" fmla="*/ 54009 h 793146"/>
              <a:gd name="connsiteX100-435" fmla="*/ 45667 w 1224252"/>
              <a:gd name="connsiteY100-436" fmla="*/ 53570 h 793146"/>
              <a:gd name="connsiteX101-437" fmla="*/ 45228 w 1224252"/>
              <a:gd name="connsiteY101-438" fmla="*/ 52692 h 793146"/>
              <a:gd name="connsiteX102-439" fmla="*/ 42154 w 1224252"/>
              <a:gd name="connsiteY102-440" fmla="*/ 50057 h 793146"/>
              <a:gd name="connsiteX103-441" fmla="*/ 39958 w 1224252"/>
              <a:gd name="connsiteY103-442" fmla="*/ 47862 h 793146"/>
              <a:gd name="connsiteX104-443" fmla="*/ 38202 w 1224252"/>
              <a:gd name="connsiteY104-444" fmla="*/ 45666 h 793146"/>
              <a:gd name="connsiteX105-445" fmla="*/ 9221 w 1224252"/>
              <a:gd name="connsiteY105-446" fmla="*/ 17564 h 793146"/>
              <a:gd name="connsiteX106-447" fmla="*/ 7465 w 1224252"/>
              <a:gd name="connsiteY106-448" fmla="*/ 16246 h 793146"/>
              <a:gd name="connsiteX107-449" fmla="*/ 6148 w 1224252"/>
              <a:gd name="connsiteY107-450" fmla="*/ 14929 h 793146"/>
              <a:gd name="connsiteX108-451" fmla="*/ 5708 w 1224252"/>
              <a:gd name="connsiteY108-452" fmla="*/ 14051 h 793146"/>
              <a:gd name="connsiteX109-453" fmla="*/ 4830 w 1224252"/>
              <a:gd name="connsiteY109-454" fmla="*/ 13173 h 793146"/>
              <a:gd name="connsiteX110-455" fmla="*/ 1317 w 1224252"/>
              <a:gd name="connsiteY110-456" fmla="*/ 9660 h 793146"/>
              <a:gd name="connsiteX111-457" fmla="*/ 439 w 1224252"/>
              <a:gd name="connsiteY111-458" fmla="*/ 9660 h 793146"/>
              <a:gd name="connsiteX112-459" fmla="*/ 0 w 1224252"/>
              <a:gd name="connsiteY112-460" fmla="*/ 7903 h 793146"/>
              <a:gd name="connsiteX113-461" fmla="*/ 0 w 1224252"/>
              <a:gd name="connsiteY113-462" fmla="*/ 1317 h 793146"/>
              <a:gd name="connsiteX114-463" fmla="*/ 13612 w 1224252"/>
              <a:gd name="connsiteY114-464" fmla="*/ 1317 h 793146"/>
              <a:gd name="connsiteX115-465" fmla="*/ 28542 w 1224252"/>
              <a:gd name="connsiteY115-466" fmla="*/ 878 h 793146"/>
              <a:gd name="connsiteX116-467" fmla="*/ 44350 w 1224252"/>
              <a:gd name="connsiteY116-468" fmla="*/ 0 h 793146"/>
              <a:gd name="connsiteX0-469" fmla="*/ 44350 w 1224252"/>
              <a:gd name="connsiteY0-470" fmla="*/ 0 h 793146"/>
              <a:gd name="connsiteX1-471" fmla="*/ 61035 w 1224252"/>
              <a:gd name="connsiteY1-472" fmla="*/ 0 h 793146"/>
              <a:gd name="connsiteX2-473" fmla="*/ 77721 w 1224252"/>
              <a:gd name="connsiteY2-474" fmla="*/ 0 h 793146"/>
              <a:gd name="connsiteX3-475" fmla="*/ 93090 w 1224252"/>
              <a:gd name="connsiteY3-476" fmla="*/ 0 h 793146"/>
              <a:gd name="connsiteX4-477" fmla="*/ 107580 w 1224252"/>
              <a:gd name="connsiteY4-478" fmla="*/ 878 h 793146"/>
              <a:gd name="connsiteX5-479" fmla="*/ 119875 w 1224252"/>
              <a:gd name="connsiteY5-480" fmla="*/ 2195 h 793146"/>
              <a:gd name="connsiteX6-481" fmla="*/ 133488 w 1224252"/>
              <a:gd name="connsiteY6-482" fmla="*/ 4391 h 793146"/>
              <a:gd name="connsiteX7-483" fmla="*/ 147539 w 1224252"/>
              <a:gd name="connsiteY7-484" fmla="*/ 5708 h 793146"/>
              <a:gd name="connsiteX8-485" fmla="*/ 162029 w 1224252"/>
              <a:gd name="connsiteY8-486" fmla="*/ 7025 h 793146"/>
              <a:gd name="connsiteX9-487" fmla="*/ 175642 w 1224252"/>
              <a:gd name="connsiteY9-488" fmla="*/ 8342 h 793146"/>
              <a:gd name="connsiteX10-489" fmla="*/ 189693 w 1224252"/>
              <a:gd name="connsiteY10-490" fmla="*/ 9660 h 793146"/>
              <a:gd name="connsiteX11-491" fmla="*/ 203305 w 1224252"/>
              <a:gd name="connsiteY11-492" fmla="*/ 11416 h 793146"/>
              <a:gd name="connsiteX12-493" fmla="*/ 216039 w 1224252"/>
              <a:gd name="connsiteY12-494" fmla="*/ 13173 h 793146"/>
              <a:gd name="connsiteX13-495" fmla="*/ 229212 w 1224252"/>
              <a:gd name="connsiteY13-496" fmla="*/ 16246 h 793146"/>
              <a:gd name="connsiteX14-497" fmla="*/ 241507 w 1224252"/>
              <a:gd name="connsiteY14-498" fmla="*/ 18881 h 793146"/>
              <a:gd name="connsiteX15-499" fmla="*/ 254680 w 1224252"/>
              <a:gd name="connsiteY15-500" fmla="*/ 21955 h 793146"/>
              <a:gd name="connsiteX16-501" fmla="*/ 266975 w 1224252"/>
              <a:gd name="connsiteY16-502" fmla="*/ 23711 h 793146"/>
              <a:gd name="connsiteX17-503" fmla="*/ 279709 w 1224252"/>
              <a:gd name="connsiteY17-504" fmla="*/ 26785 h 793146"/>
              <a:gd name="connsiteX18-505" fmla="*/ 292882 w 1224252"/>
              <a:gd name="connsiteY18-506" fmla="*/ 28980 h 793146"/>
              <a:gd name="connsiteX19-507" fmla="*/ 305616 w 1224252"/>
              <a:gd name="connsiteY19-508" fmla="*/ 31615 h 793146"/>
              <a:gd name="connsiteX20-509" fmla="*/ 318350 w 1224252"/>
              <a:gd name="connsiteY20-510" fmla="*/ 34250 h 793146"/>
              <a:gd name="connsiteX21-511" fmla="*/ 331084 w 1224252"/>
              <a:gd name="connsiteY21-512" fmla="*/ 37762 h 793146"/>
              <a:gd name="connsiteX22-513" fmla="*/ 476867 w 1224252"/>
              <a:gd name="connsiteY22-514" fmla="*/ 79916 h 793146"/>
              <a:gd name="connsiteX23-515" fmla="*/ 487405 w 1224252"/>
              <a:gd name="connsiteY23-516" fmla="*/ 84307 h 793146"/>
              <a:gd name="connsiteX24-517" fmla="*/ 497944 w 1224252"/>
              <a:gd name="connsiteY24-518" fmla="*/ 89138 h 793146"/>
              <a:gd name="connsiteX25-519" fmla="*/ 508482 w 1224252"/>
              <a:gd name="connsiteY25-520" fmla="*/ 93968 h 793146"/>
              <a:gd name="connsiteX26-521" fmla="*/ 519460 w 1224252"/>
              <a:gd name="connsiteY26-522" fmla="*/ 99237 h 793146"/>
              <a:gd name="connsiteX27-523" fmla="*/ 623527 w 1224252"/>
              <a:gd name="connsiteY27-524" fmla="*/ 153686 h 793146"/>
              <a:gd name="connsiteX28-525" fmla="*/ 628357 w 1224252"/>
              <a:gd name="connsiteY28-526" fmla="*/ 156760 h 793146"/>
              <a:gd name="connsiteX29-527" fmla="*/ 634066 w 1224252"/>
              <a:gd name="connsiteY29-528" fmla="*/ 159394 h 793146"/>
              <a:gd name="connsiteX30-529" fmla="*/ 638018 w 1224252"/>
              <a:gd name="connsiteY30-530" fmla="*/ 162907 h 793146"/>
              <a:gd name="connsiteX31-531" fmla="*/ 643287 w 1224252"/>
              <a:gd name="connsiteY31-532" fmla="*/ 166420 h 793146"/>
              <a:gd name="connsiteX32-533" fmla="*/ 713983 w 1224252"/>
              <a:gd name="connsiteY32-534" fmla="*/ 220430 h 793146"/>
              <a:gd name="connsiteX33-535" fmla="*/ 718374 w 1224252"/>
              <a:gd name="connsiteY33-536" fmla="*/ 223942 h 793146"/>
              <a:gd name="connsiteX34-537" fmla="*/ 723643 w 1224252"/>
              <a:gd name="connsiteY34-538" fmla="*/ 227455 h 793146"/>
              <a:gd name="connsiteX35-539" fmla="*/ 838249 w 1224252"/>
              <a:gd name="connsiteY35-540" fmla="*/ 325814 h 793146"/>
              <a:gd name="connsiteX36-541" fmla="*/ 839127 w 1224252"/>
              <a:gd name="connsiteY36-542" fmla="*/ 326693 h 793146"/>
              <a:gd name="connsiteX37-543" fmla="*/ 839566 w 1224252"/>
              <a:gd name="connsiteY37-544" fmla="*/ 327571 h 793146"/>
              <a:gd name="connsiteX38-545" fmla="*/ 961198 w 1224252"/>
              <a:gd name="connsiteY38-546" fmla="*/ 455350 h 793146"/>
              <a:gd name="connsiteX39-547" fmla="*/ 965150 w 1224252"/>
              <a:gd name="connsiteY39-548" fmla="*/ 459302 h 793146"/>
              <a:gd name="connsiteX40-549" fmla="*/ 968663 w 1224252"/>
              <a:gd name="connsiteY40-550" fmla="*/ 464132 h 793146"/>
              <a:gd name="connsiteX41-551" fmla="*/ 1009938 w 1224252"/>
              <a:gd name="connsiteY41-552" fmla="*/ 516385 h 793146"/>
              <a:gd name="connsiteX42-553" fmla="*/ 1014329 w 1224252"/>
              <a:gd name="connsiteY42-554" fmla="*/ 520337 h 793146"/>
              <a:gd name="connsiteX43-555" fmla="*/ 1018281 w 1224252"/>
              <a:gd name="connsiteY43-556" fmla="*/ 525607 h 793146"/>
              <a:gd name="connsiteX44-557" fmla="*/ 1060874 w 1224252"/>
              <a:gd name="connsiteY44-558" fmla="*/ 579616 h 793146"/>
              <a:gd name="connsiteX45-559" fmla="*/ 1068339 w 1224252"/>
              <a:gd name="connsiteY45-560" fmla="*/ 588838 h 793146"/>
              <a:gd name="connsiteX46-561" fmla="*/ 1075804 w 1224252"/>
              <a:gd name="connsiteY46-562" fmla="*/ 597180 h 793146"/>
              <a:gd name="connsiteX47-563" fmla="*/ 1090294 w 1224252"/>
              <a:gd name="connsiteY47-564" fmla="*/ 616062 h 793146"/>
              <a:gd name="connsiteX48-565" fmla="*/ 1092490 w 1224252"/>
              <a:gd name="connsiteY48-566" fmla="*/ 618257 h 793146"/>
              <a:gd name="connsiteX49-567" fmla="*/ 1094246 w 1224252"/>
              <a:gd name="connsiteY49-568" fmla="*/ 620453 h 793146"/>
              <a:gd name="connsiteX50-569" fmla="*/ 1095564 w 1224252"/>
              <a:gd name="connsiteY50-570" fmla="*/ 621770 h 793146"/>
              <a:gd name="connsiteX51-571" fmla="*/ 1096442 w 1224252"/>
              <a:gd name="connsiteY51-572" fmla="*/ 623966 h 793146"/>
              <a:gd name="connsiteX52-573" fmla="*/ 1097320 w 1224252"/>
              <a:gd name="connsiteY52-574" fmla="*/ 624405 h 793146"/>
              <a:gd name="connsiteX53-575" fmla="*/ 1097759 w 1224252"/>
              <a:gd name="connsiteY53-576" fmla="*/ 625283 h 793146"/>
              <a:gd name="connsiteX54-577" fmla="*/ 1188654 w 1224252"/>
              <a:gd name="connsiteY54-578" fmla="*/ 743841 h 793146"/>
              <a:gd name="connsiteX55-579" fmla="*/ 1190410 w 1224252"/>
              <a:gd name="connsiteY55-580" fmla="*/ 746915 h 793146"/>
              <a:gd name="connsiteX56-581" fmla="*/ 1192606 w 1224252"/>
              <a:gd name="connsiteY56-582" fmla="*/ 749549 h 793146"/>
              <a:gd name="connsiteX57-583" fmla="*/ 1194362 w 1224252"/>
              <a:gd name="connsiteY57-584" fmla="*/ 753062 h 793146"/>
              <a:gd name="connsiteX58-585" fmla="*/ 1195679 w 1224252"/>
              <a:gd name="connsiteY58-586" fmla="*/ 754380 h 793146"/>
              <a:gd name="connsiteX59-587" fmla="*/ 1196557 w 1224252"/>
              <a:gd name="connsiteY59-588" fmla="*/ 755697 h 793146"/>
              <a:gd name="connsiteX60-589" fmla="*/ 1199192 w 1224252"/>
              <a:gd name="connsiteY60-590" fmla="*/ 758771 h 793146"/>
              <a:gd name="connsiteX61-591" fmla="*/ 1224252 w 1224252"/>
              <a:gd name="connsiteY61-592" fmla="*/ 793146 h 793146"/>
              <a:gd name="connsiteX62-593" fmla="*/ 586047 w 1224252"/>
              <a:gd name="connsiteY62-594" fmla="*/ 793146 h 793146"/>
              <a:gd name="connsiteX63-595" fmla="*/ 562931 w 1224252"/>
              <a:gd name="connsiteY63-596" fmla="*/ 743841 h 793146"/>
              <a:gd name="connsiteX64-597" fmla="*/ 552392 w 1224252"/>
              <a:gd name="connsiteY64-598" fmla="*/ 724081 h 793146"/>
              <a:gd name="connsiteX65-599" fmla="*/ 537463 w 1224252"/>
              <a:gd name="connsiteY65-600" fmla="*/ 695979 h 793146"/>
              <a:gd name="connsiteX66-601" fmla="*/ 537463 w 1224252"/>
              <a:gd name="connsiteY66-602" fmla="*/ 695540 h 793146"/>
              <a:gd name="connsiteX67-603" fmla="*/ 537024 w 1224252"/>
              <a:gd name="connsiteY67-604" fmla="*/ 694661 h 793146"/>
              <a:gd name="connsiteX68-605" fmla="*/ 477745 w 1224252"/>
              <a:gd name="connsiteY68-606" fmla="*/ 592350 h 793146"/>
              <a:gd name="connsiteX69-607" fmla="*/ 475549 w 1224252"/>
              <a:gd name="connsiteY69-608" fmla="*/ 589277 h 793146"/>
              <a:gd name="connsiteX70-609" fmla="*/ 474671 w 1224252"/>
              <a:gd name="connsiteY70-610" fmla="*/ 587081 h 793146"/>
              <a:gd name="connsiteX71-611" fmla="*/ 473793 w 1224252"/>
              <a:gd name="connsiteY71-612" fmla="*/ 586642 h 793146"/>
              <a:gd name="connsiteX72-613" fmla="*/ 473354 w 1224252"/>
              <a:gd name="connsiteY72-614" fmla="*/ 585325 h 793146"/>
              <a:gd name="connsiteX73-615" fmla="*/ 472476 w 1224252"/>
              <a:gd name="connsiteY73-616" fmla="*/ 584446 h 793146"/>
              <a:gd name="connsiteX74-617" fmla="*/ 472036 w 1224252"/>
              <a:gd name="connsiteY74-618" fmla="*/ 583568 h 793146"/>
              <a:gd name="connsiteX75-619" fmla="*/ 342062 w 1224252"/>
              <a:gd name="connsiteY75-620" fmla="*/ 394315 h 793146"/>
              <a:gd name="connsiteX76-621" fmla="*/ 341184 w 1224252"/>
              <a:gd name="connsiteY76-622" fmla="*/ 392119 h 793146"/>
              <a:gd name="connsiteX77-623" fmla="*/ 338549 w 1224252"/>
              <a:gd name="connsiteY77-624" fmla="*/ 389045 h 793146"/>
              <a:gd name="connsiteX78-625" fmla="*/ 302103 w 1224252"/>
              <a:gd name="connsiteY78-626" fmla="*/ 339866 h 793146"/>
              <a:gd name="connsiteX79-627" fmla="*/ 299030 w 1224252"/>
              <a:gd name="connsiteY79-628" fmla="*/ 335036 h 793146"/>
              <a:gd name="connsiteX80-629" fmla="*/ 295517 w 1224252"/>
              <a:gd name="connsiteY80-630" fmla="*/ 330205 h 793146"/>
              <a:gd name="connsiteX81-631" fmla="*/ 292882 w 1224252"/>
              <a:gd name="connsiteY81-632" fmla="*/ 328010 h 793146"/>
              <a:gd name="connsiteX82-633" fmla="*/ 291565 w 1224252"/>
              <a:gd name="connsiteY82-634" fmla="*/ 325814 h 793146"/>
              <a:gd name="connsiteX83-635" fmla="*/ 291126 w 1224252"/>
              <a:gd name="connsiteY83-636" fmla="*/ 325375 h 793146"/>
              <a:gd name="connsiteX84-637" fmla="*/ 290248 w 1224252"/>
              <a:gd name="connsiteY84-638" fmla="*/ 324497 h 793146"/>
              <a:gd name="connsiteX85-639" fmla="*/ 289808 w 1224252"/>
              <a:gd name="connsiteY85-640" fmla="*/ 324058 h 793146"/>
              <a:gd name="connsiteX86-641" fmla="*/ 288930 w 1224252"/>
              <a:gd name="connsiteY86-642" fmla="*/ 323180 h 793146"/>
              <a:gd name="connsiteX87-643" fmla="*/ 288491 w 1224252"/>
              <a:gd name="connsiteY87-644" fmla="*/ 322302 h 793146"/>
              <a:gd name="connsiteX88-645" fmla="*/ 288052 w 1224252"/>
              <a:gd name="connsiteY88-646" fmla="*/ 321863 h 793146"/>
              <a:gd name="connsiteX89-647" fmla="*/ 74648 w 1224252"/>
              <a:gd name="connsiteY89-648" fmla="*/ 83429 h 793146"/>
              <a:gd name="connsiteX90-649" fmla="*/ 74209 w 1224252"/>
              <a:gd name="connsiteY90-650" fmla="*/ 82990 h 793146"/>
              <a:gd name="connsiteX91-651" fmla="*/ 72891 w 1224252"/>
              <a:gd name="connsiteY91-652" fmla="*/ 82112 h 793146"/>
              <a:gd name="connsiteX92-653" fmla="*/ 72452 w 1224252"/>
              <a:gd name="connsiteY92-654" fmla="*/ 81673 h 793146"/>
              <a:gd name="connsiteX93-655" fmla="*/ 71574 w 1224252"/>
              <a:gd name="connsiteY93-656" fmla="*/ 80795 h 793146"/>
              <a:gd name="connsiteX94-657" fmla="*/ 68061 w 1224252"/>
              <a:gd name="connsiteY94-658" fmla="*/ 76404 h 793146"/>
              <a:gd name="connsiteX95-659" fmla="*/ 63670 w 1224252"/>
              <a:gd name="connsiteY95-660" fmla="*/ 72452 h 793146"/>
              <a:gd name="connsiteX96-661" fmla="*/ 61035 w 1224252"/>
              <a:gd name="connsiteY96-662" fmla="*/ 69378 h 793146"/>
              <a:gd name="connsiteX97-663" fmla="*/ 57962 w 1224252"/>
              <a:gd name="connsiteY97-664" fmla="*/ 66743 h 793146"/>
              <a:gd name="connsiteX98-665" fmla="*/ 46545 w 1224252"/>
              <a:gd name="connsiteY98-666" fmla="*/ 54009 h 793146"/>
              <a:gd name="connsiteX99-667" fmla="*/ 45667 w 1224252"/>
              <a:gd name="connsiteY99-668" fmla="*/ 53570 h 793146"/>
              <a:gd name="connsiteX100-669" fmla="*/ 45228 w 1224252"/>
              <a:gd name="connsiteY100-670" fmla="*/ 52692 h 793146"/>
              <a:gd name="connsiteX101-671" fmla="*/ 42154 w 1224252"/>
              <a:gd name="connsiteY101-672" fmla="*/ 50057 h 793146"/>
              <a:gd name="connsiteX102-673" fmla="*/ 39958 w 1224252"/>
              <a:gd name="connsiteY102-674" fmla="*/ 47862 h 793146"/>
              <a:gd name="connsiteX103-675" fmla="*/ 38202 w 1224252"/>
              <a:gd name="connsiteY103-676" fmla="*/ 45666 h 793146"/>
              <a:gd name="connsiteX104-677" fmla="*/ 9221 w 1224252"/>
              <a:gd name="connsiteY104-678" fmla="*/ 17564 h 793146"/>
              <a:gd name="connsiteX105-679" fmla="*/ 7465 w 1224252"/>
              <a:gd name="connsiteY105-680" fmla="*/ 16246 h 793146"/>
              <a:gd name="connsiteX106-681" fmla="*/ 6148 w 1224252"/>
              <a:gd name="connsiteY106-682" fmla="*/ 14929 h 793146"/>
              <a:gd name="connsiteX107-683" fmla="*/ 5708 w 1224252"/>
              <a:gd name="connsiteY107-684" fmla="*/ 14051 h 793146"/>
              <a:gd name="connsiteX108-685" fmla="*/ 4830 w 1224252"/>
              <a:gd name="connsiteY108-686" fmla="*/ 13173 h 793146"/>
              <a:gd name="connsiteX109-687" fmla="*/ 1317 w 1224252"/>
              <a:gd name="connsiteY109-688" fmla="*/ 9660 h 793146"/>
              <a:gd name="connsiteX110-689" fmla="*/ 439 w 1224252"/>
              <a:gd name="connsiteY110-690" fmla="*/ 9660 h 793146"/>
              <a:gd name="connsiteX111-691" fmla="*/ 0 w 1224252"/>
              <a:gd name="connsiteY111-692" fmla="*/ 7903 h 793146"/>
              <a:gd name="connsiteX112-693" fmla="*/ 0 w 1224252"/>
              <a:gd name="connsiteY112-694" fmla="*/ 1317 h 793146"/>
              <a:gd name="connsiteX113-695" fmla="*/ 13612 w 1224252"/>
              <a:gd name="connsiteY113-696" fmla="*/ 1317 h 793146"/>
              <a:gd name="connsiteX114-697" fmla="*/ 28542 w 1224252"/>
              <a:gd name="connsiteY114-698" fmla="*/ 878 h 793146"/>
              <a:gd name="connsiteX115-699" fmla="*/ 44350 w 1224252"/>
              <a:gd name="connsiteY115-700" fmla="*/ 0 h 793146"/>
              <a:gd name="connsiteX0-701" fmla="*/ 44350 w 1224252"/>
              <a:gd name="connsiteY0-702" fmla="*/ 0 h 793146"/>
              <a:gd name="connsiteX1-703" fmla="*/ 61035 w 1224252"/>
              <a:gd name="connsiteY1-704" fmla="*/ 0 h 793146"/>
              <a:gd name="connsiteX2-705" fmla="*/ 77721 w 1224252"/>
              <a:gd name="connsiteY2-706" fmla="*/ 0 h 793146"/>
              <a:gd name="connsiteX3-707" fmla="*/ 93090 w 1224252"/>
              <a:gd name="connsiteY3-708" fmla="*/ 0 h 793146"/>
              <a:gd name="connsiteX4-709" fmla="*/ 107580 w 1224252"/>
              <a:gd name="connsiteY4-710" fmla="*/ 878 h 793146"/>
              <a:gd name="connsiteX5-711" fmla="*/ 119875 w 1224252"/>
              <a:gd name="connsiteY5-712" fmla="*/ 2195 h 793146"/>
              <a:gd name="connsiteX6-713" fmla="*/ 133488 w 1224252"/>
              <a:gd name="connsiteY6-714" fmla="*/ 4391 h 793146"/>
              <a:gd name="connsiteX7-715" fmla="*/ 147539 w 1224252"/>
              <a:gd name="connsiteY7-716" fmla="*/ 5708 h 793146"/>
              <a:gd name="connsiteX8-717" fmla="*/ 162029 w 1224252"/>
              <a:gd name="connsiteY8-718" fmla="*/ 7025 h 793146"/>
              <a:gd name="connsiteX9-719" fmla="*/ 175642 w 1224252"/>
              <a:gd name="connsiteY9-720" fmla="*/ 8342 h 793146"/>
              <a:gd name="connsiteX10-721" fmla="*/ 189693 w 1224252"/>
              <a:gd name="connsiteY10-722" fmla="*/ 9660 h 793146"/>
              <a:gd name="connsiteX11-723" fmla="*/ 203305 w 1224252"/>
              <a:gd name="connsiteY11-724" fmla="*/ 11416 h 793146"/>
              <a:gd name="connsiteX12-725" fmla="*/ 216039 w 1224252"/>
              <a:gd name="connsiteY12-726" fmla="*/ 13173 h 793146"/>
              <a:gd name="connsiteX13-727" fmla="*/ 229212 w 1224252"/>
              <a:gd name="connsiteY13-728" fmla="*/ 16246 h 793146"/>
              <a:gd name="connsiteX14-729" fmla="*/ 241507 w 1224252"/>
              <a:gd name="connsiteY14-730" fmla="*/ 18881 h 793146"/>
              <a:gd name="connsiteX15-731" fmla="*/ 254680 w 1224252"/>
              <a:gd name="connsiteY15-732" fmla="*/ 21955 h 793146"/>
              <a:gd name="connsiteX16-733" fmla="*/ 266975 w 1224252"/>
              <a:gd name="connsiteY16-734" fmla="*/ 23711 h 793146"/>
              <a:gd name="connsiteX17-735" fmla="*/ 279709 w 1224252"/>
              <a:gd name="connsiteY17-736" fmla="*/ 26785 h 793146"/>
              <a:gd name="connsiteX18-737" fmla="*/ 292882 w 1224252"/>
              <a:gd name="connsiteY18-738" fmla="*/ 28980 h 793146"/>
              <a:gd name="connsiteX19-739" fmla="*/ 305616 w 1224252"/>
              <a:gd name="connsiteY19-740" fmla="*/ 31615 h 793146"/>
              <a:gd name="connsiteX20-741" fmla="*/ 318350 w 1224252"/>
              <a:gd name="connsiteY20-742" fmla="*/ 34250 h 793146"/>
              <a:gd name="connsiteX21-743" fmla="*/ 331084 w 1224252"/>
              <a:gd name="connsiteY21-744" fmla="*/ 37762 h 793146"/>
              <a:gd name="connsiteX22-745" fmla="*/ 476867 w 1224252"/>
              <a:gd name="connsiteY22-746" fmla="*/ 79916 h 793146"/>
              <a:gd name="connsiteX23-747" fmla="*/ 487405 w 1224252"/>
              <a:gd name="connsiteY23-748" fmla="*/ 84307 h 793146"/>
              <a:gd name="connsiteX24-749" fmla="*/ 497944 w 1224252"/>
              <a:gd name="connsiteY24-750" fmla="*/ 89138 h 793146"/>
              <a:gd name="connsiteX25-751" fmla="*/ 508482 w 1224252"/>
              <a:gd name="connsiteY25-752" fmla="*/ 93968 h 793146"/>
              <a:gd name="connsiteX26-753" fmla="*/ 519460 w 1224252"/>
              <a:gd name="connsiteY26-754" fmla="*/ 99237 h 793146"/>
              <a:gd name="connsiteX27-755" fmla="*/ 623527 w 1224252"/>
              <a:gd name="connsiteY27-756" fmla="*/ 153686 h 793146"/>
              <a:gd name="connsiteX28-757" fmla="*/ 628357 w 1224252"/>
              <a:gd name="connsiteY28-758" fmla="*/ 156760 h 793146"/>
              <a:gd name="connsiteX29-759" fmla="*/ 634066 w 1224252"/>
              <a:gd name="connsiteY29-760" fmla="*/ 159394 h 793146"/>
              <a:gd name="connsiteX30-761" fmla="*/ 638018 w 1224252"/>
              <a:gd name="connsiteY30-762" fmla="*/ 162907 h 793146"/>
              <a:gd name="connsiteX31-763" fmla="*/ 643287 w 1224252"/>
              <a:gd name="connsiteY31-764" fmla="*/ 166420 h 793146"/>
              <a:gd name="connsiteX32-765" fmla="*/ 713983 w 1224252"/>
              <a:gd name="connsiteY32-766" fmla="*/ 220430 h 793146"/>
              <a:gd name="connsiteX33-767" fmla="*/ 718374 w 1224252"/>
              <a:gd name="connsiteY33-768" fmla="*/ 223942 h 793146"/>
              <a:gd name="connsiteX34-769" fmla="*/ 723643 w 1224252"/>
              <a:gd name="connsiteY34-770" fmla="*/ 227455 h 793146"/>
              <a:gd name="connsiteX35-771" fmla="*/ 838249 w 1224252"/>
              <a:gd name="connsiteY35-772" fmla="*/ 325814 h 793146"/>
              <a:gd name="connsiteX36-773" fmla="*/ 839127 w 1224252"/>
              <a:gd name="connsiteY36-774" fmla="*/ 326693 h 793146"/>
              <a:gd name="connsiteX37-775" fmla="*/ 839566 w 1224252"/>
              <a:gd name="connsiteY37-776" fmla="*/ 327571 h 793146"/>
              <a:gd name="connsiteX38-777" fmla="*/ 961198 w 1224252"/>
              <a:gd name="connsiteY38-778" fmla="*/ 455350 h 793146"/>
              <a:gd name="connsiteX39-779" fmla="*/ 965150 w 1224252"/>
              <a:gd name="connsiteY39-780" fmla="*/ 459302 h 793146"/>
              <a:gd name="connsiteX40-781" fmla="*/ 968663 w 1224252"/>
              <a:gd name="connsiteY40-782" fmla="*/ 464132 h 793146"/>
              <a:gd name="connsiteX41-783" fmla="*/ 1009938 w 1224252"/>
              <a:gd name="connsiteY41-784" fmla="*/ 516385 h 793146"/>
              <a:gd name="connsiteX42-785" fmla="*/ 1014329 w 1224252"/>
              <a:gd name="connsiteY42-786" fmla="*/ 520337 h 793146"/>
              <a:gd name="connsiteX43-787" fmla="*/ 1018281 w 1224252"/>
              <a:gd name="connsiteY43-788" fmla="*/ 525607 h 793146"/>
              <a:gd name="connsiteX44-789" fmla="*/ 1060874 w 1224252"/>
              <a:gd name="connsiteY44-790" fmla="*/ 579616 h 793146"/>
              <a:gd name="connsiteX45-791" fmla="*/ 1068339 w 1224252"/>
              <a:gd name="connsiteY45-792" fmla="*/ 588838 h 793146"/>
              <a:gd name="connsiteX46-793" fmla="*/ 1075804 w 1224252"/>
              <a:gd name="connsiteY46-794" fmla="*/ 597180 h 793146"/>
              <a:gd name="connsiteX47-795" fmla="*/ 1090294 w 1224252"/>
              <a:gd name="connsiteY47-796" fmla="*/ 616062 h 793146"/>
              <a:gd name="connsiteX48-797" fmla="*/ 1092490 w 1224252"/>
              <a:gd name="connsiteY48-798" fmla="*/ 618257 h 793146"/>
              <a:gd name="connsiteX49-799" fmla="*/ 1094246 w 1224252"/>
              <a:gd name="connsiteY49-800" fmla="*/ 620453 h 793146"/>
              <a:gd name="connsiteX50-801" fmla="*/ 1095564 w 1224252"/>
              <a:gd name="connsiteY50-802" fmla="*/ 621770 h 793146"/>
              <a:gd name="connsiteX51-803" fmla="*/ 1096442 w 1224252"/>
              <a:gd name="connsiteY51-804" fmla="*/ 623966 h 793146"/>
              <a:gd name="connsiteX52-805" fmla="*/ 1097320 w 1224252"/>
              <a:gd name="connsiteY52-806" fmla="*/ 624405 h 793146"/>
              <a:gd name="connsiteX53-807" fmla="*/ 1097759 w 1224252"/>
              <a:gd name="connsiteY53-808" fmla="*/ 625283 h 793146"/>
              <a:gd name="connsiteX54-809" fmla="*/ 1188654 w 1224252"/>
              <a:gd name="connsiteY54-810" fmla="*/ 743841 h 793146"/>
              <a:gd name="connsiteX55-811" fmla="*/ 1190410 w 1224252"/>
              <a:gd name="connsiteY55-812" fmla="*/ 746915 h 793146"/>
              <a:gd name="connsiteX56-813" fmla="*/ 1192606 w 1224252"/>
              <a:gd name="connsiteY56-814" fmla="*/ 749549 h 793146"/>
              <a:gd name="connsiteX57-815" fmla="*/ 1194362 w 1224252"/>
              <a:gd name="connsiteY57-816" fmla="*/ 753062 h 793146"/>
              <a:gd name="connsiteX58-817" fmla="*/ 1195679 w 1224252"/>
              <a:gd name="connsiteY58-818" fmla="*/ 754380 h 793146"/>
              <a:gd name="connsiteX59-819" fmla="*/ 1196557 w 1224252"/>
              <a:gd name="connsiteY59-820" fmla="*/ 755697 h 793146"/>
              <a:gd name="connsiteX60-821" fmla="*/ 1199192 w 1224252"/>
              <a:gd name="connsiteY60-822" fmla="*/ 758771 h 793146"/>
              <a:gd name="connsiteX61-823" fmla="*/ 1224252 w 1224252"/>
              <a:gd name="connsiteY61-824" fmla="*/ 793146 h 793146"/>
              <a:gd name="connsiteX62-825" fmla="*/ 614000 w 1224252"/>
              <a:gd name="connsiteY62-826" fmla="*/ 789905 h 793146"/>
              <a:gd name="connsiteX63-827" fmla="*/ 562931 w 1224252"/>
              <a:gd name="connsiteY63-828" fmla="*/ 743841 h 793146"/>
              <a:gd name="connsiteX64-829" fmla="*/ 552392 w 1224252"/>
              <a:gd name="connsiteY64-830" fmla="*/ 724081 h 793146"/>
              <a:gd name="connsiteX65-831" fmla="*/ 537463 w 1224252"/>
              <a:gd name="connsiteY65-832" fmla="*/ 695979 h 793146"/>
              <a:gd name="connsiteX66-833" fmla="*/ 537463 w 1224252"/>
              <a:gd name="connsiteY66-834" fmla="*/ 695540 h 793146"/>
              <a:gd name="connsiteX67-835" fmla="*/ 537024 w 1224252"/>
              <a:gd name="connsiteY67-836" fmla="*/ 694661 h 793146"/>
              <a:gd name="connsiteX68-837" fmla="*/ 477745 w 1224252"/>
              <a:gd name="connsiteY68-838" fmla="*/ 592350 h 793146"/>
              <a:gd name="connsiteX69-839" fmla="*/ 475549 w 1224252"/>
              <a:gd name="connsiteY69-840" fmla="*/ 589277 h 793146"/>
              <a:gd name="connsiteX70-841" fmla="*/ 474671 w 1224252"/>
              <a:gd name="connsiteY70-842" fmla="*/ 587081 h 793146"/>
              <a:gd name="connsiteX71-843" fmla="*/ 473793 w 1224252"/>
              <a:gd name="connsiteY71-844" fmla="*/ 586642 h 793146"/>
              <a:gd name="connsiteX72-845" fmla="*/ 473354 w 1224252"/>
              <a:gd name="connsiteY72-846" fmla="*/ 585325 h 793146"/>
              <a:gd name="connsiteX73-847" fmla="*/ 472476 w 1224252"/>
              <a:gd name="connsiteY73-848" fmla="*/ 584446 h 793146"/>
              <a:gd name="connsiteX74-849" fmla="*/ 472036 w 1224252"/>
              <a:gd name="connsiteY74-850" fmla="*/ 583568 h 793146"/>
              <a:gd name="connsiteX75-851" fmla="*/ 342062 w 1224252"/>
              <a:gd name="connsiteY75-852" fmla="*/ 394315 h 793146"/>
              <a:gd name="connsiteX76-853" fmla="*/ 341184 w 1224252"/>
              <a:gd name="connsiteY76-854" fmla="*/ 392119 h 793146"/>
              <a:gd name="connsiteX77-855" fmla="*/ 338549 w 1224252"/>
              <a:gd name="connsiteY77-856" fmla="*/ 389045 h 793146"/>
              <a:gd name="connsiteX78-857" fmla="*/ 302103 w 1224252"/>
              <a:gd name="connsiteY78-858" fmla="*/ 339866 h 793146"/>
              <a:gd name="connsiteX79-859" fmla="*/ 299030 w 1224252"/>
              <a:gd name="connsiteY79-860" fmla="*/ 335036 h 793146"/>
              <a:gd name="connsiteX80-861" fmla="*/ 295517 w 1224252"/>
              <a:gd name="connsiteY80-862" fmla="*/ 330205 h 793146"/>
              <a:gd name="connsiteX81-863" fmla="*/ 292882 w 1224252"/>
              <a:gd name="connsiteY81-864" fmla="*/ 328010 h 793146"/>
              <a:gd name="connsiteX82-865" fmla="*/ 291565 w 1224252"/>
              <a:gd name="connsiteY82-866" fmla="*/ 325814 h 793146"/>
              <a:gd name="connsiteX83-867" fmla="*/ 291126 w 1224252"/>
              <a:gd name="connsiteY83-868" fmla="*/ 325375 h 793146"/>
              <a:gd name="connsiteX84-869" fmla="*/ 290248 w 1224252"/>
              <a:gd name="connsiteY84-870" fmla="*/ 324497 h 793146"/>
              <a:gd name="connsiteX85-871" fmla="*/ 289808 w 1224252"/>
              <a:gd name="connsiteY85-872" fmla="*/ 324058 h 793146"/>
              <a:gd name="connsiteX86-873" fmla="*/ 288930 w 1224252"/>
              <a:gd name="connsiteY86-874" fmla="*/ 323180 h 793146"/>
              <a:gd name="connsiteX87-875" fmla="*/ 288491 w 1224252"/>
              <a:gd name="connsiteY87-876" fmla="*/ 322302 h 793146"/>
              <a:gd name="connsiteX88-877" fmla="*/ 288052 w 1224252"/>
              <a:gd name="connsiteY88-878" fmla="*/ 321863 h 793146"/>
              <a:gd name="connsiteX89-879" fmla="*/ 74648 w 1224252"/>
              <a:gd name="connsiteY89-880" fmla="*/ 83429 h 793146"/>
              <a:gd name="connsiteX90-881" fmla="*/ 74209 w 1224252"/>
              <a:gd name="connsiteY90-882" fmla="*/ 82990 h 793146"/>
              <a:gd name="connsiteX91-883" fmla="*/ 72891 w 1224252"/>
              <a:gd name="connsiteY91-884" fmla="*/ 82112 h 793146"/>
              <a:gd name="connsiteX92-885" fmla="*/ 72452 w 1224252"/>
              <a:gd name="connsiteY92-886" fmla="*/ 81673 h 793146"/>
              <a:gd name="connsiteX93-887" fmla="*/ 71574 w 1224252"/>
              <a:gd name="connsiteY93-888" fmla="*/ 80795 h 793146"/>
              <a:gd name="connsiteX94-889" fmla="*/ 68061 w 1224252"/>
              <a:gd name="connsiteY94-890" fmla="*/ 76404 h 793146"/>
              <a:gd name="connsiteX95-891" fmla="*/ 63670 w 1224252"/>
              <a:gd name="connsiteY95-892" fmla="*/ 72452 h 793146"/>
              <a:gd name="connsiteX96-893" fmla="*/ 61035 w 1224252"/>
              <a:gd name="connsiteY96-894" fmla="*/ 69378 h 793146"/>
              <a:gd name="connsiteX97-895" fmla="*/ 57962 w 1224252"/>
              <a:gd name="connsiteY97-896" fmla="*/ 66743 h 793146"/>
              <a:gd name="connsiteX98-897" fmla="*/ 46545 w 1224252"/>
              <a:gd name="connsiteY98-898" fmla="*/ 54009 h 793146"/>
              <a:gd name="connsiteX99-899" fmla="*/ 45667 w 1224252"/>
              <a:gd name="connsiteY99-900" fmla="*/ 53570 h 793146"/>
              <a:gd name="connsiteX100-901" fmla="*/ 45228 w 1224252"/>
              <a:gd name="connsiteY100-902" fmla="*/ 52692 h 793146"/>
              <a:gd name="connsiteX101-903" fmla="*/ 42154 w 1224252"/>
              <a:gd name="connsiteY101-904" fmla="*/ 50057 h 793146"/>
              <a:gd name="connsiteX102-905" fmla="*/ 39958 w 1224252"/>
              <a:gd name="connsiteY102-906" fmla="*/ 47862 h 793146"/>
              <a:gd name="connsiteX103-907" fmla="*/ 38202 w 1224252"/>
              <a:gd name="connsiteY103-908" fmla="*/ 45666 h 793146"/>
              <a:gd name="connsiteX104-909" fmla="*/ 9221 w 1224252"/>
              <a:gd name="connsiteY104-910" fmla="*/ 17564 h 793146"/>
              <a:gd name="connsiteX105-911" fmla="*/ 7465 w 1224252"/>
              <a:gd name="connsiteY105-912" fmla="*/ 16246 h 793146"/>
              <a:gd name="connsiteX106-913" fmla="*/ 6148 w 1224252"/>
              <a:gd name="connsiteY106-914" fmla="*/ 14929 h 793146"/>
              <a:gd name="connsiteX107-915" fmla="*/ 5708 w 1224252"/>
              <a:gd name="connsiteY107-916" fmla="*/ 14051 h 793146"/>
              <a:gd name="connsiteX108-917" fmla="*/ 4830 w 1224252"/>
              <a:gd name="connsiteY108-918" fmla="*/ 13173 h 793146"/>
              <a:gd name="connsiteX109-919" fmla="*/ 1317 w 1224252"/>
              <a:gd name="connsiteY109-920" fmla="*/ 9660 h 793146"/>
              <a:gd name="connsiteX110-921" fmla="*/ 439 w 1224252"/>
              <a:gd name="connsiteY110-922" fmla="*/ 9660 h 793146"/>
              <a:gd name="connsiteX111-923" fmla="*/ 0 w 1224252"/>
              <a:gd name="connsiteY111-924" fmla="*/ 7903 h 793146"/>
              <a:gd name="connsiteX112-925" fmla="*/ 0 w 1224252"/>
              <a:gd name="connsiteY112-926" fmla="*/ 1317 h 793146"/>
              <a:gd name="connsiteX113-927" fmla="*/ 13612 w 1224252"/>
              <a:gd name="connsiteY113-928" fmla="*/ 1317 h 793146"/>
              <a:gd name="connsiteX114-929" fmla="*/ 28542 w 1224252"/>
              <a:gd name="connsiteY114-930" fmla="*/ 878 h 793146"/>
              <a:gd name="connsiteX115-931" fmla="*/ 44350 w 1224252"/>
              <a:gd name="connsiteY115-932" fmla="*/ 0 h 793146"/>
              <a:gd name="connsiteX0-933" fmla="*/ 44350 w 1224252"/>
              <a:gd name="connsiteY0-934" fmla="*/ 0 h 793146"/>
              <a:gd name="connsiteX1-935" fmla="*/ 61035 w 1224252"/>
              <a:gd name="connsiteY1-936" fmla="*/ 0 h 793146"/>
              <a:gd name="connsiteX2-937" fmla="*/ 77721 w 1224252"/>
              <a:gd name="connsiteY2-938" fmla="*/ 0 h 793146"/>
              <a:gd name="connsiteX3-939" fmla="*/ 93090 w 1224252"/>
              <a:gd name="connsiteY3-940" fmla="*/ 0 h 793146"/>
              <a:gd name="connsiteX4-941" fmla="*/ 107580 w 1224252"/>
              <a:gd name="connsiteY4-942" fmla="*/ 878 h 793146"/>
              <a:gd name="connsiteX5-943" fmla="*/ 119875 w 1224252"/>
              <a:gd name="connsiteY5-944" fmla="*/ 2195 h 793146"/>
              <a:gd name="connsiteX6-945" fmla="*/ 133488 w 1224252"/>
              <a:gd name="connsiteY6-946" fmla="*/ 4391 h 793146"/>
              <a:gd name="connsiteX7-947" fmla="*/ 147539 w 1224252"/>
              <a:gd name="connsiteY7-948" fmla="*/ 5708 h 793146"/>
              <a:gd name="connsiteX8-949" fmla="*/ 162029 w 1224252"/>
              <a:gd name="connsiteY8-950" fmla="*/ 7025 h 793146"/>
              <a:gd name="connsiteX9-951" fmla="*/ 175642 w 1224252"/>
              <a:gd name="connsiteY9-952" fmla="*/ 8342 h 793146"/>
              <a:gd name="connsiteX10-953" fmla="*/ 189693 w 1224252"/>
              <a:gd name="connsiteY10-954" fmla="*/ 9660 h 793146"/>
              <a:gd name="connsiteX11-955" fmla="*/ 203305 w 1224252"/>
              <a:gd name="connsiteY11-956" fmla="*/ 11416 h 793146"/>
              <a:gd name="connsiteX12-957" fmla="*/ 216039 w 1224252"/>
              <a:gd name="connsiteY12-958" fmla="*/ 13173 h 793146"/>
              <a:gd name="connsiteX13-959" fmla="*/ 229212 w 1224252"/>
              <a:gd name="connsiteY13-960" fmla="*/ 16246 h 793146"/>
              <a:gd name="connsiteX14-961" fmla="*/ 241507 w 1224252"/>
              <a:gd name="connsiteY14-962" fmla="*/ 18881 h 793146"/>
              <a:gd name="connsiteX15-963" fmla="*/ 254680 w 1224252"/>
              <a:gd name="connsiteY15-964" fmla="*/ 21955 h 793146"/>
              <a:gd name="connsiteX16-965" fmla="*/ 266975 w 1224252"/>
              <a:gd name="connsiteY16-966" fmla="*/ 23711 h 793146"/>
              <a:gd name="connsiteX17-967" fmla="*/ 279709 w 1224252"/>
              <a:gd name="connsiteY17-968" fmla="*/ 26785 h 793146"/>
              <a:gd name="connsiteX18-969" fmla="*/ 292882 w 1224252"/>
              <a:gd name="connsiteY18-970" fmla="*/ 28980 h 793146"/>
              <a:gd name="connsiteX19-971" fmla="*/ 305616 w 1224252"/>
              <a:gd name="connsiteY19-972" fmla="*/ 31615 h 793146"/>
              <a:gd name="connsiteX20-973" fmla="*/ 318350 w 1224252"/>
              <a:gd name="connsiteY20-974" fmla="*/ 34250 h 793146"/>
              <a:gd name="connsiteX21-975" fmla="*/ 331084 w 1224252"/>
              <a:gd name="connsiteY21-976" fmla="*/ 37762 h 793146"/>
              <a:gd name="connsiteX22-977" fmla="*/ 476867 w 1224252"/>
              <a:gd name="connsiteY22-978" fmla="*/ 79916 h 793146"/>
              <a:gd name="connsiteX23-979" fmla="*/ 487405 w 1224252"/>
              <a:gd name="connsiteY23-980" fmla="*/ 84307 h 793146"/>
              <a:gd name="connsiteX24-981" fmla="*/ 497944 w 1224252"/>
              <a:gd name="connsiteY24-982" fmla="*/ 89138 h 793146"/>
              <a:gd name="connsiteX25-983" fmla="*/ 508482 w 1224252"/>
              <a:gd name="connsiteY25-984" fmla="*/ 93968 h 793146"/>
              <a:gd name="connsiteX26-985" fmla="*/ 519460 w 1224252"/>
              <a:gd name="connsiteY26-986" fmla="*/ 99237 h 793146"/>
              <a:gd name="connsiteX27-987" fmla="*/ 623527 w 1224252"/>
              <a:gd name="connsiteY27-988" fmla="*/ 153686 h 793146"/>
              <a:gd name="connsiteX28-989" fmla="*/ 628357 w 1224252"/>
              <a:gd name="connsiteY28-990" fmla="*/ 156760 h 793146"/>
              <a:gd name="connsiteX29-991" fmla="*/ 634066 w 1224252"/>
              <a:gd name="connsiteY29-992" fmla="*/ 159394 h 793146"/>
              <a:gd name="connsiteX30-993" fmla="*/ 638018 w 1224252"/>
              <a:gd name="connsiteY30-994" fmla="*/ 162907 h 793146"/>
              <a:gd name="connsiteX31-995" fmla="*/ 643287 w 1224252"/>
              <a:gd name="connsiteY31-996" fmla="*/ 166420 h 793146"/>
              <a:gd name="connsiteX32-997" fmla="*/ 713983 w 1224252"/>
              <a:gd name="connsiteY32-998" fmla="*/ 220430 h 793146"/>
              <a:gd name="connsiteX33-999" fmla="*/ 718374 w 1224252"/>
              <a:gd name="connsiteY33-1000" fmla="*/ 223942 h 793146"/>
              <a:gd name="connsiteX34-1001" fmla="*/ 723643 w 1224252"/>
              <a:gd name="connsiteY34-1002" fmla="*/ 227455 h 793146"/>
              <a:gd name="connsiteX35-1003" fmla="*/ 838249 w 1224252"/>
              <a:gd name="connsiteY35-1004" fmla="*/ 325814 h 793146"/>
              <a:gd name="connsiteX36-1005" fmla="*/ 839127 w 1224252"/>
              <a:gd name="connsiteY36-1006" fmla="*/ 326693 h 793146"/>
              <a:gd name="connsiteX37-1007" fmla="*/ 839566 w 1224252"/>
              <a:gd name="connsiteY37-1008" fmla="*/ 327571 h 793146"/>
              <a:gd name="connsiteX38-1009" fmla="*/ 961198 w 1224252"/>
              <a:gd name="connsiteY38-1010" fmla="*/ 455350 h 793146"/>
              <a:gd name="connsiteX39-1011" fmla="*/ 965150 w 1224252"/>
              <a:gd name="connsiteY39-1012" fmla="*/ 459302 h 793146"/>
              <a:gd name="connsiteX40-1013" fmla="*/ 968663 w 1224252"/>
              <a:gd name="connsiteY40-1014" fmla="*/ 464132 h 793146"/>
              <a:gd name="connsiteX41-1015" fmla="*/ 1009938 w 1224252"/>
              <a:gd name="connsiteY41-1016" fmla="*/ 516385 h 793146"/>
              <a:gd name="connsiteX42-1017" fmla="*/ 1014329 w 1224252"/>
              <a:gd name="connsiteY42-1018" fmla="*/ 520337 h 793146"/>
              <a:gd name="connsiteX43-1019" fmla="*/ 1018281 w 1224252"/>
              <a:gd name="connsiteY43-1020" fmla="*/ 525607 h 793146"/>
              <a:gd name="connsiteX44-1021" fmla="*/ 1060874 w 1224252"/>
              <a:gd name="connsiteY44-1022" fmla="*/ 579616 h 793146"/>
              <a:gd name="connsiteX45-1023" fmla="*/ 1068339 w 1224252"/>
              <a:gd name="connsiteY45-1024" fmla="*/ 588838 h 793146"/>
              <a:gd name="connsiteX46-1025" fmla="*/ 1075804 w 1224252"/>
              <a:gd name="connsiteY46-1026" fmla="*/ 597180 h 793146"/>
              <a:gd name="connsiteX47-1027" fmla="*/ 1090294 w 1224252"/>
              <a:gd name="connsiteY47-1028" fmla="*/ 616062 h 793146"/>
              <a:gd name="connsiteX48-1029" fmla="*/ 1092490 w 1224252"/>
              <a:gd name="connsiteY48-1030" fmla="*/ 618257 h 793146"/>
              <a:gd name="connsiteX49-1031" fmla="*/ 1094246 w 1224252"/>
              <a:gd name="connsiteY49-1032" fmla="*/ 620453 h 793146"/>
              <a:gd name="connsiteX50-1033" fmla="*/ 1095564 w 1224252"/>
              <a:gd name="connsiteY50-1034" fmla="*/ 621770 h 793146"/>
              <a:gd name="connsiteX51-1035" fmla="*/ 1096442 w 1224252"/>
              <a:gd name="connsiteY51-1036" fmla="*/ 623966 h 793146"/>
              <a:gd name="connsiteX52-1037" fmla="*/ 1097320 w 1224252"/>
              <a:gd name="connsiteY52-1038" fmla="*/ 624405 h 793146"/>
              <a:gd name="connsiteX53-1039" fmla="*/ 1097759 w 1224252"/>
              <a:gd name="connsiteY53-1040" fmla="*/ 625283 h 793146"/>
              <a:gd name="connsiteX54-1041" fmla="*/ 1188654 w 1224252"/>
              <a:gd name="connsiteY54-1042" fmla="*/ 743841 h 793146"/>
              <a:gd name="connsiteX55-1043" fmla="*/ 1190410 w 1224252"/>
              <a:gd name="connsiteY55-1044" fmla="*/ 746915 h 793146"/>
              <a:gd name="connsiteX56-1045" fmla="*/ 1192606 w 1224252"/>
              <a:gd name="connsiteY56-1046" fmla="*/ 749549 h 793146"/>
              <a:gd name="connsiteX57-1047" fmla="*/ 1194362 w 1224252"/>
              <a:gd name="connsiteY57-1048" fmla="*/ 753062 h 793146"/>
              <a:gd name="connsiteX58-1049" fmla="*/ 1195679 w 1224252"/>
              <a:gd name="connsiteY58-1050" fmla="*/ 754380 h 793146"/>
              <a:gd name="connsiteX59-1051" fmla="*/ 1196557 w 1224252"/>
              <a:gd name="connsiteY59-1052" fmla="*/ 755697 h 793146"/>
              <a:gd name="connsiteX60-1053" fmla="*/ 1199192 w 1224252"/>
              <a:gd name="connsiteY60-1054" fmla="*/ 758771 h 793146"/>
              <a:gd name="connsiteX61-1055" fmla="*/ 1224252 w 1224252"/>
              <a:gd name="connsiteY61-1056" fmla="*/ 793146 h 793146"/>
              <a:gd name="connsiteX62-1057" fmla="*/ 614000 w 1224252"/>
              <a:gd name="connsiteY62-1058" fmla="*/ 789905 h 793146"/>
              <a:gd name="connsiteX63-1059" fmla="*/ 562931 w 1224252"/>
              <a:gd name="connsiteY63-1060" fmla="*/ 743841 h 793146"/>
              <a:gd name="connsiteX64-1061" fmla="*/ 537463 w 1224252"/>
              <a:gd name="connsiteY64-1062" fmla="*/ 695979 h 793146"/>
              <a:gd name="connsiteX65-1063" fmla="*/ 537463 w 1224252"/>
              <a:gd name="connsiteY65-1064" fmla="*/ 695540 h 793146"/>
              <a:gd name="connsiteX66-1065" fmla="*/ 537024 w 1224252"/>
              <a:gd name="connsiteY66-1066" fmla="*/ 694661 h 793146"/>
              <a:gd name="connsiteX67-1067" fmla="*/ 477745 w 1224252"/>
              <a:gd name="connsiteY67-1068" fmla="*/ 592350 h 793146"/>
              <a:gd name="connsiteX68-1069" fmla="*/ 475549 w 1224252"/>
              <a:gd name="connsiteY68-1070" fmla="*/ 589277 h 793146"/>
              <a:gd name="connsiteX69-1071" fmla="*/ 474671 w 1224252"/>
              <a:gd name="connsiteY69-1072" fmla="*/ 587081 h 793146"/>
              <a:gd name="connsiteX70-1073" fmla="*/ 473793 w 1224252"/>
              <a:gd name="connsiteY70-1074" fmla="*/ 586642 h 793146"/>
              <a:gd name="connsiteX71-1075" fmla="*/ 473354 w 1224252"/>
              <a:gd name="connsiteY71-1076" fmla="*/ 585325 h 793146"/>
              <a:gd name="connsiteX72-1077" fmla="*/ 472476 w 1224252"/>
              <a:gd name="connsiteY72-1078" fmla="*/ 584446 h 793146"/>
              <a:gd name="connsiteX73-1079" fmla="*/ 472036 w 1224252"/>
              <a:gd name="connsiteY73-1080" fmla="*/ 583568 h 793146"/>
              <a:gd name="connsiteX74-1081" fmla="*/ 342062 w 1224252"/>
              <a:gd name="connsiteY74-1082" fmla="*/ 394315 h 793146"/>
              <a:gd name="connsiteX75-1083" fmla="*/ 341184 w 1224252"/>
              <a:gd name="connsiteY75-1084" fmla="*/ 392119 h 793146"/>
              <a:gd name="connsiteX76-1085" fmla="*/ 338549 w 1224252"/>
              <a:gd name="connsiteY76-1086" fmla="*/ 389045 h 793146"/>
              <a:gd name="connsiteX77-1087" fmla="*/ 302103 w 1224252"/>
              <a:gd name="connsiteY77-1088" fmla="*/ 339866 h 793146"/>
              <a:gd name="connsiteX78-1089" fmla="*/ 299030 w 1224252"/>
              <a:gd name="connsiteY78-1090" fmla="*/ 335036 h 793146"/>
              <a:gd name="connsiteX79-1091" fmla="*/ 295517 w 1224252"/>
              <a:gd name="connsiteY79-1092" fmla="*/ 330205 h 793146"/>
              <a:gd name="connsiteX80-1093" fmla="*/ 292882 w 1224252"/>
              <a:gd name="connsiteY80-1094" fmla="*/ 328010 h 793146"/>
              <a:gd name="connsiteX81-1095" fmla="*/ 291565 w 1224252"/>
              <a:gd name="connsiteY81-1096" fmla="*/ 325814 h 793146"/>
              <a:gd name="connsiteX82-1097" fmla="*/ 291126 w 1224252"/>
              <a:gd name="connsiteY82-1098" fmla="*/ 325375 h 793146"/>
              <a:gd name="connsiteX83-1099" fmla="*/ 290248 w 1224252"/>
              <a:gd name="connsiteY83-1100" fmla="*/ 324497 h 793146"/>
              <a:gd name="connsiteX84-1101" fmla="*/ 289808 w 1224252"/>
              <a:gd name="connsiteY84-1102" fmla="*/ 324058 h 793146"/>
              <a:gd name="connsiteX85-1103" fmla="*/ 288930 w 1224252"/>
              <a:gd name="connsiteY85-1104" fmla="*/ 323180 h 793146"/>
              <a:gd name="connsiteX86-1105" fmla="*/ 288491 w 1224252"/>
              <a:gd name="connsiteY86-1106" fmla="*/ 322302 h 793146"/>
              <a:gd name="connsiteX87-1107" fmla="*/ 288052 w 1224252"/>
              <a:gd name="connsiteY87-1108" fmla="*/ 321863 h 793146"/>
              <a:gd name="connsiteX88-1109" fmla="*/ 74648 w 1224252"/>
              <a:gd name="connsiteY88-1110" fmla="*/ 83429 h 793146"/>
              <a:gd name="connsiteX89-1111" fmla="*/ 74209 w 1224252"/>
              <a:gd name="connsiteY89-1112" fmla="*/ 82990 h 793146"/>
              <a:gd name="connsiteX90-1113" fmla="*/ 72891 w 1224252"/>
              <a:gd name="connsiteY90-1114" fmla="*/ 82112 h 793146"/>
              <a:gd name="connsiteX91-1115" fmla="*/ 72452 w 1224252"/>
              <a:gd name="connsiteY91-1116" fmla="*/ 81673 h 793146"/>
              <a:gd name="connsiteX92-1117" fmla="*/ 71574 w 1224252"/>
              <a:gd name="connsiteY92-1118" fmla="*/ 80795 h 793146"/>
              <a:gd name="connsiteX93-1119" fmla="*/ 68061 w 1224252"/>
              <a:gd name="connsiteY93-1120" fmla="*/ 76404 h 793146"/>
              <a:gd name="connsiteX94-1121" fmla="*/ 63670 w 1224252"/>
              <a:gd name="connsiteY94-1122" fmla="*/ 72452 h 793146"/>
              <a:gd name="connsiteX95-1123" fmla="*/ 61035 w 1224252"/>
              <a:gd name="connsiteY95-1124" fmla="*/ 69378 h 793146"/>
              <a:gd name="connsiteX96-1125" fmla="*/ 57962 w 1224252"/>
              <a:gd name="connsiteY96-1126" fmla="*/ 66743 h 793146"/>
              <a:gd name="connsiteX97-1127" fmla="*/ 46545 w 1224252"/>
              <a:gd name="connsiteY97-1128" fmla="*/ 54009 h 793146"/>
              <a:gd name="connsiteX98-1129" fmla="*/ 45667 w 1224252"/>
              <a:gd name="connsiteY98-1130" fmla="*/ 53570 h 793146"/>
              <a:gd name="connsiteX99-1131" fmla="*/ 45228 w 1224252"/>
              <a:gd name="connsiteY99-1132" fmla="*/ 52692 h 793146"/>
              <a:gd name="connsiteX100-1133" fmla="*/ 42154 w 1224252"/>
              <a:gd name="connsiteY100-1134" fmla="*/ 50057 h 793146"/>
              <a:gd name="connsiteX101-1135" fmla="*/ 39958 w 1224252"/>
              <a:gd name="connsiteY101-1136" fmla="*/ 47862 h 793146"/>
              <a:gd name="connsiteX102-1137" fmla="*/ 38202 w 1224252"/>
              <a:gd name="connsiteY102-1138" fmla="*/ 45666 h 793146"/>
              <a:gd name="connsiteX103-1139" fmla="*/ 9221 w 1224252"/>
              <a:gd name="connsiteY103-1140" fmla="*/ 17564 h 793146"/>
              <a:gd name="connsiteX104-1141" fmla="*/ 7465 w 1224252"/>
              <a:gd name="connsiteY104-1142" fmla="*/ 16246 h 793146"/>
              <a:gd name="connsiteX105-1143" fmla="*/ 6148 w 1224252"/>
              <a:gd name="connsiteY105-1144" fmla="*/ 14929 h 793146"/>
              <a:gd name="connsiteX106-1145" fmla="*/ 5708 w 1224252"/>
              <a:gd name="connsiteY106-1146" fmla="*/ 14051 h 793146"/>
              <a:gd name="connsiteX107-1147" fmla="*/ 4830 w 1224252"/>
              <a:gd name="connsiteY107-1148" fmla="*/ 13173 h 793146"/>
              <a:gd name="connsiteX108-1149" fmla="*/ 1317 w 1224252"/>
              <a:gd name="connsiteY108-1150" fmla="*/ 9660 h 793146"/>
              <a:gd name="connsiteX109-1151" fmla="*/ 439 w 1224252"/>
              <a:gd name="connsiteY109-1152" fmla="*/ 9660 h 793146"/>
              <a:gd name="connsiteX110-1153" fmla="*/ 0 w 1224252"/>
              <a:gd name="connsiteY110-1154" fmla="*/ 7903 h 793146"/>
              <a:gd name="connsiteX111-1155" fmla="*/ 0 w 1224252"/>
              <a:gd name="connsiteY111-1156" fmla="*/ 1317 h 793146"/>
              <a:gd name="connsiteX112-1157" fmla="*/ 13612 w 1224252"/>
              <a:gd name="connsiteY112-1158" fmla="*/ 1317 h 793146"/>
              <a:gd name="connsiteX113-1159" fmla="*/ 28542 w 1224252"/>
              <a:gd name="connsiteY113-1160" fmla="*/ 878 h 793146"/>
              <a:gd name="connsiteX114-1161" fmla="*/ 44350 w 1224252"/>
              <a:gd name="connsiteY114-1162" fmla="*/ 0 h 793146"/>
              <a:gd name="connsiteX0-1163" fmla="*/ 44350 w 1224252"/>
              <a:gd name="connsiteY0-1164" fmla="*/ 0 h 793146"/>
              <a:gd name="connsiteX1-1165" fmla="*/ 61035 w 1224252"/>
              <a:gd name="connsiteY1-1166" fmla="*/ 0 h 793146"/>
              <a:gd name="connsiteX2-1167" fmla="*/ 77721 w 1224252"/>
              <a:gd name="connsiteY2-1168" fmla="*/ 0 h 793146"/>
              <a:gd name="connsiteX3-1169" fmla="*/ 93090 w 1224252"/>
              <a:gd name="connsiteY3-1170" fmla="*/ 0 h 793146"/>
              <a:gd name="connsiteX4-1171" fmla="*/ 107580 w 1224252"/>
              <a:gd name="connsiteY4-1172" fmla="*/ 878 h 793146"/>
              <a:gd name="connsiteX5-1173" fmla="*/ 119875 w 1224252"/>
              <a:gd name="connsiteY5-1174" fmla="*/ 2195 h 793146"/>
              <a:gd name="connsiteX6-1175" fmla="*/ 133488 w 1224252"/>
              <a:gd name="connsiteY6-1176" fmla="*/ 4391 h 793146"/>
              <a:gd name="connsiteX7-1177" fmla="*/ 147539 w 1224252"/>
              <a:gd name="connsiteY7-1178" fmla="*/ 5708 h 793146"/>
              <a:gd name="connsiteX8-1179" fmla="*/ 162029 w 1224252"/>
              <a:gd name="connsiteY8-1180" fmla="*/ 7025 h 793146"/>
              <a:gd name="connsiteX9-1181" fmla="*/ 175642 w 1224252"/>
              <a:gd name="connsiteY9-1182" fmla="*/ 8342 h 793146"/>
              <a:gd name="connsiteX10-1183" fmla="*/ 189693 w 1224252"/>
              <a:gd name="connsiteY10-1184" fmla="*/ 9660 h 793146"/>
              <a:gd name="connsiteX11-1185" fmla="*/ 203305 w 1224252"/>
              <a:gd name="connsiteY11-1186" fmla="*/ 11416 h 793146"/>
              <a:gd name="connsiteX12-1187" fmla="*/ 216039 w 1224252"/>
              <a:gd name="connsiteY12-1188" fmla="*/ 13173 h 793146"/>
              <a:gd name="connsiteX13-1189" fmla="*/ 229212 w 1224252"/>
              <a:gd name="connsiteY13-1190" fmla="*/ 16246 h 793146"/>
              <a:gd name="connsiteX14-1191" fmla="*/ 241507 w 1224252"/>
              <a:gd name="connsiteY14-1192" fmla="*/ 18881 h 793146"/>
              <a:gd name="connsiteX15-1193" fmla="*/ 254680 w 1224252"/>
              <a:gd name="connsiteY15-1194" fmla="*/ 21955 h 793146"/>
              <a:gd name="connsiteX16-1195" fmla="*/ 266975 w 1224252"/>
              <a:gd name="connsiteY16-1196" fmla="*/ 23711 h 793146"/>
              <a:gd name="connsiteX17-1197" fmla="*/ 279709 w 1224252"/>
              <a:gd name="connsiteY17-1198" fmla="*/ 26785 h 793146"/>
              <a:gd name="connsiteX18-1199" fmla="*/ 292882 w 1224252"/>
              <a:gd name="connsiteY18-1200" fmla="*/ 28980 h 793146"/>
              <a:gd name="connsiteX19-1201" fmla="*/ 305616 w 1224252"/>
              <a:gd name="connsiteY19-1202" fmla="*/ 31615 h 793146"/>
              <a:gd name="connsiteX20-1203" fmla="*/ 318350 w 1224252"/>
              <a:gd name="connsiteY20-1204" fmla="*/ 34250 h 793146"/>
              <a:gd name="connsiteX21-1205" fmla="*/ 331084 w 1224252"/>
              <a:gd name="connsiteY21-1206" fmla="*/ 37762 h 793146"/>
              <a:gd name="connsiteX22-1207" fmla="*/ 476867 w 1224252"/>
              <a:gd name="connsiteY22-1208" fmla="*/ 79916 h 793146"/>
              <a:gd name="connsiteX23-1209" fmla="*/ 487405 w 1224252"/>
              <a:gd name="connsiteY23-1210" fmla="*/ 84307 h 793146"/>
              <a:gd name="connsiteX24-1211" fmla="*/ 497944 w 1224252"/>
              <a:gd name="connsiteY24-1212" fmla="*/ 89138 h 793146"/>
              <a:gd name="connsiteX25-1213" fmla="*/ 508482 w 1224252"/>
              <a:gd name="connsiteY25-1214" fmla="*/ 93968 h 793146"/>
              <a:gd name="connsiteX26-1215" fmla="*/ 519460 w 1224252"/>
              <a:gd name="connsiteY26-1216" fmla="*/ 99237 h 793146"/>
              <a:gd name="connsiteX27-1217" fmla="*/ 623527 w 1224252"/>
              <a:gd name="connsiteY27-1218" fmla="*/ 153686 h 793146"/>
              <a:gd name="connsiteX28-1219" fmla="*/ 628357 w 1224252"/>
              <a:gd name="connsiteY28-1220" fmla="*/ 156760 h 793146"/>
              <a:gd name="connsiteX29-1221" fmla="*/ 634066 w 1224252"/>
              <a:gd name="connsiteY29-1222" fmla="*/ 159394 h 793146"/>
              <a:gd name="connsiteX30-1223" fmla="*/ 638018 w 1224252"/>
              <a:gd name="connsiteY30-1224" fmla="*/ 162907 h 793146"/>
              <a:gd name="connsiteX31-1225" fmla="*/ 643287 w 1224252"/>
              <a:gd name="connsiteY31-1226" fmla="*/ 166420 h 793146"/>
              <a:gd name="connsiteX32-1227" fmla="*/ 713983 w 1224252"/>
              <a:gd name="connsiteY32-1228" fmla="*/ 220430 h 793146"/>
              <a:gd name="connsiteX33-1229" fmla="*/ 718374 w 1224252"/>
              <a:gd name="connsiteY33-1230" fmla="*/ 223942 h 793146"/>
              <a:gd name="connsiteX34-1231" fmla="*/ 723643 w 1224252"/>
              <a:gd name="connsiteY34-1232" fmla="*/ 227455 h 793146"/>
              <a:gd name="connsiteX35-1233" fmla="*/ 838249 w 1224252"/>
              <a:gd name="connsiteY35-1234" fmla="*/ 325814 h 793146"/>
              <a:gd name="connsiteX36-1235" fmla="*/ 839127 w 1224252"/>
              <a:gd name="connsiteY36-1236" fmla="*/ 326693 h 793146"/>
              <a:gd name="connsiteX37-1237" fmla="*/ 839566 w 1224252"/>
              <a:gd name="connsiteY37-1238" fmla="*/ 327571 h 793146"/>
              <a:gd name="connsiteX38-1239" fmla="*/ 961198 w 1224252"/>
              <a:gd name="connsiteY38-1240" fmla="*/ 455350 h 793146"/>
              <a:gd name="connsiteX39-1241" fmla="*/ 965150 w 1224252"/>
              <a:gd name="connsiteY39-1242" fmla="*/ 459302 h 793146"/>
              <a:gd name="connsiteX40-1243" fmla="*/ 968663 w 1224252"/>
              <a:gd name="connsiteY40-1244" fmla="*/ 464132 h 793146"/>
              <a:gd name="connsiteX41-1245" fmla="*/ 1009938 w 1224252"/>
              <a:gd name="connsiteY41-1246" fmla="*/ 516385 h 793146"/>
              <a:gd name="connsiteX42-1247" fmla="*/ 1014329 w 1224252"/>
              <a:gd name="connsiteY42-1248" fmla="*/ 520337 h 793146"/>
              <a:gd name="connsiteX43-1249" fmla="*/ 1018281 w 1224252"/>
              <a:gd name="connsiteY43-1250" fmla="*/ 525607 h 793146"/>
              <a:gd name="connsiteX44-1251" fmla="*/ 1060874 w 1224252"/>
              <a:gd name="connsiteY44-1252" fmla="*/ 579616 h 793146"/>
              <a:gd name="connsiteX45-1253" fmla="*/ 1068339 w 1224252"/>
              <a:gd name="connsiteY45-1254" fmla="*/ 588838 h 793146"/>
              <a:gd name="connsiteX46-1255" fmla="*/ 1075804 w 1224252"/>
              <a:gd name="connsiteY46-1256" fmla="*/ 597180 h 793146"/>
              <a:gd name="connsiteX47-1257" fmla="*/ 1090294 w 1224252"/>
              <a:gd name="connsiteY47-1258" fmla="*/ 616062 h 793146"/>
              <a:gd name="connsiteX48-1259" fmla="*/ 1092490 w 1224252"/>
              <a:gd name="connsiteY48-1260" fmla="*/ 618257 h 793146"/>
              <a:gd name="connsiteX49-1261" fmla="*/ 1094246 w 1224252"/>
              <a:gd name="connsiteY49-1262" fmla="*/ 620453 h 793146"/>
              <a:gd name="connsiteX50-1263" fmla="*/ 1095564 w 1224252"/>
              <a:gd name="connsiteY50-1264" fmla="*/ 621770 h 793146"/>
              <a:gd name="connsiteX51-1265" fmla="*/ 1096442 w 1224252"/>
              <a:gd name="connsiteY51-1266" fmla="*/ 623966 h 793146"/>
              <a:gd name="connsiteX52-1267" fmla="*/ 1097320 w 1224252"/>
              <a:gd name="connsiteY52-1268" fmla="*/ 624405 h 793146"/>
              <a:gd name="connsiteX53-1269" fmla="*/ 1097759 w 1224252"/>
              <a:gd name="connsiteY53-1270" fmla="*/ 625283 h 793146"/>
              <a:gd name="connsiteX54-1271" fmla="*/ 1188654 w 1224252"/>
              <a:gd name="connsiteY54-1272" fmla="*/ 743841 h 793146"/>
              <a:gd name="connsiteX55-1273" fmla="*/ 1190410 w 1224252"/>
              <a:gd name="connsiteY55-1274" fmla="*/ 746915 h 793146"/>
              <a:gd name="connsiteX56-1275" fmla="*/ 1192606 w 1224252"/>
              <a:gd name="connsiteY56-1276" fmla="*/ 749549 h 793146"/>
              <a:gd name="connsiteX57-1277" fmla="*/ 1194362 w 1224252"/>
              <a:gd name="connsiteY57-1278" fmla="*/ 753062 h 793146"/>
              <a:gd name="connsiteX58-1279" fmla="*/ 1195679 w 1224252"/>
              <a:gd name="connsiteY58-1280" fmla="*/ 754380 h 793146"/>
              <a:gd name="connsiteX59-1281" fmla="*/ 1196557 w 1224252"/>
              <a:gd name="connsiteY59-1282" fmla="*/ 755697 h 793146"/>
              <a:gd name="connsiteX60-1283" fmla="*/ 1199192 w 1224252"/>
              <a:gd name="connsiteY60-1284" fmla="*/ 758771 h 793146"/>
              <a:gd name="connsiteX61-1285" fmla="*/ 1224252 w 1224252"/>
              <a:gd name="connsiteY61-1286" fmla="*/ 793146 h 793146"/>
              <a:gd name="connsiteX62-1287" fmla="*/ 614000 w 1224252"/>
              <a:gd name="connsiteY62-1288" fmla="*/ 789905 h 793146"/>
              <a:gd name="connsiteX63-1289" fmla="*/ 537463 w 1224252"/>
              <a:gd name="connsiteY63-1290" fmla="*/ 695979 h 793146"/>
              <a:gd name="connsiteX64-1291" fmla="*/ 537463 w 1224252"/>
              <a:gd name="connsiteY64-1292" fmla="*/ 695540 h 793146"/>
              <a:gd name="connsiteX65-1293" fmla="*/ 537024 w 1224252"/>
              <a:gd name="connsiteY65-1294" fmla="*/ 694661 h 793146"/>
              <a:gd name="connsiteX66-1295" fmla="*/ 477745 w 1224252"/>
              <a:gd name="connsiteY66-1296" fmla="*/ 592350 h 793146"/>
              <a:gd name="connsiteX67-1297" fmla="*/ 475549 w 1224252"/>
              <a:gd name="connsiteY67-1298" fmla="*/ 589277 h 793146"/>
              <a:gd name="connsiteX68-1299" fmla="*/ 474671 w 1224252"/>
              <a:gd name="connsiteY68-1300" fmla="*/ 587081 h 793146"/>
              <a:gd name="connsiteX69-1301" fmla="*/ 473793 w 1224252"/>
              <a:gd name="connsiteY69-1302" fmla="*/ 586642 h 793146"/>
              <a:gd name="connsiteX70-1303" fmla="*/ 473354 w 1224252"/>
              <a:gd name="connsiteY70-1304" fmla="*/ 585325 h 793146"/>
              <a:gd name="connsiteX71-1305" fmla="*/ 472476 w 1224252"/>
              <a:gd name="connsiteY71-1306" fmla="*/ 584446 h 793146"/>
              <a:gd name="connsiteX72-1307" fmla="*/ 472036 w 1224252"/>
              <a:gd name="connsiteY72-1308" fmla="*/ 583568 h 793146"/>
              <a:gd name="connsiteX73-1309" fmla="*/ 342062 w 1224252"/>
              <a:gd name="connsiteY73-1310" fmla="*/ 394315 h 793146"/>
              <a:gd name="connsiteX74-1311" fmla="*/ 341184 w 1224252"/>
              <a:gd name="connsiteY74-1312" fmla="*/ 392119 h 793146"/>
              <a:gd name="connsiteX75-1313" fmla="*/ 338549 w 1224252"/>
              <a:gd name="connsiteY75-1314" fmla="*/ 389045 h 793146"/>
              <a:gd name="connsiteX76-1315" fmla="*/ 302103 w 1224252"/>
              <a:gd name="connsiteY76-1316" fmla="*/ 339866 h 793146"/>
              <a:gd name="connsiteX77-1317" fmla="*/ 299030 w 1224252"/>
              <a:gd name="connsiteY77-1318" fmla="*/ 335036 h 793146"/>
              <a:gd name="connsiteX78-1319" fmla="*/ 295517 w 1224252"/>
              <a:gd name="connsiteY78-1320" fmla="*/ 330205 h 793146"/>
              <a:gd name="connsiteX79-1321" fmla="*/ 292882 w 1224252"/>
              <a:gd name="connsiteY79-1322" fmla="*/ 328010 h 793146"/>
              <a:gd name="connsiteX80-1323" fmla="*/ 291565 w 1224252"/>
              <a:gd name="connsiteY80-1324" fmla="*/ 325814 h 793146"/>
              <a:gd name="connsiteX81-1325" fmla="*/ 291126 w 1224252"/>
              <a:gd name="connsiteY81-1326" fmla="*/ 325375 h 793146"/>
              <a:gd name="connsiteX82-1327" fmla="*/ 290248 w 1224252"/>
              <a:gd name="connsiteY82-1328" fmla="*/ 324497 h 793146"/>
              <a:gd name="connsiteX83-1329" fmla="*/ 289808 w 1224252"/>
              <a:gd name="connsiteY83-1330" fmla="*/ 324058 h 793146"/>
              <a:gd name="connsiteX84-1331" fmla="*/ 288930 w 1224252"/>
              <a:gd name="connsiteY84-1332" fmla="*/ 323180 h 793146"/>
              <a:gd name="connsiteX85-1333" fmla="*/ 288491 w 1224252"/>
              <a:gd name="connsiteY85-1334" fmla="*/ 322302 h 793146"/>
              <a:gd name="connsiteX86-1335" fmla="*/ 288052 w 1224252"/>
              <a:gd name="connsiteY86-1336" fmla="*/ 321863 h 793146"/>
              <a:gd name="connsiteX87-1337" fmla="*/ 74648 w 1224252"/>
              <a:gd name="connsiteY87-1338" fmla="*/ 83429 h 793146"/>
              <a:gd name="connsiteX88-1339" fmla="*/ 74209 w 1224252"/>
              <a:gd name="connsiteY88-1340" fmla="*/ 82990 h 793146"/>
              <a:gd name="connsiteX89-1341" fmla="*/ 72891 w 1224252"/>
              <a:gd name="connsiteY89-1342" fmla="*/ 82112 h 793146"/>
              <a:gd name="connsiteX90-1343" fmla="*/ 72452 w 1224252"/>
              <a:gd name="connsiteY90-1344" fmla="*/ 81673 h 793146"/>
              <a:gd name="connsiteX91-1345" fmla="*/ 71574 w 1224252"/>
              <a:gd name="connsiteY91-1346" fmla="*/ 80795 h 793146"/>
              <a:gd name="connsiteX92-1347" fmla="*/ 68061 w 1224252"/>
              <a:gd name="connsiteY92-1348" fmla="*/ 76404 h 793146"/>
              <a:gd name="connsiteX93-1349" fmla="*/ 63670 w 1224252"/>
              <a:gd name="connsiteY93-1350" fmla="*/ 72452 h 793146"/>
              <a:gd name="connsiteX94-1351" fmla="*/ 61035 w 1224252"/>
              <a:gd name="connsiteY94-1352" fmla="*/ 69378 h 793146"/>
              <a:gd name="connsiteX95-1353" fmla="*/ 57962 w 1224252"/>
              <a:gd name="connsiteY95-1354" fmla="*/ 66743 h 793146"/>
              <a:gd name="connsiteX96-1355" fmla="*/ 46545 w 1224252"/>
              <a:gd name="connsiteY96-1356" fmla="*/ 54009 h 793146"/>
              <a:gd name="connsiteX97-1357" fmla="*/ 45667 w 1224252"/>
              <a:gd name="connsiteY97-1358" fmla="*/ 53570 h 793146"/>
              <a:gd name="connsiteX98-1359" fmla="*/ 45228 w 1224252"/>
              <a:gd name="connsiteY98-1360" fmla="*/ 52692 h 793146"/>
              <a:gd name="connsiteX99-1361" fmla="*/ 42154 w 1224252"/>
              <a:gd name="connsiteY99-1362" fmla="*/ 50057 h 793146"/>
              <a:gd name="connsiteX100-1363" fmla="*/ 39958 w 1224252"/>
              <a:gd name="connsiteY100-1364" fmla="*/ 47862 h 793146"/>
              <a:gd name="connsiteX101-1365" fmla="*/ 38202 w 1224252"/>
              <a:gd name="connsiteY101-1366" fmla="*/ 45666 h 793146"/>
              <a:gd name="connsiteX102-1367" fmla="*/ 9221 w 1224252"/>
              <a:gd name="connsiteY102-1368" fmla="*/ 17564 h 793146"/>
              <a:gd name="connsiteX103-1369" fmla="*/ 7465 w 1224252"/>
              <a:gd name="connsiteY103-1370" fmla="*/ 16246 h 793146"/>
              <a:gd name="connsiteX104-1371" fmla="*/ 6148 w 1224252"/>
              <a:gd name="connsiteY104-1372" fmla="*/ 14929 h 793146"/>
              <a:gd name="connsiteX105-1373" fmla="*/ 5708 w 1224252"/>
              <a:gd name="connsiteY105-1374" fmla="*/ 14051 h 793146"/>
              <a:gd name="connsiteX106-1375" fmla="*/ 4830 w 1224252"/>
              <a:gd name="connsiteY106-1376" fmla="*/ 13173 h 793146"/>
              <a:gd name="connsiteX107-1377" fmla="*/ 1317 w 1224252"/>
              <a:gd name="connsiteY107-1378" fmla="*/ 9660 h 793146"/>
              <a:gd name="connsiteX108-1379" fmla="*/ 439 w 1224252"/>
              <a:gd name="connsiteY108-1380" fmla="*/ 9660 h 793146"/>
              <a:gd name="connsiteX109-1381" fmla="*/ 0 w 1224252"/>
              <a:gd name="connsiteY109-1382" fmla="*/ 7903 h 793146"/>
              <a:gd name="connsiteX110-1383" fmla="*/ 0 w 1224252"/>
              <a:gd name="connsiteY110-1384" fmla="*/ 1317 h 793146"/>
              <a:gd name="connsiteX111-1385" fmla="*/ 13612 w 1224252"/>
              <a:gd name="connsiteY111-1386" fmla="*/ 1317 h 793146"/>
              <a:gd name="connsiteX112-1387" fmla="*/ 28542 w 1224252"/>
              <a:gd name="connsiteY112-1388" fmla="*/ 878 h 793146"/>
              <a:gd name="connsiteX113-1389" fmla="*/ 44350 w 1224252"/>
              <a:gd name="connsiteY113-1390" fmla="*/ 0 h 793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Lst>
            <a:rect l="l" t="t" r="r" b="b"/>
            <a:pathLst>
              <a:path w="1224252" h="793146">
                <a:moveTo>
                  <a:pt x="44350" y="0"/>
                </a:moveTo>
                <a:lnTo>
                  <a:pt x="61035" y="0"/>
                </a:lnTo>
                <a:lnTo>
                  <a:pt x="77721" y="0"/>
                </a:lnTo>
                <a:lnTo>
                  <a:pt x="93090" y="0"/>
                </a:lnTo>
                <a:lnTo>
                  <a:pt x="107580" y="878"/>
                </a:lnTo>
                <a:lnTo>
                  <a:pt x="119875" y="2195"/>
                </a:lnTo>
                <a:lnTo>
                  <a:pt x="133488" y="4391"/>
                </a:lnTo>
                <a:lnTo>
                  <a:pt x="147539" y="5708"/>
                </a:lnTo>
                <a:lnTo>
                  <a:pt x="162029" y="7025"/>
                </a:lnTo>
                <a:lnTo>
                  <a:pt x="175642" y="8342"/>
                </a:lnTo>
                <a:lnTo>
                  <a:pt x="189693" y="9660"/>
                </a:lnTo>
                <a:lnTo>
                  <a:pt x="203305" y="11416"/>
                </a:lnTo>
                <a:lnTo>
                  <a:pt x="216039" y="13173"/>
                </a:lnTo>
                <a:lnTo>
                  <a:pt x="229212" y="16246"/>
                </a:lnTo>
                <a:lnTo>
                  <a:pt x="241507" y="18881"/>
                </a:lnTo>
                <a:lnTo>
                  <a:pt x="254680" y="21955"/>
                </a:lnTo>
                <a:lnTo>
                  <a:pt x="266975" y="23711"/>
                </a:lnTo>
                <a:lnTo>
                  <a:pt x="279709" y="26785"/>
                </a:lnTo>
                <a:lnTo>
                  <a:pt x="292882" y="28980"/>
                </a:lnTo>
                <a:lnTo>
                  <a:pt x="305616" y="31615"/>
                </a:lnTo>
                <a:lnTo>
                  <a:pt x="318350" y="34250"/>
                </a:lnTo>
                <a:lnTo>
                  <a:pt x="331084" y="37762"/>
                </a:lnTo>
                <a:lnTo>
                  <a:pt x="476867" y="79916"/>
                </a:lnTo>
                <a:lnTo>
                  <a:pt x="487405" y="84307"/>
                </a:lnTo>
                <a:lnTo>
                  <a:pt x="497944" y="89138"/>
                </a:lnTo>
                <a:lnTo>
                  <a:pt x="508482" y="93968"/>
                </a:lnTo>
                <a:lnTo>
                  <a:pt x="519460" y="99237"/>
                </a:lnTo>
                <a:lnTo>
                  <a:pt x="623527" y="153686"/>
                </a:lnTo>
                <a:lnTo>
                  <a:pt x="628357" y="156760"/>
                </a:lnTo>
                <a:lnTo>
                  <a:pt x="634066" y="159394"/>
                </a:lnTo>
                <a:lnTo>
                  <a:pt x="638018" y="162907"/>
                </a:lnTo>
                <a:lnTo>
                  <a:pt x="643287" y="166420"/>
                </a:lnTo>
                <a:lnTo>
                  <a:pt x="713983" y="220430"/>
                </a:lnTo>
                <a:lnTo>
                  <a:pt x="718374" y="223942"/>
                </a:lnTo>
                <a:lnTo>
                  <a:pt x="723643" y="227455"/>
                </a:lnTo>
                <a:lnTo>
                  <a:pt x="838249" y="325814"/>
                </a:lnTo>
                <a:lnTo>
                  <a:pt x="839127" y="326693"/>
                </a:lnTo>
                <a:lnTo>
                  <a:pt x="839566" y="327571"/>
                </a:lnTo>
                <a:lnTo>
                  <a:pt x="961198" y="455350"/>
                </a:lnTo>
                <a:lnTo>
                  <a:pt x="965150" y="459302"/>
                </a:lnTo>
                <a:lnTo>
                  <a:pt x="968663" y="464132"/>
                </a:lnTo>
                <a:lnTo>
                  <a:pt x="1009938" y="516385"/>
                </a:lnTo>
                <a:lnTo>
                  <a:pt x="1014329" y="520337"/>
                </a:lnTo>
                <a:lnTo>
                  <a:pt x="1018281" y="525607"/>
                </a:lnTo>
                <a:lnTo>
                  <a:pt x="1060874" y="579616"/>
                </a:lnTo>
                <a:lnTo>
                  <a:pt x="1068339" y="588838"/>
                </a:lnTo>
                <a:lnTo>
                  <a:pt x="1075804" y="597180"/>
                </a:lnTo>
                <a:lnTo>
                  <a:pt x="1090294" y="616062"/>
                </a:lnTo>
                <a:lnTo>
                  <a:pt x="1092490" y="618257"/>
                </a:lnTo>
                <a:lnTo>
                  <a:pt x="1094246" y="620453"/>
                </a:lnTo>
                <a:lnTo>
                  <a:pt x="1095564" y="621770"/>
                </a:lnTo>
                <a:lnTo>
                  <a:pt x="1096442" y="623966"/>
                </a:lnTo>
                <a:lnTo>
                  <a:pt x="1097320" y="624405"/>
                </a:lnTo>
                <a:lnTo>
                  <a:pt x="1097759" y="625283"/>
                </a:lnTo>
                <a:lnTo>
                  <a:pt x="1188654" y="743841"/>
                </a:lnTo>
                <a:lnTo>
                  <a:pt x="1190410" y="746915"/>
                </a:lnTo>
                <a:lnTo>
                  <a:pt x="1192606" y="749549"/>
                </a:lnTo>
                <a:lnTo>
                  <a:pt x="1194362" y="753062"/>
                </a:lnTo>
                <a:lnTo>
                  <a:pt x="1195679" y="754380"/>
                </a:lnTo>
                <a:lnTo>
                  <a:pt x="1196557" y="755697"/>
                </a:lnTo>
                <a:lnTo>
                  <a:pt x="1199192" y="758771"/>
                </a:lnTo>
                <a:lnTo>
                  <a:pt x="1224252" y="793146"/>
                </a:lnTo>
                <a:lnTo>
                  <a:pt x="614000" y="789905"/>
                </a:lnTo>
                <a:lnTo>
                  <a:pt x="537463" y="695979"/>
                </a:lnTo>
                <a:lnTo>
                  <a:pt x="537463" y="695540"/>
                </a:lnTo>
                <a:lnTo>
                  <a:pt x="537024" y="694661"/>
                </a:lnTo>
                <a:lnTo>
                  <a:pt x="477745" y="592350"/>
                </a:lnTo>
                <a:lnTo>
                  <a:pt x="475549" y="589277"/>
                </a:lnTo>
                <a:lnTo>
                  <a:pt x="474671" y="587081"/>
                </a:lnTo>
                <a:lnTo>
                  <a:pt x="473793" y="586642"/>
                </a:lnTo>
                <a:lnTo>
                  <a:pt x="473354" y="585325"/>
                </a:lnTo>
                <a:lnTo>
                  <a:pt x="472476" y="584446"/>
                </a:lnTo>
                <a:lnTo>
                  <a:pt x="472036" y="583568"/>
                </a:lnTo>
                <a:lnTo>
                  <a:pt x="342062" y="394315"/>
                </a:lnTo>
                <a:lnTo>
                  <a:pt x="341184" y="392119"/>
                </a:lnTo>
                <a:lnTo>
                  <a:pt x="338549" y="389045"/>
                </a:lnTo>
                <a:lnTo>
                  <a:pt x="302103" y="339866"/>
                </a:lnTo>
                <a:lnTo>
                  <a:pt x="299030" y="335036"/>
                </a:lnTo>
                <a:lnTo>
                  <a:pt x="295517" y="330205"/>
                </a:lnTo>
                <a:lnTo>
                  <a:pt x="292882" y="328010"/>
                </a:lnTo>
                <a:lnTo>
                  <a:pt x="291565" y="325814"/>
                </a:lnTo>
                <a:lnTo>
                  <a:pt x="291126" y="325375"/>
                </a:lnTo>
                <a:lnTo>
                  <a:pt x="290248" y="324497"/>
                </a:lnTo>
                <a:lnTo>
                  <a:pt x="289808" y="324058"/>
                </a:lnTo>
                <a:lnTo>
                  <a:pt x="288930" y="323180"/>
                </a:lnTo>
                <a:lnTo>
                  <a:pt x="288491" y="322302"/>
                </a:lnTo>
                <a:lnTo>
                  <a:pt x="288052" y="321863"/>
                </a:lnTo>
                <a:lnTo>
                  <a:pt x="74648" y="83429"/>
                </a:lnTo>
                <a:lnTo>
                  <a:pt x="74209" y="82990"/>
                </a:lnTo>
                <a:lnTo>
                  <a:pt x="72891" y="82112"/>
                </a:lnTo>
                <a:lnTo>
                  <a:pt x="72452" y="81673"/>
                </a:lnTo>
                <a:lnTo>
                  <a:pt x="71574" y="80795"/>
                </a:lnTo>
                <a:lnTo>
                  <a:pt x="68061" y="76404"/>
                </a:lnTo>
                <a:lnTo>
                  <a:pt x="63670" y="72452"/>
                </a:lnTo>
                <a:lnTo>
                  <a:pt x="61035" y="69378"/>
                </a:lnTo>
                <a:lnTo>
                  <a:pt x="57962" y="66743"/>
                </a:lnTo>
                <a:lnTo>
                  <a:pt x="46545" y="54009"/>
                </a:lnTo>
                <a:lnTo>
                  <a:pt x="45667" y="53570"/>
                </a:lnTo>
                <a:lnTo>
                  <a:pt x="45228" y="52692"/>
                </a:lnTo>
                <a:lnTo>
                  <a:pt x="42154" y="50057"/>
                </a:lnTo>
                <a:lnTo>
                  <a:pt x="39958" y="47862"/>
                </a:lnTo>
                <a:lnTo>
                  <a:pt x="38202" y="45666"/>
                </a:lnTo>
                <a:lnTo>
                  <a:pt x="9221" y="17564"/>
                </a:lnTo>
                <a:lnTo>
                  <a:pt x="7465" y="16246"/>
                </a:lnTo>
                <a:lnTo>
                  <a:pt x="6148" y="14929"/>
                </a:lnTo>
                <a:lnTo>
                  <a:pt x="5708" y="14051"/>
                </a:lnTo>
                <a:lnTo>
                  <a:pt x="4830" y="13173"/>
                </a:lnTo>
                <a:lnTo>
                  <a:pt x="1317" y="9660"/>
                </a:lnTo>
                <a:lnTo>
                  <a:pt x="439" y="9660"/>
                </a:lnTo>
                <a:cubicBezTo>
                  <a:pt x="293" y="9074"/>
                  <a:pt x="146" y="8489"/>
                  <a:pt x="0" y="7903"/>
                </a:cubicBezTo>
                <a:lnTo>
                  <a:pt x="0" y="1317"/>
                </a:lnTo>
                <a:lnTo>
                  <a:pt x="13612" y="1317"/>
                </a:lnTo>
                <a:lnTo>
                  <a:pt x="28542" y="878"/>
                </a:lnTo>
                <a:lnTo>
                  <a:pt x="44350" y="0"/>
                </a:lnTo>
                <a:close/>
              </a:path>
            </a:pathLst>
          </a:cu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677" name="文本框 1"/>
          <p:cNvSpPr txBox="1">
            <a:spLocks noChangeArrowheads="1"/>
          </p:cNvSpPr>
          <p:nvPr/>
        </p:nvSpPr>
        <p:spPr bwMode="auto">
          <a:xfrm>
            <a:off x="2886075" y="3805238"/>
            <a:ext cx="6186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3600">
                <a:solidFill>
                  <a:srgbClr val="1B6EB8"/>
                </a:solidFill>
                <a:latin typeface="微软雅黑" panose="020B0503020204020204" pitchFamily="34" charset="-122"/>
                <a:ea typeface="微软雅黑" panose="020B0503020204020204" pitchFamily="34" charset="-122"/>
              </a:rPr>
              <a:t>鱼骨图都是可以随意编辑的哦</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wipe(down)">
                                      <p:cBhvr>
                                        <p:cTn id="16"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3" y="1139825"/>
            <a:ext cx="5167312"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圆角 5">
            <a:extLst>
              <a:ext uri="{FF2B5EF4-FFF2-40B4-BE49-F238E27FC236}">
                <a16:creationId xmlns="" xmlns:a16="http://schemas.microsoft.com/office/drawing/2014/main" id="{BF4D3B62-A83D-4FB0-ABBF-EBAA3976CF88}"/>
              </a:ext>
            </a:extLst>
          </p:cNvPr>
          <p:cNvSpPr/>
          <p:nvPr/>
        </p:nvSpPr>
        <p:spPr>
          <a:xfrm>
            <a:off x="2128838" y="3429000"/>
            <a:ext cx="846137" cy="363538"/>
          </a:xfrm>
          <a:prstGeom prst="roundRect">
            <a:avLst>
              <a:gd name="adj" fmla="val 50000"/>
            </a:avLst>
          </a:prstGeom>
          <a:solidFill>
            <a:srgbClr val="65BB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 name="矩形: 圆角 6">
            <a:extLst>
              <a:ext uri="{FF2B5EF4-FFF2-40B4-BE49-F238E27FC236}">
                <a16:creationId xmlns="" xmlns:a16="http://schemas.microsoft.com/office/drawing/2014/main" id="{31E37009-9551-4922-90DC-F2CB95C8708E}"/>
              </a:ext>
            </a:extLst>
          </p:cNvPr>
          <p:cNvSpPr/>
          <p:nvPr/>
        </p:nvSpPr>
        <p:spPr>
          <a:xfrm>
            <a:off x="3027363" y="3429000"/>
            <a:ext cx="847725" cy="363538"/>
          </a:xfrm>
          <a:prstGeom prst="roundRect">
            <a:avLst>
              <a:gd name="adj" fmla="val 50000"/>
            </a:avLst>
          </a:prstGeom>
          <a:solidFill>
            <a:srgbClr val="65BB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矩形: 圆角 7">
            <a:extLst>
              <a:ext uri="{FF2B5EF4-FFF2-40B4-BE49-F238E27FC236}">
                <a16:creationId xmlns="" xmlns:a16="http://schemas.microsoft.com/office/drawing/2014/main" id="{C43BB0B0-7641-48E2-8BFD-618761097C41}"/>
              </a:ext>
            </a:extLst>
          </p:cNvPr>
          <p:cNvSpPr/>
          <p:nvPr/>
        </p:nvSpPr>
        <p:spPr>
          <a:xfrm>
            <a:off x="2473325" y="3894138"/>
            <a:ext cx="847725" cy="363537"/>
          </a:xfrm>
          <a:prstGeom prst="roundRect">
            <a:avLst>
              <a:gd name="adj" fmla="val 50000"/>
            </a:avLst>
          </a:prstGeom>
          <a:solidFill>
            <a:srgbClr val="6B3A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矩形: 圆角 8">
            <a:extLst>
              <a:ext uri="{FF2B5EF4-FFF2-40B4-BE49-F238E27FC236}">
                <a16:creationId xmlns="" xmlns:a16="http://schemas.microsoft.com/office/drawing/2014/main" id="{9AF1EB2B-4FDF-42DD-A36E-C86A1C0E1129}"/>
              </a:ext>
            </a:extLst>
          </p:cNvPr>
          <p:cNvSpPr/>
          <p:nvPr/>
        </p:nvSpPr>
        <p:spPr>
          <a:xfrm>
            <a:off x="2352675" y="4457700"/>
            <a:ext cx="847725" cy="363538"/>
          </a:xfrm>
          <a:prstGeom prst="roundRect">
            <a:avLst>
              <a:gd name="adj" fmla="val 50000"/>
            </a:avLst>
          </a:prstGeom>
          <a:solidFill>
            <a:srgbClr val="C71D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矩形: 圆角 9">
            <a:extLst>
              <a:ext uri="{FF2B5EF4-FFF2-40B4-BE49-F238E27FC236}">
                <a16:creationId xmlns="" xmlns:a16="http://schemas.microsoft.com/office/drawing/2014/main" id="{272C7C0C-5791-4BA6-B12F-4EC0EAEDE78B}"/>
              </a:ext>
            </a:extLst>
          </p:cNvPr>
          <p:cNvSpPr/>
          <p:nvPr/>
        </p:nvSpPr>
        <p:spPr>
          <a:xfrm>
            <a:off x="2605088" y="4953000"/>
            <a:ext cx="846137" cy="363538"/>
          </a:xfrm>
          <a:prstGeom prst="roundRect">
            <a:avLst>
              <a:gd name="adj" fmla="val 50000"/>
            </a:avLst>
          </a:prstGeom>
          <a:solidFill>
            <a:srgbClr val="F1A7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矩形: 圆角 10">
            <a:extLst>
              <a:ext uri="{FF2B5EF4-FFF2-40B4-BE49-F238E27FC236}">
                <a16:creationId xmlns="" xmlns:a16="http://schemas.microsoft.com/office/drawing/2014/main" id="{212BCD55-A506-4918-907F-DC7286D6EF1E}"/>
              </a:ext>
            </a:extLst>
          </p:cNvPr>
          <p:cNvSpPr/>
          <p:nvPr/>
        </p:nvSpPr>
        <p:spPr>
          <a:xfrm>
            <a:off x="2128838" y="2484438"/>
            <a:ext cx="846137" cy="363537"/>
          </a:xfrm>
          <a:prstGeom prst="roundRect">
            <a:avLst>
              <a:gd name="adj" fmla="val 50000"/>
            </a:avLst>
          </a:prstGeom>
          <a:solidFill>
            <a:srgbClr val="1B6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2" name="矩形: 圆角 11">
            <a:extLst>
              <a:ext uri="{FF2B5EF4-FFF2-40B4-BE49-F238E27FC236}">
                <a16:creationId xmlns="" xmlns:a16="http://schemas.microsoft.com/office/drawing/2014/main" id="{82247000-9335-485E-B686-159814A5277D}"/>
              </a:ext>
            </a:extLst>
          </p:cNvPr>
          <p:cNvSpPr/>
          <p:nvPr/>
        </p:nvSpPr>
        <p:spPr>
          <a:xfrm>
            <a:off x="3451225" y="3892550"/>
            <a:ext cx="847725" cy="363538"/>
          </a:xfrm>
          <a:prstGeom prst="roundRect">
            <a:avLst>
              <a:gd name="adj" fmla="val 50000"/>
            </a:avLst>
          </a:prstGeom>
          <a:solidFill>
            <a:srgbClr val="6B3A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3" name="矩形: 圆角 12">
            <a:extLst>
              <a:ext uri="{FF2B5EF4-FFF2-40B4-BE49-F238E27FC236}">
                <a16:creationId xmlns="" xmlns:a16="http://schemas.microsoft.com/office/drawing/2014/main" id="{A974ABFF-DE4E-4FCF-A284-ABF1F4213A18}"/>
              </a:ext>
            </a:extLst>
          </p:cNvPr>
          <p:cNvSpPr/>
          <p:nvPr/>
        </p:nvSpPr>
        <p:spPr>
          <a:xfrm>
            <a:off x="3370263" y="4506913"/>
            <a:ext cx="847725" cy="363537"/>
          </a:xfrm>
          <a:prstGeom prst="roundRect">
            <a:avLst>
              <a:gd name="adj" fmla="val 50000"/>
            </a:avLst>
          </a:prstGeom>
          <a:solidFill>
            <a:srgbClr val="C71D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 name="矩形: 圆角 14">
            <a:extLst>
              <a:ext uri="{FF2B5EF4-FFF2-40B4-BE49-F238E27FC236}">
                <a16:creationId xmlns="" xmlns:a16="http://schemas.microsoft.com/office/drawing/2014/main" id="{1AE02E26-967B-4B5E-84D2-8F0534A919F2}"/>
              </a:ext>
            </a:extLst>
          </p:cNvPr>
          <p:cNvSpPr/>
          <p:nvPr/>
        </p:nvSpPr>
        <p:spPr>
          <a:xfrm>
            <a:off x="2605088" y="2006600"/>
            <a:ext cx="846137" cy="363538"/>
          </a:xfrm>
          <a:prstGeom prst="roundRect">
            <a:avLst>
              <a:gd name="adj" fmla="val 50000"/>
            </a:avLst>
          </a:prstGeom>
          <a:solidFill>
            <a:srgbClr val="1B6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6" name="矩形: 圆角 15">
            <a:extLst>
              <a:ext uri="{FF2B5EF4-FFF2-40B4-BE49-F238E27FC236}">
                <a16:creationId xmlns="" xmlns:a16="http://schemas.microsoft.com/office/drawing/2014/main" id="{E1A07DB5-DDA3-4B27-96C3-CF816958A2F2}"/>
              </a:ext>
            </a:extLst>
          </p:cNvPr>
          <p:cNvSpPr/>
          <p:nvPr/>
        </p:nvSpPr>
        <p:spPr>
          <a:xfrm>
            <a:off x="3295650" y="2452688"/>
            <a:ext cx="847725" cy="363537"/>
          </a:xfrm>
          <a:prstGeom prst="roundRect">
            <a:avLst>
              <a:gd name="adj" fmla="val 50000"/>
            </a:avLst>
          </a:prstGeom>
          <a:solidFill>
            <a:srgbClr val="1B6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732" name="文本框 16"/>
          <p:cNvSpPr txBox="1">
            <a:spLocks noChangeArrowheads="1"/>
          </p:cNvSpPr>
          <p:nvPr/>
        </p:nvSpPr>
        <p:spPr bwMode="auto">
          <a:xfrm>
            <a:off x="2647950" y="2033588"/>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0734" name="文本框 17"/>
          <p:cNvSpPr txBox="1">
            <a:spLocks noChangeArrowheads="1"/>
          </p:cNvSpPr>
          <p:nvPr/>
        </p:nvSpPr>
        <p:spPr bwMode="auto">
          <a:xfrm>
            <a:off x="3348038" y="2484438"/>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2" name="文本框 18"/>
          <p:cNvSpPr txBox="1">
            <a:spLocks noChangeArrowheads="1"/>
          </p:cNvSpPr>
          <p:nvPr/>
        </p:nvSpPr>
        <p:spPr bwMode="auto">
          <a:xfrm>
            <a:off x="3089275" y="3463925"/>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0735" name="文本框 19"/>
          <p:cNvSpPr txBox="1">
            <a:spLocks noChangeArrowheads="1"/>
          </p:cNvSpPr>
          <p:nvPr/>
        </p:nvSpPr>
        <p:spPr bwMode="auto">
          <a:xfrm>
            <a:off x="3513138" y="3916363"/>
            <a:ext cx="7239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0736" name="文本框 20"/>
          <p:cNvSpPr txBox="1">
            <a:spLocks noChangeArrowheads="1"/>
          </p:cNvSpPr>
          <p:nvPr/>
        </p:nvSpPr>
        <p:spPr bwMode="auto">
          <a:xfrm>
            <a:off x="3435350" y="4540250"/>
            <a:ext cx="723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0737" name="文本框 21"/>
          <p:cNvSpPr txBox="1">
            <a:spLocks noChangeArrowheads="1"/>
          </p:cNvSpPr>
          <p:nvPr/>
        </p:nvSpPr>
        <p:spPr bwMode="auto">
          <a:xfrm>
            <a:off x="2414588" y="4478338"/>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0738" name="文本框 22"/>
          <p:cNvSpPr txBox="1">
            <a:spLocks noChangeArrowheads="1"/>
          </p:cNvSpPr>
          <p:nvPr/>
        </p:nvSpPr>
        <p:spPr bwMode="auto">
          <a:xfrm>
            <a:off x="2535238" y="3902075"/>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0739" name="文本框 23"/>
          <p:cNvSpPr txBox="1">
            <a:spLocks noChangeArrowheads="1"/>
          </p:cNvSpPr>
          <p:nvPr/>
        </p:nvSpPr>
        <p:spPr bwMode="auto">
          <a:xfrm>
            <a:off x="2190750" y="34528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0740" name="文本框 24"/>
          <p:cNvSpPr txBox="1">
            <a:spLocks noChangeArrowheads="1"/>
          </p:cNvSpPr>
          <p:nvPr/>
        </p:nvSpPr>
        <p:spPr bwMode="auto">
          <a:xfrm>
            <a:off x="2647950" y="498475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0742" name="文本框 25"/>
          <p:cNvSpPr txBox="1">
            <a:spLocks noChangeArrowheads="1"/>
          </p:cNvSpPr>
          <p:nvPr/>
        </p:nvSpPr>
        <p:spPr bwMode="auto">
          <a:xfrm>
            <a:off x="2173288" y="2513013"/>
            <a:ext cx="7239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cxnSp>
        <p:nvCxnSpPr>
          <p:cNvPr id="28" name="直接箭头连接符 27">
            <a:extLst>
              <a:ext uri="{FF2B5EF4-FFF2-40B4-BE49-F238E27FC236}">
                <a16:creationId xmlns="" xmlns:a16="http://schemas.microsoft.com/office/drawing/2014/main" id="{BB94062F-6C9C-4B71-9999-55CF684ACA60}"/>
              </a:ext>
            </a:extLst>
          </p:cNvPr>
          <p:cNvCxnSpPr/>
          <p:nvPr/>
        </p:nvCxnSpPr>
        <p:spPr>
          <a:xfrm>
            <a:off x="4159250" y="2667000"/>
            <a:ext cx="2698750" cy="0"/>
          </a:xfrm>
          <a:prstGeom prst="straightConnector1">
            <a:avLst/>
          </a:prstGeom>
          <a:ln>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 xmlns:a16="http://schemas.microsoft.com/office/drawing/2014/main" id="{869E208C-B245-4CFF-ACF0-9E0A2302BD1E}"/>
              </a:ext>
            </a:extLst>
          </p:cNvPr>
          <p:cNvCxnSpPr/>
          <p:nvPr/>
        </p:nvCxnSpPr>
        <p:spPr>
          <a:xfrm>
            <a:off x="4143375" y="3592513"/>
            <a:ext cx="2698750" cy="0"/>
          </a:xfrm>
          <a:prstGeom prst="straightConnector1">
            <a:avLst/>
          </a:prstGeom>
          <a:ln>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 xmlns:a16="http://schemas.microsoft.com/office/drawing/2014/main" id="{E1EAB6C6-3EC6-4137-AC6F-48648EA4FAA1}"/>
              </a:ext>
            </a:extLst>
          </p:cNvPr>
          <p:cNvCxnSpPr/>
          <p:nvPr/>
        </p:nvCxnSpPr>
        <p:spPr>
          <a:xfrm>
            <a:off x="4298950" y="4148138"/>
            <a:ext cx="2559050" cy="0"/>
          </a:xfrm>
          <a:prstGeom prst="straightConnector1">
            <a:avLst/>
          </a:prstGeom>
          <a:ln>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 xmlns:a16="http://schemas.microsoft.com/office/drawing/2014/main" id="{5C8AAB19-7AA0-4EA1-A01D-2340A58BC7E2}"/>
              </a:ext>
            </a:extLst>
          </p:cNvPr>
          <p:cNvCxnSpPr/>
          <p:nvPr/>
        </p:nvCxnSpPr>
        <p:spPr>
          <a:xfrm>
            <a:off x="4283075" y="4691063"/>
            <a:ext cx="2559050" cy="0"/>
          </a:xfrm>
          <a:prstGeom prst="straightConnector1">
            <a:avLst/>
          </a:prstGeom>
          <a:ln>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 xmlns:a16="http://schemas.microsoft.com/office/drawing/2014/main" id="{F98FB3EB-45DF-4ECA-9658-077A9F759861}"/>
              </a:ext>
            </a:extLst>
          </p:cNvPr>
          <p:cNvCxnSpPr/>
          <p:nvPr/>
        </p:nvCxnSpPr>
        <p:spPr>
          <a:xfrm>
            <a:off x="3513138" y="5135563"/>
            <a:ext cx="3328987" cy="0"/>
          </a:xfrm>
          <a:prstGeom prst="straightConnector1">
            <a:avLst/>
          </a:prstGeom>
          <a:ln>
            <a:solidFill>
              <a:srgbClr val="F1A72E"/>
            </a:solidFill>
            <a:tailEnd type="triangle"/>
          </a:ln>
        </p:spPr>
        <p:style>
          <a:lnRef idx="1">
            <a:schemeClr val="accent1"/>
          </a:lnRef>
          <a:fillRef idx="0">
            <a:schemeClr val="accent1"/>
          </a:fillRef>
          <a:effectRef idx="0">
            <a:schemeClr val="accent1"/>
          </a:effectRef>
          <a:fontRef idx="minor">
            <a:schemeClr val="tx1"/>
          </a:fontRef>
        </p:style>
      </p:cxnSp>
      <p:sp>
        <p:nvSpPr>
          <p:cNvPr id="30747" name="文本框 34"/>
          <p:cNvSpPr txBox="1">
            <a:spLocks noChangeArrowheads="1"/>
          </p:cNvSpPr>
          <p:nvPr/>
        </p:nvSpPr>
        <p:spPr bwMode="auto">
          <a:xfrm>
            <a:off x="6873875" y="2540000"/>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单击此处添加合适的内容添加关键词</a:t>
            </a:r>
          </a:p>
        </p:txBody>
      </p:sp>
      <p:sp>
        <p:nvSpPr>
          <p:cNvPr id="30748" name="文本框 35"/>
          <p:cNvSpPr txBox="1">
            <a:spLocks noChangeArrowheads="1"/>
          </p:cNvSpPr>
          <p:nvPr/>
        </p:nvSpPr>
        <p:spPr bwMode="auto">
          <a:xfrm>
            <a:off x="6842125" y="3394075"/>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单击此处添加合适的内容添加关键词</a:t>
            </a:r>
          </a:p>
        </p:txBody>
      </p:sp>
      <p:sp>
        <p:nvSpPr>
          <p:cNvPr id="30749" name="文本框 36"/>
          <p:cNvSpPr txBox="1">
            <a:spLocks noChangeArrowheads="1"/>
          </p:cNvSpPr>
          <p:nvPr/>
        </p:nvSpPr>
        <p:spPr bwMode="auto">
          <a:xfrm>
            <a:off x="6842125" y="3973513"/>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单击此处添加合适的内容添加关键词</a:t>
            </a:r>
          </a:p>
        </p:txBody>
      </p:sp>
      <p:sp>
        <p:nvSpPr>
          <p:cNvPr id="30750" name="文本框 37"/>
          <p:cNvSpPr txBox="1">
            <a:spLocks noChangeArrowheads="1"/>
          </p:cNvSpPr>
          <p:nvPr/>
        </p:nvSpPr>
        <p:spPr bwMode="auto">
          <a:xfrm>
            <a:off x="6858000" y="4500563"/>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单击此处添加合适的内容添加关键词</a:t>
            </a:r>
          </a:p>
        </p:txBody>
      </p:sp>
      <p:sp>
        <p:nvSpPr>
          <p:cNvPr id="30751" name="文本框 38"/>
          <p:cNvSpPr txBox="1">
            <a:spLocks noChangeArrowheads="1"/>
          </p:cNvSpPr>
          <p:nvPr/>
        </p:nvSpPr>
        <p:spPr bwMode="auto">
          <a:xfrm>
            <a:off x="6891338" y="4984750"/>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单击此处添加合适的内容添加关键词</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additive="base">
                                        <p:cTn id="7" dur="500" fill="hold"/>
                                        <p:tgtEl>
                                          <p:spTgt spid="30721"/>
                                        </p:tgtEl>
                                        <p:attrNameLst>
                                          <p:attrName>ppt_x</p:attrName>
                                        </p:attrNameLst>
                                      </p:cBhvr>
                                      <p:tavLst>
                                        <p:tav tm="0">
                                          <p:val>
                                            <p:strVal val="#ppt_x"/>
                                          </p:val>
                                        </p:tav>
                                        <p:tav tm="100000">
                                          <p:val>
                                            <p:strVal val="#ppt_x"/>
                                          </p:val>
                                        </p:tav>
                                      </p:tavLst>
                                    </p:anim>
                                    <p:anim calcmode="lin" valueType="num">
                                      <p:cBhvr additive="base">
                                        <p:cTn id="8" dur="500" fill="hold"/>
                                        <p:tgtEl>
                                          <p:spTgt spid="307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0732"/>
                                        </p:tgtEl>
                                        <p:attrNameLst>
                                          <p:attrName>style.visibility</p:attrName>
                                        </p:attrNameLst>
                                      </p:cBhvr>
                                      <p:to>
                                        <p:strVal val="visible"/>
                                      </p:to>
                                    </p:set>
                                    <p:animEffect transition="in" filter="fade">
                                      <p:cBhvr>
                                        <p:cTn id="23" dur="1000"/>
                                        <p:tgtEl>
                                          <p:spTgt spid="30732"/>
                                        </p:tgtEl>
                                      </p:cBhvr>
                                    </p:animEffect>
                                    <p:anim calcmode="lin" valueType="num">
                                      <p:cBhvr>
                                        <p:cTn id="24" dur="1000" fill="hold"/>
                                        <p:tgtEl>
                                          <p:spTgt spid="30732"/>
                                        </p:tgtEl>
                                        <p:attrNameLst>
                                          <p:attrName>ppt_x</p:attrName>
                                        </p:attrNameLst>
                                      </p:cBhvr>
                                      <p:tavLst>
                                        <p:tav tm="0">
                                          <p:val>
                                            <p:strVal val="#ppt_x"/>
                                          </p:val>
                                        </p:tav>
                                        <p:tav tm="100000">
                                          <p:val>
                                            <p:strVal val="#ppt_x"/>
                                          </p:val>
                                        </p:tav>
                                      </p:tavLst>
                                    </p:anim>
                                    <p:anim calcmode="lin" valueType="num">
                                      <p:cBhvr>
                                        <p:cTn id="25" dur="1000" fill="hold"/>
                                        <p:tgtEl>
                                          <p:spTgt spid="307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0747"/>
                                        </p:tgtEl>
                                        <p:attrNameLst>
                                          <p:attrName>style.visibility</p:attrName>
                                        </p:attrNameLst>
                                      </p:cBhvr>
                                      <p:to>
                                        <p:strVal val="visible"/>
                                      </p:to>
                                    </p:set>
                                    <p:animEffect transition="in" filter="fade">
                                      <p:cBhvr>
                                        <p:cTn id="33" dur="1000"/>
                                        <p:tgtEl>
                                          <p:spTgt spid="30747"/>
                                        </p:tgtEl>
                                      </p:cBhvr>
                                    </p:animEffect>
                                    <p:anim calcmode="lin" valueType="num">
                                      <p:cBhvr>
                                        <p:cTn id="34" dur="1000" fill="hold"/>
                                        <p:tgtEl>
                                          <p:spTgt spid="30747"/>
                                        </p:tgtEl>
                                        <p:attrNameLst>
                                          <p:attrName>ppt_x</p:attrName>
                                        </p:attrNameLst>
                                      </p:cBhvr>
                                      <p:tavLst>
                                        <p:tav tm="0">
                                          <p:val>
                                            <p:strVal val="#ppt_x"/>
                                          </p:val>
                                        </p:tav>
                                        <p:tav tm="100000">
                                          <p:val>
                                            <p:strVal val="#ppt_x"/>
                                          </p:val>
                                        </p:tav>
                                      </p:tavLst>
                                    </p:anim>
                                    <p:anim calcmode="lin" valueType="num">
                                      <p:cBhvr>
                                        <p:cTn id="35" dur="1000" fill="hold"/>
                                        <p:tgtEl>
                                          <p:spTgt spid="30747"/>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0739"/>
                                        </p:tgtEl>
                                        <p:attrNameLst>
                                          <p:attrName>style.visibility</p:attrName>
                                        </p:attrNameLst>
                                      </p:cBhvr>
                                      <p:to>
                                        <p:strVal val="visible"/>
                                      </p:to>
                                    </p:set>
                                    <p:animEffect transition="in" filter="fade">
                                      <p:cBhvr>
                                        <p:cTn id="55" dur="1000"/>
                                        <p:tgtEl>
                                          <p:spTgt spid="30739"/>
                                        </p:tgtEl>
                                      </p:cBhvr>
                                    </p:animEffect>
                                    <p:anim calcmode="lin" valueType="num">
                                      <p:cBhvr>
                                        <p:cTn id="56" dur="1000" fill="hold"/>
                                        <p:tgtEl>
                                          <p:spTgt spid="30739"/>
                                        </p:tgtEl>
                                        <p:attrNameLst>
                                          <p:attrName>ppt_x</p:attrName>
                                        </p:attrNameLst>
                                      </p:cBhvr>
                                      <p:tavLst>
                                        <p:tav tm="0">
                                          <p:val>
                                            <p:strVal val="#ppt_x"/>
                                          </p:val>
                                        </p:tav>
                                        <p:tav tm="100000">
                                          <p:val>
                                            <p:strVal val="#ppt_x"/>
                                          </p:val>
                                        </p:tav>
                                      </p:tavLst>
                                    </p:anim>
                                    <p:anim calcmode="lin" valueType="num">
                                      <p:cBhvr>
                                        <p:cTn id="57" dur="1000" fill="hold"/>
                                        <p:tgtEl>
                                          <p:spTgt spid="3073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0748"/>
                                        </p:tgtEl>
                                        <p:attrNameLst>
                                          <p:attrName>style.visibility</p:attrName>
                                        </p:attrNameLst>
                                      </p:cBhvr>
                                      <p:to>
                                        <p:strVal val="visible"/>
                                      </p:to>
                                    </p:set>
                                    <p:animEffect transition="in" filter="fade">
                                      <p:cBhvr>
                                        <p:cTn id="65" dur="1000"/>
                                        <p:tgtEl>
                                          <p:spTgt spid="30748"/>
                                        </p:tgtEl>
                                      </p:cBhvr>
                                    </p:animEffect>
                                    <p:anim calcmode="lin" valueType="num">
                                      <p:cBhvr>
                                        <p:cTn id="66" dur="1000" fill="hold"/>
                                        <p:tgtEl>
                                          <p:spTgt spid="30748"/>
                                        </p:tgtEl>
                                        <p:attrNameLst>
                                          <p:attrName>ppt_x</p:attrName>
                                        </p:attrNameLst>
                                      </p:cBhvr>
                                      <p:tavLst>
                                        <p:tav tm="0">
                                          <p:val>
                                            <p:strVal val="#ppt_x"/>
                                          </p:val>
                                        </p:tav>
                                        <p:tav tm="100000">
                                          <p:val>
                                            <p:strVal val="#ppt_x"/>
                                          </p:val>
                                        </p:tav>
                                      </p:tavLst>
                                    </p:anim>
                                    <p:anim calcmode="lin" valueType="num">
                                      <p:cBhvr>
                                        <p:cTn id="67" dur="1000" fill="hold"/>
                                        <p:tgtEl>
                                          <p:spTgt spid="30748"/>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circle(in)">
                                      <p:cBhvr>
                                        <p:cTn id="72" dur="2000"/>
                                        <p:tgtEl>
                                          <p:spTgt spid="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circle(in)">
                                      <p:cBhvr>
                                        <p:cTn id="75" dur="2000"/>
                                        <p:tgtEl>
                                          <p:spTgt spid="12"/>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30735"/>
                                        </p:tgtEl>
                                        <p:attrNameLst>
                                          <p:attrName>style.visibility</p:attrName>
                                        </p:attrNameLst>
                                      </p:cBhvr>
                                      <p:to>
                                        <p:strVal val="visible"/>
                                      </p:to>
                                    </p:set>
                                    <p:animEffect transition="in" filter="circle(in)">
                                      <p:cBhvr>
                                        <p:cTn id="78" dur="2000"/>
                                        <p:tgtEl>
                                          <p:spTgt spid="30735"/>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30738"/>
                                        </p:tgtEl>
                                        <p:attrNameLst>
                                          <p:attrName>style.visibility</p:attrName>
                                        </p:attrNameLst>
                                      </p:cBhvr>
                                      <p:to>
                                        <p:strVal val="visible"/>
                                      </p:to>
                                    </p:set>
                                    <p:animEffect transition="in" filter="circle(in)">
                                      <p:cBhvr>
                                        <p:cTn id="81" dur="2000"/>
                                        <p:tgtEl>
                                          <p:spTgt spid="30738"/>
                                        </p:tgtEl>
                                      </p:cBhvr>
                                    </p:animEffect>
                                  </p:childTnLst>
                                </p:cTn>
                              </p:par>
                              <p:par>
                                <p:cTn id="82" presetID="6" presetClass="entr" presetSubtype="16"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circle(in)">
                                      <p:cBhvr>
                                        <p:cTn id="84" dur="2000"/>
                                        <p:tgtEl>
                                          <p:spTgt spid="30"/>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30749"/>
                                        </p:tgtEl>
                                        <p:attrNameLst>
                                          <p:attrName>style.visibility</p:attrName>
                                        </p:attrNameLst>
                                      </p:cBhvr>
                                      <p:to>
                                        <p:strVal val="visible"/>
                                      </p:to>
                                    </p:set>
                                    <p:animEffect transition="in" filter="circle(in)">
                                      <p:cBhvr>
                                        <p:cTn id="87" dur="2000"/>
                                        <p:tgtEl>
                                          <p:spTgt spid="3074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1000" fill="hold"/>
                                        <p:tgtEl>
                                          <p:spTgt spid="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1000"/>
                                        <p:tgtEl>
                                          <p:spTgt spid="13"/>
                                        </p:tgtEl>
                                      </p:cBhvr>
                                    </p:animEffect>
                                    <p:anim calcmode="lin" valueType="num">
                                      <p:cBhvr>
                                        <p:cTn id="98" dur="1000" fill="hold"/>
                                        <p:tgtEl>
                                          <p:spTgt spid="13"/>
                                        </p:tgtEl>
                                        <p:attrNameLst>
                                          <p:attrName>ppt_x</p:attrName>
                                        </p:attrNameLst>
                                      </p:cBhvr>
                                      <p:tavLst>
                                        <p:tav tm="0">
                                          <p:val>
                                            <p:strVal val="#ppt_x"/>
                                          </p:val>
                                        </p:tav>
                                        <p:tav tm="100000">
                                          <p:val>
                                            <p:strVal val="#ppt_x"/>
                                          </p:val>
                                        </p:tav>
                                      </p:tavLst>
                                    </p:anim>
                                    <p:anim calcmode="lin" valueType="num">
                                      <p:cBhvr>
                                        <p:cTn id="99" dur="1000" fill="hold"/>
                                        <p:tgtEl>
                                          <p:spTgt spid="1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0736"/>
                                        </p:tgtEl>
                                        <p:attrNameLst>
                                          <p:attrName>style.visibility</p:attrName>
                                        </p:attrNameLst>
                                      </p:cBhvr>
                                      <p:to>
                                        <p:strVal val="visible"/>
                                      </p:to>
                                    </p:set>
                                    <p:animEffect transition="in" filter="fade">
                                      <p:cBhvr>
                                        <p:cTn id="102" dur="1000"/>
                                        <p:tgtEl>
                                          <p:spTgt spid="30736"/>
                                        </p:tgtEl>
                                      </p:cBhvr>
                                    </p:animEffect>
                                    <p:anim calcmode="lin" valueType="num">
                                      <p:cBhvr>
                                        <p:cTn id="103" dur="1000" fill="hold"/>
                                        <p:tgtEl>
                                          <p:spTgt spid="30736"/>
                                        </p:tgtEl>
                                        <p:attrNameLst>
                                          <p:attrName>ppt_x</p:attrName>
                                        </p:attrNameLst>
                                      </p:cBhvr>
                                      <p:tavLst>
                                        <p:tav tm="0">
                                          <p:val>
                                            <p:strVal val="#ppt_x"/>
                                          </p:val>
                                        </p:tav>
                                        <p:tav tm="100000">
                                          <p:val>
                                            <p:strVal val="#ppt_x"/>
                                          </p:val>
                                        </p:tav>
                                      </p:tavLst>
                                    </p:anim>
                                    <p:anim calcmode="lin" valueType="num">
                                      <p:cBhvr>
                                        <p:cTn id="104" dur="1000" fill="hold"/>
                                        <p:tgtEl>
                                          <p:spTgt spid="3073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0737"/>
                                        </p:tgtEl>
                                        <p:attrNameLst>
                                          <p:attrName>style.visibility</p:attrName>
                                        </p:attrNameLst>
                                      </p:cBhvr>
                                      <p:to>
                                        <p:strVal val="visible"/>
                                      </p:to>
                                    </p:set>
                                    <p:animEffect transition="in" filter="fade">
                                      <p:cBhvr>
                                        <p:cTn id="107" dur="1000"/>
                                        <p:tgtEl>
                                          <p:spTgt spid="30737"/>
                                        </p:tgtEl>
                                      </p:cBhvr>
                                    </p:animEffect>
                                    <p:anim calcmode="lin" valueType="num">
                                      <p:cBhvr>
                                        <p:cTn id="108" dur="1000" fill="hold"/>
                                        <p:tgtEl>
                                          <p:spTgt spid="30737"/>
                                        </p:tgtEl>
                                        <p:attrNameLst>
                                          <p:attrName>ppt_x</p:attrName>
                                        </p:attrNameLst>
                                      </p:cBhvr>
                                      <p:tavLst>
                                        <p:tav tm="0">
                                          <p:val>
                                            <p:strVal val="#ppt_x"/>
                                          </p:val>
                                        </p:tav>
                                        <p:tav tm="100000">
                                          <p:val>
                                            <p:strVal val="#ppt_x"/>
                                          </p:val>
                                        </p:tav>
                                      </p:tavLst>
                                    </p:anim>
                                    <p:anim calcmode="lin" valueType="num">
                                      <p:cBhvr>
                                        <p:cTn id="109" dur="1000" fill="hold"/>
                                        <p:tgtEl>
                                          <p:spTgt spid="3073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0750"/>
                                        </p:tgtEl>
                                        <p:attrNameLst>
                                          <p:attrName>style.visibility</p:attrName>
                                        </p:attrNameLst>
                                      </p:cBhvr>
                                      <p:to>
                                        <p:strVal val="visible"/>
                                      </p:to>
                                    </p:set>
                                    <p:animEffect transition="in" filter="fade">
                                      <p:cBhvr>
                                        <p:cTn id="117" dur="1000"/>
                                        <p:tgtEl>
                                          <p:spTgt spid="30750"/>
                                        </p:tgtEl>
                                      </p:cBhvr>
                                    </p:animEffect>
                                    <p:anim calcmode="lin" valueType="num">
                                      <p:cBhvr>
                                        <p:cTn id="118" dur="1000" fill="hold"/>
                                        <p:tgtEl>
                                          <p:spTgt spid="30750"/>
                                        </p:tgtEl>
                                        <p:attrNameLst>
                                          <p:attrName>ppt_x</p:attrName>
                                        </p:attrNameLst>
                                      </p:cBhvr>
                                      <p:tavLst>
                                        <p:tav tm="0">
                                          <p:val>
                                            <p:strVal val="#ppt_x"/>
                                          </p:val>
                                        </p:tav>
                                        <p:tav tm="100000">
                                          <p:val>
                                            <p:strVal val="#ppt_x"/>
                                          </p:val>
                                        </p:tav>
                                      </p:tavLst>
                                    </p:anim>
                                    <p:anim calcmode="lin" valueType="num">
                                      <p:cBhvr>
                                        <p:cTn id="119" dur="1000" fill="hold"/>
                                        <p:tgtEl>
                                          <p:spTgt spid="30750"/>
                                        </p:tgtEl>
                                        <p:attrNameLst>
                                          <p:attrName>ppt_y</p:attrName>
                                        </p:attrNameLst>
                                      </p:cBhvr>
                                      <p:tavLst>
                                        <p:tav tm="0">
                                          <p:val>
                                            <p:strVal val="#ppt_y+.1"/>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ppt_x"/>
                                          </p:val>
                                        </p:tav>
                                        <p:tav tm="100000">
                                          <p:val>
                                            <p:strVal val="#ppt_x"/>
                                          </p:val>
                                        </p:tav>
                                      </p:tavLst>
                                    </p:anim>
                                    <p:anim calcmode="lin" valueType="num">
                                      <p:cBhvr additive="base">
                                        <p:cTn id="125" dur="500" fill="hold"/>
                                        <p:tgtEl>
                                          <p:spTgt spid="10"/>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30740"/>
                                        </p:tgtEl>
                                        <p:attrNameLst>
                                          <p:attrName>style.visibility</p:attrName>
                                        </p:attrNameLst>
                                      </p:cBhvr>
                                      <p:to>
                                        <p:strVal val="visible"/>
                                      </p:to>
                                    </p:set>
                                    <p:anim calcmode="lin" valueType="num">
                                      <p:cBhvr additive="base">
                                        <p:cTn id="128" dur="500" fill="hold"/>
                                        <p:tgtEl>
                                          <p:spTgt spid="30740"/>
                                        </p:tgtEl>
                                        <p:attrNameLst>
                                          <p:attrName>ppt_x</p:attrName>
                                        </p:attrNameLst>
                                      </p:cBhvr>
                                      <p:tavLst>
                                        <p:tav tm="0">
                                          <p:val>
                                            <p:strVal val="#ppt_x"/>
                                          </p:val>
                                        </p:tav>
                                        <p:tav tm="100000">
                                          <p:val>
                                            <p:strVal val="#ppt_x"/>
                                          </p:val>
                                        </p:tav>
                                      </p:tavLst>
                                    </p:anim>
                                    <p:anim calcmode="lin" valueType="num">
                                      <p:cBhvr additive="base">
                                        <p:cTn id="129" dur="500" fill="hold"/>
                                        <p:tgtEl>
                                          <p:spTgt spid="30740"/>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33"/>
                                        </p:tgtEl>
                                        <p:attrNameLst>
                                          <p:attrName>style.visibility</p:attrName>
                                        </p:attrNameLst>
                                      </p:cBhvr>
                                      <p:to>
                                        <p:strVal val="visible"/>
                                      </p:to>
                                    </p:set>
                                    <p:anim calcmode="lin" valueType="num">
                                      <p:cBhvr additive="base">
                                        <p:cTn id="132" dur="500" fill="hold"/>
                                        <p:tgtEl>
                                          <p:spTgt spid="33"/>
                                        </p:tgtEl>
                                        <p:attrNameLst>
                                          <p:attrName>ppt_x</p:attrName>
                                        </p:attrNameLst>
                                      </p:cBhvr>
                                      <p:tavLst>
                                        <p:tav tm="0">
                                          <p:val>
                                            <p:strVal val="#ppt_x"/>
                                          </p:val>
                                        </p:tav>
                                        <p:tav tm="100000">
                                          <p:val>
                                            <p:strVal val="#ppt_x"/>
                                          </p:val>
                                        </p:tav>
                                      </p:tavLst>
                                    </p:anim>
                                    <p:anim calcmode="lin" valueType="num">
                                      <p:cBhvr additive="base">
                                        <p:cTn id="133" dur="500" fill="hold"/>
                                        <p:tgtEl>
                                          <p:spTgt spid="33"/>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30751"/>
                                        </p:tgtEl>
                                        <p:attrNameLst>
                                          <p:attrName>style.visibility</p:attrName>
                                        </p:attrNameLst>
                                      </p:cBhvr>
                                      <p:to>
                                        <p:strVal val="visible"/>
                                      </p:to>
                                    </p:set>
                                    <p:anim calcmode="lin" valueType="num">
                                      <p:cBhvr additive="base">
                                        <p:cTn id="136" dur="500" fill="hold"/>
                                        <p:tgtEl>
                                          <p:spTgt spid="30751"/>
                                        </p:tgtEl>
                                        <p:attrNameLst>
                                          <p:attrName>ppt_x</p:attrName>
                                        </p:attrNameLst>
                                      </p:cBhvr>
                                      <p:tavLst>
                                        <p:tav tm="0">
                                          <p:val>
                                            <p:strVal val="#ppt_x"/>
                                          </p:val>
                                        </p:tav>
                                        <p:tav tm="100000">
                                          <p:val>
                                            <p:strVal val="#ppt_x"/>
                                          </p:val>
                                        </p:tav>
                                      </p:tavLst>
                                    </p:anim>
                                    <p:anim calcmode="lin" valueType="num">
                                      <p:cBhvr additive="base">
                                        <p:cTn id="137" dur="500" fill="hold"/>
                                        <p:tgtEl>
                                          <p:spTgt spid="307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6" grpId="0" animBg="1"/>
      <p:bldP spid="30732" grpId="0"/>
      <p:bldP spid="2" grpId="0"/>
      <p:bldP spid="30735" grpId="0"/>
      <p:bldP spid="30736" grpId="0"/>
      <p:bldP spid="30737" grpId="0"/>
      <p:bldP spid="30738" grpId="0"/>
      <p:bldP spid="30739" grpId="0"/>
      <p:bldP spid="30740" grpId="0"/>
      <p:bldP spid="30747" grpId="0"/>
      <p:bldP spid="30748" grpId="0"/>
      <p:bldP spid="30749" grpId="0"/>
      <p:bldP spid="30750" grpId="0"/>
      <p:bldP spid="307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1254125"/>
            <a:ext cx="445135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图片 2"/>
          <p:cNvPicPr>
            <a:picLocks noChangeAspect="1" noChangeArrowheads="1"/>
          </p:cNvPicPr>
          <p:nvPr/>
        </p:nvPicPr>
        <p:blipFill>
          <a:blip r:embed="rId5">
            <a:extLst>
              <a:ext uri="{28A0092B-C50C-407E-A947-70E740481C1C}">
                <a14:useLocalDpi xmlns:a14="http://schemas.microsoft.com/office/drawing/2010/main" val="0"/>
              </a:ext>
            </a:extLst>
          </a:blip>
          <a:srcRect b="3320"/>
          <a:stretch>
            <a:fillRect/>
          </a:stretch>
        </p:blipFill>
        <p:spPr bwMode="auto">
          <a:xfrm>
            <a:off x="6162675" y="1254125"/>
            <a:ext cx="44656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fade">
                                      <p:cBhvr>
                                        <p:cTn id="7" dur="1000"/>
                                        <p:tgtEl>
                                          <p:spTgt spid="32769"/>
                                        </p:tgtEl>
                                      </p:cBhvr>
                                    </p:animEffect>
                                    <p:anim calcmode="lin" valueType="num">
                                      <p:cBhvr>
                                        <p:cTn id="8" dur="1000" fill="hold"/>
                                        <p:tgtEl>
                                          <p:spTgt spid="32769"/>
                                        </p:tgtEl>
                                        <p:attrNameLst>
                                          <p:attrName>ppt_x</p:attrName>
                                        </p:attrNameLst>
                                      </p:cBhvr>
                                      <p:tavLst>
                                        <p:tav tm="0">
                                          <p:val>
                                            <p:strVal val="#ppt_x"/>
                                          </p:val>
                                        </p:tav>
                                        <p:tav tm="100000">
                                          <p:val>
                                            <p:strVal val="#ppt_x"/>
                                          </p:val>
                                        </p:tav>
                                      </p:tavLst>
                                    </p:anim>
                                    <p:anim calcmode="lin" valueType="num">
                                      <p:cBhvr>
                                        <p:cTn id="9" dur="1000" fill="hold"/>
                                        <p:tgtEl>
                                          <p:spTgt spid="3276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fade">
                                      <p:cBhvr>
                                        <p:cTn id="14" dur="1000"/>
                                        <p:tgtEl>
                                          <p:spTgt spid="32770"/>
                                        </p:tgtEl>
                                      </p:cBhvr>
                                    </p:animEffect>
                                    <p:anim calcmode="lin" valueType="num">
                                      <p:cBhvr>
                                        <p:cTn id="15" dur="1000" fill="hold"/>
                                        <p:tgtEl>
                                          <p:spTgt spid="32770"/>
                                        </p:tgtEl>
                                        <p:attrNameLst>
                                          <p:attrName>ppt_x</p:attrName>
                                        </p:attrNameLst>
                                      </p:cBhvr>
                                      <p:tavLst>
                                        <p:tav tm="0">
                                          <p:val>
                                            <p:strVal val="#ppt_x"/>
                                          </p:val>
                                        </p:tav>
                                        <p:tav tm="100000">
                                          <p:val>
                                            <p:strVal val="#ppt_x"/>
                                          </p:val>
                                        </p:tav>
                                      </p:tavLst>
                                    </p:anim>
                                    <p:anim calcmode="lin" valueType="num">
                                      <p:cBhvr>
                                        <p:cTn id="16"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a:extLst>
              <a:ext uri="{FF2B5EF4-FFF2-40B4-BE49-F238E27FC236}">
                <a16:creationId xmlns="" xmlns:a16="http://schemas.microsoft.com/office/drawing/2014/main" id="{0E6BB606-551B-46A1-94A3-FB42D6635D29}"/>
              </a:ext>
            </a:extLst>
          </p:cNvPr>
          <p:cNvSpPr/>
          <p:nvPr/>
        </p:nvSpPr>
        <p:spPr>
          <a:xfrm>
            <a:off x="0" y="912813"/>
            <a:ext cx="12192000" cy="2927350"/>
          </a:xfrm>
          <a:prstGeom prst="rect">
            <a:avLst/>
          </a:prstGeom>
          <a:gradFill flip="none" rotWithShape="1">
            <a:gsLst>
              <a:gs pos="0">
                <a:srgbClr val="1D2631">
                  <a:lumMod val="50000"/>
                  <a:lumOff val="50000"/>
                </a:srgbClr>
              </a:gs>
              <a:gs pos="100000">
                <a:srgbClr val="1D2631">
                  <a:lumMod val="10000"/>
                  <a:lumOff val="90000"/>
                </a:srgbClr>
              </a:gs>
            </a:gsLst>
            <a:lin ang="540000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fr-FR" kern="0" dirty="0">
              <a:solidFill>
                <a:prstClr val="white"/>
              </a:solidFill>
              <a:latin typeface="Calibri" panose="020F0502020204030204"/>
              <a:ea typeface="+mn-ea"/>
            </a:endParaRPr>
          </a:p>
        </p:txBody>
      </p:sp>
      <p:grpSp>
        <p:nvGrpSpPr>
          <p:cNvPr id="34819" name="Groupe 37"/>
          <p:cNvGrpSpPr>
            <a:grpSpLocks/>
          </p:cNvGrpSpPr>
          <p:nvPr/>
        </p:nvGrpSpPr>
        <p:grpSpPr bwMode="auto">
          <a:xfrm>
            <a:off x="0" y="3087688"/>
            <a:ext cx="12192000" cy="3770312"/>
            <a:chOff x="563488" y="2861661"/>
            <a:chExt cx="7122411" cy="4348146"/>
          </a:xfrm>
        </p:grpSpPr>
        <p:sp>
          <p:nvSpPr>
            <p:cNvPr id="7" name="Freeform 5">
              <a:extLst>
                <a:ext uri="{FF2B5EF4-FFF2-40B4-BE49-F238E27FC236}">
                  <a16:creationId xmlns="" xmlns:a16="http://schemas.microsoft.com/office/drawing/2014/main" id="{3C85A006-DCF8-407B-81BC-36EA1FC05A26}"/>
                </a:ext>
              </a:extLst>
            </p:cNvPr>
            <p:cNvSpPr/>
            <p:nvPr/>
          </p:nvSpPr>
          <p:spPr bwMode="auto">
            <a:xfrm>
              <a:off x="563488" y="2861661"/>
              <a:ext cx="7122411" cy="239834"/>
            </a:xfrm>
            <a:custGeom>
              <a:avLst/>
              <a:gdLst>
                <a:gd name="T0" fmla="*/ 25292 w 26124"/>
                <a:gd name="T1" fmla="*/ 114 h 884"/>
                <a:gd name="T2" fmla="*/ 24826 w 26124"/>
                <a:gd name="T3" fmla="*/ 67 h 884"/>
                <a:gd name="T4" fmla="*/ 24459 w 26124"/>
                <a:gd name="T5" fmla="*/ 97 h 884"/>
                <a:gd name="T6" fmla="*/ 23979 w 26124"/>
                <a:gd name="T7" fmla="*/ 97 h 884"/>
                <a:gd name="T8" fmla="*/ 23612 w 26124"/>
                <a:gd name="T9" fmla="*/ 67 h 884"/>
                <a:gd name="T10" fmla="*/ 23146 w 26124"/>
                <a:gd name="T11" fmla="*/ 114 h 884"/>
                <a:gd name="T12" fmla="*/ 22747 w 26124"/>
                <a:gd name="T13" fmla="*/ 27 h 884"/>
                <a:gd name="T14" fmla="*/ 22287 w 26124"/>
                <a:gd name="T15" fmla="*/ 118 h 884"/>
                <a:gd name="T16" fmla="*/ 21849 w 26124"/>
                <a:gd name="T17" fmla="*/ 38 h 884"/>
                <a:gd name="T18" fmla="*/ 21461 w 26124"/>
                <a:gd name="T19" fmla="*/ 112 h 884"/>
                <a:gd name="T20" fmla="*/ 20990 w 26124"/>
                <a:gd name="T21" fmla="*/ 76 h 884"/>
                <a:gd name="T22" fmla="*/ 20626 w 26124"/>
                <a:gd name="T23" fmla="*/ 90 h 884"/>
                <a:gd name="T24" fmla="*/ 20149 w 26124"/>
                <a:gd name="T25" fmla="*/ 103 h 884"/>
                <a:gd name="T26" fmla="*/ 19855 w 26124"/>
                <a:gd name="T27" fmla="*/ 5 h 884"/>
                <a:gd name="T28" fmla="*/ 19476 w 26124"/>
                <a:gd name="T29" fmla="*/ 114 h 884"/>
                <a:gd name="T30" fmla="*/ 19009 w 26124"/>
                <a:gd name="T31" fmla="*/ 67 h 884"/>
                <a:gd name="T32" fmla="*/ 18642 w 26124"/>
                <a:gd name="T33" fmla="*/ 97 h 884"/>
                <a:gd name="T34" fmla="*/ 18162 w 26124"/>
                <a:gd name="T35" fmla="*/ 97 h 884"/>
                <a:gd name="T36" fmla="*/ 17795 w 26124"/>
                <a:gd name="T37" fmla="*/ 67 h 884"/>
                <a:gd name="T38" fmla="*/ 17329 w 26124"/>
                <a:gd name="T39" fmla="*/ 114 h 884"/>
                <a:gd name="T40" fmla="*/ 16930 w 26124"/>
                <a:gd name="T41" fmla="*/ 27 h 884"/>
                <a:gd name="T42" fmla="*/ 16469 w 26124"/>
                <a:gd name="T43" fmla="*/ 118 h 884"/>
                <a:gd name="T44" fmla="*/ 16032 w 26124"/>
                <a:gd name="T45" fmla="*/ 38 h 884"/>
                <a:gd name="T46" fmla="*/ 15644 w 26124"/>
                <a:gd name="T47" fmla="*/ 112 h 884"/>
                <a:gd name="T48" fmla="*/ 15172 w 26124"/>
                <a:gd name="T49" fmla="*/ 76 h 884"/>
                <a:gd name="T50" fmla="*/ 14808 w 26124"/>
                <a:gd name="T51" fmla="*/ 90 h 884"/>
                <a:gd name="T52" fmla="*/ 14328 w 26124"/>
                <a:gd name="T53" fmla="*/ 102 h 884"/>
                <a:gd name="T54" fmla="*/ 13957 w 26124"/>
                <a:gd name="T55" fmla="*/ 57 h 884"/>
                <a:gd name="T56" fmla="*/ 13495 w 26124"/>
                <a:gd name="T57" fmla="*/ 116 h 884"/>
                <a:gd name="T58" fmla="*/ 13071 w 26124"/>
                <a:gd name="T59" fmla="*/ 0 h 884"/>
                <a:gd name="T60" fmla="*/ 12639 w 26124"/>
                <a:gd name="T61" fmla="*/ 116 h 884"/>
                <a:gd name="T62" fmla="*/ 12177 w 26124"/>
                <a:gd name="T63" fmla="*/ 57 h 884"/>
                <a:gd name="T64" fmla="*/ 11804 w 26124"/>
                <a:gd name="T65" fmla="*/ 102 h 884"/>
                <a:gd name="T66" fmla="*/ 11325 w 26124"/>
                <a:gd name="T67" fmla="*/ 90 h 884"/>
                <a:gd name="T68" fmla="*/ 10961 w 26124"/>
                <a:gd name="T69" fmla="*/ 76 h 884"/>
                <a:gd name="T70" fmla="*/ 10489 w 26124"/>
                <a:gd name="T71" fmla="*/ 112 h 884"/>
                <a:gd name="T72" fmla="*/ 10101 w 26124"/>
                <a:gd name="T73" fmla="*/ 38 h 884"/>
                <a:gd name="T74" fmla="*/ 9664 w 26124"/>
                <a:gd name="T75" fmla="*/ 118 h 884"/>
                <a:gd name="T76" fmla="*/ 9203 w 26124"/>
                <a:gd name="T77" fmla="*/ 27 h 884"/>
                <a:gd name="T78" fmla="*/ 8805 w 26124"/>
                <a:gd name="T79" fmla="*/ 114 h 884"/>
                <a:gd name="T80" fmla="*/ 8339 w 26124"/>
                <a:gd name="T81" fmla="*/ 67 h 884"/>
                <a:gd name="T82" fmla="*/ 7972 w 26124"/>
                <a:gd name="T83" fmla="*/ 97 h 884"/>
                <a:gd name="T84" fmla="*/ 7492 w 26124"/>
                <a:gd name="T85" fmla="*/ 97 h 884"/>
                <a:gd name="T86" fmla="*/ 7125 w 26124"/>
                <a:gd name="T87" fmla="*/ 67 h 884"/>
                <a:gd name="T88" fmla="*/ 6660 w 26124"/>
                <a:gd name="T89" fmla="*/ 115 h 884"/>
                <a:gd name="T90" fmla="*/ 6288 w 26124"/>
                <a:gd name="T91" fmla="*/ 0 h 884"/>
                <a:gd name="T92" fmla="*/ 5989 w 26124"/>
                <a:gd name="T93" fmla="*/ 102 h 884"/>
                <a:gd name="T94" fmla="*/ 5508 w 26124"/>
                <a:gd name="T95" fmla="*/ 90 h 884"/>
                <a:gd name="T96" fmla="*/ 5143 w 26124"/>
                <a:gd name="T97" fmla="*/ 76 h 884"/>
                <a:gd name="T98" fmla="*/ 4672 w 26124"/>
                <a:gd name="T99" fmla="*/ 112 h 884"/>
                <a:gd name="T100" fmla="*/ 4284 w 26124"/>
                <a:gd name="T101" fmla="*/ 38 h 884"/>
                <a:gd name="T102" fmla="*/ 3846 w 26124"/>
                <a:gd name="T103" fmla="*/ 118 h 884"/>
                <a:gd name="T104" fmla="*/ 3386 w 26124"/>
                <a:gd name="T105" fmla="*/ 27 h 884"/>
                <a:gd name="T106" fmla="*/ 2987 w 26124"/>
                <a:gd name="T107" fmla="*/ 114 h 884"/>
                <a:gd name="T108" fmla="*/ 2521 w 26124"/>
                <a:gd name="T109" fmla="*/ 67 h 884"/>
                <a:gd name="T110" fmla="*/ 2154 w 26124"/>
                <a:gd name="T111" fmla="*/ 97 h 884"/>
                <a:gd name="T112" fmla="*/ 1674 w 26124"/>
                <a:gd name="T113" fmla="*/ 97 h 884"/>
                <a:gd name="T114" fmla="*/ 1308 w 26124"/>
                <a:gd name="T115" fmla="*/ 67 h 884"/>
                <a:gd name="T116" fmla="*/ 841 w 26124"/>
                <a:gd name="T117" fmla="*/ 114 h 884"/>
                <a:gd name="T118" fmla="*/ 443 w 26124"/>
                <a:gd name="T119" fmla="*/ 26 h 884"/>
                <a:gd name="T120" fmla="*/ 0 w 26124"/>
                <a:gd name="T121" fmla="*/ 118 h 884"/>
                <a:gd name="T122" fmla="*/ 25958 w 26124"/>
                <a:gd name="T123" fmla="*/ 10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884">
                  <a:moveTo>
                    <a:pt x="25668" y="15"/>
                  </a:moveTo>
                  <a:lnTo>
                    <a:pt x="25668" y="15"/>
                  </a:lnTo>
                  <a:lnTo>
                    <a:pt x="25646" y="27"/>
                  </a:lnTo>
                  <a:lnTo>
                    <a:pt x="25622" y="38"/>
                  </a:lnTo>
                  <a:lnTo>
                    <a:pt x="25597" y="48"/>
                  </a:lnTo>
                  <a:lnTo>
                    <a:pt x="25571" y="57"/>
                  </a:lnTo>
                  <a:lnTo>
                    <a:pt x="25545" y="67"/>
                  </a:lnTo>
                  <a:lnTo>
                    <a:pt x="25516" y="76"/>
                  </a:lnTo>
                  <a:lnTo>
                    <a:pt x="25487" y="83"/>
                  </a:lnTo>
                  <a:lnTo>
                    <a:pt x="25456" y="90"/>
                  </a:lnTo>
                  <a:lnTo>
                    <a:pt x="25425" y="97"/>
                  </a:lnTo>
                  <a:lnTo>
                    <a:pt x="25393" y="102"/>
                  </a:lnTo>
                  <a:lnTo>
                    <a:pt x="25360" y="107"/>
                  </a:lnTo>
                  <a:lnTo>
                    <a:pt x="25326" y="112"/>
                  </a:lnTo>
                  <a:lnTo>
                    <a:pt x="25292" y="114"/>
                  </a:lnTo>
                  <a:lnTo>
                    <a:pt x="25257" y="117"/>
                  </a:lnTo>
                  <a:lnTo>
                    <a:pt x="25221" y="118"/>
                  </a:lnTo>
                  <a:lnTo>
                    <a:pt x="25185" y="118"/>
                  </a:lnTo>
                  <a:lnTo>
                    <a:pt x="25185" y="118"/>
                  </a:lnTo>
                  <a:lnTo>
                    <a:pt x="25148" y="118"/>
                  </a:lnTo>
                  <a:lnTo>
                    <a:pt x="25113" y="117"/>
                  </a:lnTo>
                  <a:lnTo>
                    <a:pt x="25079" y="114"/>
                  </a:lnTo>
                  <a:lnTo>
                    <a:pt x="25044" y="112"/>
                  </a:lnTo>
                  <a:lnTo>
                    <a:pt x="25010" y="107"/>
                  </a:lnTo>
                  <a:lnTo>
                    <a:pt x="24977" y="102"/>
                  </a:lnTo>
                  <a:lnTo>
                    <a:pt x="24945" y="97"/>
                  </a:lnTo>
                  <a:lnTo>
                    <a:pt x="24914" y="90"/>
                  </a:lnTo>
                  <a:lnTo>
                    <a:pt x="24884" y="83"/>
                  </a:lnTo>
                  <a:lnTo>
                    <a:pt x="24854" y="76"/>
                  </a:lnTo>
                  <a:lnTo>
                    <a:pt x="24826" y="67"/>
                  </a:lnTo>
                  <a:lnTo>
                    <a:pt x="24799" y="57"/>
                  </a:lnTo>
                  <a:lnTo>
                    <a:pt x="24773" y="48"/>
                  </a:lnTo>
                  <a:lnTo>
                    <a:pt x="24748" y="38"/>
                  </a:lnTo>
                  <a:lnTo>
                    <a:pt x="24725" y="27"/>
                  </a:lnTo>
                  <a:lnTo>
                    <a:pt x="24702" y="15"/>
                  </a:lnTo>
                  <a:lnTo>
                    <a:pt x="24702" y="15"/>
                  </a:lnTo>
                  <a:lnTo>
                    <a:pt x="24680" y="27"/>
                  </a:lnTo>
                  <a:lnTo>
                    <a:pt x="24656" y="38"/>
                  </a:lnTo>
                  <a:lnTo>
                    <a:pt x="24631" y="48"/>
                  </a:lnTo>
                  <a:lnTo>
                    <a:pt x="24605" y="57"/>
                  </a:lnTo>
                  <a:lnTo>
                    <a:pt x="24578" y="67"/>
                  </a:lnTo>
                  <a:lnTo>
                    <a:pt x="24549" y="76"/>
                  </a:lnTo>
                  <a:lnTo>
                    <a:pt x="24520" y="83"/>
                  </a:lnTo>
                  <a:lnTo>
                    <a:pt x="24491" y="90"/>
                  </a:lnTo>
                  <a:lnTo>
                    <a:pt x="24459" y="97"/>
                  </a:lnTo>
                  <a:lnTo>
                    <a:pt x="24426" y="102"/>
                  </a:lnTo>
                  <a:lnTo>
                    <a:pt x="24394" y="107"/>
                  </a:lnTo>
                  <a:lnTo>
                    <a:pt x="24360" y="112"/>
                  </a:lnTo>
                  <a:lnTo>
                    <a:pt x="24326" y="114"/>
                  </a:lnTo>
                  <a:lnTo>
                    <a:pt x="24290" y="117"/>
                  </a:lnTo>
                  <a:lnTo>
                    <a:pt x="24255" y="118"/>
                  </a:lnTo>
                  <a:lnTo>
                    <a:pt x="24218" y="118"/>
                  </a:lnTo>
                  <a:lnTo>
                    <a:pt x="24218" y="118"/>
                  </a:lnTo>
                  <a:lnTo>
                    <a:pt x="24182" y="118"/>
                  </a:lnTo>
                  <a:lnTo>
                    <a:pt x="24146" y="117"/>
                  </a:lnTo>
                  <a:lnTo>
                    <a:pt x="24112" y="114"/>
                  </a:lnTo>
                  <a:lnTo>
                    <a:pt x="24078" y="112"/>
                  </a:lnTo>
                  <a:lnTo>
                    <a:pt x="24044" y="107"/>
                  </a:lnTo>
                  <a:lnTo>
                    <a:pt x="24010" y="102"/>
                  </a:lnTo>
                  <a:lnTo>
                    <a:pt x="23979" y="97"/>
                  </a:lnTo>
                  <a:lnTo>
                    <a:pt x="23947" y="90"/>
                  </a:lnTo>
                  <a:lnTo>
                    <a:pt x="23917" y="83"/>
                  </a:lnTo>
                  <a:lnTo>
                    <a:pt x="23888" y="76"/>
                  </a:lnTo>
                  <a:lnTo>
                    <a:pt x="23860" y="67"/>
                  </a:lnTo>
                  <a:lnTo>
                    <a:pt x="23833" y="57"/>
                  </a:lnTo>
                  <a:lnTo>
                    <a:pt x="23807" y="48"/>
                  </a:lnTo>
                  <a:lnTo>
                    <a:pt x="23782" y="38"/>
                  </a:lnTo>
                  <a:lnTo>
                    <a:pt x="23758" y="27"/>
                  </a:lnTo>
                  <a:lnTo>
                    <a:pt x="23736" y="15"/>
                  </a:lnTo>
                  <a:lnTo>
                    <a:pt x="23736" y="15"/>
                  </a:lnTo>
                  <a:lnTo>
                    <a:pt x="23713" y="27"/>
                  </a:lnTo>
                  <a:lnTo>
                    <a:pt x="23690" y="38"/>
                  </a:lnTo>
                  <a:lnTo>
                    <a:pt x="23665" y="48"/>
                  </a:lnTo>
                  <a:lnTo>
                    <a:pt x="23639" y="57"/>
                  </a:lnTo>
                  <a:lnTo>
                    <a:pt x="23612" y="67"/>
                  </a:lnTo>
                  <a:lnTo>
                    <a:pt x="23583" y="76"/>
                  </a:lnTo>
                  <a:lnTo>
                    <a:pt x="23554" y="83"/>
                  </a:lnTo>
                  <a:lnTo>
                    <a:pt x="23524" y="90"/>
                  </a:lnTo>
                  <a:lnTo>
                    <a:pt x="23493" y="97"/>
                  </a:lnTo>
                  <a:lnTo>
                    <a:pt x="23460" y="102"/>
                  </a:lnTo>
                  <a:lnTo>
                    <a:pt x="23428" y="107"/>
                  </a:lnTo>
                  <a:lnTo>
                    <a:pt x="23394" y="112"/>
                  </a:lnTo>
                  <a:lnTo>
                    <a:pt x="23359" y="114"/>
                  </a:lnTo>
                  <a:lnTo>
                    <a:pt x="23324" y="117"/>
                  </a:lnTo>
                  <a:lnTo>
                    <a:pt x="23288" y="118"/>
                  </a:lnTo>
                  <a:lnTo>
                    <a:pt x="23252" y="118"/>
                  </a:lnTo>
                  <a:lnTo>
                    <a:pt x="23252" y="118"/>
                  </a:lnTo>
                  <a:lnTo>
                    <a:pt x="23216" y="118"/>
                  </a:lnTo>
                  <a:lnTo>
                    <a:pt x="23181" y="117"/>
                  </a:lnTo>
                  <a:lnTo>
                    <a:pt x="23146" y="114"/>
                  </a:lnTo>
                  <a:lnTo>
                    <a:pt x="23111" y="112"/>
                  </a:lnTo>
                  <a:lnTo>
                    <a:pt x="23078" y="107"/>
                  </a:lnTo>
                  <a:lnTo>
                    <a:pt x="23044" y="102"/>
                  </a:lnTo>
                  <a:lnTo>
                    <a:pt x="23013" y="97"/>
                  </a:lnTo>
                  <a:lnTo>
                    <a:pt x="22981" y="90"/>
                  </a:lnTo>
                  <a:lnTo>
                    <a:pt x="22951" y="83"/>
                  </a:lnTo>
                  <a:lnTo>
                    <a:pt x="22921" y="76"/>
                  </a:lnTo>
                  <a:lnTo>
                    <a:pt x="22893" y="67"/>
                  </a:lnTo>
                  <a:lnTo>
                    <a:pt x="22866" y="57"/>
                  </a:lnTo>
                  <a:lnTo>
                    <a:pt x="22840" y="48"/>
                  </a:lnTo>
                  <a:lnTo>
                    <a:pt x="22816" y="38"/>
                  </a:lnTo>
                  <a:lnTo>
                    <a:pt x="22792" y="27"/>
                  </a:lnTo>
                  <a:lnTo>
                    <a:pt x="22770" y="15"/>
                  </a:lnTo>
                  <a:lnTo>
                    <a:pt x="22770" y="15"/>
                  </a:lnTo>
                  <a:lnTo>
                    <a:pt x="22747" y="27"/>
                  </a:lnTo>
                  <a:lnTo>
                    <a:pt x="22724" y="38"/>
                  </a:lnTo>
                  <a:lnTo>
                    <a:pt x="22699" y="48"/>
                  </a:lnTo>
                  <a:lnTo>
                    <a:pt x="22673" y="57"/>
                  </a:lnTo>
                  <a:lnTo>
                    <a:pt x="22646" y="67"/>
                  </a:lnTo>
                  <a:lnTo>
                    <a:pt x="22618" y="76"/>
                  </a:lnTo>
                  <a:lnTo>
                    <a:pt x="22588" y="83"/>
                  </a:lnTo>
                  <a:lnTo>
                    <a:pt x="22558" y="90"/>
                  </a:lnTo>
                  <a:lnTo>
                    <a:pt x="22526" y="97"/>
                  </a:lnTo>
                  <a:lnTo>
                    <a:pt x="22495" y="102"/>
                  </a:lnTo>
                  <a:lnTo>
                    <a:pt x="22462" y="107"/>
                  </a:lnTo>
                  <a:lnTo>
                    <a:pt x="22428" y="112"/>
                  </a:lnTo>
                  <a:lnTo>
                    <a:pt x="22393" y="114"/>
                  </a:lnTo>
                  <a:lnTo>
                    <a:pt x="22358" y="117"/>
                  </a:lnTo>
                  <a:lnTo>
                    <a:pt x="22322" y="118"/>
                  </a:lnTo>
                  <a:lnTo>
                    <a:pt x="22287" y="118"/>
                  </a:lnTo>
                  <a:lnTo>
                    <a:pt x="22287" y="118"/>
                  </a:lnTo>
                  <a:lnTo>
                    <a:pt x="22251" y="118"/>
                  </a:lnTo>
                  <a:lnTo>
                    <a:pt x="22215" y="117"/>
                  </a:lnTo>
                  <a:lnTo>
                    <a:pt x="22180" y="114"/>
                  </a:lnTo>
                  <a:lnTo>
                    <a:pt x="22145" y="112"/>
                  </a:lnTo>
                  <a:lnTo>
                    <a:pt x="22111" y="107"/>
                  </a:lnTo>
                  <a:lnTo>
                    <a:pt x="22079" y="102"/>
                  </a:lnTo>
                  <a:lnTo>
                    <a:pt x="22047" y="97"/>
                  </a:lnTo>
                  <a:lnTo>
                    <a:pt x="22015" y="90"/>
                  </a:lnTo>
                  <a:lnTo>
                    <a:pt x="21985" y="83"/>
                  </a:lnTo>
                  <a:lnTo>
                    <a:pt x="21955" y="76"/>
                  </a:lnTo>
                  <a:lnTo>
                    <a:pt x="21927" y="67"/>
                  </a:lnTo>
                  <a:lnTo>
                    <a:pt x="21900" y="57"/>
                  </a:lnTo>
                  <a:lnTo>
                    <a:pt x="21874" y="48"/>
                  </a:lnTo>
                  <a:lnTo>
                    <a:pt x="21849" y="38"/>
                  </a:lnTo>
                  <a:lnTo>
                    <a:pt x="21826" y="27"/>
                  </a:lnTo>
                  <a:lnTo>
                    <a:pt x="21803" y="15"/>
                  </a:lnTo>
                  <a:lnTo>
                    <a:pt x="21803" y="15"/>
                  </a:lnTo>
                  <a:lnTo>
                    <a:pt x="21781" y="27"/>
                  </a:lnTo>
                  <a:lnTo>
                    <a:pt x="21757" y="38"/>
                  </a:lnTo>
                  <a:lnTo>
                    <a:pt x="21732" y="48"/>
                  </a:lnTo>
                  <a:lnTo>
                    <a:pt x="21707" y="57"/>
                  </a:lnTo>
                  <a:lnTo>
                    <a:pt x="21680" y="67"/>
                  </a:lnTo>
                  <a:lnTo>
                    <a:pt x="21652" y="76"/>
                  </a:lnTo>
                  <a:lnTo>
                    <a:pt x="21622" y="83"/>
                  </a:lnTo>
                  <a:lnTo>
                    <a:pt x="21592" y="90"/>
                  </a:lnTo>
                  <a:lnTo>
                    <a:pt x="21560" y="97"/>
                  </a:lnTo>
                  <a:lnTo>
                    <a:pt x="21529" y="102"/>
                  </a:lnTo>
                  <a:lnTo>
                    <a:pt x="21495" y="107"/>
                  </a:lnTo>
                  <a:lnTo>
                    <a:pt x="21461" y="112"/>
                  </a:lnTo>
                  <a:lnTo>
                    <a:pt x="21427" y="114"/>
                  </a:lnTo>
                  <a:lnTo>
                    <a:pt x="21392" y="117"/>
                  </a:lnTo>
                  <a:lnTo>
                    <a:pt x="21357" y="118"/>
                  </a:lnTo>
                  <a:lnTo>
                    <a:pt x="21321" y="118"/>
                  </a:lnTo>
                  <a:lnTo>
                    <a:pt x="21321" y="118"/>
                  </a:lnTo>
                  <a:lnTo>
                    <a:pt x="21285" y="118"/>
                  </a:lnTo>
                  <a:lnTo>
                    <a:pt x="21249" y="117"/>
                  </a:lnTo>
                  <a:lnTo>
                    <a:pt x="21214" y="114"/>
                  </a:lnTo>
                  <a:lnTo>
                    <a:pt x="21179" y="112"/>
                  </a:lnTo>
                  <a:lnTo>
                    <a:pt x="21145" y="107"/>
                  </a:lnTo>
                  <a:lnTo>
                    <a:pt x="21113" y="102"/>
                  </a:lnTo>
                  <a:lnTo>
                    <a:pt x="21080" y="97"/>
                  </a:lnTo>
                  <a:lnTo>
                    <a:pt x="21049" y="90"/>
                  </a:lnTo>
                  <a:lnTo>
                    <a:pt x="21019" y="83"/>
                  </a:lnTo>
                  <a:lnTo>
                    <a:pt x="20990" y="76"/>
                  </a:lnTo>
                  <a:lnTo>
                    <a:pt x="20961" y="67"/>
                  </a:lnTo>
                  <a:lnTo>
                    <a:pt x="20934" y="57"/>
                  </a:lnTo>
                  <a:lnTo>
                    <a:pt x="20908" y="48"/>
                  </a:lnTo>
                  <a:lnTo>
                    <a:pt x="20883" y="38"/>
                  </a:lnTo>
                  <a:lnTo>
                    <a:pt x="20860" y="27"/>
                  </a:lnTo>
                  <a:lnTo>
                    <a:pt x="20837" y="15"/>
                  </a:lnTo>
                  <a:lnTo>
                    <a:pt x="20837" y="15"/>
                  </a:lnTo>
                  <a:lnTo>
                    <a:pt x="20815" y="27"/>
                  </a:lnTo>
                  <a:lnTo>
                    <a:pt x="20791" y="38"/>
                  </a:lnTo>
                  <a:lnTo>
                    <a:pt x="20766" y="48"/>
                  </a:lnTo>
                  <a:lnTo>
                    <a:pt x="20740" y="57"/>
                  </a:lnTo>
                  <a:lnTo>
                    <a:pt x="20713" y="67"/>
                  </a:lnTo>
                  <a:lnTo>
                    <a:pt x="20685" y="76"/>
                  </a:lnTo>
                  <a:lnTo>
                    <a:pt x="20655" y="83"/>
                  </a:lnTo>
                  <a:lnTo>
                    <a:pt x="20626" y="90"/>
                  </a:lnTo>
                  <a:lnTo>
                    <a:pt x="20594" y="97"/>
                  </a:lnTo>
                  <a:lnTo>
                    <a:pt x="20562" y="102"/>
                  </a:lnTo>
                  <a:lnTo>
                    <a:pt x="20529" y="107"/>
                  </a:lnTo>
                  <a:lnTo>
                    <a:pt x="20495" y="112"/>
                  </a:lnTo>
                  <a:lnTo>
                    <a:pt x="20461" y="114"/>
                  </a:lnTo>
                  <a:lnTo>
                    <a:pt x="20426" y="117"/>
                  </a:lnTo>
                  <a:lnTo>
                    <a:pt x="20391" y="118"/>
                  </a:lnTo>
                  <a:lnTo>
                    <a:pt x="20354" y="118"/>
                  </a:lnTo>
                  <a:lnTo>
                    <a:pt x="20354" y="118"/>
                  </a:lnTo>
                  <a:lnTo>
                    <a:pt x="20319" y="118"/>
                  </a:lnTo>
                  <a:lnTo>
                    <a:pt x="20283" y="117"/>
                  </a:lnTo>
                  <a:lnTo>
                    <a:pt x="20249" y="115"/>
                  </a:lnTo>
                  <a:lnTo>
                    <a:pt x="20214" y="112"/>
                  </a:lnTo>
                  <a:lnTo>
                    <a:pt x="20182" y="107"/>
                  </a:lnTo>
                  <a:lnTo>
                    <a:pt x="20149" y="103"/>
                  </a:lnTo>
                  <a:lnTo>
                    <a:pt x="20117" y="98"/>
                  </a:lnTo>
                  <a:lnTo>
                    <a:pt x="20086" y="91"/>
                  </a:lnTo>
                  <a:lnTo>
                    <a:pt x="20056" y="85"/>
                  </a:lnTo>
                  <a:lnTo>
                    <a:pt x="20027" y="77"/>
                  </a:lnTo>
                  <a:lnTo>
                    <a:pt x="19999" y="68"/>
                  </a:lnTo>
                  <a:lnTo>
                    <a:pt x="19973" y="59"/>
                  </a:lnTo>
                  <a:lnTo>
                    <a:pt x="19946" y="50"/>
                  </a:lnTo>
                  <a:lnTo>
                    <a:pt x="19921" y="39"/>
                  </a:lnTo>
                  <a:lnTo>
                    <a:pt x="19898" y="29"/>
                  </a:lnTo>
                  <a:lnTo>
                    <a:pt x="19876" y="17"/>
                  </a:lnTo>
                  <a:lnTo>
                    <a:pt x="19876" y="0"/>
                  </a:lnTo>
                  <a:lnTo>
                    <a:pt x="19876" y="0"/>
                  </a:lnTo>
                  <a:lnTo>
                    <a:pt x="19860" y="8"/>
                  </a:lnTo>
                  <a:lnTo>
                    <a:pt x="19860" y="8"/>
                  </a:lnTo>
                  <a:lnTo>
                    <a:pt x="19855" y="5"/>
                  </a:lnTo>
                  <a:lnTo>
                    <a:pt x="19855" y="13"/>
                  </a:lnTo>
                  <a:lnTo>
                    <a:pt x="19855" y="13"/>
                  </a:lnTo>
                  <a:lnTo>
                    <a:pt x="19832" y="25"/>
                  </a:lnTo>
                  <a:lnTo>
                    <a:pt x="19808" y="36"/>
                  </a:lnTo>
                  <a:lnTo>
                    <a:pt x="19784" y="46"/>
                  </a:lnTo>
                  <a:lnTo>
                    <a:pt x="19758" y="56"/>
                  </a:lnTo>
                  <a:lnTo>
                    <a:pt x="19730" y="66"/>
                  </a:lnTo>
                  <a:lnTo>
                    <a:pt x="19701" y="75"/>
                  </a:lnTo>
                  <a:lnTo>
                    <a:pt x="19672" y="82"/>
                  </a:lnTo>
                  <a:lnTo>
                    <a:pt x="19641" y="90"/>
                  </a:lnTo>
                  <a:lnTo>
                    <a:pt x="19610" y="97"/>
                  </a:lnTo>
                  <a:lnTo>
                    <a:pt x="19577" y="102"/>
                  </a:lnTo>
                  <a:lnTo>
                    <a:pt x="19545" y="107"/>
                  </a:lnTo>
                  <a:lnTo>
                    <a:pt x="19511" y="111"/>
                  </a:lnTo>
                  <a:lnTo>
                    <a:pt x="19476" y="114"/>
                  </a:lnTo>
                  <a:lnTo>
                    <a:pt x="19440" y="117"/>
                  </a:lnTo>
                  <a:lnTo>
                    <a:pt x="19404" y="118"/>
                  </a:lnTo>
                  <a:lnTo>
                    <a:pt x="19367" y="118"/>
                  </a:lnTo>
                  <a:lnTo>
                    <a:pt x="19367" y="118"/>
                  </a:lnTo>
                  <a:lnTo>
                    <a:pt x="19331" y="118"/>
                  </a:lnTo>
                  <a:lnTo>
                    <a:pt x="19295" y="117"/>
                  </a:lnTo>
                  <a:lnTo>
                    <a:pt x="19260" y="114"/>
                  </a:lnTo>
                  <a:lnTo>
                    <a:pt x="19227" y="112"/>
                  </a:lnTo>
                  <a:lnTo>
                    <a:pt x="19193" y="107"/>
                  </a:lnTo>
                  <a:lnTo>
                    <a:pt x="19159" y="102"/>
                  </a:lnTo>
                  <a:lnTo>
                    <a:pt x="19127" y="97"/>
                  </a:lnTo>
                  <a:lnTo>
                    <a:pt x="19096" y="90"/>
                  </a:lnTo>
                  <a:lnTo>
                    <a:pt x="19065" y="83"/>
                  </a:lnTo>
                  <a:lnTo>
                    <a:pt x="19037" y="76"/>
                  </a:lnTo>
                  <a:lnTo>
                    <a:pt x="19009" y="67"/>
                  </a:lnTo>
                  <a:lnTo>
                    <a:pt x="18982" y="57"/>
                  </a:lnTo>
                  <a:lnTo>
                    <a:pt x="18955" y="48"/>
                  </a:lnTo>
                  <a:lnTo>
                    <a:pt x="18930" y="38"/>
                  </a:lnTo>
                  <a:lnTo>
                    <a:pt x="18906" y="27"/>
                  </a:lnTo>
                  <a:lnTo>
                    <a:pt x="18885" y="15"/>
                  </a:lnTo>
                  <a:lnTo>
                    <a:pt x="18885" y="15"/>
                  </a:lnTo>
                  <a:lnTo>
                    <a:pt x="18862" y="27"/>
                  </a:lnTo>
                  <a:lnTo>
                    <a:pt x="18839" y="38"/>
                  </a:lnTo>
                  <a:lnTo>
                    <a:pt x="18814" y="48"/>
                  </a:lnTo>
                  <a:lnTo>
                    <a:pt x="18788" y="57"/>
                  </a:lnTo>
                  <a:lnTo>
                    <a:pt x="18760" y="67"/>
                  </a:lnTo>
                  <a:lnTo>
                    <a:pt x="18732" y="76"/>
                  </a:lnTo>
                  <a:lnTo>
                    <a:pt x="18703" y="83"/>
                  </a:lnTo>
                  <a:lnTo>
                    <a:pt x="18672" y="90"/>
                  </a:lnTo>
                  <a:lnTo>
                    <a:pt x="18642" y="97"/>
                  </a:lnTo>
                  <a:lnTo>
                    <a:pt x="18609" y="102"/>
                  </a:lnTo>
                  <a:lnTo>
                    <a:pt x="18576" y="107"/>
                  </a:lnTo>
                  <a:lnTo>
                    <a:pt x="18543" y="112"/>
                  </a:lnTo>
                  <a:lnTo>
                    <a:pt x="18508" y="114"/>
                  </a:lnTo>
                  <a:lnTo>
                    <a:pt x="18473" y="117"/>
                  </a:lnTo>
                  <a:lnTo>
                    <a:pt x="18437" y="118"/>
                  </a:lnTo>
                  <a:lnTo>
                    <a:pt x="18401" y="118"/>
                  </a:lnTo>
                  <a:lnTo>
                    <a:pt x="18401" y="118"/>
                  </a:lnTo>
                  <a:lnTo>
                    <a:pt x="18365" y="118"/>
                  </a:lnTo>
                  <a:lnTo>
                    <a:pt x="18329" y="117"/>
                  </a:lnTo>
                  <a:lnTo>
                    <a:pt x="18294" y="114"/>
                  </a:lnTo>
                  <a:lnTo>
                    <a:pt x="18260" y="112"/>
                  </a:lnTo>
                  <a:lnTo>
                    <a:pt x="18226" y="107"/>
                  </a:lnTo>
                  <a:lnTo>
                    <a:pt x="18193" y="102"/>
                  </a:lnTo>
                  <a:lnTo>
                    <a:pt x="18162" y="97"/>
                  </a:lnTo>
                  <a:lnTo>
                    <a:pt x="18130" y="90"/>
                  </a:lnTo>
                  <a:lnTo>
                    <a:pt x="18099" y="83"/>
                  </a:lnTo>
                  <a:lnTo>
                    <a:pt x="18070" y="76"/>
                  </a:lnTo>
                  <a:lnTo>
                    <a:pt x="18042" y="67"/>
                  </a:lnTo>
                  <a:lnTo>
                    <a:pt x="18015" y="57"/>
                  </a:lnTo>
                  <a:lnTo>
                    <a:pt x="17988" y="48"/>
                  </a:lnTo>
                  <a:lnTo>
                    <a:pt x="17964" y="38"/>
                  </a:lnTo>
                  <a:lnTo>
                    <a:pt x="17941" y="27"/>
                  </a:lnTo>
                  <a:lnTo>
                    <a:pt x="17919" y="15"/>
                  </a:lnTo>
                  <a:lnTo>
                    <a:pt x="17919" y="15"/>
                  </a:lnTo>
                  <a:lnTo>
                    <a:pt x="17896" y="27"/>
                  </a:lnTo>
                  <a:lnTo>
                    <a:pt x="17872" y="38"/>
                  </a:lnTo>
                  <a:lnTo>
                    <a:pt x="17848" y="48"/>
                  </a:lnTo>
                  <a:lnTo>
                    <a:pt x="17822" y="57"/>
                  </a:lnTo>
                  <a:lnTo>
                    <a:pt x="17795" y="67"/>
                  </a:lnTo>
                  <a:lnTo>
                    <a:pt x="17766" y="76"/>
                  </a:lnTo>
                  <a:lnTo>
                    <a:pt x="17737" y="83"/>
                  </a:lnTo>
                  <a:lnTo>
                    <a:pt x="17706" y="90"/>
                  </a:lnTo>
                  <a:lnTo>
                    <a:pt x="17675" y="97"/>
                  </a:lnTo>
                  <a:lnTo>
                    <a:pt x="17643" y="102"/>
                  </a:lnTo>
                  <a:lnTo>
                    <a:pt x="17611" y="107"/>
                  </a:lnTo>
                  <a:lnTo>
                    <a:pt x="17577" y="112"/>
                  </a:lnTo>
                  <a:lnTo>
                    <a:pt x="17542" y="114"/>
                  </a:lnTo>
                  <a:lnTo>
                    <a:pt x="17507" y="117"/>
                  </a:lnTo>
                  <a:lnTo>
                    <a:pt x="17471" y="118"/>
                  </a:lnTo>
                  <a:lnTo>
                    <a:pt x="17435" y="118"/>
                  </a:lnTo>
                  <a:lnTo>
                    <a:pt x="17435" y="118"/>
                  </a:lnTo>
                  <a:lnTo>
                    <a:pt x="17399" y="118"/>
                  </a:lnTo>
                  <a:lnTo>
                    <a:pt x="17363" y="117"/>
                  </a:lnTo>
                  <a:lnTo>
                    <a:pt x="17329" y="114"/>
                  </a:lnTo>
                  <a:lnTo>
                    <a:pt x="17294" y="112"/>
                  </a:lnTo>
                  <a:lnTo>
                    <a:pt x="17260" y="107"/>
                  </a:lnTo>
                  <a:lnTo>
                    <a:pt x="17227" y="102"/>
                  </a:lnTo>
                  <a:lnTo>
                    <a:pt x="17195" y="97"/>
                  </a:lnTo>
                  <a:lnTo>
                    <a:pt x="17164" y="90"/>
                  </a:lnTo>
                  <a:lnTo>
                    <a:pt x="17134" y="83"/>
                  </a:lnTo>
                  <a:lnTo>
                    <a:pt x="17104" y="76"/>
                  </a:lnTo>
                  <a:lnTo>
                    <a:pt x="17076" y="67"/>
                  </a:lnTo>
                  <a:lnTo>
                    <a:pt x="17049" y="57"/>
                  </a:lnTo>
                  <a:lnTo>
                    <a:pt x="17023" y="48"/>
                  </a:lnTo>
                  <a:lnTo>
                    <a:pt x="16997" y="38"/>
                  </a:lnTo>
                  <a:lnTo>
                    <a:pt x="16975" y="27"/>
                  </a:lnTo>
                  <a:lnTo>
                    <a:pt x="16952" y="15"/>
                  </a:lnTo>
                  <a:lnTo>
                    <a:pt x="16952" y="15"/>
                  </a:lnTo>
                  <a:lnTo>
                    <a:pt x="16930" y="27"/>
                  </a:lnTo>
                  <a:lnTo>
                    <a:pt x="16906" y="38"/>
                  </a:lnTo>
                  <a:lnTo>
                    <a:pt x="16881" y="48"/>
                  </a:lnTo>
                  <a:lnTo>
                    <a:pt x="16856" y="57"/>
                  </a:lnTo>
                  <a:lnTo>
                    <a:pt x="16829" y="67"/>
                  </a:lnTo>
                  <a:lnTo>
                    <a:pt x="16800" y="76"/>
                  </a:lnTo>
                  <a:lnTo>
                    <a:pt x="16771" y="83"/>
                  </a:lnTo>
                  <a:lnTo>
                    <a:pt x="16740" y="90"/>
                  </a:lnTo>
                  <a:lnTo>
                    <a:pt x="16709" y="97"/>
                  </a:lnTo>
                  <a:lnTo>
                    <a:pt x="16677" y="102"/>
                  </a:lnTo>
                  <a:lnTo>
                    <a:pt x="16644" y="107"/>
                  </a:lnTo>
                  <a:lnTo>
                    <a:pt x="16610" y="112"/>
                  </a:lnTo>
                  <a:lnTo>
                    <a:pt x="16576" y="114"/>
                  </a:lnTo>
                  <a:lnTo>
                    <a:pt x="16541" y="117"/>
                  </a:lnTo>
                  <a:lnTo>
                    <a:pt x="16505" y="118"/>
                  </a:lnTo>
                  <a:lnTo>
                    <a:pt x="16469" y="118"/>
                  </a:lnTo>
                  <a:lnTo>
                    <a:pt x="16469" y="118"/>
                  </a:lnTo>
                  <a:lnTo>
                    <a:pt x="16432" y="118"/>
                  </a:lnTo>
                  <a:lnTo>
                    <a:pt x="16397" y="117"/>
                  </a:lnTo>
                  <a:lnTo>
                    <a:pt x="16363" y="114"/>
                  </a:lnTo>
                  <a:lnTo>
                    <a:pt x="16328" y="112"/>
                  </a:lnTo>
                  <a:lnTo>
                    <a:pt x="16294" y="107"/>
                  </a:lnTo>
                  <a:lnTo>
                    <a:pt x="16261" y="102"/>
                  </a:lnTo>
                  <a:lnTo>
                    <a:pt x="16229" y="97"/>
                  </a:lnTo>
                  <a:lnTo>
                    <a:pt x="16198" y="90"/>
                  </a:lnTo>
                  <a:lnTo>
                    <a:pt x="16168" y="83"/>
                  </a:lnTo>
                  <a:lnTo>
                    <a:pt x="16138" y="76"/>
                  </a:lnTo>
                  <a:lnTo>
                    <a:pt x="16110" y="67"/>
                  </a:lnTo>
                  <a:lnTo>
                    <a:pt x="16083" y="57"/>
                  </a:lnTo>
                  <a:lnTo>
                    <a:pt x="16057" y="48"/>
                  </a:lnTo>
                  <a:lnTo>
                    <a:pt x="16032" y="38"/>
                  </a:lnTo>
                  <a:lnTo>
                    <a:pt x="16009" y="27"/>
                  </a:lnTo>
                  <a:lnTo>
                    <a:pt x="15986" y="15"/>
                  </a:lnTo>
                  <a:lnTo>
                    <a:pt x="15986" y="15"/>
                  </a:lnTo>
                  <a:lnTo>
                    <a:pt x="15964" y="27"/>
                  </a:lnTo>
                  <a:lnTo>
                    <a:pt x="15940" y="38"/>
                  </a:lnTo>
                  <a:lnTo>
                    <a:pt x="15915" y="48"/>
                  </a:lnTo>
                  <a:lnTo>
                    <a:pt x="15889" y="57"/>
                  </a:lnTo>
                  <a:lnTo>
                    <a:pt x="15862" y="67"/>
                  </a:lnTo>
                  <a:lnTo>
                    <a:pt x="15833" y="76"/>
                  </a:lnTo>
                  <a:lnTo>
                    <a:pt x="15804" y="83"/>
                  </a:lnTo>
                  <a:lnTo>
                    <a:pt x="15775" y="90"/>
                  </a:lnTo>
                  <a:lnTo>
                    <a:pt x="15743" y="97"/>
                  </a:lnTo>
                  <a:lnTo>
                    <a:pt x="15710" y="102"/>
                  </a:lnTo>
                  <a:lnTo>
                    <a:pt x="15678" y="107"/>
                  </a:lnTo>
                  <a:lnTo>
                    <a:pt x="15644" y="112"/>
                  </a:lnTo>
                  <a:lnTo>
                    <a:pt x="15610" y="114"/>
                  </a:lnTo>
                  <a:lnTo>
                    <a:pt x="15574" y="117"/>
                  </a:lnTo>
                  <a:lnTo>
                    <a:pt x="15539" y="118"/>
                  </a:lnTo>
                  <a:lnTo>
                    <a:pt x="15502" y="118"/>
                  </a:lnTo>
                  <a:lnTo>
                    <a:pt x="15502" y="118"/>
                  </a:lnTo>
                  <a:lnTo>
                    <a:pt x="15466" y="118"/>
                  </a:lnTo>
                  <a:lnTo>
                    <a:pt x="15430" y="117"/>
                  </a:lnTo>
                  <a:lnTo>
                    <a:pt x="15396" y="114"/>
                  </a:lnTo>
                  <a:lnTo>
                    <a:pt x="15362" y="112"/>
                  </a:lnTo>
                  <a:lnTo>
                    <a:pt x="15328" y="107"/>
                  </a:lnTo>
                  <a:lnTo>
                    <a:pt x="15295" y="102"/>
                  </a:lnTo>
                  <a:lnTo>
                    <a:pt x="15263" y="97"/>
                  </a:lnTo>
                  <a:lnTo>
                    <a:pt x="15231" y="90"/>
                  </a:lnTo>
                  <a:lnTo>
                    <a:pt x="15202" y="83"/>
                  </a:lnTo>
                  <a:lnTo>
                    <a:pt x="15172" y="76"/>
                  </a:lnTo>
                  <a:lnTo>
                    <a:pt x="15144" y="67"/>
                  </a:lnTo>
                  <a:lnTo>
                    <a:pt x="15117" y="57"/>
                  </a:lnTo>
                  <a:lnTo>
                    <a:pt x="15091" y="48"/>
                  </a:lnTo>
                  <a:lnTo>
                    <a:pt x="15066" y="38"/>
                  </a:lnTo>
                  <a:lnTo>
                    <a:pt x="15042" y="27"/>
                  </a:lnTo>
                  <a:lnTo>
                    <a:pt x="15020" y="15"/>
                  </a:lnTo>
                  <a:lnTo>
                    <a:pt x="15020" y="15"/>
                  </a:lnTo>
                  <a:lnTo>
                    <a:pt x="14997" y="27"/>
                  </a:lnTo>
                  <a:lnTo>
                    <a:pt x="14974" y="38"/>
                  </a:lnTo>
                  <a:lnTo>
                    <a:pt x="14949" y="48"/>
                  </a:lnTo>
                  <a:lnTo>
                    <a:pt x="14923" y="57"/>
                  </a:lnTo>
                  <a:lnTo>
                    <a:pt x="14896" y="67"/>
                  </a:lnTo>
                  <a:lnTo>
                    <a:pt x="14867" y="76"/>
                  </a:lnTo>
                  <a:lnTo>
                    <a:pt x="14838" y="83"/>
                  </a:lnTo>
                  <a:lnTo>
                    <a:pt x="14808" y="90"/>
                  </a:lnTo>
                  <a:lnTo>
                    <a:pt x="14777" y="97"/>
                  </a:lnTo>
                  <a:lnTo>
                    <a:pt x="14744" y="102"/>
                  </a:lnTo>
                  <a:lnTo>
                    <a:pt x="14712" y="107"/>
                  </a:lnTo>
                  <a:lnTo>
                    <a:pt x="14678" y="112"/>
                  </a:lnTo>
                  <a:lnTo>
                    <a:pt x="14643" y="114"/>
                  </a:lnTo>
                  <a:lnTo>
                    <a:pt x="14608" y="117"/>
                  </a:lnTo>
                  <a:lnTo>
                    <a:pt x="14572" y="118"/>
                  </a:lnTo>
                  <a:lnTo>
                    <a:pt x="14536" y="118"/>
                  </a:lnTo>
                  <a:lnTo>
                    <a:pt x="14536" y="118"/>
                  </a:lnTo>
                  <a:lnTo>
                    <a:pt x="14501" y="118"/>
                  </a:lnTo>
                  <a:lnTo>
                    <a:pt x="14465" y="117"/>
                  </a:lnTo>
                  <a:lnTo>
                    <a:pt x="14430" y="114"/>
                  </a:lnTo>
                  <a:lnTo>
                    <a:pt x="14395" y="112"/>
                  </a:lnTo>
                  <a:lnTo>
                    <a:pt x="14362" y="107"/>
                  </a:lnTo>
                  <a:lnTo>
                    <a:pt x="14328" y="102"/>
                  </a:lnTo>
                  <a:lnTo>
                    <a:pt x="14297" y="97"/>
                  </a:lnTo>
                  <a:lnTo>
                    <a:pt x="14265" y="90"/>
                  </a:lnTo>
                  <a:lnTo>
                    <a:pt x="14235" y="83"/>
                  </a:lnTo>
                  <a:lnTo>
                    <a:pt x="14205" y="76"/>
                  </a:lnTo>
                  <a:lnTo>
                    <a:pt x="14177" y="67"/>
                  </a:lnTo>
                  <a:lnTo>
                    <a:pt x="14150" y="57"/>
                  </a:lnTo>
                  <a:lnTo>
                    <a:pt x="14124" y="48"/>
                  </a:lnTo>
                  <a:lnTo>
                    <a:pt x="14100" y="38"/>
                  </a:lnTo>
                  <a:lnTo>
                    <a:pt x="14076" y="27"/>
                  </a:lnTo>
                  <a:lnTo>
                    <a:pt x="14054" y="15"/>
                  </a:lnTo>
                  <a:lnTo>
                    <a:pt x="14054" y="15"/>
                  </a:lnTo>
                  <a:lnTo>
                    <a:pt x="14031" y="27"/>
                  </a:lnTo>
                  <a:lnTo>
                    <a:pt x="14008" y="38"/>
                  </a:lnTo>
                  <a:lnTo>
                    <a:pt x="13983" y="48"/>
                  </a:lnTo>
                  <a:lnTo>
                    <a:pt x="13957" y="57"/>
                  </a:lnTo>
                  <a:lnTo>
                    <a:pt x="13930" y="67"/>
                  </a:lnTo>
                  <a:lnTo>
                    <a:pt x="13902" y="76"/>
                  </a:lnTo>
                  <a:lnTo>
                    <a:pt x="13872" y="83"/>
                  </a:lnTo>
                  <a:lnTo>
                    <a:pt x="13842" y="90"/>
                  </a:lnTo>
                  <a:lnTo>
                    <a:pt x="13810" y="97"/>
                  </a:lnTo>
                  <a:lnTo>
                    <a:pt x="13779" y="102"/>
                  </a:lnTo>
                  <a:lnTo>
                    <a:pt x="13746" y="107"/>
                  </a:lnTo>
                  <a:lnTo>
                    <a:pt x="13712" y="112"/>
                  </a:lnTo>
                  <a:lnTo>
                    <a:pt x="13677" y="114"/>
                  </a:lnTo>
                  <a:lnTo>
                    <a:pt x="13642" y="117"/>
                  </a:lnTo>
                  <a:lnTo>
                    <a:pt x="13606" y="118"/>
                  </a:lnTo>
                  <a:lnTo>
                    <a:pt x="13571" y="118"/>
                  </a:lnTo>
                  <a:lnTo>
                    <a:pt x="13571" y="118"/>
                  </a:lnTo>
                  <a:lnTo>
                    <a:pt x="13532" y="118"/>
                  </a:lnTo>
                  <a:lnTo>
                    <a:pt x="13495" y="116"/>
                  </a:lnTo>
                  <a:lnTo>
                    <a:pt x="13458" y="114"/>
                  </a:lnTo>
                  <a:lnTo>
                    <a:pt x="13422" y="111"/>
                  </a:lnTo>
                  <a:lnTo>
                    <a:pt x="13388" y="106"/>
                  </a:lnTo>
                  <a:lnTo>
                    <a:pt x="13353" y="101"/>
                  </a:lnTo>
                  <a:lnTo>
                    <a:pt x="13320" y="94"/>
                  </a:lnTo>
                  <a:lnTo>
                    <a:pt x="13287" y="88"/>
                  </a:lnTo>
                  <a:lnTo>
                    <a:pt x="13256" y="80"/>
                  </a:lnTo>
                  <a:lnTo>
                    <a:pt x="13225" y="71"/>
                  </a:lnTo>
                  <a:lnTo>
                    <a:pt x="13196" y="62"/>
                  </a:lnTo>
                  <a:lnTo>
                    <a:pt x="13169" y="52"/>
                  </a:lnTo>
                  <a:lnTo>
                    <a:pt x="13141" y="41"/>
                  </a:lnTo>
                  <a:lnTo>
                    <a:pt x="13116" y="30"/>
                  </a:lnTo>
                  <a:lnTo>
                    <a:pt x="13094" y="18"/>
                  </a:lnTo>
                  <a:lnTo>
                    <a:pt x="13071" y="5"/>
                  </a:lnTo>
                  <a:lnTo>
                    <a:pt x="13071" y="0"/>
                  </a:lnTo>
                  <a:lnTo>
                    <a:pt x="13071" y="0"/>
                  </a:lnTo>
                  <a:lnTo>
                    <a:pt x="13049" y="13"/>
                  </a:lnTo>
                  <a:lnTo>
                    <a:pt x="13025" y="26"/>
                  </a:lnTo>
                  <a:lnTo>
                    <a:pt x="13000" y="38"/>
                  </a:lnTo>
                  <a:lnTo>
                    <a:pt x="12973" y="49"/>
                  </a:lnTo>
                  <a:lnTo>
                    <a:pt x="12944" y="59"/>
                  </a:lnTo>
                  <a:lnTo>
                    <a:pt x="12915" y="69"/>
                  </a:lnTo>
                  <a:lnTo>
                    <a:pt x="12885" y="78"/>
                  </a:lnTo>
                  <a:lnTo>
                    <a:pt x="12852" y="86"/>
                  </a:lnTo>
                  <a:lnTo>
                    <a:pt x="12819" y="93"/>
                  </a:lnTo>
                  <a:lnTo>
                    <a:pt x="12785" y="100"/>
                  </a:lnTo>
                  <a:lnTo>
                    <a:pt x="12751" y="105"/>
                  </a:lnTo>
                  <a:lnTo>
                    <a:pt x="12715" y="111"/>
                  </a:lnTo>
                  <a:lnTo>
                    <a:pt x="12678" y="114"/>
                  </a:lnTo>
                  <a:lnTo>
                    <a:pt x="12639" y="116"/>
                  </a:lnTo>
                  <a:lnTo>
                    <a:pt x="12601" y="118"/>
                  </a:lnTo>
                  <a:lnTo>
                    <a:pt x="12562" y="118"/>
                  </a:lnTo>
                  <a:lnTo>
                    <a:pt x="12562" y="118"/>
                  </a:lnTo>
                  <a:lnTo>
                    <a:pt x="12526" y="118"/>
                  </a:lnTo>
                  <a:lnTo>
                    <a:pt x="12490" y="117"/>
                  </a:lnTo>
                  <a:lnTo>
                    <a:pt x="12455" y="114"/>
                  </a:lnTo>
                  <a:lnTo>
                    <a:pt x="12422" y="112"/>
                  </a:lnTo>
                  <a:lnTo>
                    <a:pt x="12388" y="107"/>
                  </a:lnTo>
                  <a:lnTo>
                    <a:pt x="12354" y="102"/>
                  </a:lnTo>
                  <a:lnTo>
                    <a:pt x="12323" y="97"/>
                  </a:lnTo>
                  <a:lnTo>
                    <a:pt x="12291" y="90"/>
                  </a:lnTo>
                  <a:lnTo>
                    <a:pt x="12261" y="83"/>
                  </a:lnTo>
                  <a:lnTo>
                    <a:pt x="12231" y="76"/>
                  </a:lnTo>
                  <a:lnTo>
                    <a:pt x="12203" y="67"/>
                  </a:lnTo>
                  <a:lnTo>
                    <a:pt x="12177" y="57"/>
                  </a:lnTo>
                  <a:lnTo>
                    <a:pt x="12151" y="48"/>
                  </a:lnTo>
                  <a:lnTo>
                    <a:pt x="12125" y="38"/>
                  </a:lnTo>
                  <a:lnTo>
                    <a:pt x="12102" y="27"/>
                  </a:lnTo>
                  <a:lnTo>
                    <a:pt x="12080" y="15"/>
                  </a:lnTo>
                  <a:lnTo>
                    <a:pt x="12080" y="15"/>
                  </a:lnTo>
                  <a:lnTo>
                    <a:pt x="12057" y="27"/>
                  </a:lnTo>
                  <a:lnTo>
                    <a:pt x="12034" y="38"/>
                  </a:lnTo>
                  <a:lnTo>
                    <a:pt x="12009" y="48"/>
                  </a:lnTo>
                  <a:lnTo>
                    <a:pt x="11983" y="57"/>
                  </a:lnTo>
                  <a:lnTo>
                    <a:pt x="11956" y="67"/>
                  </a:lnTo>
                  <a:lnTo>
                    <a:pt x="11927" y="76"/>
                  </a:lnTo>
                  <a:lnTo>
                    <a:pt x="11898" y="83"/>
                  </a:lnTo>
                  <a:lnTo>
                    <a:pt x="11867" y="90"/>
                  </a:lnTo>
                  <a:lnTo>
                    <a:pt x="11837" y="97"/>
                  </a:lnTo>
                  <a:lnTo>
                    <a:pt x="11804" y="102"/>
                  </a:lnTo>
                  <a:lnTo>
                    <a:pt x="11772" y="107"/>
                  </a:lnTo>
                  <a:lnTo>
                    <a:pt x="11738" y="112"/>
                  </a:lnTo>
                  <a:lnTo>
                    <a:pt x="11703" y="114"/>
                  </a:lnTo>
                  <a:lnTo>
                    <a:pt x="11668" y="117"/>
                  </a:lnTo>
                  <a:lnTo>
                    <a:pt x="11632" y="118"/>
                  </a:lnTo>
                  <a:lnTo>
                    <a:pt x="11596" y="118"/>
                  </a:lnTo>
                  <a:lnTo>
                    <a:pt x="11596" y="118"/>
                  </a:lnTo>
                  <a:lnTo>
                    <a:pt x="11560" y="118"/>
                  </a:lnTo>
                  <a:lnTo>
                    <a:pt x="11524" y="117"/>
                  </a:lnTo>
                  <a:lnTo>
                    <a:pt x="11490" y="114"/>
                  </a:lnTo>
                  <a:lnTo>
                    <a:pt x="11455" y="112"/>
                  </a:lnTo>
                  <a:lnTo>
                    <a:pt x="11421" y="107"/>
                  </a:lnTo>
                  <a:lnTo>
                    <a:pt x="11388" y="102"/>
                  </a:lnTo>
                  <a:lnTo>
                    <a:pt x="11357" y="97"/>
                  </a:lnTo>
                  <a:lnTo>
                    <a:pt x="11325" y="90"/>
                  </a:lnTo>
                  <a:lnTo>
                    <a:pt x="11295" y="83"/>
                  </a:lnTo>
                  <a:lnTo>
                    <a:pt x="11265" y="76"/>
                  </a:lnTo>
                  <a:lnTo>
                    <a:pt x="11237" y="67"/>
                  </a:lnTo>
                  <a:lnTo>
                    <a:pt x="11210" y="57"/>
                  </a:lnTo>
                  <a:lnTo>
                    <a:pt x="11184" y="48"/>
                  </a:lnTo>
                  <a:lnTo>
                    <a:pt x="11160" y="38"/>
                  </a:lnTo>
                  <a:lnTo>
                    <a:pt x="11136" y="27"/>
                  </a:lnTo>
                  <a:lnTo>
                    <a:pt x="11113" y="15"/>
                  </a:lnTo>
                  <a:lnTo>
                    <a:pt x="11113" y="15"/>
                  </a:lnTo>
                  <a:lnTo>
                    <a:pt x="11091" y="27"/>
                  </a:lnTo>
                  <a:lnTo>
                    <a:pt x="11067" y="38"/>
                  </a:lnTo>
                  <a:lnTo>
                    <a:pt x="11043" y="48"/>
                  </a:lnTo>
                  <a:lnTo>
                    <a:pt x="11017" y="57"/>
                  </a:lnTo>
                  <a:lnTo>
                    <a:pt x="10990" y="67"/>
                  </a:lnTo>
                  <a:lnTo>
                    <a:pt x="10961" y="76"/>
                  </a:lnTo>
                  <a:lnTo>
                    <a:pt x="10932" y="83"/>
                  </a:lnTo>
                  <a:lnTo>
                    <a:pt x="10902" y="90"/>
                  </a:lnTo>
                  <a:lnTo>
                    <a:pt x="10870" y="97"/>
                  </a:lnTo>
                  <a:lnTo>
                    <a:pt x="10838" y="102"/>
                  </a:lnTo>
                  <a:lnTo>
                    <a:pt x="10806" y="107"/>
                  </a:lnTo>
                  <a:lnTo>
                    <a:pt x="10772" y="112"/>
                  </a:lnTo>
                  <a:lnTo>
                    <a:pt x="10737" y="114"/>
                  </a:lnTo>
                  <a:lnTo>
                    <a:pt x="10702" y="117"/>
                  </a:lnTo>
                  <a:lnTo>
                    <a:pt x="10666" y="118"/>
                  </a:lnTo>
                  <a:lnTo>
                    <a:pt x="10630" y="118"/>
                  </a:lnTo>
                  <a:lnTo>
                    <a:pt x="10630" y="118"/>
                  </a:lnTo>
                  <a:lnTo>
                    <a:pt x="10594" y="118"/>
                  </a:lnTo>
                  <a:lnTo>
                    <a:pt x="10558" y="117"/>
                  </a:lnTo>
                  <a:lnTo>
                    <a:pt x="10524" y="114"/>
                  </a:lnTo>
                  <a:lnTo>
                    <a:pt x="10489" y="112"/>
                  </a:lnTo>
                  <a:lnTo>
                    <a:pt x="10455" y="107"/>
                  </a:lnTo>
                  <a:lnTo>
                    <a:pt x="10422" y="102"/>
                  </a:lnTo>
                  <a:lnTo>
                    <a:pt x="10390" y="97"/>
                  </a:lnTo>
                  <a:lnTo>
                    <a:pt x="10359" y="90"/>
                  </a:lnTo>
                  <a:lnTo>
                    <a:pt x="10329" y="83"/>
                  </a:lnTo>
                  <a:lnTo>
                    <a:pt x="10299" y="76"/>
                  </a:lnTo>
                  <a:lnTo>
                    <a:pt x="10271" y="67"/>
                  </a:lnTo>
                  <a:lnTo>
                    <a:pt x="10244" y="57"/>
                  </a:lnTo>
                  <a:lnTo>
                    <a:pt x="10218" y="48"/>
                  </a:lnTo>
                  <a:lnTo>
                    <a:pt x="10193" y="38"/>
                  </a:lnTo>
                  <a:lnTo>
                    <a:pt x="10170" y="27"/>
                  </a:lnTo>
                  <a:lnTo>
                    <a:pt x="10147" y="15"/>
                  </a:lnTo>
                  <a:lnTo>
                    <a:pt x="10147" y="15"/>
                  </a:lnTo>
                  <a:lnTo>
                    <a:pt x="10125" y="27"/>
                  </a:lnTo>
                  <a:lnTo>
                    <a:pt x="10101" y="38"/>
                  </a:lnTo>
                  <a:lnTo>
                    <a:pt x="10076" y="48"/>
                  </a:lnTo>
                  <a:lnTo>
                    <a:pt x="10050" y="57"/>
                  </a:lnTo>
                  <a:lnTo>
                    <a:pt x="10023" y="67"/>
                  </a:lnTo>
                  <a:lnTo>
                    <a:pt x="9996" y="76"/>
                  </a:lnTo>
                  <a:lnTo>
                    <a:pt x="9966" y="83"/>
                  </a:lnTo>
                  <a:lnTo>
                    <a:pt x="9936" y="90"/>
                  </a:lnTo>
                  <a:lnTo>
                    <a:pt x="9904" y="97"/>
                  </a:lnTo>
                  <a:lnTo>
                    <a:pt x="9872" y="102"/>
                  </a:lnTo>
                  <a:lnTo>
                    <a:pt x="9839" y="107"/>
                  </a:lnTo>
                  <a:lnTo>
                    <a:pt x="9805" y="112"/>
                  </a:lnTo>
                  <a:lnTo>
                    <a:pt x="9771" y="114"/>
                  </a:lnTo>
                  <a:lnTo>
                    <a:pt x="9736" y="117"/>
                  </a:lnTo>
                  <a:lnTo>
                    <a:pt x="9700" y="118"/>
                  </a:lnTo>
                  <a:lnTo>
                    <a:pt x="9664" y="118"/>
                  </a:lnTo>
                  <a:lnTo>
                    <a:pt x="9664" y="118"/>
                  </a:lnTo>
                  <a:lnTo>
                    <a:pt x="9627" y="118"/>
                  </a:lnTo>
                  <a:lnTo>
                    <a:pt x="9593" y="117"/>
                  </a:lnTo>
                  <a:lnTo>
                    <a:pt x="9557" y="114"/>
                  </a:lnTo>
                  <a:lnTo>
                    <a:pt x="9523" y="112"/>
                  </a:lnTo>
                  <a:lnTo>
                    <a:pt x="9489" y="107"/>
                  </a:lnTo>
                  <a:lnTo>
                    <a:pt x="9456" y="102"/>
                  </a:lnTo>
                  <a:lnTo>
                    <a:pt x="9424" y="97"/>
                  </a:lnTo>
                  <a:lnTo>
                    <a:pt x="9393" y="90"/>
                  </a:lnTo>
                  <a:lnTo>
                    <a:pt x="9363" y="83"/>
                  </a:lnTo>
                  <a:lnTo>
                    <a:pt x="9333" y="76"/>
                  </a:lnTo>
                  <a:lnTo>
                    <a:pt x="9305" y="67"/>
                  </a:lnTo>
                  <a:lnTo>
                    <a:pt x="9278" y="57"/>
                  </a:lnTo>
                  <a:lnTo>
                    <a:pt x="9252" y="48"/>
                  </a:lnTo>
                  <a:lnTo>
                    <a:pt x="9227" y="38"/>
                  </a:lnTo>
                  <a:lnTo>
                    <a:pt x="9203" y="27"/>
                  </a:lnTo>
                  <a:lnTo>
                    <a:pt x="9181" y="15"/>
                  </a:lnTo>
                  <a:lnTo>
                    <a:pt x="9181" y="15"/>
                  </a:lnTo>
                  <a:lnTo>
                    <a:pt x="9159" y="27"/>
                  </a:lnTo>
                  <a:lnTo>
                    <a:pt x="9135" y="38"/>
                  </a:lnTo>
                  <a:lnTo>
                    <a:pt x="9110" y="48"/>
                  </a:lnTo>
                  <a:lnTo>
                    <a:pt x="9084" y="57"/>
                  </a:lnTo>
                  <a:lnTo>
                    <a:pt x="9057" y="67"/>
                  </a:lnTo>
                  <a:lnTo>
                    <a:pt x="9029" y="76"/>
                  </a:lnTo>
                  <a:lnTo>
                    <a:pt x="8999" y="83"/>
                  </a:lnTo>
                  <a:lnTo>
                    <a:pt x="8970" y="90"/>
                  </a:lnTo>
                  <a:lnTo>
                    <a:pt x="8938" y="97"/>
                  </a:lnTo>
                  <a:lnTo>
                    <a:pt x="8905" y="102"/>
                  </a:lnTo>
                  <a:lnTo>
                    <a:pt x="8873" y="107"/>
                  </a:lnTo>
                  <a:lnTo>
                    <a:pt x="8839" y="112"/>
                  </a:lnTo>
                  <a:lnTo>
                    <a:pt x="8805" y="114"/>
                  </a:lnTo>
                  <a:lnTo>
                    <a:pt x="8769" y="117"/>
                  </a:lnTo>
                  <a:lnTo>
                    <a:pt x="8734" y="118"/>
                  </a:lnTo>
                  <a:lnTo>
                    <a:pt x="8697" y="118"/>
                  </a:lnTo>
                  <a:lnTo>
                    <a:pt x="8697" y="118"/>
                  </a:lnTo>
                  <a:lnTo>
                    <a:pt x="8662" y="118"/>
                  </a:lnTo>
                  <a:lnTo>
                    <a:pt x="8626" y="117"/>
                  </a:lnTo>
                  <a:lnTo>
                    <a:pt x="8591" y="114"/>
                  </a:lnTo>
                  <a:lnTo>
                    <a:pt x="8557" y="112"/>
                  </a:lnTo>
                  <a:lnTo>
                    <a:pt x="8523" y="107"/>
                  </a:lnTo>
                  <a:lnTo>
                    <a:pt x="8489" y="102"/>
                  </a:lnTo>
                  <a:lnTo>
                    <a:pt x="8458" y="97"/>
                  </a:lnTo>
                  <a:lnTo>
                    <a:pt x="8426" y="90"/>
                  </a:lnTo>
                  <a:lnTo>
                    <a:pt x="8396" y="83"/>
                  </a:lnTo>
                  <a:lnTo>
                    <a:pt x="8368" y="76"/>
                  </a:lnTo>
                  <a:lnTo>
                    <a:pt x="8339" y="67"/>
                  </a:lnTo>
                  <a:lnTo>
                    <a:pt x="8312" y="57"/>
                  </a:lnTo>
                  <a:lnTo>
                    <a:pt x="8286" y="48"/>
                  </a:lnTo>
                  <a:lnTo>
                    <a:pt x="8261" y="38"/>
                  </a:lnTo>
                  <a:lnTo>
                    <a:pt x="8237" y="27"/>
                  </a:lnTo>
                  <a:lnTo>
                    <a:pt x="8215" y="15"/>
                  </a:lnTo>
                  <a:lnTo>
                    <a:pt x="8215" y="15"/>
                  </a:lnTo>
                  <a:lnTo>
                    <a:pt x="8192" y="27"/>
                  </a:lnTo>
                  <a:lnTo>
                    <a:pt x="8169" y="38"/>
                  </a:lnTo>
                  <a:lnTo>
                    <a:pt x="8144" y="48"/>
                  </a:lnTo>
                  <a:lnTo>
                    <a:pt x="8118" y="57"/>
                  </a:lnTo>
                  <a:lnTo>
                    <a:pt x="8091" y="67"/>
                  </a:lnTo>
                  <a:lnTo>
                    <a:pt x="8063" y="76"/>
                  </a:lnTo>
                  <a:lnTo>
                    <a:pt x="8033" y="83"/>
                  </a:lnTo>
                  <a:lnTo>
                    <a:pt x="8003" y="90"/>
                  </a:lnTo>
                  <a:lnTo>
                    <a:pt x="7972" y="97"/>
                  </a:lnTo>
                  <a:lnTo>
                    <a:pt x="7940" y="102"/>
                  </a:lnTo>
                  <a:lnTo>
                    <a:pt x="7907" y="107"/>
                  </a:lnTo>
                  <a:lnTo>
                    <a:pt x="7873" y="112"/>
                  </a:lnTo>
                  <a:lnTo>
                    <a:pt x="7838" y="114"/>
                  </a:lnTo>
                  <a:lnTo>
                    <a:pt x="7803" y="117"/>
                  </a:lnTo>
                  <a:lnTo>
                    <a:pt x="7768" y="118"/>
                  </a:lnTo>
                  <a:lnTo>
                    <a:pt x="7732" y="118"/>
                  </a:lnTo>
                  <a:lnTo>
                    <a:pt x="7732" y="118"/>
                  </a:lnTo>
                  <a:lnTo>
                    <a:pt x="7696" y="118"/>
                  </a:lnTo>
                  <a:lnTo>
                    <a:pt x="7660" y="117"/>
                  </a:lnTo>
                  <a:lnTo>
                    <a:pt x="7625" y="114"/>
                  </a:lnTo>
                  <a:lnTo>
                    <a:pt x="7590" y="112"/>
                  </a:lnTo>
                  <a:lnTo>
                    <a:pt x="7556" y="107"/>
                  </a:lnTo>
                  <a:lnTo>
                    <a:pt x="7524" y="102"/>
                  </a:lnTo>
                  <a:lnTo>
                    <a:pt x="7492" y="97"/>
                  </a:lnTo>
                  <a:lnTo>
                    <a:pt x="7460" y="90"/>
                  </a:lnTo>
                  <a:lnTo>
                    <a:pt x="7430" y="83"/>
                  </a:lnTo>
                  <a:lnTo>
                    <a:pt x="7401" y="76"/>
                  </a:lnTo>
                  <a:lnTo>
                    <a:pt x="7372" y="67"/>
                  </a:lnTo>
                  <a:lnTo>
                    <a:pt x="7345" y="57"/>
                  </a:lnTo>
                  <a:lnTo>
                    <a:pt x="7319" y="48"/>
                  </a:lnTo>
                  <a:lnTo>
                    <a:pt x="7295" y="38"/>
                  </a:lnTo>
                  <a:lnTo>
                    <a:pt x="7271" y="27"/>
                  </a:lnTo>
                  <a:lnTo>
                    <a:pt x="7249" y="15"/>
                  </a:lnTo>
                  <a:lnTo>
                    <a:pt x="7249" y="15"/>
                  </a:lnTo>
                  <a:lnTo>
                    <a:pt x="7226" y="27"/>
                  </a:lnTo>
                  <a:lnTo>
                    <a:pt x="7202" y="38"/>
                  </a:lnTo>
                  <a:lnTo>
                    <a:pt x="7178" y="48"/>
                  </a:lnTo>
                  <a:lnTo>
                    <a:pt x="7152" y="57"/>
                  </a:lnTo>
                  <a:lnTo>
                    <a:pt x="7125" y="67"/>
                  </a:lnTo>
                  <a:lnTo>
                    <a:pt x="7097" y="76"/>
                  </a:lnTo>
                  <a:lnTo>
                    <a:pt x="7067" y="83"/>
                  </a:lnTo>
                  <a:lnTo>
                    <a:pt x="7037" y="90"/>
                  </a:lnTo>
                  <a:lnTo>
                    <a:pt x="7005" y="97"/>
                  </a:lnTo>
                  <a:lnTo>
                    <a:pt x="6974" y="102"/>
                  </a:lnTo>
                  <a:lnTo>
                    <a:pt x="6941" y="107"/>
                  </a:lnTo>
                  <a:lnTo>
                    <a:pt x="6907" y="112"/>
                  </a:lnTo>
                  <a:lnTo>
                    <a:pt x="6872" y="114"/>
                  </a:lnTo>
                  <a:lnTo>
                    <a:pt x="6838" y="117"/>
                  </a:lnTo>
                  <a:lnTo>
                    <a:pt x="6802" y="118"/>
                  </a:lnTo>
                  <a:lnTo>
                    <a:pt x="6766" y="118"/>
                  </a:lnTo>
                  <a:lnTo>
                    <a:pt x="6766" y="118"/>
                  </a:lnTo>
                  <a:lnTo>
                    <a:pt x="6730" y="118"/>
                  </a:lnTo>
                  <a:lnTo>
                    <a:pt x="6695" y="117"/>
                  </a:lnTo>
                  <a:lnTo>
                    <a:pt x="6660" y="115"/>
                  </a:lnTo>
                  <a:lnTo>
                    <a:pt x="6626" y="112"/>
                  </a:lnTo>
                  <a:lnTo>
                    <a:pt x="6593" y="107"/>
                  </a:lnTo>
                  <a:lnTo>
                    <a:pt x="6560" y="103"/>
                  </a:lnTo>
                  <a:lnTo>
                    <a:pt x="6528" y="98"/>
                  </a:lnTo>
                  <a:lnTo>
                    <a:pt x="6498" y="91"/>
                  </a:lnTo>
                  <a:lnTo>
                    <a:pt x="6467" y="85"/>
                  </a:lnTo>
                  <a:lnTo>
                    <a:pt x="6439" y="77"/>
                  </a:lnTo>
                  <a:lnTo>
                    <a:pt x="6411" y="68"/>
                  </a:lnTo>
                  <a:lnTo>
                    <a:pt x="6383" y="59"/>
                  </a:lnTo>
                  <a:lnTo>
                    <a:pt x="6357" y="50"/>
                  </a:lnTo>
                  <a:lnTo>
                    <a:pt x="6333" y="39"/>
                  </a:lnTo>
                  <a:lnTo>
                    <a:pt x="6309" y="29"/>
                  </a:lnTo>
                  <a:lnTo>
                    <a:pt x="6288" y="17"/>
                  </a:lnTo>
                  <a:lnTo>
                    <a:pt x="6288" y="0"/>
                  </a:lnTo>
                  <a:lnTo>
                    <a:pt x="6288" y="0"/>
                  </a:lnTo>
                  <a:lnTo>
                    <a:pt x="6272" y="8"/>
                  </a:lnTo>
                  <a:lnTo>
                    <a:pt x="6272" y="8"/>
                  </a:lnTo>
                  <a:lnTo>
                    <a:pt x="6266" y="5"/>
                  </a:lnTo>
                  <a:lnTo>
                    <a:pt x="6266" y="13"/>
                  </a:lnTo>
                  <a:lnTo>
                    <a:pt x="6266" y="13"/>
                  </a:lnTo>
                  <a:lnTo>
                    <a:pt x="6244" y="25"/>
                  </a:lnTo>
                  <a:lnTo>
                    <a:pt x="6220" y="36"/>
                  </a:lnTo>
                  <a:lnTo>
                    <a:pt x="6195" y="46"/>
                  </a:lnTo>
                  <a:lnTo>
                    <a:pt x="6169" y="56"/>
                  </a:lnTo>
                  <a:lnTo>
                    <a:pt x="6142" y="66"/>
                  </a:lnTo>
                  <a:lnTo>
                    <a:pt x="6113" y="75"/>
                  </a:lnTo>
                  <a:lnTo>
                    <a:pt x="6084" y="82"/>
                  </a:lnTo>
                  <a:lnTo>
                    <a:pt x="6053" y="90"/>
                  </a:lnTo>
                  <a:lnTo>
                    <a:pt x="6022" y="97"/>
                  </a:lnTo>
                  <a:lnTo>
                    <a:pt x="5989" y="102"/>
                  </a:lnTo>
                  <a:lnTo>
                    <a:pt x="5955" y="107"/>
                  </a:lnTo>
                  <a:lnTo>
                    <a:pt x="5922" y="111"/>
                  </a:lnTo>
                  <a:lnTo>
                    <a:pt x="5887" y="114"/>
                  </a:lnTo>
                  <a:lnTo>
                    <a:pt x="5852" y="117"/>
                  </a:lnTo>
                  <a:lnTo>
                    <a:pt x="5815" y="118"/>
                  </a:lnTo>
                  <a:lnTo>
                    <a:pt x="5779" y="118"/>
                  </a:lnTo>
                  <a:lnTo>
                    <a:pt x="5779" y="118"/>
                  </a:lnTo>
                  <a:lnTo>
                    <a:pt x="5743" y="118"/>
                  </a:lnTo>
                  <a:lnTo>
                    <a:pt x="5707" y="117"/>
                  </a:lnTo>
                  <a:lnTo>
                    <a:pt x="5672" y="114"/>
                  </a:lnTo>
                  <a:lnTo>
                    <a:pt x="5638" y="112"/>
                  </a:lnTo>
                  <a:lnTo>
                    <a:pt x="5604" y="107"/>
                  </a:lnTo>
                  <a:lnTo>
                    <a:pt x="5571" y="102"/>
                  </a:lnTo>
                  <a:lnTo>
                    <a:pt x="5538" y="97"/>
                  </a:lnTo>
                  <a:lnTo>
                    <a:pt x="5508" y="90"/>
                  </a:lnTo>
                  <a:lnTo>
                    <a:pt x="5477" y="83"/>
                  </a:lnTo>
                  <a:lnTo>
                    <a:pt x="5448" y="76"/>
                  </a:lnTo>
                  <a:lnTo>
                    <a:pt x="5420" y="67"/>
                  </a:lnTo>
                  <a:lnTo>
                    <a:pt x="5392" y="57"/>
                  </a:lnTo>
                  <a:lnTo>
                    <a:pt x="5366" y="48"/>
                  </a:lnTo>
                  <a:lnTo>
                    <a:pt x="5341" y="38"/>
                  </a:lnTo>
                  <a:lnTo>
                    <a:pt x="5318" y="27"/>
                  </a:lnTo>
                  <a:lnTo>
                    <a:pt x="5296" y="15"/>
                  </a:lnTo>
                  <a:lnTo>
                    <a:pt x="5296" y="15"/>
                  </a:lnTo>
                  <a:lnTo>
                    <a:pt x="5274" y="27"/>
                  </a:lnTo>
                  <a:lnTo>
                    <a:pt x="5250" y="38"/>
                  </a:lnTo>
                  <a:lnTo>
                    <a:pt x="5225" y="48"/>
                  </a:lnTo>
                  <a:lnTo>
                    <a:pt x="5199" y="57"/>
                  </a:lnTo>
                  <a:lnTo>
                    <a:pt x="5171" y="67"/>
                  </a:lnTo>
                  <a:lnTo>
                    <a:pt x="5143" y="76"/>
                  </a:lnTo>
                  <a:lnTo>
                    <a:pt x="5115" y="83"/>
                  </a:lnTo>
                  <a:lnTo>
                    <a:pt x="5084" y="90"/>
                  </a:lnTo>
                  <a:lnTo>
                    <a:pt x="5053" y="97"/>
                  </a:lnTo>
                  <a:lnTo>
                    <a:pt x="5021" y="102"/>
                  </a:lnTo>
                  <a:lnTo>
                    <a:pt x="4987" y="107"/>
                  </a:lnTo>
                  <a:lnTo>
                    <a:pt x="4954" y="112"/>
                  </a:lnTo>
                  <a:lnTo>
                    <a:pt x="4920" y="114"/>
                  </a:lnTo>
                  <a:lnTo>
                    <a:pt x="4885" y="117"/>
                  </a:lnTo>
                  <a:lnTo>
                    <a:pt x="4849" y="118"/>
                  </a:lnTo>
                  <a:lnTo>
                    <a:pt x="4813" y="118"/>
                  </a:lnTo>
                  <a:lnTo>
                    <a:pt x="4813" y="118"/>
                  </a:lnTo>
                  <a:lnTo>
                    <a:pt x="4776" y="118"/>
                  </a:lnTo>
                  <a:lnTo>
                    <a:pt x="4741" y="117"/>
                  </a:lnTo>
                  <a:lnTo>
                    <a:pt x="4705" y="114"/>
                  </a:lnTo>
                  <a:lnTo>
                    <a:pt x="4672" y="112"/>
                  </a:lnTo>
                  <a:lnTo>
                    <a:pt x="4638" y="107"/>
                  </a:lnTo>
                  <a:lnTo>
                    <a:pt x="4605" y="102"/>
                  </a:lnTo>
                  <a:lnTo>
                    <a:pt x="4573" y="97"/>
                  </a:lnTo>
                  <a:lnTo>
                    <a:pt x="4541" y="90"/>
                  </a:lnTo>
                  <a:lnTo>
                    <a:pt x="4512" y="83"/>
                  </a:lnTo>
                  <a:lnTo>
                    <a:pt x="4482" y="76"/>
                  </a:lnTo>
                  <a:lnTo>
                    <a:pt x="4454" y="67"/>
                  </a:lnTo>
                  <a:lnTo>
                    <a:pt x="4427" y="57"/>
                  </a:lnTo>
                  <a:lnTo>
                    <a:pt x="4400" y="48"/>
                  </a:lnTo>
                  <a:lnTo>
                    <a:pt x="4375" y="38"/>
                  </a:lnTo>
                  <a:lnTo>
                    <a:pt x="4351" y="27"/>
                  </a:lnTo>
                  <a:lnTo>
                    <a:pt x="4330" y="15"/>
                  </a:lnTo>
                  <a:lnTo>
                    <a:pt x="4330" y="15"/>
                  </a:lnTo>
                  <a:lnTo>
                    <a:pt x="4308" y="27"/>
                  </a:lnTo>
                  <a:lnTo>
                    <a:pt x="4284" y="38"/>
                  </a:lnTo>
                  <a:lnTo>
                    <a:pt x="4259" y="48"/>
                  </a:lnTo>
                  <a:lnTo>
                    <a:pt x="4233" y="57"/>
                  </a:lnTo>
                  <a:lnTo>
                    <a:pt x="4206" y="67"/>
                  </a:lnTo>
                  <a:lnTo>
                    <a:pt x="4177" y="76"/>
                  </a:lnTo>
                  <a:lnTo>
                    <a:pt x="4148" y="83"/>
                  </a:lnTo>
                  <a:lnTo>
                    <a:pt x="4117" y="90"/>
                  </a:lnTo>
                  <a:lnTo>
                    <a:pt x="4087" y="97"/>
                  </a:lnTo>
                  <a:lnTo>
                    <a:pt x="4054" y="102"/>
                  </a:lnTo>
                  <a:lnTo>
                    <a:pt x="4022" y="107"/>
                  </a:lnTo>
                  <a:lnTo>
                    <a:pt x="3988" y="112"/>
                  </a:lnTo>
                  <a:lnTo>
                    <a:pt x="3953" y="114"/>
                  </a:lnTo>
                  <a:lnTo>
                    <a:pt x="3918" y="117"/>
                  </a:lnTo>
                  <a:lnTo>
                    <a:pt x="3883" y="118"/>
                  </a:lnTo>
                  <a:lnTo>
                    <a:pt x="3846" y="118"/>
                  </a:lnTo>
                  <a:lnTo>
                    <a:pt x="3846" y="118"/>
                  </a:lnTo>
                  <a:lnTo>
                    <a:pt x="3810" y="118"/>
                  </a:lnTo>
                  <a:lnTo>
                    <a:pt x="3774" y="117"/>
                  </a:lnTo>
                  <a:lnTo>
                    <a:pt x="3739" y="114"/>
                  </a:lnTo>
                  <a:lnTo>
                    <a:pt x="3706" y="112"/>
                  </a:lnTo>
                  <a:lnTo>
                    <a:pt x="3672" y="107"/>
                  </a:lnTo>
                  <a:lnTo>
                    <a:pt x="3638" y="102"/>
                  </a:lnTo>
                  <a:lnTo>
                    <a:pt x="3607" y="97"/>
                  </a:lnTo>
                  <a:lnTo>
                    <a:pt x="3575" y="90"/>
                  </a:lnTo>
                  <a:lnTo>
                    <a:pt x="3545" y="83"/>
                  </a:lnTo>
                  <a:lnTo>
                    <a:pt x="3515" y="76"/>
                  </a:lnTo>
                  <a:lnTo>
                    <a:pt x="3488" y="67"/>
                  </a:lnTo>
                  <a:lnTo>
                    <a:pt x="3461" y="57"/>
                  </a:lnTo>
                  <a:lnTo>
                    <a:pt x="3435" y="48"/>
                  </a:lnTo>
                  <a:lnTo>
                    <a:pt x="3410" y="38"/>
                  </a:lnTo>
                  <a:lnTo>
                    <a:pt x="3386" y="27"/>
                  </a:lnTo>
                  <a:lnTo>
                    <a:pt x="3364" y="15"/>
                  </a:lnTo>
                  <a:lnTo>
                    <a:pt x="3364" y="15"/>
                  </a:lnTo>
                  <a:lnTo>
                    <a:pt x="3341" y="27"/>
                  </a:lnTo>
                  <a:lnTo>
                    <a:pt x="3318" y="38"/>
                  </a:lnTo>
                  <a:lnTo>
                    <a:pt x="3293" y="48"/>
                  </a:lnTo>
                  <a:lnTo>
                    <a:pt x="3267" y="57"/>
                  </a:lnTo>
                  <a:lnTo>
                    <a:pt x="3240" y="67"/>
                  </a:lnTo>
                  <a:lnTo>
                    <a:pt x="3211" y="76"/>
                  </a:lnTo>
                  <a:lnTo>
                    <a:pt x="3182" y="83"/>
                  </a:lnTo>
                  <a:lnTo>
                    <a:pt x="3151" y="90"/>
                  </a:lnTo>
                  <a:lnTo>
                    <a:pt x="3121" y="97"/>
                  </a:lnTo>
                  <a:lnTo>
                    <a:pt x="3088" y="102"/>
                  </a:lnTo>
                  <a:lnTo>
                    <a:pt x="3056" y="107"/>
                  </a:lnTo>
                  <a:lnTo>
                    <a:pt x="3022" y="112"/>
                  </a:lnTo>
                  <a:lnTo>
                    <a:pt x="2987" y="114"/>
                  </a:lnTo>
                  <a:lnTo>
                    <a:pt x="2952" y="117"/>
                  </a:lnTo>
                  <a:lnTo>
                    <a:pt x="2916" y="118"/>
                  </a:lnTo>
                  <a:lnTo>
                    <a:pt x="2880" y="118"/>
                  </a:lnTo>
                  <a:lnTo>
                    <a:pt x="2880" y="118"/>
                  </a:lnTo>
                  <a:lnTo>
                    <a:pt x="2844" y="118"/>
                  </a:lnTo>
                  <a:lnTo>
                    <a:pt x="2808" y="117"/>
                  </a:lnTo>
                  <a:lnTo>
                    <a:pt x="2774" y="114"/>
                  </a:lnTo>
                  <a:lnTo>
                    <a:pt x="2739" y="112"/>
                  </a:lnTo>
                  <a:lnTo>
                    <a:pt x="2705" y="107"/>
                  </a:lnTo>
                  <a:lnTo>
                    <a:pt x="2672" y="102"/>
                  </a:lnTo>
                  <a:lnTo>
                    <a:pt x="2641" y="97"/>
                  </a:lnTo>
                  <a:lnTo>
                    <a:pt x="2609" y="90"/>
                  </a:lnTo>
                  <a:lnTo>
                    <a:pt x="2579" y="83"/>
                  </a:lnTo>
                  <a:lnTo>
                    <a:pt x="2549" y="76"/>
                  </a:lnTo>
                  <a:lnTo>
                    <a:pt x="2521" y="67"/>
                  </a:lnTo>
                  <a:lnTo>
                    <a:pt x="2494" y="57"/>
                  </a:lnTo>
                  <a:lnTo>
                    <a:pt x="2468" y="48"/>
                  </a:lnTo>
                  <a:lnTo>
                    <a:pt x="2444" y="38"/>
                  </a:lnTo>
                  <a:lnTo>
                    <a:pt x="2420" y="27"/>
                  </a:lnTo>
                  <a:lnTo>
                    <a:pt x="2398" y="15"/>
                  </a:lnTo>
                  <a:lnTo>
                    <a:pt x="2398" y="15"/>
                  </a:lnTo>
                  <a:lnTo>
                    <a:pt x="2375" y="27"/>
                  </a:lnTo>
                  <a:lnTo>
                    <a:pt x="2351" y="38"/>
                  </a:lnTo>
                  <a:lnTo>
                    <a:pt x="2327" y="48"/>
                  </a:lnTo>
                  <a:lnTo>
                    <a:pt x="2301" y="57"/>
                  </a:lnTo>
                  <a:lnTo>
                    <a:pt x="2274" y="67"/>
                  </a:lnTo>
                  <a:lnTo>
                    <a:pt x="2245" y="76"/>
                  </a:lnTo>
                  <a:lnTo>
                    <a:pt x="2216" y="83"/>
                  </a:lnTo>
                  <a:lnTo>
                    <a:pt x="2186" y="90"/>
                  </a:lnTo>
                  <a:lnTo>
                    <a:pt x="2154" y="97"/>
                  </a:lnTo>
                  <a:lnTo>
                    <a:pt x="2122" y="102"/>
                  </a:lnTo>
                  <a:lnTo>
                    <a:pt x="2090" y="107"/>
                  </a:lnTo>
                  <a:lnTo>
                    <a:pt x="2056" y="112"/>
                  </a:lnTo>
                  <a:lnTo>
                    <a:pt x="2021" y="114"/>
                  </a:lnTo>
                  <a:lnTo>
                    <a:pt x="1986" y="117"/>
                  </a:lnTo>
                  <a:lnTo>
                    <a:pt x="1950" y="118"/>
                  </a:lnTo>
                  <a:lnTo>
                    <a:pt x="1914" y="118"/>
                  </a:lnTo>
                  <a:lnTo>
                    <a:pt x="1914" y="118"/>
                  </a:lnTo>
                  <a:lnTo>
                    <a:pt x="1878" y="118"/>
                  </a:lnTo>
                  <a:lnTo>
                    <a:pt x="1843" y="117"/>
                  </a:lnTo>
                  <a:lnTo>
                    <a:pt x="1808" y="114"/>
                  </a:lnTo>
                  <a:lnTo>
                    <a:pt x="1773" y="112"/>
                  </a:lnTo>
                  <a:lnTo>
                    <a:pt x="1739" y="107"/>
                  </a:lnTo>
                  <a:lnTo>
                    <a:pt x="1706" y="102"/>
                  </a:lnTo>
                  <a:lnTo>
                    <a:pt x="1674" y="97"/>
                  </a:lnTo>
                  <a:lnTo>
                    <a:pt x="1643" y="90"/>
                  </a:lnTo>
                  <a:lnTo>
                    <a:pt x="1613" y="83"/>
                  </a:lnTo>
                  <a:lnTo>
                    <a:pt x="1583" y="76"/>
                  </a:lnTo>
                  <a:lnTo>
                    <a:pt x="1555" y="67"/>
                  </a:lnTo>
                  <a:lnTo>
                    <a:pt x="1528" y="57"/>
                  </a:lnTo>
                  <a:lnTo>
                    <a:pt x="1502" y="48"/>
                  </a:lnTo>
                  <a:lnTo>
                    <a:pt x="1477" y="38"/>
                  </a:lnTo>
                  <a:lnTo>
                    <a:pt x="1454" y="27"/>
                  </a:lnTo>
                  <a:lnTo>
                    <a:pt x="1431" y="15"/>
                  </a:lnTo>
                  <a:lnTo>
                    <a:pt x="1431" y="15"/>
                  </a:lnTo>
                  <a:lnTo>
                    <a:pt x="1409" y="27"/>
                  </a:lnTo>
                  <a:lnTo>
                    <a:pt x="1385" y="38"/>
                  </a:lnTo>
                  <a:lnTo>
                    <a:pt x="1360" y="48"/>
                  </a:lnTo>
                  <a:lnTo>
                    <a:pt x="1334" y="57"/>
                  </a:lnTo>
                  <a:lnTo>
                    <a:pt x="1308" y="67"/>
                  </a:lnTo>
                  <a:lnTo>
                    <a:pt x="1280" y="76"/>
                  </a:lnTo>
                  <a:lnTo>
                    <a:pt x="1250" y="83"/>
                  </a:lnTo>
                  <a:lnTo>
                    <a:pt x="1220" y="90"/>
                  </a:lnTo>
                  <a:lnTo>
                    <a:pt x="1188" y="97"/>
                  </a:lnTo>
                  <a:lnTo>
                    <a:pt x="1156" y="102"/>
                  </a:lnTo>
                  <a:lnTo>
                    <a:pt x="1123" y="107"/>
                  </a:lnTo>
                  <a:lnTo>
                    <a:pt x="1089" y="112"/>
                  </a:lnTo>
                  <a:lnTo>
                    <a:pt x="1055" y="114"/>
                  </a:lnTo>
                  <a:lnTo>
                    <a:pt x="1020" y="117"/>
                  </a:lnTo>
                  <a:lnTo>
                    <a:pt x="984" y="118"/>
                  </a:lnTo>
                  <a:lnTo>
                    <a:pt x="948" y="118"/>
                  </a:lnTo>
                  <a:lnTo>
                    <a:pt x="948" y="118"/>
                  </a:lnTo>
                  <a:lnTo>
                    <a:pt x="911" y="118"/>
                  </a:lnTo>
                  <a:lnTo>
                    <a:pt x="877" y="117"/>
                  </a:lnTo>
                  <a:lnTo>
                    <a:pt x="841" y="114"/>
                  </a:lnTo>
                  <a:lnTo>
                    <a:pt x="807" y="112"/>
                  </a:lnTo>
                  <a:lnTo>
                    <a:pt x="773" y="107"/>
                  </a:lnTo>
                  <a:lnTo>
                    <a:pt x="740" y="102"/>
                  </a:lnTo>
                  <a:lnTo>
                    <a:pt x="708" y="97"/>
                  </a:lnTo>
                  <a:lnTo>
                    <a:pt x="677" y="90"/>
                  </a:lnTo>
                  <a:lnTo>
                    <a:pt x="647" y="83"/>
                  </a:lnTo>
                  <a:lnTo>
                    <a:pt x="617" y="76"/>
                  </a:lnTo>
                  <a:lnTo>
                    <a:pt x="589" y="67"/>
                  </a:lnTo>
                  <a:lnTo>
                    <a:pt x="562" y="57"/>
                  </a:lnTo>
                  <a:lnTo>
                    <a:pt x="536" y="48"/>
                  </a:lnTo>
                  <a:lnTo>
                    <a:pt x="511" y="38"/>
                  </a:lnTo>
                  <a:lnTo>
                    <a:pt x="487" y="27"/>
                  </a:lnTo>
                  <a:lnTo>
                    <a:pt x="465" y="15"/>
                  </a:lnTo>
                  <a:lnTo>
                    <a:pt x="465" y="15"/>
                  </a:lnTo>
                  <a:lnTo>
                    <a:pt x="443" y="26"/>
                  </a:lnTo>
                  <a:lnTo>
                    <a:pt x="420" y="37"/>
                  </a:lnTo>
                  <a:lnTo>
                    <a:pt x="396" y="46"/>
                  </a:lnTo>
                  <a:lnTo>
                    <a:pt x="371" y="56"/>
                  </a:lnTo>
                  <a:lnTo>
                    <a:pt x="345" y="65"/>
                  </a:lnTo>
                  <a:lnTo>
                    <a:pt x="318" y="74"/>
                  </a:lnTo>
                  <a:lnTo>
                    <a:pt x="290" y="81"/>
                  </a:lnTo>
                  <a:lnTo>
                    <a:pt x="261" y="89"/>
                  </a:lnTo>
                  <a:lnTo>
                    <a:pt x="231" y="94"/>
                  </a:lnTo>
                  <a:lnTo>
                    <a:pt x="200" y="101"/>
                  </a:lnTo>
                  <a:lnTo>
                    <a:pt x="169" y="105"/>
                  </a:lnTo>
                  <a:lnTo>
                    <a:pt x="136" y="110"/>
                  </a:lnTo>
                  <a:lnTo>
                    <a:pt x="103" y="113"/>
                  </a:lnTo>
                  <a:lnTo>
                    <a:pt x="70" y="115"/>
                  </a:lnTo>
                  <a:lnTo>
                    <a:pt x="35" y="117"/>
                  </a:lnTo>
                  <a:lnTo>
                    <a:pt x="0" y="118"/>
                  </a:lnTo>
                  <a:lnTo>
                    <a:pt x="0" y="884"/>
                  </a:lnTo>
                  <a:lnTo>
                    <a:pt x="6266" y="884"/>
                  </a:lnTo>
                  <a:lnTo>
                    <a:pt x="6288" y="884"/>
                  </a:lnTo>
                  <a:lnTo>
                    <a:pt x="13071" y="884"/>
                  </a:lnTo>
                  <a:lnTo>
                    <a:pt x="13071" y="884"/>
                  </a:lnTo>
                  <a:lnTo>
                    <a:pt x="19855" y="884"/>
                  </a:lnTo>
                  <a:lnTo>
                    <a:pt x="19876" y="884"/>
                  </a:lnTo>
                  <a:lnTo>
                    <a:pt x="26124" y="884"/>
                  </a:lnTo>
                  <a:lnTo>
                    <a:pt x="26124" y="118"/>
                  </a:lnTo>
                  <a:lnTo>
                    <a:pt x="26124" y="118"/>
                  </a:lnTo>
                  <a:lnTo>
                    <a:pt x="26089" y="117"/>
                  </a:lnTo>
                  <a:lnTo>
                    <a:pt x="26056" y="115"/>
                  </a:lnTo>
                  <a:lnTo>
                    <a:pt x="26023" y="112"/>
                  </a:lnTo>
                  <a:lnTo>
                    <a:pt x="25991" y="108"/>
                  </a:lnTo>
                  <a:lnTo>
                    <a:pt x="25958" y="104"/>
                  </a:lnTo>
                  <a:lnTo>
                    <a:pt x="25928" y="100"/>
                  </a:lnTo>
                  <a:lnTo>
                    <a:pt x="25897" y="94"/>
                  </a:lnTo>
                  <a:lnTo>
                    <a:pt x="25868" y="88"/>
                  </a:lnTo>
                  <a:lnTo>
                    <a:pt x="25840" y="80"/>
                  </a:lnTo>
                  <a:lnTo>
                    <a:pt x="25813" y="73"/>
                  </a:lnTo>
                  <a:lnTo>
                    <a:pt x="25785" y="65"/>
                  </a:lnTo>
                  <a:lnTo>
                    <a:pt x="25759" y="56"/>
                  </a:lnTo>
                  <a:lnTo>
                    <a:pt x="25735" y="46"/>
                  </a:lnTo>
                  <a:lnTo>
                    <a:pt x="25711" y="37"/>
                  </a:lnTo>
                  <a:lnTo>
                    <a:pt x="25690" y="26"/>
                  </a:lnTo>
                  <a:lnTo>
                    <a:pt x="25668" y="15"/>
                  </a:lnTo>
                  <a:lnTo>
                    <a:pt x="25668" y="15"/>
                  </a:lnTo>
                  <a:close/>
                </a:path>
              </a:pathLst>
            </a:custGeom>
            <a:solidFill>
              <a:srgbClr val="2CA3FC">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fr-FR" kern="0">
                <a:solidFill>
                  <a:prstClr val="black"/>
                </a:solidFill>
                <a:latin typeface="Calibri" panose="020F0502020204030204"/>
              </a:endParaRPr>
            </a:p>
          </p:txBody>
        </p:sp>
        <p:sp>
          <p:nvSpPr>
            <p:cNvPr id="8" name="Freeform 6">
              <a:extLst>
                <a:ext uri="{FF2B5EF4-FFF2-40B4-BE49-F238E27FC236}">
                  <a16:creationId xmlns="" xmlns:a16="http://schemas.microsoft.com/office/drawing/2014/main" id="{9BA1FBB8-638F-4601-9FE8-4A77FECD6034}"/>
                </a:ext>
              </a:extLst>
            </p:cNvPr>
            <p:cNvSpPr/>
            <p:nvPr/>
          </p:nvSpPr>
          <p:spPr bwMode="auto">
            <a:xfrm>
              <a:off x="563488" y="2861661"/>
              <a:ext cx="7122411" cy="4348146"/>
            </a:xfrm>
            <a:custGeom>
              <a:avLst/>
              <a:gdLst>
                <a:gd name="T0" fmla="*/ 25818 w 26124"/>
                <a:gd name="T1" fmla="*/ 113 h 14658"/>
                <a:gd name="T2" fmla="*/ 25367 w 26124"/>
                <a:gd name="T3" fmla="*/ 76 h 14658"/>
                <a:gd name="T4" fmla="*/ 25002 w 26124"/>
                <a:gd name="T5" fmla="*/ 90 h 14658"/>
                <a:gd name="T6" fmla="*/ 24523 w 26124"/>
                <a:gd name="T7" fmla="*/ 102 h 14658"/>
                <a:gd name="T8" fmla="*/ 24152 w 26124"/>
                <a:gd name="T9" fmla="*/ 57 h 14658"/>
                <a:gd name="T10" fmla="*/ 23693 w 26124"/>
                <a:gd name="T11" fmla="*/ 117 h 14658"/>
                <a:gd name="T12" fmla="*/ 23282 w 26124"/>
                <a:gd name="T13" fmla="*/ 15 h 14658"/>
                <a:gd name="T14" fmla="*/ 22835 w 26124"/>
                <a:gd name="T15" fmla="*/ 118 h 14658"/>
                <a:gd name="T16" fmla="*/ 22387 w 26124"/>
                <a:gd name="T17" fmla="*/ 48 h 14658"/>
                <a:gd name="T18" fmla="*/ 22008 w 26124"/>
                <a:gd name="T19" fmla="*/ 107 h 14658"/>
                <a:gd name="T20" fmla="*/ 21532 w 26124"/>
                <a:gd name="T21" fmla="*/ 83 h 14658"/>
                <a:gd name="T22" fmla="*/ 21168 w 26124"/>
                <a:gd name="T23" fmla="*/ 83 h 14658"/>
                <a:gd name="T24" fmla="*/ 20692 w 26124"/>
                <a:gd name="T25" fmla="*/ 107 h 14658"/>
                <a:gd name="T26" fmla="*/ 20313 w 26124"/>
                <a:gd name="T27" fmla="*/ 48 h 14658"/>
                <a:gd name="T28" fmla="*/ 19865 w 26124"/>
                <a:gd name="T29" fmla="*/ 118 h 14658"/>
                <a:gd name="T30" fmla="*/ 19423 w 26124"/>
                <a:gd name="T31" fmla="*/ 17 h 14658"/>
                <a:gd name="T32" fmla="*/ 19188 w 26124"/>
                <a:gd name="T33" fmla="*/ 90 h 14658"/>
                <a:gd name="T34" fmla="*/ 18706 w 26124"/>
                <a:gd name="T35" fmla="*/ 102 h 14658"/>
                <a:gd name="T36" fmla="*/ 18335 w 26124"/>
                <a:gd name="T37" fmla="*/ 57 h 14658"/>
                <a:gd name="T38" fmla="*/ 17876 w 26124"/>
                <a:gd name="T39" fmla="*/ 117 h 14658"/>
                <a:gd name="T40" fmla="*/ 17465 w 26124"/>
                <a:gd name="T41" fmla="*/ 15 h 14658"/>
                <a:gd name="T42" fmla="*/ 17018 w 26124"/>
                <a:gd name="T43" fmla="*/ 118 h 14658"/>
                <a:gd name="T44" fmla="*/ 16570 w 26124"/>
                <a:gd name="T45" fmla="*/ 48 h 14658"/>
                <a:gd name="T46" fmla="*/ 16191 w 26124"/>
                <a:gd name="T47" fmla="*/ 107 h 14658"/>
                <a:gd name="T48" fmla="*/ 15714 w 26124"/>
                <a:gd name="T49" fmla="*/ 83 h 14658"/>
                <a:gd name="T50" fmla="*/ 15351 w 26124"/>
                <a:gd name="T51" fmla="*/ 83 h 14658"/>
                <a:gd name="T52" fmla="*/ 14874 w 26124"/>
                <a:gd name="T53" fmla="*/ 107 h 14658"/>
                <a:gd name="T54" fmla="*/ 14496 w 26124"/>
                <a:gd name="T55" fmla="*/ 48 h 14658"/>
                <a:gd name="T56" fmla="*/ 14048 w 26124"/>
                <a:gd name="T57" fmla="*/ 118 h 14658"/>
                <a:gd name="T58" fmla="*/ 13600 w 26124"/>
                <a:gd name="T59" fmla="*/ 15 h 14658"/>
                <a:gd name="T60" fmla="*/ 13189 w 26124"/>
                <a:gd name="T61" fmla="*/ 117 h 14658"/>
                <a:gd name="T62" fmla="*/ 12716 w 26124"/>
                <a:gd name="T63" fmla="*/ 52 h 14658"/>
                <a:gd name="T64" fmla="*/ 12366 w 26124"/>
                <a:gd name="T65" fmla="*/ 93 h 14658"/>
                <a:gd name="T66" fmla="*/ 11870 w 26124"/>
                <a:gd name="T67" fmla="*/ 97 h 14658"/>
                <a:gd name="T68" fmla="*/ 11503 w 26124"/>
                <a:gd name="T69" fmla="*/ 67 h 14658"/>
                <a:gd name="T70" fmla="*/ 11037 w 26124"/>
                <a:gd name="T71" fmla="*/ 114 h 14658"/>
                <a:gd name="T72" fmla="*/ 10638 w 26124"/>
                <a:gd name="T73" fmla="*/ 27 h 14658"/>
                <a:gd name="T74" fmla="*/ 10177 w 26124"/>
                <a:gd name="T75" fmla="*/ 118 h 14658"/>
                <a:gd name="T76" fmla="*/ 9740 w 26124"/>
                <a:gd name="T77" fmla="*/ 38 h 14658"/>
                <a:gd name="T78" fmla="*/ 9352 w 26124"/>
                <a:gd name="T79" fmla="*/ 112 h 14658"/>
                <a:gd name="T80" fmla="*/ 8880 w 26124"/>
                <a:gd name="T81" fmla="*/ 76 h 14658"/>
                <a:gd name="T82" fmla="*/ 8516 w 26124"/>
                <a:gd name="T83" fmla="*/ 90 h 14658"/>
                <a:gd name="T84" fmla="*/ 8036 w 26124"/>
                <a:gd name="T85" fmla="*/ 102 h 14658"/>
                <a:gd name="T86" fmla="*/ 7665 w 26124"/>
                <a:gd name="T87" fmla="*/ 57 h 14658"/>
                <a:gd name="T88" fmla="*/ 7207 w 26124"/>
                <a:gd name="T89" fmla="*/ 117 h 14658"/>
                <a:gd name="T90" fmla="*/ 6795 w 26124"/>
                <a:gd name="T91" fmla="*/ 15 h 14658"/>
                <a:gd name="T92" fmla="*/ 6349 w 26124"/>
                <a:gd name="T93" fmla="*/ 118 h 14658"/>
                <a:gd name="T94" fmla="*/ 5904 w 26124"/>
                <a:gd name="T95" fmla="*/ 50 h 14658"/>
                <a:gd name="T96" fmla="*/ 5689 w 26124"/>
                <a:gd name="T97" fmla="*/ 66 h 14658"/>
                <a:gd name="T98" fmla="*/ 5219 w 26124"/>
                <a:gd name="T99" fmla="*/ 114 h 14658"/>
                <a:gd name="T100" fmla="*/ 4821 w 26124"/>
                <a:gd name="T101" fmla="*/ 27 h 14658"/>
                <a:gd name="T102" fmla="*/ 4359 w 26124"/>
                <a:gd name="T103" fmla="*/ 118 h 14658"/>
                <a:gd name="T104" fmla="*/ 3922 w 26124"/>
                <a:gd name="T105" fmla="*/ 38 h 14658"/>
                <a:gd name="T106" fmla="*/ 3535 w 26124"/>
                <a:gd name="T107" fmla="*/ 112 h 14658"/>
                <a:gd name="T108" fmla="*/ 3062 w 26124"/>
                <a:gd name="T109" fmla="*/ 76 h 14658"/>
                <a:gd name="T110" fmla="*/ 2698 w 26124"/>
                <a:gd name="T111" fmla="*/ 90 h 14658"/>
                <a:gd name="T112" fmla="*/ 2219 w 26124"/>
                <a:gd name="T113" fmla="*/ 102 h 14658"/>
                <a:gd name="T114" fmla="*/ 1848 w 26124"/>
                <a:gd name="T115" fmla="*/ 57 h 14658"/>
                <a:gd name="T116" fmla="*/ 1390 w 26124"/>
                <a:gd name="T117" fmla="*/ 117 h 14658"/>
                <a:gd name="T118" fmla="*/ 978 w 26124"/>
                <a:gd name="T119" fmla="*/ 15 h 14658"/>
                <a:gd name="T120" fmla="*/ 531 w 26124"/>
                <a:gd name="T121" fmla="*/ 118 h 14658"/>
                <a:gd name="T122" fmla="*/ 83 w 26124"/>
                <a:gd name="T123" fmla="*/ 48 h 1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24" h="14658">
                  <a:moveTo>
                    <a:pt x="26124" y="14658"/>
                  </a:moveTo>
                  <a:lnTo>
                    <a:pt x="26124" y="42"/>
                  </a:lnTo>
                  <a:lnTo>
                    <a:pt x="26124" y="42"/>
                  </a:lnTo>
                  <a:lnTo>
                    <a:pt x="26102" y="51"/>
                  </a:lnTo>
                  <a:lnTo>
                    <a:pt x="26080" y="58"/>
                  </a:lnTo>
                  <a:lnTo>
                    <a:pt x="26056" y="66"/>
                  </a:lnTo>
                  <a:lnTo>
                    <a:pt x="26033" y="74"/>
                  </a:lnTo>
                  <a:lnTo>
                    <a:pt x="26009" y="80"/>
                  </a:lnTo>
                  <a:lnTo>
                    <a:pt x="25984" y="87"/>
                  </a:lnTo>
                  <a:lnTo>
                    <a:pt x="25957" y="93"/>
                  </a:lnTo>
                  <a:lnTo>
                    <a:pt x="25930" y="98"/>
                  </a:lnTo>
                  <a:lnTo>
                    <a:pt x="25903" y="103"/>
                  </a:lnTo>
                  <a:lnTo>
                    <a:pt x="25876" y="106"/>
                  </a:lnTo>
                  <a:lnTo>
                    <a:pt x="25847" y="111"/>
                  </a:lnTo>
                  <a:lnTo>
                    <a:pt x="25818" y="113"/>
                  </a:lnTo>
                  <a:lnTo>
                    <a:pt x="25789" y="116"/>
                  </a:lnTo>
                  <a:lnTo>
                    <a:pt x="25759" y="117"/>
                  </a:lnTo>
                  <a:lnTo>
                    <a:pt x="25729" y="118"/>
                  </a:lnTo>
                  <a:lnTo>
                    <a:pt x="25698" y="118"/>
                  </a:lnTo>
                  <a:lnTo>
                    <a:pt x="25698" y="118"/>
                  </a:lnTo>
                  <a:lnTo>
                    <a:pt x="25661" y="118"/>
                  </a:lnTo>
                  <a:lnTo>
                    <a:pt x="25626" y="117"/>
                  </a:lnTo>
                  <a:lnTo>
                    <a:pt x="25590" y="114"/>
                  </a:lnTo>
                  <a:lnTo>
                    <a:pt x="25557" y="112"/>
                  </a:lnTo>
                  <a:lnTo>
                    <a:pt x="25523" y="107"/>
                  </a:lnTo>
                  <a:lnTo>
                    <a:pt x="25490" y="102"/>
                  </a:lnTo>
                  <a:lnTo>
                    <a:pt x="25458" y="97"/>
                  </a:lnTo>
                  <a:lnTo>
                    <a:pt x="25426" y="90"/>
                  </a:lnTo>
                  <a:lnTo>
                    <a:pt x="25397" y="83"/>
                  </a:lnTo>
                  <a:lnTo>
                    <a:pt x="25367" y="76"/>
                  </a:lnTo>
                  <a:lnTo>
                    <a:pt x="25339" y="67"/>
                  </a:lnTo>
                  <a:lnTo>
                    <a:pt x="25312" y="57"/>
                  </a:lnTo>
                  <a:lnTo>
                    <a:pt x="25286" y="48"/>
                  </a:lnTo>
                  <a:lnTo>
                    <a:pt x="25260" y="38"/>
                  </a:lnTo>
                  <a:lnTo>
                    <a:pt x="25237" y="27"/>
                  </a:lnTo>
                  <a:lnTo>
                    <a:pt x="25215" y="15"/>
                  </a:lnTo>
                  <a:lnTo>
                    <a:pt x="25215" y="15"/>
                  </a:lnTo>
                  <a:lnTo>
                    <a:pt x="25192" y="27"/>
                  </a:lnTo>
                  <a:lnTo>
                    <a:pt x="25169" y="38"/>
                  </a:lnTo>
                  <a:lnTo>
                    <a:pt x="25144" y="48"/>
                  </a:lnTo>
                  <a:lnTo>
                    <a:pt x="25118" y="57"/>
                  </a:lnTo>
                  <a:lnTo>
                    <a:pt x="25091" y="67"/>
                  </a:lnTo>
                  <a:lnTo>
                    <a:pt x="25062" y="76"/>
                  </a:lnTo>
                  <a:lnTo>
                    <a:pt x="25033" y="83"/>
                  </a:lnTo>
                  <a:lnTo>
                    <a:pt x="25002" y="90"/>
                  </a:lnTo>
                  <a:lnTo>
                    <a:pt x="24972" y="97"/>
                  </a:lnTo>
                  <a:lnTo>
                    <a:pt x="24939" y="102"/>
                  </a:lnTo>
                  <a:lnTo>
                    <a:pt x="24907" y="107"/>
                  </a:lnTo>
                  <a:lnTo>
                    <a:pt x="24873" y="112"/>
                  </a:lnTo>
                  <a:lnTo>
                    <a:pt x="24838" y="114"/>
                  </a:lnTo>
                  <a:lnTo>
                    <a:pt x="24803" y="117"/>
                  </a:lnTo>
                  <a:lnTo>
                    <a:pt x="24768" y="118"/>
                  </a:lnTo>
                  <a:lnTo>
                    <a:pt x="24731" y="118"/>
                  </a:lnTo>
                  <a:lnTo>
                    <a:pt x="24731" y="118"/>
                  </a:lnTo>
                  <a:lnTo>
                    <a:pt x="24695" y="118"/>
                  </a:lnTo>
                  <a:lnTo>
                    <a:pt x="24659" y="117"/>
                  </a:lnTo>
                  <a:lnTo>
                    <a:pt x="24625" y="114"/>
                  </a:lnTo>
                  <a:lnTo>
                    <a:pt x="24591" y="112"/>
                  </a:lnTo>
                  <a:lnTo>
                    <a:pt x="24557" y="107"/>
                  </a:lnTo>
                  <a:lnTo>
                    <a:pt x="24523" y="102"/>
                  </a:lnTo>
                  <a:lnTo>
                    <a:pt x="24492" y="97"/>
                  </a:lnTo>
                  <a:lnTo>
                    <a:pt x="24460" y="90"/>
                  </a:lnTo>
                  <a:lnTo>
                    <a:pt x="24430" y="83"/>
                  </a:lnTo>
                  <a:lnTo>
                    <a:pt x="24400" y="76"/>
                  </a:lnTo>
                  <a:lnTo>
                    <a:pt x="24372" y="67"/>
                  </a:lnTo>
                  <a:lnTo>
                    <a:pt x="24346" y="57"/>
                  </a:lnTo>
                  <a:lnTo>
                    <a:pt x="24320" y="48"/>
                  </a:lnTo>
                  <a:lnTo>
                    <a:pt x="24295" y="38"/>
                  </a:lnTo>
                  <a:lnTo>
                    <a:pt x="24271" y="27"/>
                  </a:lnTo>
                  <a:lnTo>
                    <a:pt x="24249" y="15"/>
                  </a:lnTo>
                  <a:lnTo>
                    <a:pt x="24249" y="15"/>
                  </a:lnTo>
                  <a:lnTo>
                    <a:pt x="24226" y="27"/>
                  </a:lnTo>
                  <a:lnTo>
                    <a:pt x="24203" y="38"/>
                  </a:lnTo>
                  <a:lnTo>
                    <a:pt x="24178" y="48"/>
                  </a:lnTo>
                  <a:lnTo>
                    <a:pt x="24152" y="57"/>
                  </a:lnTo>
                  <a:lnTo>
                    <a:pt x="24125" y="67"/>
                  </a:lnTo>
                  <a:lnTo>
                    <a:pt x="24096" y="76"/>
                  </a:lnTo>
                  <a:lnTo>
                    <a:pt x="24067" y="83"/>
                  </a:lnTo>
                  <a:lnTo>
                    <a:pt x="24036" y="90"/>
                  </a:lnTo>
                  <a:lnTo>
                    <a:pt x="24006" y="97"/>
                  </a:lnTo>
                  <a:lnTo>
                    <a:pt x="23973" y="102"/>
                  </a:lnTo>
                  <a:lnTo>
                    <a:pt x="23941" y="107"/>
                  </a:lnTo>
                  <a:lnTo>
                    <a:pt x="23907" y="112"/>
                  </a:lnTo>
                  <a:lnTo>
                    <a:pt x="23872" y="114"/>
                  </a:lnTo>
                  <a:lnTo>
                    <a:pt x="23837" y="117"/>
                  </a:lnTo>
                  <a:lnTo>
                    <a:pt x="23801" y="118"/>
                  </a:lnTo>
                  <a:lnTo>
                    <a:pt x="23765" y="118"/>
                  </a:lnTo>
                  <a:lnTo>
                    <a:pt x="23765" y="118"/>
                  </a:lnTo>
                  <a:lnTo>
                    <a:pt x="23729" y="118"/>
                  </a:lnTo>
                  <a:lnTo>
                    <a:pt x="23693" y="117"/>
                  </a:lnTo>
                  <a:lnTo>
                    <a:pt x="23659" y="114"/>
                  </a:lnTo>
                  <a:lnTo>
                    <a:pt x="23624" y="112"/>
                  </a:lnTo>
                  <a:lnTo>
                    <a:pt x="23590" y="107"/>
                  </a:lnTo>
                  <a:lnTo>
                    <a:pt x="23557" y="102"/>
                  </a:lnTo>
                  <a:lnTo>
                    <a:pt x="23526" y="97"/>
                  </a:lnTo>
                  <a:lnTo>
                    <a:pt x="23494" y="90"/>
                  </a:lnTo>
                  <a:lnTo>
                    <a:pt x="23464" y="83"/>
                  </a:lnTo>
                  <a:lnTo>
                    <a:pt x="23434" y="76"/>
                  </a:lnTo>
                  <a:lnTo>
                    <a:pt x="23406" y="67"/>
                  </a:lnTo>
                  <a:lnTo>
                    <a:pt x="23379" y="57"/>
                  </a:lnTo>
                  <a:lnTo>
                    <a:pt x="23353" y="48"/>
                  </a:lnTo>
                  <a:lnTo>
                    <a:pt x="23329" y="38"/>
                  </a:lnTo>
                  <a:lnTo>
                    <a:pt x="23305" y="27"/>
                  </a:lnTo>
                  <a:lnTo>
                    <a:pt x="23282" y="15"/>
                  </a:lnTo>
                  <a:lnTo>
                    <a:pt x="23282" y="15"/>
                  </a:lnTo>
                  <a:lnTo>
                    <a:pt x="23260" y="27"/>
                  </a:lnTo>
                  <a:lnTo>
                    <a:pt x="23236" y="38"/>
                  </a:lnTo>
                  <a:lnTo>
                    <a:pt x="23212" y="48"/>
                  </a:lnTo>
                  <a:lnTo>
                    <a:pt x="23186" y="57"/>
                  </a:lnTo>
                  <a:lnTo>
                    <a:pt x="23159" y="67"/>
                  </a:lnTo>
                  <a:lnTo>
                    <a:pt x="23130" y="76"/>
                  </a:lnTo>
                  <a:lnTo>
                    <a:pt x="23101" y="83"/>
                  </a:lnTo>
                  <a:lnTo>
                    <a:pt x="23071" y="90"/>
                  </a:lnTo>
                  <a:lnTo>
                    <a:pt x="23039" y="97"/>
                  </a:lnTo>
                  <a:lnTo>
                    <a:pt x="23007" y="102"/>
                  </a:lnTo>
                  <a:lnTo>
                    <a:pt x="22975" y="107"/>
                  </a:lnTo>
                  <a:lnTo>
                    <a:pt x="22941" y="112"/>
                  </a:lnTo>
                  <a:lnTo>
                    <a:pt x="22906" y="114"/>
                  </a:lnTo>
                  <a:lnTo>
                    <a:pt x="22871" y="117"/>
                  </a:lnTo>
                  <a:lnTo>
                    <a:pt x="22835" y="118"/>
                  </a:lnTo>
                  <a:lnTo>
                    <a:pt x="22799" y="118"/>
                  </a:lnTo>
                  <a:lnTo>
                    <a:pt x="22799" y="118"/>
                  </a:lnTo>
                  <a:lnTo>
                    <a:pt x="22763" y="118"/>
                  </a:lnTo>
                  <a:lnTo>
                    <a:pt x="22728" y="117"/>
                  </a:lnTo>
                  <a:lnTo>
                    <a:pt x="22693" y="114"/>
                  </a:lnTo>
                  <a:lnTo>
                    <a:pt x="22658" y="112"/>
                  </a:lnTo>
                  <a:lnTo>
                    <a:pt x="22624" y="107"/>
                  </a:lnTo>
                  <a:lnTo>
                    <a:pt x="22591" y="102"/>
                  </a:lnTo>
                  <a:lnTo>
                    <a:pt x="22559" y="97"/>
                  </a:lnTo>
                  <a:lnTo>
                    <a:pt x="22528" y="90"/>
                  </a:lnTo>
                  <a:lnTo>
                    <a:pt x="22498" y="83"/>
                  </a:lnTo>
                  <a:lnTo>
                    <a:pt x="22468" y="76"/>
                  </a:lnTo>
                  <a:lnTo>
                    <a:pt x="22440" y="67"/>
                  </a:lnTo>
                  <a:lnTo>
                    <a:pt x="22413" y="57"/>
                  </a:lnTo>
                  <a:lnTo>
                    <a:pt x="22387" y="48"/>
                  </a:lnTo>
                  <a:lnTo>
                    <a:pt x="22362" y="38"/>
                  </a:lnTo>
                  <a:lnTo>
                    <a:pt x="22339" y="27"/>
                  </a:lnTo>
                  <a:lnTo>
                    <a:pt x="22316" y="15"/>
                  </a:lnTo>
                  <a:lnTo>
                    <a:pt x="22316" y="15"/>
                  </a:lnTo>
                  <a:lnTo>
                    <a:pt x="22294" y="27"/>
                  </a:lnTo>
                  <a:lnTo>
                    <a:pt x="22270" y="38"/>
                  </a:lnTo>
                  <a:lnTo>
                    <a:pt x="22245" y="48"/>
                  </a:lnTo>
                  <a:lnTo>
                    <a:pt x="22219" y="57"/>
                  </a:lnTo>
                  <a:lnTo>
                    <a:pt x="22192" y="67"/>
                  </a:lnTo>
                  <a:lnTo>
                    <a:pt x="22163" y="76"/>
                  </a:lnTo>
                  <a:lnTo>
                    <a:pt x="22135" y="83"/>
                  </a:lnTo>
                  <a:lnTo>
                    <a:pt x="22105" y="90"/>
                  </a:lnTo>
                  <a:lnTo>
                    <a:pt x="22073" y="97"/>
                  </a:lnTo>
                  <a:lnTo>
                    <a:pt x="22042" y="102"/>
                  </a:lnTo>
                  <a:lnTo>
                    <a:pt x="22008" y="107"/>
                  </a:lnTo>
                  <a:lnTo>
                    <a:pt x="21974" y="112"/>
                  </a:lnTo>
                  <a:lnTo>
                    <a:pt x="21940" y="114"/>
                  </a:lnTo>
                  <a:lnTo>
                    <a:pt x="21905" y="117"/>
                  </a:lnTo>
                  <a:lnTo>
                    <a:pt x="21869" y="118"/>
                  </a:lnTo>
                  <a:lnTo>
                    <a:pt x="21834" y="118"/>
                  </a:lnTo>
                  <a:lnTo>
                    <a:pt x="21834" y="118"/>
                  </a:lnTo>
                  <a:lnTo>
                    <a:pt x="21796" y="118"/>
                  </a:lnTo>
                  <a:lnTo>
                    <a:pt x="21762" y="117"/>
                  </a:lnTo>
                  <a:lnTo>
                    <a:pt x="21726" y="114"/>
                  </a:lnTo>
                  <a:lnTo>
                    <a:pt x="21692" y="112"/>
                  </a:lnTo>
                  <a:lnTo>
                    <a:pt x="21658" y="107"/>
                  </a:lnTo>
                  <a:lnTo>
                    <a:pt x="21626" y="102"/>
                  </a:lnTo>
                  <a:lnTo>
                    <a:pt x="21593" y="97"/>
                  </a:lnTo>
                  <a:lnTo>
                    <a:pt x="21562" y="90"/>
                  </a:lnTo>
                  <a:lnTo>
                    <a:pt x="21532" y="83"/>
                  </a:lnTo>
                  <a:lnTo>
                    <a:pt x="21502" y="76"/>
                  </a:lnTo>
                  <a:lnTo>
                    <a:pt x="21474" y="67"/>
                  </a:lnTo>
                  <a:lnTo>
                    <a:pt x="21447" y="57"/>
                  </a:lnTo>
                  <a:lnTo>
                    <a:pt x="21421" y="48"/>
                  </a:lnTo>
                  <a:lnTo>
                    <a:pt x="21396" y="38"/>
                  </a:lnTo>
                  <a:lnTo>
                    <a:pt x="21372" y="27"/>
                  </a:lnTo>
                  <a:lnTo>
                    <a:pt x="21350" y="15"/>
                  </a:lnTo>
                  <a:lnTo>
                    <a:pt x="21350" y="15"/>
                  </a:lnTo>
                  <a:lnTo>
                    <a:pt x="21328" y="27"/>
                  </a:lnTo>
                  <a:lnTo>
                    <a:pt x="21304" y="38"/>
                  </a:lnTo>
                  <a:lnTo>
                    <a:pt x="21279" y="48"/>
                  </a:lnTo>
                  <a:lnTo>
                    <a:pt x="21253" y="57"/>
                  </a:lnTo>
                  <a:lnTo>
                    <a:pt x="21226" y="67"/>
                  </a:lnTo>
                  <a:lnTo>
                    <a:pt x="21198" y="76"/>
                  </a:lnTo>
                  <a:lnTo>
                    <a:pt x="21168" y="83"/>
                  </a:lnTo>
                  <a:lnTo>
                    <a:pt x="21138" y="90"/>
                  </a:lnTo>
                  <a:lnTo>
                    <a:pt x="21107" y="97"/>
                  </a:lnTo>
                  <a:lnTo>
                    <a:pt x="21075" y="102"/>
                  </a:lnTo>
                  <a:lnTo>
                    <a:pt x="21042" y="107"/>
                  </a:lnTo>
                  <a:lnTo>
                    <a:pt x="21008" y="112"/>
                  </a:lnTo>
                  <a:lnTo>
                    <a:pt x="20974" y="114"/>
                  </a:lnTo>
                  <a:lnTo>
                    <a:pt x="20938" y="117"/>
                  </a:lnTo>
                  <a:lnTo>
                    <a:pt x="20904" y="118"/>
                  </a:lnTo>
                  <a:lnTo>
                    <a:pt x="20867" y="118"/>
                  </a:lnTo>
                  <a:lnTo>
                    <a:pt x="20867" y="118"/>
                  </a:lnTo>
                  <a:lnTo>
                    <a:pt x="20831" y="118"/>
                  </a:lnTo>
                  <a:lnTo>
                    <a:pt x="20795" y="117"/>
                  </a:lnTo>
                  <a:lnTo>
                    <a:pt x="20760" y="114"/>
                  </a:lnTo>
                  <a:lnTo>
                    <a:pt x="20726" y="112"/>
                  </a:lnTo>
                  <a:lnTo>
                    <a:pt x="20692" y="107"/>
                  </a:lnTo>
                  <a:lnTo>
                    <a:pt x="20659" y="102"/>
                  </a:lnTo>
                  <a:lnTo>
                    <a:pt x="20627" y="97"/>
                  </a:lnTo>
                  <a:lnTo>
                    <a:pt x="20595" y="90"/>
                  </a:lnTo>
                  <a:lnTo>
                    <a:pt x="20565" y="83"/>
                  </a:lnTo>
                  <a:lnTo>
                    <a:pt x="20537" y="76"/>
                  </a:lnTo>
                  <a:lnTo>
                    <a:pt x="20508" y="67"/>
                  </a:lnTo>
                  <a:lnTo>
                    <a:pt x="20481" y="57"/>
                  </a:lnTo>
                  <a:lnTo>
                    <a:pt x="20455" y="48"/>
                  </a:lnTo>
                  <a:lnTo>
                    <a:pt x="20430" y="38"/>
                  </a:lnTo>
                  <a:lnTo>
                    <a:pt x="20406" y="27"/>
                  </a:lnTo>
                  <a:lnTo>
                    <a:pt x="20384" y="15"/>
                  </a:lnTo>
                  <a:lnTo>
                    <a:pt x="20384" y="15"/>
                  </a:lnTo>
                  <a:lnTo>
                    <a:pt x="20361" y="27"/>
                  </a:lnTo>
                  <a:lnTo>
                    <a:pt x="20338" y="38"/>
                  </a:lnTo>
                  <a:lnTo>
                    <a:pt x="20313" y="48"/>
                  </a:lnTo>
                  <a:lnTo>
                    <a:pt x="20287" y="57"/>
                  </a:lnTo>
                  <a:lnTo>
                    <a:pt x="20260" y="67"/>
                  </a:lnTo>
                  <a:lnTo>
                    <a:pt x="20232" y="76"/>
                  </a:lnTo>
                  <a:lnTo>
                    <a:pt x="20202" y="83"/>
                  </a:lnTo>
                  <a:lnTo>
                    <a:pt x="20172" y="90"/>
                  </a:lnTo>
                  <a:lnTo>
                    <a:pt x="20141" y="97"/>
                  </a:lnTo>
                  <a:lnTo>
                    <a:pt x="20109" y="102"/>
                  </a:lnTo>
                  <a:lnTo>
                    <a:pt x="20076" y="107"/>
                  </a:lnTo>
                  <a:lnTo>
                    <a:pt x="20042" y="112"/>
                  </a:lnTo>
                  <a:lnTo>
                    <a:pt x="20007" y="114"/>
                  </a:lnTo>
                  <a:lnTo>
                    <a:pt x="19973" y="117"/>
                  </a:lnTo>
                  <a:lnTo>
                    <a:pt x="19937" y="118"/>
                  </a:lnTo>
                  <a:lnTo>
                    <a:pt x="19901" y="118"/>
                  </a:lnTo>
                  <a:lnTo>
                    <a:pt x="19901" y="118"/>
                  </a:lnTo>
                  <a:lnTo>
                    <a:pt x="19865" y="118"/>
                  </a:lnTo>
                  <a:lnTo>
                    <a:pt x="19830" y="117"/>
                  </a:lnTo>
                  <a:lnTo>
                    <a:pt x="19795" y="115"/>
                  </a:lnTo>
                  <a:lnTo>
                    <a:pt x="19761" y="112"/>
                  </a:lnTo>
                  <a:lnTo>
                    <a:pt x="19727" y="107"/>
                  </a:lnTo>
                  <a:lnTo>
                    <a:pt x="19696" y="103"/>
                  </a:lnTo>
                  <a:lnTo>
                    <a:pt x="19663" y="98"/>
                  </a:lnTo>
                  <a:lnTo>
                    <a:pt x="19633" y="91"/>
                  </a:lnTo>
                  <a:lnTo>
                    <a:pt x="19602" y="85"/>
                  </a:lnTo>
                  <a:lnTo>
                    <a:pt x="19574" y="77"/>
                  </a:lnTo>
                  <a:lnTo>
                    <a:pt x="19546" y="68"/>
                  </a:lnTo>
                  <a:lnTo>
                    <a:pt x="19518" y="59"/>
                  </a:lnTo>
                  <a:lnTo>
                    <a:pt x="19492" y="50"/>
                  </a:lnTo>
                  <a:lnTo>
                    <a:pt x="19468" y="39"/>
                  </a:lnTo>
                  <a:lnTo>
                    <a:pt x="19444" y="29"/>
                  </a:lnTo>
                  <a:lnTo>
                    <a:pt x="19423" y="17"/>
                  </a:lnTo>
                  <a:lnTo>
                    <a:pt x="19423" y="0"/>
                  </a:lnTo>
                  <a:lnTo>
                    <a:pt x="19423" y="0"/>
                  </a:lnTo>
                  <a:lnTo>
                    <a:pt x="19407" y="8"/>
                  </a:lnTo>
                  <a:lnTo>
                    <a:pt x="19407" y="8"/>
                  </a:lnTo>
                  <a:lnTo>
                    <a:pt x="19401" y="5"/>
                  </a:lnTo>
                  <a:lnTo>
                    <a:pt x="19401" y="13"/>
                  </a:lnTo>
                  <a:lnTo>
                    <a:pt x="19401" y="13"/>
                  </a:lnTo>
                  <a:lnTo>
                    <a:pt x="19379" y="25"/>
                  </a:lnTo>
                  <a:lnTo>
                    <a:pt x="19355" y="36"/>
                  </a:lnTo>
                  <a:lnTo>
                    <a:pt x="19330" y="46"/>
                  </a:lnTo>
                  <a:lnTo>
                    <a:pt x="19304" y="56"/>
                  </a:lnTo>
                  <a:lnTo>
                    <a:pt x="19277" y="66"/>
                  </a:lnTo>
                  <a:lnTo>
                    <a:pt x="19248" y="75"/>
                  </a:lnTo>
                  <a:lnTo>
                    <a:pt x="19219" y="82"/>
                  </a:lnTo>
                  <a:lnTo>
                    <a:pt x="19188" y="90"/>
                  </a:lnTo>
                  <a:lnTo>
                    <a:pt x="19157" y="97"/>
                  </a:lnTo>
                  <a:lnTo>
                    <a:pt x="19124" y="102"/>
                  </a:lnTo>
                  <a:lnTo>
                    <a:pt x="19090" y="107"/>
                  </a:lnTo>
                  <a:lnTo>
                    <a:pt x="19057" y="111"/>
                  </a:lnTo>
                  <a:lnTo>
                    <a:pt x="19022" y="114"/>
                  </a:lnTo>
                  <a:lnTo>
                    <a:pt x="18987" y="117"/>
                  </a:lnTo>
                  <a:lnTo>
                    <a:pt x="18951" y="118"/>
                  </a:lnTo>
                  <a:lnTo>
                    <a:pt x="18914" y="118"/>
                  </a:lnTo>
                  <a:lnTo>
                    <a:pt x="18914" y="118"/>
                  </a:lnTo>
                  <a:lnTo>
                    <a:pt x="18878" y="118"/>
                  </a:lnTo>
                  <a:lnTo>
                    <a:pt x="18842" y="117"/>
                  </a:lnTo>
                  <a:lnTo>
                    <a:pt x="18807" y="114"/>
                  </a:lnTo>
                  <a:lnTo>
                    <a:pt x="18772" y="112"/>
                  </a:lnTo>
                  <a:lnTo>
                    <a:pt x="18739" y="107"/>
                  </a:lnTo>
                  <a:lnTo>
                    <a:pt x="18706" y="102"/>
                  </a:lnTo>
                  <a:lnTo>
                    <a:pt x="18674" y="97"/>
                  </a:lnTo>
                  <a:lnTo>
                    <a:pt x="18643" y="90"/>
                  </a:lnTo>
                  <a:lnTo>
                    <a:pt x="18612" y="83"/>
                  </a:lnTo>
                  <a:lnTo>
                    <a:pt x="18583" y="76"/>
                  </a:lnTo>
                  <a:lnTo>
                    <a:pt x="18555" y="67"/>
                  </a:lnTo>
                  <a:lnTo>
                    <a:pt x="18527" y="57"/>
                  </a:lnTo>
                  <a:lnTo>
                    <a:pt x="18501" y="48"/>
                  </a:lnTo>
                  <a:lnTo>
                    <a:pt x="18476" y="38"/>
                  </a:lnTo>
                  <a:lnTo>
                    <a:pt x="18453" y="27"/>
                  </a:lnTo>
                  <a:lnTo>
                    <a:pt x="18431" y="15"/>
                  </a:lnTo>
                  <a:lnTo>
                    <a:pt x="18431" y="15"/>
                  </a:lnTo>
                  <a:lnTo>
                    <a:pt x="18409" y="27"/>
                  </a:lnTo>
                  <a:lnTo>
                    <a:pt x="18385" y="38"/>
                  </a:lnTo>
                  <a:lnTo>
                    <a:pt x="18361" y="48"/>
                  </a:lnTo>
                  <a:lnTo>
                    <a:pt x="18335" y="57"/>
                  </a:lnTo>
                  <a:lnTo>
                    <a:pt x="18307" y="67"/>
                  </a:lnTo>
                  <a:lnTo>
                    <a:pt x="18279" y="76"/>
                  </a:lnTo>
                  <a:lnTo>
                    <a:pt x="18250" y="83"/>
                  </a:lnTo>
                  <a:lnTo>
                    <a:pt x="18219" y="90"/>
                  </a:lnTo>
                  <a:lnTo>
                    <a:pt x="18188" y="97"/>
                  </a:lnTo>
                  <a:lnTo>
                    <a:pt x="18156" y="102"/>
                  </a:lnTo>
                  <a:lnTo>
                    <a:pt x="18122" y="107"/>
                  </a:lnTo>
                  <a:lnTo>
                    <a:pt x="18090" y="112"/>
                  </a:lnTo>
                  <a:lnTo>
                    <a:pt x="18055" y="114"/>
                  </a:lnTo>
                  <a:lnTo>
                    <a:pt x="18020" y="117"/>
                  </a:lnTo>
                  <a:lnTo>
                    <a:pt x="17984" y="118"/>
                  </a:lnTo>
                  <a:lnTo>
                    <a:pt x="17948" y="118"/>
                  </a:lnTo>
                  <a:lnTo>
                    <a:pt x="17948" y="118"/>
                  </a:lnTo>
                  <a:lnTo>
                    <a:pt x="17912" y="118"/>
                  </a:lnTo>
                  <a:lnTo>
                    <a:pt x="17876" y="117"/>
                  </a:lnTo>
                  <a:lnTo>
                    <a:pt x="17841" y="114"/>
                  </a:lnTo>
                  <a:lnTo>
                    <a:pt x="17807" y="112"/>
                  </a:lnTo>
                  <a:lnTo>
                    <a:pt x="17773" y="107"/>
                  </a:lnTo>
                  <a:lnTo>
                    <a:pt x="17740" y="102"/>
                  </a:lnTo>
                  <a:lnTo>
                    <a:pt x="17707" y="97"/>
                  </a:lnTo>
                  <a:lnTo>
                    <a:pt x="17677" y="90"/>
                  </a:lnTo>
                  <a:lnTo>
                    <a:pt x="17646" y="83"/>
                  </a:lnTo>
                  <a:lnTo>
                    <a:pt x="17617" y="76"/>
                  </a:lnTo>
                  <a:lnTo>
                    <a:pt x="17589" y="67"/>
                  </a:lnTo>
                  <a:lnTo>
                    <a:pt x="17562" y="57"/>
                  </a:lnTo>
                  <a:lnTo>
                    <a:pt x="17535" y="48"/>
                  </a:lnTo>
                  <a:lnTo>
                    <a:pt x="17510" y="38"/>
                  </a:lnTo>
                  <a:lnTo>
                    <a:pt x="17488" y="27"/>
                  </a:lnTo>
                  <a:lnTo>
                    <a:pt x="17465" y="15"/>
                  </a:lnTo>
                  <a:lnTo>
                    <a:pt x="17465" y="15"/>
                  </a:lnTo>
                  <a:lnTo>
                    <a:pt x="17443" y="27"/>
                  </a:lnTo>
                  <a:lnTo>
                    <a:pt x="17419" y="38"/>
                  </a:lnTo>
                  <a:lnTo>
                    <a:pt x="17394" y="48"/>
                  </a:lnTo>
                  <a:lnTo>
                    <a:pt x="17368" y="57"/>
                  </a:lnTo>
                  <a:lnTo>
                    <a:pt x="17340" y="67"/>
                  </a:lnTo>
                  <a:lnTo>
                    <a:pt x="17312" y="76"/>
                  </a:lnTo>
                  <a:lnTo>
                    <a:pt x="17283" y="83"/>
                  </a:lnTo>
                  <a:lnTo>
                    <a:pt x="17253" y="90"/>
                  </a:lnTo>
                  <a:lnTo>
                    <a:pt x="17222" y="97"/>
                  </a:lnTo>
                  <a:lnTo>
                    <a:pt x="17189" y="102"/>
                  </a:lnTo>
                  <a:lnTo>
                    <a:pt x="17156" y="107"/>
                  </a:lnTo>
                  <a:lnTo>
                    <a:pt x="17123" y="112"/>
                  </a:lnTo>
                  <a:lnTo>
                    <a:pt x="17089" y="114"/>
                  </a:lnTo>
                  <a:lnTo>
                    <a:pt x="17054" y="117"/>
                  </a:lnTo>
                  <a:lnTo>
                    <a:pt x="17018" y="118"/>
                  </a:lnTo>
                  <a:lnTo>
                    <a:pt x="16982" y="118"/>
                  </a:lnTo>
                  <a:lnTo>
                    <a:pt x="16982" y="118"/>
                  </a:lnTo>
                  <a:lnTo>
                    <a:pt x="16945" y="118"/>
                  </a:lnTo>
                  <a:lnTo>
                    <a:pt x="16910" y="117"/>
                  </a:lnTo>
                  <a:lnTo>
                    <a:pt x="16874" y="114"/>
                  </a:lnTo>
                  <a:lnTo>
                    <a:pt x="16841" y="112"/>
                  </a:lnTo>
                  <a:lnTo>
                    <a:pt x="16807" y="107"/>
                  </a:lnTo>
                  <a:lnTo>
                    <a:pt x="16774" y="102"/>
                  </a:lnTo>
                  <a:lnTo>
                    <a:pt x="16742" y="97"/>
                  </a:lnTo>
                  <a:lnTo>
                    <a:pt x="16710" y="90"/>
                  </a:lnTo>
                  <a:lnTo>
                    <a:pt x="16681" y="83"/>
                  </a:lnTo>
                  <a:lnTo>
                    <a:pt x="16651" y="76"/>
                  </a:lnTo>
                  <a:lnTo>
                    <a:pt x="16623" y="67"/>
                  </a:lnTo>
                  <a:lnTo>
                    <a:pt x="16596" y="57"/>
                  </a:lnTo>
                  <a:lnTo>
                    <a:pt x="16570" y="48"/>
                  </a:lnTo>
                  <a:lnTo>
                    <a:pt x="16544" y="38"/>
                  </a:lnTo>
                  <a:lnTo>
                    <a:pt x="16521" y="27"/>
                  </a:lnTo>
                  <a:lnTo>
                    <a:pt x="16499" y="15"/>
                  </a:lnTo>
                  <a:lnTo>
                    <a:pt x="16499" y="15"/>
                  </a:lnTo>
                  <a:lnTo>
                    <a:pt x="16477" y="27"/>
                  </a:lnTo>
                  <a:lnTo>
                    <a:pt x="16453" y="38"/>
                  </a:lnTo>
                  <a:lnTo>
                    <a:pt x="16428" y="48"/>
                  </a:lnTo>
                  <a:lnTo>
                    <a:pt x="16402" y="57"/>
                  </a:lnTo>
                  <a:lnTo>
                    <a:pt x="16375" y="67"/>
                  </a:lnTo>
                  <a:lnTo>
                    <a:pt x="16346" y="76"/>
                  </a:lnTo>
                  <a:lnTo>
                    <a:pt x="16317" y="83"/>
                  </a:lnTo>
                  <a:lnTo>
                    <a:pt x="16286" y="90"/>
                  </a:lnTo>
                  <a:lnTo>
                    <a:pt x="16256" y="97"/>
                  </a:lnTo>
                  <a:lnTo>
                    <a:pt x="16223" y="102"/>
                  </a:lnTo>
                  <a:lnTo>
                    <a:pt x="16191" y="107"/>
                  </a:lnTo>
                  <a:lnTo>
                    <a:pt x="16157" y="112"/>
                  </a:lnTo>
                  <a:lnTo>
                    <a:pt x="16122" y="114"/>
                  </a:lnTo>
                  <a:lnTo>
                    <a:pt x="16087" y="117"/>
                  </a:lnTo>
                  <a:lnTo>
                    <a:pt x="16052" y="118"/>
                  </a:lnTo>
                  <a:lnTo>
                    <a:pt x="16015" y="118"/>
                  </a:lnTo>
                  <a:lnTo>
                    <a:pt x="16015" y="118"/>
                  </a:lnTo>
                  <a:lnTo>
                    <a:pt x="15979" y="118"/>
                  </a:lnTo>
                  <a:lnTo>
                    <a:pt x="15943" y="117"/>
                  </a:lnTo>
                  <a:lnTo>
                    <a:pt x="15909" y="114"/>
                  </a:lnTo>
                  <a:lnTo>
                    <a:pt x="15875" y="112"/>
                  </a:lnTo>
                  <a:lnTo>
                    <a:pt x="15841" y="107"/>
                  </a:lnTo>
                  <a:lnTo>
                    <a:pt x="15807" y="102"/>
                  </a:lnTo>
                  <a:lnTo>
                    <a:pt x="15776" y="97"/>
                  </a:lnTo>
                  <a:lnTo>
                    <a:pt x="15744" y="90"/>
                  </a:lnTo>
                  <a:lnTo>
                    <a:pt x="15714" y="83"/>
                  </a:lnTo>
                  <a:lnTo>
                    <a:pt x="15684" y="76"/>
                  </a:lnTo>
                  <a:lnTo>
                    <a:pt x="15656" y="67"/>
                  </a:lnTo>
                  <a:lnTo>
                    <a:pt x="15630" y="57"/>
                  </a:lnTo>
                  <a:lnTo>
                    <a:pt x="15604" y="48"/>
                  </a:lnTo>
                  <a:lnTo>
                    <a:pt x="15579" y="38"/>
                  </a:lnTo>
                  <a:lnTo>
                    <a:pt x="15555" y="27"/>
                  </a:lnTo>
                  <a:lnTo>
                    <a:pt x="15533" y="15"/>
                  </a:lnTo>
                  <a:lnTo>
                    <a:pt x="15533" y="15"/>
                  </a:lnTo>
                  <a:lnTo>
                    <a:pt x="15510" y="27"/>
                  </a:lnTo>
                  <a:lnTo>
                    <a:pt x="15487" y="38"/>
                  </a:lnTo>
                  <a:lnTo>
                    <a:pt x="15462" y="48"/>
                  </a:lnTo>
                  <a:lnTo>
                    <a:pt x="15436" y="57"/>
                  </a:lnTo>
                  <a:lnTo>
                    <a:pt x="15409" y="67"/>
                  </a:lnTo>
                  <a:lnTo>
                    <a:pt x="15380" y="76"/>
                  </a:lnTo>
                  <a:lnTo>
                    <a:pt x="15351" y="83"/>
                  </a:lnTo>
                  <a:lnTo>
                    <a:pt x="15320" y="90"/>
                  </a:lnTo>
                  <a:lnTo>
                    <a:pt x="15290" y="97"/>
                  </a:lnTo>
                  <a:lnTo>
                    <a:pt x="15257" y="102"/>
                  </a:lnTo>
                  <a:lnTo>
                    <a:pt x="15225" y="107"/>
                  </a:lnTo>
                  <a:lnTo>
                    <a:pt x="15191" y="112"/>
                  </a:lnTo>
                  <a:lnTo>
                    <a:pt x="15156" y="114"/>
                  </a:lnTo>
                  <a:lnTo>
                    <a:pt x="15121" y="117"/>
                  </a:lnTo>
                  <a:lnTo>
                    <a:pt x="15085" y="118"/>
                  </a:lnTo>
                  <a:lnTo>
                    <a:pt x="15049" y="118"/>
                  </a:lnTo>
                  <a:lnTo>
                    <a:pt x="15049" y="118"/>
                  </a:lnTo>
                  <a:lnTo>
                    <a:pt x="15013" y="118"/>
                  </a:lnTo>
                  <a:lnTo>
                    <a:pt x="14977" y="117"/>
                  </a:lnTo>
                  <a:lnTo>
                    <a:pt x="14943" y="114"/>
                  </a:lnTo>
                  <a:lnTo>
                    <a:pt x="14908" y="112"/>
                  </a:lnTo>
                  <a:lnTo>
                    <a:pt x="14874" y="107"/>
                  </a:lnTo>
                  <a:lnTo>
                    <a:pt x="14841" y="102"/>
                  </a:lnTo>
                  <a:lnTo>
                    <a:pt x="14810" y="97"/>
                  </a:lnTo>
                  <a:lnTo>
                    <a:pt x="14778" y="90"/>
                  </a:lnTo>
                  <a:lnTo>
                    <a:pt x="14748" y="83"/>
                  </a:lnTo>
                  <a:lnTo>
                    <a:pt x="14718" y="76"/>
                  </a:lnTo>
                  <a:lnTo>
                    <a:pt x="14690" y="67"/>
                  </a:lnTo>
                  <a:lnTo>
                    <a:pt x="14663" y="57"/>
                  </a:lnTo>
                  <a:lnTo>
                    <a:pt x="14637" y="48"/>
                  </a:lnTo>
                  <a:lnTo>
                    <a:pt x="14613" y="38"/>
                  </a:lnTo>
                  <a:lnTo>
                    <a:pt x="14589" y="27"/>
                  </a:lnTo>
                  <a:lnTo>
                    <a:pt x="14566" y="15"/>
                  </a:lnTo>
                  <a:lnTo>
                    <a:pt x="14566" y="15"/>
                  </a:lnTo>
                  <a:lnTo>
                    <a:pt x="14544" y="27"/>
                  </a:lnTo>
                  <a:lnTo>
                    <a:pt x="14520" y="38"/>
                  </a:lnTo>
                  <a:lnTo>
                    <a:pt x="14496" y="48"/>
                  </a:lnTo>
                  <a:lnTo>
                    <a:pt x="14470" y="57"/>
                  </a:lnTo>
                  <a:lnTo>
                    <a:pt x="14443" y="67"/>
                  </a:lnTo>
                  <a:lnTo>
                    <a:pt x="14414" y="76"/>
                  </a:lnTo>
                  <a:lnTo>
                    <a:pt x="14385" y="83"/>
                  </a:lnTo>
                  <a:lnTo>
                    <a:pt x="14355" y="90"/>
                  </a:lnTo>
                  <a:lnTo>
                    <a:pt x="14323" y="97"/>
                  </a:lnTo>
                  <a:lnTo>
                    <a:pt x="14291" y="102"/>
                  </a:lnTo>
                  <a:lnTo>
                    <a:pt x="14259" y="107"/>
                  </a:lnTo>
                  <a:lnTo>
                    <a:pt x="14225" y="112"/>
                  </a:lnTo>
                  <a:lnTo>
                    <a:pt x="14190" y="114"/>
                  </a:lnTo>
                  <a:lnTo>
                    <a:pt x="14155" y="117"/>
                  </a:lnTo>
                  <a:lnTo>
                    <a:pt x="14119" y="118"/>
                  </a:lnTo>
                  <a:lnTo>
                    <a:pt x="14083" y="118"/>
                  </a:lnTo>
                  <a:lnTo>
                    <a:pt x="14083" y="118"/>
                  </a:lnTo>
                  <a:lnTo>
                    <a:pt x="14048" y="118"/>
                  </a:lnTo>
                  <a:lnTo>
                    <a:pt x="14012" y="117"/>
                  </a:lnTo>
                  <a:lnTo>
                    <a:pt x="13977" y="114"/>
                  </a:lnTo>
                  <a:lnTo>
                    <a:pt x="13942" y="112"/>
                  </a:lnTo>
                  <a:lnTo>
                    <a:pt x="13908" y="107"/>
                  </a:lnTo>
                  <a:lnTo>
                    <a:pt x="13875" y="102"/>
                  </a:lnTo>
                  <a:lnTo>
                    <a:pt x="13843" y="97"/>
                  </a:lnTo>
                  <a:lnTo>
                    <a:pt x="13812" y="90"/>
                  </a:lnTo>
                  <a:lnTo>
                    <a:pt x="13782" y="83"/>
                  </a:lnTo>
                  <a:lnTo>
                    <a:pt x="13752" y="76"/>
                  </a:lnTo>
                  <a:lnTo>
                    <a:pt x="13724" y="67"/>
                  </a:lnTo>
                  <a:lnTo>
                    <a:pt x="13697" y="57"/>
                  </a:lnTo>
                  <a:lnTo>
                    <a:pt x="13671" y="48"/>
                  </a:lnTo>
                  <a:lnTo>
                    <a:pt x="13646" y="38"/>
                  </a:lnTo>
                  <a:lnTo>
                    <a:pt x="13623" y="27"/>
                  </a:lnTo>
                  <a:lnTo>
                    <a:pt x="13600" y="15"/>
                  </a:lnTo>
                  <a:lnTo>
                    <a:pt x="13600" y="15"/>
                  </a:lnTo>
                  <a:lnTo>
                    <a:pt x="13578" y="27"/>
                  </a:lnTo>
                  <a:lnTo>
                    <a:pt x="13554" y="38"/>
                  </a:lnTo>
                  <a:lnTo>
                    <a:pt x="13529" y="48"/>
                  </a:lnTo>
                  <a:lnTo>
                    <a:pt x="13503" y="57"/>
                  </a:lnTo>
                  <a:lnTo>
                    <a:pt x="13476" y="67"/>
                  </a:lnTo>
                  <a:lnTo>
                    <a:pt x="13447" y="76"/>
                  </a:lnTo>
                  <a:lnTo>
                    <a:pt x="13419" y="83"/>
                  </a:lnTo>
                  <a:lnTo>
                    <a:pt x="13389" y="90"/>
                  </a:lnTo>
                  <a:lnTo>
                    <a:pt x="13357" y="97"/>
                  </a:lnTo>
                  <a:lnTo>
                    <a:pt x="13326" y="102"/>
                  </a:lnTo>
                  <a:lnTo>
                    <a:pt x="13292" y="107"/>
                  </a:lnTo>
                  <a:lnTo>
                    <a:pt x="13258" y="112"/>
                  </a:lnTo>
                  <a:lnTo>
                    <a:pt x="13224" y="114"/>
                  </a:lnTo>
                  <a:lnTo>
                    <a:pt x="13189" y="117"/>
                  </a:lnTo>
                  <a:lnTo>
                    <a:pt x="13153" y="118"/>
                  </a:lnTo>
                  <a:lnTo>
                    <a:pt x="13118" y="118"/>
                  </a:lnTo>
                  <a:lnTo>
                    <a:pt x="13118" y="118"/>
                  </a:lnTo>
                  <a:lnTo>
                    <a:pt x="13079" y="118"/>
                  </a:lnTo>
                  <a:lnTo>
                    <a:pt x="13041" y="116"/>
                  </a:lnTo>
                  <a:lnTo>
                    <a:pt x="13005" y="114"/>
                  </a:lnTo>
                  <a:lnTo>
                    <a:pt x="12969" y="111"/>
                  </a:lnTo>
                  <a:lnTo>
                    <a:pt x="12934" y="106"/>
                  </a:lnTo>
                  <a:lnTo>
                    <a:pt x="12900" y="101"/>
                  </a:lnTo>
                  <a:lnTo>
                    <a:pt x="12866" y="94"/>
                  </a:lnTo>
                  <a:lnTo>
                    <a:pt x="12834" y="88"/>
                  </a:lnTo>
                  <a:lnTo>
                    <a:pt x="12803" y="80"/>
                  </a:lnTo>
                  <a:lnTo>
                    <a:pt x="12772" y="71"/>
                  </a:lnTo>
                  <a:lnTo>
                    <a:pt x="12743" y="62"/>
                  </a:lnTo>
                  <a:lnTo>
                    <a:pt x="12716" y="52"/>
                  </a:lnTo>
                  <a:lnTo>
                    <a:pt x="12688" y="41"/>
                  </a:lnTo>
                  <a:lnTo>
                    <a:pt x="12663" y="30"/>
                  </a:lnTo>
                  <a:lnTo>
                    <a:pt x="12639" y="18"/>
                  </a:lnTo>
                  <a:lnTo>
                    <a:pt x="12618" y="5"/>
                  </a:lnTo>
                  <a:lnTo>
                    <a:pt x="12618" y="0"/>
                  </a:lnTo>
                  <a:lnTo>
                    <a:pt x="12618" y="0"/>
                  </a:lnTo>
                  <a:lnTo>
                    <a:pt x="12596" y="13"/>
                  </a:lnTo>
                  <a:lnTo>
                    <a:pt x="12572" y="26"/>
                  </a:lnTo>
                  <a:lnTo>
                    <a:pt x="12546" y="38"/>
                  </a:lnTo>
                  <a:lnTo>
                    <a:pt x="12520" y="49"/>
                  </a:lnTo>
                  <a:lnTo>
                    <a:pt x="12491" y="59"/>
                  </a:lnTo>
                  <a:lnTo>
                    <a:pt x="12462" y="69"/>
                  </a:lnTo>
                  <a:lnTo>
                    <a:pt x="12431" y="78"/>
                  </a:lnTo>
                  <a:lnTo>
                    <a:pt x="12399" y="86"/>
                  </a:lnTo>
                  <a:lnTo>
                    <a:pt x="12366" y="93"/>
                  </a:lnTo>
                  <a:lnTo>
                    <a:pt x="12332" y="100"/>
                  </a:lnTo>
                  <a:lnTo>
                    <a:pt x="12296" y="105"/>
                  </a:lnTo>
                  <a:lnTo>
                    <a:pt x="12261" y="111"/>
                  </a:lnTo>
                  <a:lnTo>
                    <a:pt x="12225" y="114"/>
                  </a:lnTo>
                  <a:lnTo>
                    <a:pt x="12186" y="116"/>
                  </a:lnTo>
                  <a:lnTo>
                    <a:pt x="12148" y="118"/>
                  </a:lnTo>
                  <a:lnTo>
                    <a:pt x="12109" y="118"/>
                  </a:lnTo>
                  <a:lnTo>
                    <a:pt x="12109" y="118"/>
                  </a:lnTo>
                  <a:lnTo>
                    <a:pt x="12073" y="118"/>
                  </a:lnTo>
                  <a:lnTo>
                    <a:pt x="12037" y="117"/>
                  </a:lnTo>
                  <a:lnTo>
                    <a:pt x="12002" y="114"/>
                  </a:lnTo>
                  <a:lnTo>
                    <a:pt x="11968" y="112"/>
                  </a:lnTo>
                  <a:lnTo>
                    <a:pt x="11935" y="107"/>
                  </a:lnTo>
                  <a:lnTo>
                    <a:pt x="11901" y="102"/>
                  </a:lnTo>
                  <a:lnTo>
                    <a:pt x="11870" y="97"/>
                  </a:lnTo>
                  <a:lnTo>
                    <a:pt x="11838" y="90"/>
                  </a:lnTo>
                  <a:lnTo>
                    <a:pt x="11808" y="83"/>
                  </a:lnTo>
                  <a:lnTo>
                    <a:pt x="11778" y="76"/>
                  </a:lnTo>
                  <a:lnTo>
                    <a:pt x="11750" y="67"/>
                  </a:lnTo>
                  <a:lnTo>
                    <a:pt x="11723" y="57"/>
                  </a:lnTo>
                  <a:lnTo>
                    <a:pt x="11696" y="48"/>
                  </a:lnTo>
                  <a:lnTo>
                    <a:pt x="11672" y="38"/>
                  </a:lnTo>
                  <a:lnTo>
                    <a:pt x="11649" y="27"/>
                  </a:lnTo>
                  <a:lnTo>
                    <a:pt x="11627" y="15"/>
                  </a:lnTo>
                  <a:lnTo>
                    <a:pt x="11627" y="15"/>
                  </a:lnTo>
                  <a:lnTo>
                    <a:pt x="11604" y="27"/>
                  </a:lnTo>
                  <a:lnTo>
                    <a:pt x="11581" y="38"/>
                  </a:lnTo>
                  <a:lnTo>
                    <a:pt x="11556" y="48"/>
                  </a:lnTo>
                  <a:lnTo>
                    <a:pt x="11530" y="57"/>
                  </a:lnTo>
                  <a:lnTo>
                    <a:pt x="11503" y="67"/>
                  </a:lnTo>
                  <a:lnTo>
                    <a:pt x="11474" y="76"/>
                  </a:lnTo>
                  <a:lnTo>
                    <a:pt x="11445" y="83"/>
                  </a:lnTo>
                  <a:lnTo>
                    <a:pt x="11414" y="90"/>
                  </a:lnTo>
                  <a:lnTo>
                    <a:pt x="11383" y="97"/>
                  </a:lnTo>
                  <a:lnTo>
                    <a:pt x="11351" y="102"/>
                  </a:lnTo>
                  <a:lnTo>
                    <a:pt x="11319" y="107"/>
                  </a:lnTo>
                  <a:lnTo>
                    <a:pt x="11285" y="112"/>
                  </a:lnTo>
                  <a:lnTo>
                    <a:pt x="11250" y="114"/>
                  </a:lnTo>
                  <a:lnTo>
                    <a:pt x="11215" y="117"/>
                  </a:lnTo>
                  <a:lnTo>
                    <a:pt x="11179" y="118"/>
                  </a:lnTo>
                  <a:lnTo>
                    <a:pt x="11143" y="118"/>
                  </a:lnTo>
                  <a:lnTo>
                    <a:pt x="11143" y="118"/>
                  </a:lnTo>
                  <a:lnTo>
                    <a:pt x="11107" y="118"/>
                  </a:lnTo>
                  <a:lnTo>
                    <a:pt x="11071" y="117"/>
                  </a:lnTo>
                  <a:lnTo>
                    <a:pt x="11037" y="114"/>
                  </a:lnTo>
                  <a:lnTo>
                    <a:pt x="11002" y="112"/>
                  </a:lnTo>
                  <a:lnTo>
                    <a:pt x="10968" y="107"/>
                  </a:lnTo>
                  <a:lnTo>
                    <a:pt x="10935" y="102"/>
                  </a:lnTo>
                  <a:lnTo>
                    <a:pt x="10904" y="97"/>
                  </a:lnTo>
                  <a:lnTo>
                    <a:pt x="10872" y="90"/>
                  </a:lnTo>
                  <a:lnTo>
                    <a:pt x="10842" y="83"/>
                  </a:lnTo>
                  <a:lnTo>
                    <a:pt x="10812" y="76"/>
                  </a:lnTo>
                  <a:lnTo>
                    <a:pt x="10784" y="67"/>
                  </a:lnTo>
                  <a:lnTo>
                    <a:pt x="10757" y="57"/>
                  </a:lnTo>
                  <a:lnTo>
                    <a:pt x="10731" y="48"/>
                  </a:lnTo>
                  <a:lnTo>
                    <a:pt x="10706" y="38"/>
                  </a:lnTo>
                  <a:lnTo>
                    <a:pt x="10683" y="27"/>
                  </a:lnTo>
                  <a:lnTo>
                    <a:pt x="10660" y="15"/>
                  </a:lnTo>
                  <a:lnTo>
                    <a:pt x="10660" y="15"/>
                  </a:lnTo>
                  <a:lnTo>
                    <a:pt x="10638" y="27"/>
                  </a:lnTo>
                  <a:lnTo>
                    <a:pt x="10614" y="38"/>
                  </a:lnTo>
                  <a:lnTo>
                    <a:pt x="10589" y="48"/>
                  </a:lnTo>
                  <a:lnTo>
                    <a:pt x="10564" y="57"/>
                  </a:lnTo>
                  <a:lnTo>
                    <a:pt x="10537" y="67"/>
                  </a:lnTo>
                  <a:lnTo>
                    <a:pt x="10508" y="76"/>
                  </a:lnTo>
                  <a:lnTo>
                    <a:pt x="10479" y="83"/>
                  </a:lnTo>
                  <a:lnTo>
                    <a:pt x="10449" y="90"/>
                  </a:lnTo>
                  <a:lnTo>
                    <a:pt x="10417" y="97"/>
                  </a:lnTo>
                  <a:lnTo>
                    <a:pt x="10385" y="102"/>
                  </a:lnTo>
                  <a:lnTo>
                    <a:pt x="10352" y="107"/>
                  </a:lnTo>
                  <a:lnTo>
                    <a:pt x="10318" y="112"/>
                  </a:lnTo>
                  <a:lnTo>
                    <a:pt x="10284" y="114"/>
                  </a:lnTo>
                  <a:lnTo>
                    <a:pt x="10249" y="117"/>
                  </a:lnTo>
                  <a:lnTo>
                    <a:pt x="10213" y="118"/>
                  </a:lnTo>
                  <a:lnTo>
                    <a:pt x="10177" y="118"/>
                  </a:lnTo>
                  <a:lnTo>
                    <a:pt x="10177" y="118"/>
                  </a:lnTo>
                  <a:lnTo>
                    <a:pt x="10140" y="118"/>
                  </a:lnTo>
                  <a:lnTo>
                    <a:pt x="10105" y="117"/>
                  </a:lnTo>
                  <a:lnTo>
                    <a:pt x="10071" y="114"/>
                  </a:lnTo>
                  <a:lnTo>
                    <a:pt x="10036" y="112"/>
                  </a:lnTo>
                  <a:lnTo>
                    <a:pt x="10002" y="107"/>
                  </a:lnTo>
                  <a:lnTo>
                    <a:pt x="9969" y="102"/>
                  </a:lnTo>
                  <a:lnTo>
                    <a:pt x="9937" y="97"/>
                  </a:lnTo>
                  <a:lnTo>
                    <a:pt x="9906" y="90"/>
                  </a:lnTo>
                  <a:lnTo>
                    <a:pt x="9876" y="83"/>
                  </a:lnTo>
                  <a:lnTo>
                    <a:pt x="9846" y="76"/>
                  </a:lnTo>
                  <a:lnTo>
                    <a:pt x="9818" y="67"/>
                  </a:lnTo>
                  <a:lnTo>
                    <a:pt x="9791" y="57"/>
                  </a:lnTo>
                  <a:lnTo>
                    <a:pt x="9765" y="48"/>
                  </a:lnTo>
                  <a:lnTo>
                    <a:pt x="9740" y="38"/>
                  </a:lnTo>
                  <a:lnTo>
                    <a:pt x="9717" y="27"/>
                  </a:lnTo>
                  <a:lnTo>
                    <a:pt x="9694" y="15"/>
                  </a:lnTo>
                  <a:lnTo>
                    <a:pt x="9694" y="15"/>
                  </a:lnTo>
                  <a:lnTo>
                    <a:pt x="9672" y="27"/>
                  </a:lnTo>
                  <a:lnTo>
                    <a:pt x="9648" y="38"/>
                  </a:lnTo>
                  <a:lnTo>
                    <a:pt x="9623" y="48"/>
                  </a:lnTo>
                  <a:lnTo>
                    <a:pt x="9597" y="57"/>
                  </a:lnTo>
                  <a:lnTo>
                    <a:pt x="9570" y="67"/>
                  </a:lnTo>
                  <a:lnTo>
                    <a:pt x="9541" y="76"/>
                  </a:lnTo>
                  <a:lnTo>
                    <a:pt x="9512" y="83"/>
                  </a:lnTo>
                  <a:lnTo>
                    <a:pt x="9483" y="90"/>
                  </a:lnTo>
                  <a:lnTo>
                    <a:pt x="9451" y="97"/>
                  </a:lnTo>
                  <a:lnTo>
                    <a:pt x="9418" y="102"/>
                  </a:lnTo>
                  <a:lnTo>
                    <a:pt x="9386" y="107"/>
                  </a:lnTo>
                  <a:lnTo>
                    <a:pt x="9352" y="112"/>
                  </a:lnTo>
                  <a:lnTo>
                    <a:pt x="9318" y="114"/>
                  </a:lnTo>
                  <a:lnTo>
                    <a:pt x="9282" y="117"/>
                  </a:lnTo>
                  <a:lnTo>
                    <a:pt x="9247" y="118"/>
                  </a:lnTo>
                  <a:lnTo>
                    <a:pt x="9210" y="118"/>
                  </a:lnTo>
                  <a:lnTo>
                    <a:pt x="9210" y="118"/>
                  </a:lnTo>
                  <a:lnTo>
                    <a:pt x="9174" y="118"/>
                  </a:lnTo>
                  <a:lnTo>
                    <a:pt x="9140" y="117"/>
                  </a:lnTo>
                  <a:lnTo>
                    <a:pt x="9104" y="114"/>
                  </a:lnTo>
                  <a:lnTo>
                    <a:pt x="9070" y="112"/>
                  </a:lnTo>
                  <a:lnTo>
                    <a:pt x="9036" y="107"/>
                  </a:lnTo>
                  <a:lnTo>
                    <a:pt x="9003" y="102"/>
                  </a:lnTo>
                  <a:lnTo>
                    <a:pt x="8971" y="97"/>
                  </a:lnTo>
                  <a:lnTo>
                    <a:pt x="8939" y="90"/>
                  </a:lnTo>
                  <a:lnTo>
                    <a:pt x="8910" y="83"/>
                  </a:lnTo>
                  <a:lnTo>
                    <a:pt x="8880" y="76"/>
                  </a:lnTo>
                  <a:lnTo>
                    <a:pt x="8852" y="67"/>
                  </a:lnTo>
                  <a:lnTo>
                    <a:pt x="8825" y="57"/>
                  </a:lnTo>
                  <a:lnTo>
                    <a:pt x="8799" y="48"/>
                  </a:lnTo>
                  <a:lnTo>
                    <a:pt x="8774" y="38"/>
                  </a:lnTo>
                  <a:lnTo>
                    <a:pt x="8750" y="27"/>
                  </a:lnTo>
                  <a:lnTo>
                    <a:pt x="8728" y="15"/>
                  </a:lnTo>
                  <a:lnTo>
                    <a:pt x="8728" y="15"/>
                  </a:lnTo>
                  <a:lnTo>
                    <a:pt x="8705" y="27"/>
                  </a:lnTo>
                  <a:lnTo>
                    <a:pt x="8682" y="38"/>
                  </a:lnTo>
                  <a:lnTo>
                    <a:pt x="8657" y="48"/>
                  </a:lnTo>
                  <a:lnTo>
                    <a:pt x="8631" y="57"/>
                  </a:lnTo>
                  <a:lnTo>
                    <a:pt x="8604" y="67"/>
                  </a:lnTo>
                  <a:lnTo>
                    <a:pt x="8576" y="76"/>
                  </a:lnTo>
                  <a:lnTo>
                    <a:pt x="8546" y="83"/>
                  </a:lnTo>
                  <a:lnTo>
                    <a:pt x="8516" y="90"/>
                  </a:lnTo>
                  <a:lnTo>
                    <a:pt x="8485" y="97"/>
                  </a:lnTo>
                  <a:lnTo>
                    <a:pt x="8452" y="102"/>
                  </a:lnTo>
                  <a:lnTo>
                    <a:pt x="8420" y="107"/>
                  </a:lnTo>
                  <a:lnTo>
                    <a:pt x="8386" y="112"/>
                  </a:lnTo>
                  <a:lnTo>
                    <a:pt x="8351" y="114"/>
                  </a:lnTo>
                  <a:lnTo>
                    <a:pt x="8316" y="117"/>
                  </a:lnTo>
                  <a:lnTo>
                    <a:pt x="8280" y="118"/>
                  </a:lnTo>
                  <a:lnTo>
                    <a:pt x="8244" y="118"/>
                  </a:lnTo>
                  <a:lnTo>
                    <a:pt x="8244" y="118"/>
                  </a:lnTo>
                  <a:lnTo>
                    <a:pt x="8209" y="118"/>
                  </a:lnTo>
                  <a:lnTo>
                    <a:pt x="8173" y="117"/>
                  </a:lnTo>
                  <a:lnTo>
                    <a:pt x="8138" y="114"/>
                  </a:lnTo>
                  <a:lnTo>
                    <a:pt x="8104" y="112"/>
                  </a:lnTo>
                  <a:lnTo>
                    <a:pt x="8070" y="107"/>
                  </a:lnTo>
                  <a:lnTo>
                    <a:pt x="8036" y="102"/>
                  </a:lnTo>
                  <a:lnTo>
                    <a:pt x="8005" y="97"/>
                  </a:lnTo>
                  <a:lnTo>
                    <a:pt x="7973" y="90"/>
                  </a:lnTo>
                  <a:lnTo>
                    <a:pt x="7943" y="83"/>
                  </a:lnTo>
                  <a:lnTo>
                    <a:pt x="7913" y="76"/>
                  </a:lnTo>
                  <a:lnTo>
                    <a:pt x="7885" y="67"/>
                  </a:lnTo>
                  <a:lnTo>
                    <a:pt x="7858" y="57"/>
                  </a:lnTo>
                  <a:lnTo>
                    <a:pt x="7833" y="48"/>
                  </a:lnTo>
                  <a:lnTo>
                    <a:pt x="7808" y="38"/>
                  </a:lnTo>
                  <a:lnTo>
                    <a:pt x="7784" y="27"/>
                  </a:lnTo>
                  <a:lnTo>
                    <a:pt x="7762" y="15"/>
                  </a:lnTo>
                  <a:lnTo>
                    <a:pt x="7762" y="15"/>
                  </a:lnTo>
                  <a:lnTo>
                    <a:pt x="7739" y="27"/>
                  </a:lnTo>
                  <a:lnTo>
                    <a:pt x="7716" y="38"/>
                  </a:lnTo>
                  <a:lnTo>
                    <a:pt x="7691" y="48"/>
                  </a:lnTo>
                  <a:lnTo>
                    <a:pt x="7665" y="57"/>
                  </a:lnTo>
                  <a:lnTo>
                    <a:pt x="7638" y="67"/>
                  </a:lnTo>
                  <a:lnTo>
                    <a:pt x="7610" y="76"/>
                  </a:lnTo>
                  <a:lnTo>
                    <a:pt x="7580" y="83"/>
                  </a:lnTo>
                  <a:lnTo>
                    <a:pt x="7550" y="90"/>
                  </a:lnTo>
                  <a:lnTo>
                    <a:pt x="7518" y="97"/>
                  </a:lnTo>
                  <a:lnTo>
                    <a:pt x="7487" y="102"/>
                  </a:lnTo>
                  <a:lnTo>
                    <a:pt x="7454" y="107"/>
                  </a:lnTo>
                  <a:lnTo>
                    <a:pt x="7420" y="112"/>
                  </a:lnTo>
                  <a:lnTo>
                    <a:pt x="7385" y="114"/>
                  </a:lnTo>
                  <a:lnTo>
                    <a:pt x="7350" y="117"/>
                  </a:lnTo>
                  <a:lnTo>
                    <a:pt x="7315" y="118"/>
                  </a:lnTo>
                  <a:lnTo>
                    <a:pt x="7279" y="118"/>
                  </a:lnTo>
                  <a:lnTo>
                    <a:pt x="7279" y="118"/>
                  </a:lnTo>
                  <a:lnTo>
                    <a:pt x="7243" y="118"/>
                  </a:lnTo>
                  <a:lnTo>
                    <a:pt x="7207" y="117"/>
                  </a:lnTo>
                  <a:lnTo>
                    <a:pt x="7172" y="114"/>
                  </a:lnTo>
                  <a:lnTo>
                    <a:pt x="7137" y="112"/>
                  </a:lnTo>
                  <a:lnTo>
                    <a:pt x="7103" y="107"/>
                  </a:lnTo>
                  <a:lnTo>
                    <a:pt x="7071" y="102"/>
                  </a:lnTo>
                  <a:lnTo>
                    <a:pt x="7039" y="97"/>
                  </a:lnTo>
                  <a:lnTo>
                    <a:pt x="7007" y="90"/>
                  </a:lnTo>
                  <a:lnTo>
                    <a:pt x="6977" y="83"/>
                  </a:lnTo>
                  <a:lnTo>
                    <a:pt x="6948" y="76"/>
                  </a:lnTo>
                  <a:lnTo>
                    <a:pt x="6919" y="67"/>
                  </a:lnTo>
                  <a:lnTo>
                    <a:pt x="6892" y="57"/>
                  </a:lnTo>
                  <a:lnTo>
                    <a:pt x="6866" y="48"/>
                  </a:lnTo>
                  <a:lnTo>
                    <a:pt x="6841" y="38"/>
                  </a:lnTo>
                  <a:lnTo>
                    <a:pt x="6818" y="27"/>
                  </a:lnTo>
                  <a:lnTo>
                    <a:pt x="6795" y="15"/>
                  </a:lnTo>
                  <a:lnTo>
                    <a:pt x="6795" y="15"/>
                  </a:lnTo>
                  <a:lnTo>
                    <a:pt x="6773" y="27"/>
                  </a:lnTo>
                  <a:lnTo>
                    <a:pt x="6749" y="38"/>
                  </a:lnTo>
                  <a:lnTo>
                    <a:pt x="6725" y="48"/>
                  </a:lnTo>
                  <a:lnTo>
                    <a:pt x="6699" y="57"/>
                  </a:lnTo>
                  <a:lnTo>
                    <a:pt x="6672" y="67"/>
                  </a:lnTo>
                  <a:lnTo>
                    <a:pt x="6644" y="76"/>
                  </a:lnTo>
                  <a:lnTo>
                    <a:pt x="6614" y="83"/>
                  </a:lnTo>
                  <a:lnTo>
                    <a:pt x="6584" y="90"/>
                  </a:lnTo>
                  <a:lnTo>
                    <a:pt x="6552" y="97"/>
                  </a:lnTo>
                  <a:lnTo>
                    <a:pt x="6521" y="102"/>
                  </a:lnTo>
                  <a:lnTo>
                    <a:pt x="6487" y="107"/>
                  </a:lnTo>
                  <a:lnTo>
                    <a:pt x="6454" y="112"/>
                  </a:lnTo>
                  <a:lnTo>
                    <a:pt x="6419" y="114"/>
                  </a:lnTo>
                  <a:lnTo>
                    <a:pt x="6385" y="117"/>
                  </a:lnTo>
                  <a:lnTo>
                    <a:pt x="6349" y="118"/>
                  </a:lnTo>
                  <a:lnTo>
                    <a:pt x="6313" y="118"/>
                  </a:lnTo>
                  <a:lnTo>
                    <a:pt x="6313" y="118"/>
                  </a:lnTo>
                  <a:lnTo>
                    <a:pt x="6277" y="118"/>
                  </a:lnTo>
                  <a:lnTo>
                    <a:pt x="6242" y="117"/>
                  </a:lnTo>
                  <a:lnTo>
                    <a:pt x="6207" y="115"/>
                  </a:lnTo>
                  <a:lnTo>
                    <a:pt x="6173" y="112"/>
                  </a:lnTo>
                  <a:lnTo>
                    <a:pt x="6140" y="107"/>
                  </a:lnTo>
                  <a:lnTo>
                    <a:pt x="6107" y="103"/>
                  </a:lnTo>
                  <a:lnTo>
                    <a:pt x="6075" y="98"/>
                  </a:lnTo>
                  <a:lnTo>
                    <a:pt x="6045" y="91"/>
                  </a:lnTo>
                  <a:lnTo>
                    <a:pt x="6014" y="85"/>
                  </a:lnTo>
                  <a:lnTo>
                    <a:pt x="5985" y="77"/>
                  </a:lnTo>
                  <a:lnTo>
                    <a:pt x="5958" y="68"/>
                  </a:lnTo>
                  <a:lnTo>
                    <a:pt x="5930" y="59"/>
                  </a:lnTo>
                  <a:lnTo>
                    <a:pt x="5904" y="50"/>
                  </a:lnTo>
                  <a:lnTo>
                    <a:pt x="5879" y="39"/>
                  </a:lnTo>
                  <a:lnTo>
                    <a:pt x="5856" y="29"/>
                  </a:lnTo>
                  <a:lnTo>
                    <a:pt x="5834" y="17"/>
                  </a:lnTo>
                  <a:lnTo>
                    <a:pt x="5834" y="0"/>
                  </a:lnTo>
                  <a:lnTo>
                    <a:pt x="5834" y="0"/>
                  </a:lnTo>
                  <a:lnTo>
                    <a:pt x="5819" y="8"/>
                  </a:lnTo>
                  <a:lnTo>
                    <a:pt x="5819" y="8"/>
                  </a:lnTo>
                  <a:lnTo>
                    <a:pt x="5813" y="5"/>
                  </a:lnTo>
                  <a:lnTo>
                    <a:pt x="5813" y="13"/>
                  </a:lnTo>
                  <a:lnTo>
                    <a:pt x="5813" y="13"/>
                  </a:lnTo>
                  <a:lnTo>
                    <a:pt x="5790" y="25"/>
                  </a:lnTo>
                  <a:lnTo>
                    <a:pt x="5767" y="36"/>
                  </a:lnTo>
                  <a:lnTo>
                    <a:pt x="5742" y="46"/>
                  </a:lnTo>
                  <a:lnTo>
                    <a:pt x="5716" y="56"/>
                  </a:lnTo>
                  <a:lnTo>
                    <a:pt x="5689" y="66"/>
                  </a:lnTo>
                  <a:lnTo>
                    <a:pt x="5660" y="75"/>
                  </a:lnTo>
                  <a:lnTo>
                    <a:pt x="5630" y="82"/>
                  </a:lnTo>
                  <a:lnTo>
                    <a:pt x="5599" y="90"/>
                  </a:lnTo>
                  <a:lnTo>
                    <a:pt x="5568" y="97"/>
                  </a:lnTo>
                  <a:lnTo>
                    <a:pt x="5536" y="102"/>
                  </a:lnTo>
                  <a:lnTo>
                    <a:pt x="5502" y="107"/>
                  </a:lnTo>
                  <a:lnTo>
                    <a:pt x="5469" y="111"/>
                  </a:lnTo>
                  <a:lnTo>
                    <a:pt x="5434" y="114"/>
                  </a:lnTo>
                  <a:lnTo>
                    <a:pt x="5398" y="117"/>
                  </a:lnTo>
                  <a:lnTo>
                    <a:pt x="5362" y="118"/>
                  </a:lnTo>
                  <a:lnTo>
                    <a:pt x="5326" y="118"/>
                  </a:lnTo>
                  <a:lnTo>
                    <a:pt x="5326" y="118"/>
                  </a:lnTo>
                  <a:lnTo>
                    <a:pt x="5289" y="118"/>
                  </a:lnTo>
                  <a:lnTo>
                    <a:pt x="5254" y="117"/>
                  </a:lnTo>
                  <a:lnTo>
                    <a:pt x="5219" y="114"/>
                  </a:lnTo>
                  <a:lnTo>
                    <a:pt x="5185" y="112"/>
                  </a:lnTo>
                  <a:lnTo>
                    <a:pt x="5151" y="107"/>
                  </a:lnTo>
                  <a:lnTo>
                    <a:pt x="5118" y="102"/>
                  </a:lnTo>
                  <a:lnTo>
                    <a:pt x="5085" y="97"/>
                  </a:lnTo>
                  <a:lnTo>
                    <a:pt x="5055" y="90"/>
                  </a:lnTo>
                  <a:lnTo>
                    <a:pt x="5024" y="83"/>
                  </a:lnTo>
                  <a:lnTo>
                    <a:pt x="4995" y="76"/>
                  </a:lnTo>
                  <a:lnTo>
                    <a:pt x="4967" y="67"/>
                  </a:lnTo>
                  <a:lnTo>
                    <a:pt x="4939" y="57"/>
                  </a:lnTo>
                  <a:lnTo>
                    <a:pt x="4913" y="48"/>
                  </a:lnTo>
                  <a:lnTo>
                    <a:pt x="4888" y="38"/>
                  </a:lnTo>
                  <a:lnTo>
                    <a:pt x="4864" y="27"/>
                  </a:lnTo>
                  <a:lnTo>
                    <a:pt x="4843" y="15"/>
                  </a:lnTo>
                  <a:lnTo>
                    <a:pt x="4843" y="15"/>
                  </a:lnTo>
                  <a:lnTo>
                    <a:pt x="4821" y="27"/>
                  </a:lnTo>
                  <a:lnTo>
                    <a:pt x="4797" y="38"/>
                  </a:lnTo>
                  <a:lnTo>
                    <a:pt x="4772" y="48"/>
                  </a:lnTo>
                  <a:lnTo>
                    <a:pt x="4746" y="57"/>
                  </a:lnTo>
                  <a:lnTo>
                    <a:pt x="4718" y="67"/>
                  </a:lnTo>
                  <a:lnTo>
                    <a:pt x="4690" y="76"/>
                  </a:lnTo>
                  <a:lnTo>
                    <a:pt x="4661" y="83"/>
                  </a:lnTo>
                  <a:lnTo>
                    <a:pt x="4631" y="90"/>
                  </a:lnTo>
                  <a:lnTo>
                    <a:pt x="4600" y="97"/>
                  </a:lnTo>
                  <a:lnTo>
                    <a:pt x="4567" y="102"/>
                  </a:lnTo>
                  <a:lnTo>
                    <a:pt x="4534" y="107"/>
                  </a:lnTo>
                  <a:lnTo>
                    <a:pt x="4501" y="112"/>
                  </a:lnTo>
                  <a:lnTo>
                    <a:pt x="4467" y="114"/>
                  </a:lnTo>
                  <a:lnTo>
                    <a:pt x="4431" y="117"/>
                  </a:lnTo>
                  <a:lnTo>
                    <a:pt x="4396" y="118"/>
                  </a:lnTo>
                  <a:lnTo>
                    <a:pt x="4359" y="118"/>
                  </a:lnTo>
                  <a:lnTo>
                    <a:pt x="4359" y="118"/>
                  </a:lnTo>
                  <a:lnTo>
                    <a:pt x="4323" y="118"/>
                  </a:lnTo>
                  <a:lnTo>
                    <a:pt x="4287" y="117"/>
                  </a:lnTo>
                  <a:lnTo>
                    <a:pt x="4252" y="114"/>
                  </a:lnTo>
                  <a:lnTo>
                    <a:pt x="4219" y="112"/>
                  </a:lnTo>
                  <a:lnTo>
                    <a:pt x="4185" y="107"/>
                  </a:lnTo>
                  <a:lnTo>
                    <a:pt x="4152" y="102"/>
                  </a:lnTo>
                  <a:lnTo>
                    <a:pt x="4120" y="97"/>
                  </a:lnTo>
                  <a:lnTo>
                    <a:pt x="4088" y="90"/>
                  </a:lnTo>
                  <a:lnTo>
                    <a:pt x="4057" y="83"/>
                  </a:lnTo>
                  <a:lnTo>
                    <a:pt x="4029" y="76"/>
                  </a:lnTo>
                  <a:lnTo>
                    <a:pt x="4001" y="67"/>
                  </a:lnTo>
                  <a:lnTo>
                    <a:pt x="3974" y="57"/>
                  </a:lnTo>
                  <a:lnTo>
                    <a:pt x="3947" y="48"/>
                  </a:lnTo>
                  <a:lnTo>
                    <a:pt x="3922" y="38"/>
                  </a:lnTo>
                  <a:lnTo>
                    <a:pt x="3898" y="27"/>
                  </a:lnTo>
                  <a:lnTo>
                    <a:pt x="3877" y="15"/>
                  </a:lnTo>
                  <a:lnTo>
                    <a:pt x="3877" y="15"/>
                  </a:lnTo>
                  <a:lnTo>
                    <a:pt x="3854" y="27"/>
                  </a:lnTo>
                  <a:lnTo>
                    <a:pt x="3831" y="38"/>
                  </a:lnTo>
                  <a:lnTo>
                    <a:pt x="3806" y="48"/>
                  </a:lnTo>
                  <a:lnTo>
                    <a:pt x="3780" y="57"/>
                  </a:lnTo>
                  <a:lnTo>
                    <a:pt x="3753" y="67"/>
                  </a:lnTo>
                  <a:lnTo>
                    <a:pt x="3724" y="76"/>
                  </a:lnTo>
                  <a:lnTo>
                    <a:pt x="3695" y="83"/>
                  </a:lnTo>
                  <a:lnTo>
                    <a:pt x="3664" y="90"/>
                  </a:lnTo>
                  <a:lnTo>
                    <a:pt x="3634" y="97"/>
                  </a:lnTo>
                  <a:lnTo>
                    <a:pt x="3601" y="102"/>
                  </a:lnTo>
                  <a:lnTo>
                    <a:pt x="3569" y="107"/>
                  </a:lnTo>
                  <a:lnTo>
                    <a:pt x="3535" y="112"/>
                  </a:lnTo>
                  <a:lnTo>
                    <a:pt x="3500" y="114"/>
                  </a:lnTo>
                  <a:lnTo>
                    <a:pt x="3465" y="117"/>
                  </a:lnTo>
                  <a:lnTo>
                    <a:pt x="3429" y="118"/>
                  </a:lnTo>
                  <a:lnTo>
                    <a:pt x="3393" y="118"/>
                  </a:lnTo>
                  <a:lnTo>
                    <a:pt x="3393" y="118"/>
                  </a:lnTo>
                  <a:lnTo>
                    <a:pt x="3357" y="118"/>
                  </a:lnTo>
                  <a:lnTo>
                    <a:pt x="3321" y="117"/>
                  </a:lnTo>
                  <a:lnTo>
                    <a:pt x="3286" y="114"/>
                  </a:lnTo>
                  <a:lnTo>
                    <a:pt x="3252" y="112"/>
                  </a:lnTo>
                  <a:lnTo>
                    <a:pt x="3218" y="107"/>
                  </a:lnTo>
                  <a:lnTo>
                    <a:pt x="3185" y="102"/>
                  </a:lnTo>
                  <a:lnTo>
                    <a:pt x="3154" y="97"/>
                  </a:lnTo>
                  <a:lnTo>
                    <a:pt x="3122" y="90"/>
                  </a:lnTo>
                  <a:lnTo>
                    <a:pt x="3092" y="83"/>
                  </a:lnTo>
                  <a:lnTo>
                    <a:pt x="3062" y="76"/>
                  </a:lnTo>
                  <a:lnTo>
                    <a:pt x="3034" y="67"/>
                  </a:lnTo>
                  <a:lnTo>
                    <a:pt x="3007" y="57"/>
                  </a:lnTo>
                  <a:lnTo>
                    <a:pt x="2980" y="48"/>
                  </a:lnTo>
                  <a:lnTo>
                    <a:pt x="2957" y="38"/>
                  </a:lnTo>
                  <a:lnTo>
                    <a:pt x="2933" y="27"/>
                  </a:lnTo>
                  <a:lnTo>
                    <a:pt x="2911" y="15"/>
                  </a:lnTo>
                  <a:lnTo>
                    <a:pt x="2911" y="15"/>
                  </a:lnTo>
                  <a:lnTo>
                    <a:pt x="2888" y="27"/>
                  </a:lnTo>
                  <a:lnTo>
                    <a:pt x="2865" y="38"/>
                  </a:lnTo>
                  <a:lnTo>
                    <a:pt x="2840" y="48"/>
                  </a:lnTo>
                  <a:lnTo>
                    <a:pt x="2814" y="57"/>
                  </a:lnTo>
                  <a:lnTo>
                    <a:pt x="2787" y="67"/>
                  </a:lnTo>
                  <a:lnTo>
                    <a:pt x="2758" y="76"/>
                  </a:lnTo>
                  <a:lnTo>
                    <a:pt x="2729" y="83"/>
                  </a:lnTo>
                  <a:lnTo>
                    <a:pt x="2698" y="90"/>
                  </a:lnTo>
                  <a:lnTo>
                    <a:pt x="2667" y="97"/>
                  </a:lnTo>
                  <a:lnTo>
                    <a:pt x="2635" y="102"/>
                  </a:lnTo>
                  <a:lnTo>
                    <a:pt x="2603" y="107"/>
                  </a:lnTo>
                  <a:lnTo>
                    <a:pt x="2569" y="112"/>
                  </a:lnTo>
                  <a:lnTo>
                    <a:pt x="2534" y="114"/>
                  </a:lnTo>
                  <a:lnTo>
                    <a:pt x="2499" y="117"/>
                  </a:lnTo>
                  <a:lnTo>
                    <a:pt x="2463" y="118"/>
                  </a:lnTo>
                  <a:lnTo>
                    <a:pt x="2427" y="118"/>
                  </a:lnTo>
                  <a:lnTo>
                    <a:pt x="2427" y="118"/>
                  </a:lnTo>
                  <a:lnTo>
                    <a:pt x="2391" y="118"/>
                  </a:lnTo>
                  <a:lnTo>
                    <a:pt x="2355" y="117"/>
                  </a:lnTo>
                  <a:lnTo>
                    <a:pt x="2321" y="114"/>
                  </a:lnTo>
                  <a:lnTo>
                    <a:pt x="2286" y="112"/>
                  </a:lnTo>
                  <a:lnTo>
                    <a:pt x="2252" y="107"/>
                  </a:lnTo>
                  <a:lnTo>
                    <a:pt x="2219" y="102"/>
                  </a:lnTo>
                  <a:lnTo>
                    <a:pt x="2188" y="97"/>
                  </a:lnTo>
                  <a:lnTo>
                    <a:pt x="2156" y="90"/>
                  </a:lnTo>
                  <a:lnTo>
                    <a:pt x="2126" y="83"/>
                  </a:lnTo>
                  <a:lnTo>
                    <a:pt x="2096" y="76"/>
                  </a:lnTo>
                  <a:lnTo>
                    <a:pt x="2068" y="67"/>
                  </a:lnTo>
                  <a:lnTo>
                    <a:pt x="2041" y="57"/>
                  </a:lnTo>
                  <a:lnTo>
                    <a:pt x="2015" y="48"/>
                  </a:lnTo>
                  <a:lnTo>
                    <a:pt x="1990" y="38"/>
                  </a:lnTo>
                  <a:lnTo>
                    <a:pt x="1967" y="27"/>
                  </a:lnTo>
                  <a:lnTo>
                    <a:pt x="1944" y="15"/>
                  </a:lnTo>
                  <a:lnTo>
                    <a:pt x="1944" y="15"/>
                  </a:lnTo>
                  <a:lnTo>
                    <a:pt x="1922" y="27"/>
                  </a:lnTo>
                  <a:lnTo>
                    <a:pt x="1898" y="38"/>
                  </a:lnTo>
                  <a:lnTo>
                    <a:pt x="1873" y="48"/>
                  </a:lnTo>
                  <a:lnTo>
                    <a:pt x="1848" y="57"/>
                  </a:lnTo>
                  <a:lnTo>
                    <a:pt x="1821" y="67"/>
                  </a:lnTo>
                  <a:lnTo>
                    <a:pt x="1792" y="76"/>
                  </a:lnTo>
                  <a:lnTo>
                    <a:pt x="1763" y="83"/>
                  </a:lnTo>
                  <a:lnTo>
                    <a:pt x="1733" y="90"/>
                  </a:lnTo>
                  <a:lnTo>
                    <a:pt x="1701" y="97"/>
                  </a:lnTo>
                  <a:lnTo>
                    <a:pt x="1669" y="102"/>
                  </a:lnTo>
                  <a:lnTo>
                    <a:pt x="1636" y="107"/>
                  </a:lnTo>
                  <a:lnTo>
                    <a:pt x="1602" y="112"/>
                  </a:lnTo>
                  <a:lnTo>
                    <a:pt x="1568" y="114"/>
                  </a:lnTo>
                  <a:lnTo>
                    <a:pt x="1533" y="117"/>
                  </a:lnTo>
                  <a:lnTo>
                    <a:pt x="1497" y="118"/>
                  </a:lnTo>
                  <a:lnTo>
                    <a:pt x="1461" y="118"/>
                  </a:lnTo>
                  <a:lnTo>
                    <a:pt x="1461" y="118"/>
                  </a:lnTo>
                  <a:lnTo>
                    <a:pt x="1424" y="118"/>
                  </a:lnTo>
                  <a:lnTo>
                    <a:pt x="1390" y="117"/>
                  </a:lnTo>
                  <a:lnTo>
                    <a:pt x="1355" y="114"/>
                  </a:lnTo>
                  <a:lnTo>
                    <a:pt x="1320" y="112"/>
                  </a:lnTo>
                  <a:lnTo>
                    <a:pt x="1286" y="107"/>
                  </a:lnTo>
                  <a:lnTo>
                    <a:pt x="1253" y="102"/>
                  </a:lnTo>
                  <a:lnTo>
                    <a:pt x="1221" y="97"/>
                  </a:lnTo>
                  <a:lnTo>
                    <a:pt x="1190" y="90"/>
                  </a:lnTo>
                  <a:lnTo>
                    <a:pt x="1160" y="83"/>
                  </a:lnTo>
                  <a:lnTo>
                    <a:pt x="1130" y="76"/>
                  </a:lnTo>
                  <a:lnTo>
                    <a:pt x="1102" y="67"/>
                  </a:lnTo>
                  <a:lnTo>
                    <a:pt x="1075" y="57"/>
                  </a:lnTo>
                  <a:lnTo>
                    <a:pt x="1049" y="48"/>
                  </a:lnTo>
                  <a:lnTo>
                    <a:pt x="1024" y="38"/>
                  </a:lnTo>
                  <a:lnTo>
                    <a:pt x="1001" y="27"/>
                  </a:lnTo>
                  <a:lnTo>
                    <a:pt x="978" y="15"/>
                  </a:lnTo>
                  <a:lnTo>
                    <a:pt x="978" y="15"/>
                  </a:lnTo>
                  <a:lnTo>
                    <a:pt x="956" y="27"/>
                  </a:lnTo>
                  <a:lnTo>
                    <a:pt x="932" y="38"/>
                  </a:lnTo>
                  <a:lnTo>
                    <a:pt x="907" y="48"/>
                  </a:lnTo>
                  <a:lnTo>
                    <a:pt x="881" y="57"/>
                  </a:lnTo>
                  <a:lnTo>
                    <a:pt x="854" y="67"/>
                  </a:lnTo>
                  <a:lnTo>
                    <a:pt x="825" y="76"/>
                  </a:lnTo>
                  <a:lnTo>
                    <a:pt x="796" y="83"/>
                  </a:lnTo>
                  <a:lnTo>
                    <a:pt x="767" y="90"/>
                  </a:lnTo>
                  <a:lnTo>
                    <a:pt x="735" y="97"/>
                  </a:lnTo>
                  <a:lnTo>
                    <a:pt x="702" y="102"/>
                  </a:lnTo>
                  <a:lnTo>
                    <a:pt x="670" y="107"/>
                  </a:lnTo>
                  <a:lnTo>
                    <a:pt x="636" y="112"/>
                  </a:lnTo>
                  <a:lnTo>
                    <a:pt x="602" y="114"/>
                  </a:lnTo>
                  <a:lnTo>
                    <a:pt x="566" y="117"/>
                  </a:lnTo>
                  <a:lnTo>
                    <a:pt x="531" y="118"/>
                  </a:lnTo>
                  <a:lnTo>
                    <a:pt x="494" y="118"/>
                  </a:lnTo>
                  <a:lnTo>
                    <a:pt x="494" y="118"/>
                  </a:lnTo>
                  <a:lnTo>
                    <a:pt x="458" y="118"/>
                  </a:lnTo>
                  <a:lnTo>
                    <a:pt x="424" y="117"/>
                  </a:lnTo>
                  <a:lnTo>
                    <a:pt x="388" y="114"/>
                  </a:lnTo>
                  <a:lnTo>
                    <a:pt x="354" y="112"/>
                  </a:lnTo>
                  <a:lnTo>
                    <a:pt x="320" y="107"/>
                  </a:lnTo>
                  <a:lnTo>
                    <a:pt x="287" y="102"/>
                  </a:lnTo>
                  <a:lnTo>
                    <a:pt x="255" y="97"/>
                  </a:lnTo>
                  <a:lnTo>
                    <a:pt x="223" y="90"/>
                  </a:lnTo>
                  <a:lnTo>
                    <a:pt x="194" y="83"/>
                  </a:lnTo>
                  <a:lnTo>
                    <a:pt x="164" y="76"/>
                  </a:lnTo>
                  <a:lnTo>
                    <a:pt x="136" y="67"/>
                  </a:lnTo>
                  <a:lnTo>
                    <a:pt x="109" y="57"/>
                  </a:lnTo>
                  <a:lnTo>
                    <a:pt x="83" y="48"/>
                  </a:lnTo>
                  <a:lnTo>
                    <a:pt x="58" y="38"/>
                  </a:lnTo>
                  <a:lnTo>
                    <a:pt x="34" y="27"/>
                  </a:lnTo>
                  <a:lnTo>
                    <a:pt x="12" y="15"/>
                  </a:lnTo>
                  <a:lnTo>
                    <a:pt x="12" y="15"/>
                  </a:lnTo>
                  <a:lnTo>
                    <a:pt x="0" y="20"/>
                  </a:lnTo>
                  <a:lnTo>
                    <a:pt x="0" y="14658"/>
                  </a:lnTo>
                  <a:lnTo>
                    <a:pt x="26124" y="14658"/>
                  </a:lnTo>
                  <a:close/>
                </a:path>
              </a:pathLst>
            </a:custGeom>
            <a:solidFill>
              <a:srgbClr val="3486B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fr-FR" kern="0">
                <a:solidFill>
                  <a:prstClr val="black"/>
                </a:solidFill>
                <a:latin typeface="Calibri" panose="020F0502020204030204"/>
              </a:endParaRPr>
            </a:p>
          </p:txBody>
        </p:sp>
      </p:grpSp>
      <p:grpSp>
        <p:nvGrpSpPr>
          <p:cNvPr id="34820" name="组合 38"/>
          <p:cNvGrpSpPr>
            <a:grpSpLocks/>
          </p:cNvGrpSpPr>
          <p:nvPr/>
        </p:nvGrpSpPr>
        <p:grpSpPr bwMode="auto">
          <a:xfrm>
            <a:off x="835025" y="1522413"/>
            <a:ext cx="5916613" cy="5353050"/>
            <a:chOff x="774094" y="2371767"/>
            <a:chExt cx="5499809" cy="4974771"/>
          </a:xfrm>
        </p:grpSpPr>
        <p:grpSp>
          <p:nvGrpSpPr>
            <p:cNvPr id="34853" name="Groupe 36"/>
            <p:cNvGrpSpPr>
              <a:grpSpLocks/>
            </p:cNvGrpSpPr>
            <p:nvPr/>
          </p:nvGrpSpPr>
          <p:grpSpPr bwMode="auto">
            <a:xfrm>
              <a:off x="1309427" y="2373114"/>
              <a:ext cx="3932541" cy="1466762"/>
              <a:chOff x="1309427" y="1853990"/>
              <a:chExt cx="3932541" cy="1037117"/>
            </a:xfrm>
          </p:grpSpPr>
          <p:sp>
            <p:nvSpPr>
              <p:cNvPr id="10" name="Freeform 7">
                <a:extLst>
                  <a:ext uri="{FF2B5EF4-FFF2-40B4-BE49-F238E27FC236}">
                    <a16:creationId xmlns="" xmlns:a16="http://schemas.microsoft.com/office/drawing/2014/main" id="{95794896-B38C-45AB-920A-1CCB1FE60940}"/>
                  </a:ext>
                </a:extLst>
              </p:cNvPr>
              <p:cNvSpPr>
                <a:spLocks noEditPoints="1"/>
              </p:cNvSpPr>
              <p:nvPr/>
            </p:nvSpPr>
            <p:spPr bwMode="auto">
              <a:xfrm>
                <a:off x="1309762" y="1854081"/>
                <a:ext cx="3799841" cy="1036907"/>
              </a:xfrm>
              <a:custGeom>
                <a:avLst/>
                <a:gdLst>
                  <a:gd name="T0" fmla="*/ 13301 w 13937"/>
                  <a:gd name="T1" fmla="*/ 2802 h 3801"/>
                  <a:gd name="T2" fmla="*/ 13152 w 13937"/>
                  <a:gd name="T3" fmla="*/ 1719 h 3801"/>
                  <a:gd name="T4" fmla="*/ 12258 w 13937"/>
                  <a:gd name="T5" fmla="*/ 1475 h 3801"/>
                  <a:gd name="T6" fmla="*/ 12258 w 13937"/>
                  <a:gd name="T7" fmla="*/ 2049 h 3801"/>
                  <a:gd name="T8" fmla="*/ 11849 w 13937"/>
                  <a:gd name="T9" fmla="*/ 2229 h 3801"/>
                  <a:gd name="T10" fmla="*/ 11997 w 13937"/>
                  <a:gd name="T11" fmla="*/ 3076 h 3801"/>
                  <a:gd name="T12" fmla="*/ 11289 w 13937"/>
                  <a:gd name="T13" fmla="*/ 2545 h 3801"/>
                  <a:gd name="T14" fmla="*/ 10842 w 13937"/>
                  <a:gd name="T15" fmla="*/ 2802 h 3801"/>
                  <a:gd name="T16" fmla="*/ 11103 w 13937"/>
                  <a:gd name="T17" fmla="*/ 3250 h 3801"/>
                  <a:gd name="T18" fmla="*/ 10730 w 13937"/>
                  <a:gd name="T19" fmla="*/ 3511 h 3801"/>
                  <a:gd name="T20" fmla="*/ 10581 w 13937"/>
                  <a:gd name="T21" fmla="*/ 3133 h 3801"/>
                  <a:gd name="T22" fmla="*/ 9985 w 13937"/>
                  <a:gd name="T23" fmla="*/ 2929 h 3801"/>
                  <a:gd name="T24" fmla="*/ 9687 w 13937"/>
                  <a:gd name="T25" fmla="*/ 2049 h 3801"/>
                  <a:gd name="T26" fmla="*/ 9687 w 13937"/>
                  <a:gd name="T27" fmla="*/ 895 h 3801"/>
                  <a:gd name="T28" fmla="*/ 9687 w 13937"/>
                  <a:gd name="T29" fmla="*/ 702 h 3801"/>
                  <a:gd name="T30" fmla="*/ 9687 w 13937"/>
                  <a:gd name="T31" fmla="*/ 321 h 3801"/>
                  <a:gd name="T32" fmla="*/ 9091 w 13937"/>
                  <a:gd name="T33" fmla="*/ 0 h 3801"/>
                  <a:gd name="T34" fmla="*/ 7675 w 13937"/>
                  <a:gd name="T35" fmla="*/ 470 h 3801"/>
                  <a:gd name="T36" fmla="*/ 6185 w 13937"/>
                  <a:gd name="T37" fmla="*/ 1248 h 3801"/>
                  <a:gd name="T38" fmla="*/ 5514 w 13937"/>
                  <a:gd name="T39" fmla="*/ 2049 h 3801"/>
                  <a:gd name="T40" fmla="*/ 5436 w 13937"/>
                  <a:gd name="T41" fmla="*/ 2009 h 3801"/>
                  <a:gd name="T42" fmla="*/ 5813 w 13937"/>
                  <a:gd name="T43" fmla="*/ 2802 h 3801"/>
                  <a:gd name="T44" fmla="*/ 6856 w 13937"/>
                  <a:gd name="T45" fmla="*/ 3133 h 3801"/>
                  <a:gd name="T46" fmla="*/ 5365 w 13937"/>
                  <a:gd name="T47" fmla="*/ 2929 h 3801"/>
                  <a:gd name="T48" fmla="*/ 4545 w 13937"/>
                  <a:gd name="T49" fmla="*/ 2441 h 3801"/>
                  <a:gd name="T50" fmla="*/ 4045 w 13937"/>
                  <a:gd name="T51" fmla="*/ 1287 h 3801"/>
                  <a:gd name="T52" fmla="*/ 3763 w 13937"/>
                  <a:gd name="T53" fmla="*/ 1141 h 3801"/>
                  <a:gd name="T54" fmla="*/ 2198 w 13937"/>
                  <a:gd name="T55" fmla="*/ 1871 h 3801"/>
                  <a:gd name="T56" fmla="*/ 1341 w 13937"/>
                  <a:gd name="T57" fmla="*/ 3133 h 3801"/>
                  <a:gd name="T58" fmla="*/ 0 w 13937"/>
                  <a:gd name="T59" fmla="*/ 3763 h 3801"/>
                  <a:gd name="T60" fmla="*/ 3818 w 13937"/>
                  <a:gd name="T61" fmla="*/ 3795 h 3801"/>
                  <a:gd name="T62" fmla="*/ 3166 w 13937"/>
                  <a:gd name="T63" fmla="*/ 2802 h 3801"/>
                  <a:gd name="T64" fmla="*/ 4651 w 13937"/>
                  <a:gd name="T65" fmla="*/ 3801 h 3801"/>
                  <a:gd name="T66" fmla="*/ 13937 w 13937"/>
                  <a:gd name="T67" fmla="*/ 3764 h 3801"/>
                  <a:gd name="T68" fmla="*/ 13301 w 13937"/>
                  <a:gd name="T69" fmla="*/ 2802 h 3801"/>
                  <a:gd name="T70" fmla="*/ 8532 w 13937"/>
                  <a:gd name="T71" fmla="*/ 2223 h 3801"/>
                  <a:gd name="T72" fmla="*/ 7862 w 13937"/>
                  <a:gd name="T73" fmla="*/ 3133 h 3801"/>
                  <a:gd name="T74" fmla="*/ 8048 w 13937"/>
                  <a:gd name="T75" fmla="*/ 1861 h 3801"/>
                  <a:gd name="T76" fmla="*/ 9016 w 13937"/>
                  <a:gd name="T77" fmla="*/ 588 h 3801"/>
                  <a:gd name="T78" fmla="*/ 8830 w 13937"/>
                  <a:gd name="T79" fmla="*/ 1433 h 3801"/>
                  <a:gd name="T80" fmla="*/ 9202 w 13937"/>
                  <a:gd name="T81" fmla="*/ 2545 h 3801"/>
                  <a:gd name="T82" fmla="*/ 8532 w 13937"/>
                  <a:gd name="T83" fmla="*/ 2223 h 3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37" h="3801">
                    <a:moveTo>
                      <a:pt x="13301" y="2802"/>
                    </a:moveTo>
                    <a:lnTo>
                      <a:pt x="13152" y="1719"/>
                    </a:lnTo>
                    <a:lnTo>
                      <a:pt x="12258" y="1475"/>
                    </a:lnTo>
                    <a:lnTo>
                      <a:pt x="12258" y="2049"/>
                    </a:lnTo>
                    <a:lnTo>
                      <a:pt x="11849" y="2229"/>
                    </a:lnTo>
                    <a:lnTo>
                      <a:pt x="11997" y="3076"/>
                    </a:lnTo>
                    <a:lnTo>
                      <a:pt x="11289" y="2545"/>
                    </a:lnTo>
                    <a:lnTo>
                      <a:pt x="10842" y="2802"/>
                    </a:lnTo>
                    <a:lnTo>
                      <a:pt x="11103" y="3250"/>
                    </a:lnTo>
                    <a:lnTo>
                      <a:pt x="10730" y="3511"/>
                    </a:lnTo>
                    <a:lnTo>
                      <a:pt x="10581" y="3133"/>
                    </a:lnTo>
                    <a:lnTo>
                      <a:pt x="9985" y="2929"/>
                    </a:lnTo>
                    <a:lnTo>
                      <a:pt x="9687" y="2049"/>
                    </a:lnTo>
                    <a:lnTo>
                      <a:pt x="9687" y="895"/>
                    </a:lnTo>
                    <a:lnTo>
                      <a:pt x="9687" y="702"/>
                    </a:lnTo>
                    <a:lnTo>
                      <a:pt x="9687" y="321"/>
                    </a:lnTo>
                    <a:lnTo>
                      <a:pt x="9091" y="0"/>
                    </a:lnTo>
                    <a:lnTo>
                      <a:pt x="7675" y="470"/>
                    </a:lnTo>
                    <a:lnTo>
                      <a:pt x="6185" y="1248"/>
                    </a:lnTo>
                    <a:lnTo>
                      <a:pt x="5514" y="2049"/>
                    </a:lnTo>
                    <a:lnTo>
                      <a:pt x="5436" y="2009"/>
                    </a:lnTo>
                    <a:lnTo>
                      <a:pt x="5813" y="2802"/>
                    </a:lnTo>
                    <a:lnTo>
                      <a:pt x="6856" y="3133"/>
                    </a:lnTo>
                    <a:lnTo>
                      <a:pt x="5365" y="2929"/>
                    </a:lnTo>
                    <a:lnTo>
                      <a:pt x="4545" y="2441"/>
                    </a:lnTo>
                    <a:lnTo>
                      <a:pt x="4045" y="1287"/>
                    </a:lnTo>
                    <a:lnTo>
                      <a:pt x="3763" y="1141"/>
                    </a:lnTo>
                    <a:lnTo>
                      <a:pt x="2198" y="1871"/>
                    </a:lnTo>
                    <a:lnTo>
                      <a:pt x="1341" y="3133"/>
                    </a:lnTo>
                    <a:lnTo>
                      <a:pt x="0" y="3763"/>
                    </a:lnTo>
                    <a:lnTo>
                      <a:pt x="3818" y="3795"/>
                    </a:lnTo>
                    <a:lnTo>
                      <a:pt x="3166" y="2802"/>
                    </a:lnTo>
                    <a:lnTo>
                      <a:pt x="4651" y="3801"/>
                    </a:lnTo>
                    <a:lnTo>
                      <a:pt x="13937" y="3764"/>
                    </a:lnTo>
                    <a:lnTo>
                      <a:pt x="13301" y="2802"/>
                    </a:lnTo>
                    <a:close/>
                    <a:moveTo>
                      <a:pt x="8532" y="2223"/>
                    </a:moveTo>
                    <a:lnTo>
                      <a:pt x="7862" y="3133"/>
                    </a:lnTo>
                    <a:lnTo>
                      <a:pt x="8048" y="1861"/>
                    </a:lnTo>
                    <a:lnTo>
                      <a:pt x="9016" y="588"/>
                    </a:lnTo>
                    <a:lnTo>
                      <a:pt x="8830" y="1433"/>
                    </a:lnTo>
                    <a:lnTo>
                      <a:pt x="9202" y="2545"/>
                    </a:lnTo>
                    <a:lnTo>
                      <a:pt x="8532" y="222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fr-FR" kern="0">
                  <a:solidFill>
                    <a:prstClr val="black"/>
                  </a:solidFill>
                  <a:latin typeface="Calibri" panose="020F0502020204030204"/>
                </a:endParaRPr>
              </a:p>
            </p:txBody>
          </p:sp>
          <p:sp>
            <p:nvSpPr>
              <p:cNvPr id="11" name="Freeform 8">
                <a:extLst>
                  <a:ext uri="{FF2B5EF4-FFF2-40B4-BE49-F238E27FC236}">
                    <a16:creationId xmlns="" xmlns:a16="http://schemas.microsoft.com/office/drawing/2014/main" id="{66699766-0AAD-4A6D-BB8A-A65231EF4261}"/>
                  </a:ext>
                </a:extLst>
              </p:cNvPr>
              <p:cNvSpPr/>
              <p:nvPr/>
            </p:nvSpPr>
            <p:spPr bwMode="auto">
              <a:xfrm>
                <a:off x="2413560" y="2205628"/>
                <a:ext cx="765870" cy="503849"/>
              </a:xfrm>
              <a:custGeom>
                <a:avLst/>
                <a:gdLst>
                  <a:gd name="T0" fmla="*/ 1320 w 2811"/>
                  <a:gd name="T1" fmla="*/ 1642 h 1846"/>
                  <a:gd name="T2" fmla="*/ 2811 w 2811"/>
                  <a:gd name="T3" fmla="*/ 1846 h 1846"/>
                  <a:gd name="T4" fmla="*/ 1768 w 2811"/>
                  <a:gd name="T5" fmla="*/ 1515 h 1846"/>
                  <a:gd name="T6" fmla="*/ 1391 w 2811"/>
                  <a:gd name="T7" fmla="*/ 722 h 1846"/>
                  <a:gd name="T8" fmla="*/ 0 w 2811"/>
                  <a:gd name="T9" fmla="*/ 0 h 1846"/>
                  <a:gd name="T10" fmla="*/ 500 w 2811"/>
                  <a:gd name="T11" fmla="*/ 1154 h 1846"/>
                  <a:gd name="T12" fmla="*/ 1320 w 2811"/>
                  <a:gd name="T13" fmla="*/ 1642 h 1846"/>
                </a:gdLst>
                <a:ahLst/>
                <a:cxnLst>
                  <a:cxn ang="0">
                    <a:pos x="T0" y="T1"/>
                  </a:cxn>
                  <a:cxn ang="0">
                    <a:pos x="T2" y="T3"/>
                  </a:cxn>
                  <a:cxn ang="0">
                    <a:pos x="T4" y="T5"/>
                  </a:cxn>
                  <a:cxn ang="0">
                    <a:pos x="T6" y="T7"/>
                  </a:cxn>
                  <a:cxn ang="0">
                    <a:pos x="T8" y="T9"/>
                  </a:cxn>
                  <a:cxn ang="0">
                    <a:pos x="T10" y="T11"/>
                  </a:cxn>
                  <a:cxn ang="0">
                    <a:pos x="T12" y="T13"/>
                  </a:cxn>
                </a:cxnLst>
                <a:rect l="0" t="0" r="r" b="b"/>
                <a:pathLst>
                  <a:path w="2811" h="1846">
                    <a:moveTo>
                      <a:pt x="1320" y="1642"/>
                    </a:moveTo>
                    <a:lnTo>
                      <a:pt x="2811" y="1846"/>
                    </a:lnTo>
                    <a:lnTo>
                      <a:pt x="1768" y="1515"/>
                    </a:lnTo>
                    <a:lnTo>
                      <a:pt x="1391" y="722"/>
                    </a:lnTo>
                    <a:lnTo>
                      <a:pt x="0" y="0"/>
                    </a:lnTo>
                    <a:lnTo>
                      <a:pt x="500" y="1154"/>
                    </a:lnTo>
                    <a:lnTo>
                      <a:pt x="1320" y="1642"/>
                    </a:lnTo>
                    <a:close/>
                  </a:path>
                </a:pathLst>
              </a:custGeom>
              <a:solidFill>
                <a:srgbClr val="2CA3FC">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fr-FR" kern="0">
                  <a:solidFill>
                    <a:prstClr val="black"/>
                  </a:solidFill>
                  <a:latin typeface="Calibri" panose="020F0502020204030204"/>
                </a:endParaRPr>
              </a:p>
            </p:txBody>
          </p:sp>
          <p:sp>
            <p:nvSpPr>
              <p:cNvPr id="12" name="Freeform 9">
                <a:extLst>
                  <a:ext uri="{FF2B5EF4-FFF2-40B4-BE49-F238E27FC236}">
                    <a16:creationId xmlns="" xmlns:a16="http://schemas.microsoft.com/office/drawing/2014/main" id="{5C8FCF7C-5D32-47F0-8943-35EFD6C57DB8}"/>
                  </a:ext>
                </a:extLst>
              </p:cNvPr>
              <p:cNvSpPr/>
              <p:nvPr/>
            </p:nvSpPr>
            <p:spPr bwMode="auto">
              <a:xfrm>
                <a:off x="2173026" y="2617678"/>
                <a:ext cx="405809" cy="273310"/>
              </a:xfrm>
              <a:custGeom>
                <a:avLst/>
                <a:gdLst>
                  <a:gd name="T0" fmla="*/ 652 w 1485"/>
                  <a:gd name="T1" fmla="*/ 993 h 999"/>
                  <a:gd name="T2" fmla="*/ 1485 w 1485"/>
                  <a:gd name="T3" fmla="*/ 999 h 999"/>
                  <a:gd name="T4" fmla="*/ 0 w 1485"/>
                  <a:gd name="T5" fmla="*/ 0 h 999"/>
                  <a:gd name="T6" fmla="*/ 652 w 1485"/>
                  <a:gd name="T7" fmla="*/ 993 h 999"/>
                </a:gdLst>
                <a:ahLst/>
                <a:cxnLst>
                  <a:cxn ang="0">
                    <a:pos x="T0" y="T1"/>
                  </a:cxn>
                  <a:cxn ang="0">
                    <a:pos x="T2" y="T3"/>
                  </a:cxn>
                  <a:cxn ang="0">
                    <a:pos x="T4" y="T5"/>
                  </a:cxn>
                  <a:cxn ang="0">
                    <a:pos x="T6" y="T7"/>
                  </a:cxn>
                </a:cxnLst>
                <a:rect l="0" t="0" r="r" b="b"/>
                <a:pathLst>
                  <a:path w="1485" h="999">
                    <a:moveTo>
                      <a:pt x="652" y="993"/>
                    </a:moveTo>
                    <a:lnTo>
                      <a:pt x="1485" y="999"/>
                    </a:lnTo>
                    <a:lnTo>
                      <a:pt x="0" y="0"/>
                    </a:lnTo>
                    <a:lnTo>
                      <a:pt x="652" y="993"/>
                    </a:lnTo>
                    <a:close/>
                  </a:path>
                </a:pathLst>
              </a:custGeom>
              <a:solidFill>
                <a:srgbClr val="2CA3FC">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fr-FR" kern="0">
                  <a:solidFill>
                    <a:prstClr val="black"/>
                  </a:solidFill>
                  <a:latin typeface="Calibri" panose="020F0502020204030204"/>
                </a:endParaRPr>
              </a:p>
            </p:txBody>
          </p:sp>
          <p:sp>
            <p:nvSpPr>
              <p:cNvPr id="13" name="Freeform 10">
                <a:extLst>
                  <a:ext uri="{FF2B5EF4-FFF2-40B4-BE49-F238E27FC236}">
                    <a16:creationId xmlns="" xmlns:a16="http://schemas.microsoft.com/office/drawing/2014/main" id="{486071C3-2B33-4767-80D2-20E33C6D6B25}"/>
                  </a:ext>
                </a:extLst>
              </p:cNvPr>
              <p:cNvSpPr/>
              <p:nvPr/>
            </p:nvSpPr>
            <p:spPr bwMode="auto">
              <a:xfrm>
                <a:off x="3453905" y="2014728"/>
                <a:ext cx="365965" cy="694749"/>
              </a:xfrm>
              <a:custGeom>
                <a:avLst/>
                <a:gdLst>
                  <a:gd name="T0" fmla="*/ 1154 w 1340"/>
                  <a:gd name="T1" fmla="*/ 0 h 2545"/>
                  <a:gd name="T2" fmla="*/ 186 w 1340"/>
                  <a:gd name="T3" fmla="*/ 1273 h 2545"/>
                  <a:gd name="T4" fmla="*/ 0 w 1340"/>
                  <a:gd name="T5" fmla="*/ 2545 h 2545"/>
                  <a:gd name="T6" fmla="*/ 670 w 1340"/>
                  <a:gd name="T7" fmla="*/ 1635 h 2545"/>
                  <a:gd name="T8" fmla="*/ 1340 w 1340"/>
                  <a:gd name="T9" fmla="*/ 1957 h 2545"/>
                  <a:gd name="T10" fmla="*/ 968 w 1340"/>
                  <a:gd name="T11" fmla="*/ 845 h 2545"/>
                  <a:gd name="T12" fmla="*/ 1154 w 1340"/>
                  <a:gd name="T13" fmla="*/ 0 h 2545"/>
                </a:gdLst>
                <a:ahLst/>
                <a:cxnLst>
                  <a:cxn ang="0">
                    <a:pos x="T0" y="T1"/>
                  </a:cxn>
                  <a:cxn ang="0">
                    <a:pos x="T2" y="T3"/>
                  </a:cxn>
                  <a:cxn ang="0">
                    <a:pos x="T4" y="T5"/>
                  </a:cxn>
                  <a:cxn ang="0">
                    <a:pos x="T6" y="T7"/>
                  </a:cxn>
                  <a:cxn ang="0">
                    <a:pos x="T8" y="T9"/>
                  </a:cxn>
                  <a:cxn ang="0">
                    <a:pos x="T10" y="T11"/>
                  </a:cxn>
                  <a:cxn ang="0">
                    <a:pos x="T12" y="T13"/>
                  </a:cxn>
                </a:cxnLst>
                <a:rect l="0" t="0" r="r" b="b"/>
                <a:pathLst>
                  <a:path w="1340" h="2545">
                    <a:moveTo>
                      <a:pt x="1154" y="0"/>
                    </a:moveTo>
                    <a:lnTo>
                      <a:pt x="186" y="1273"/>
                    </a:lnTo>
                    <a:lnTo>
                      <a:pt x="0" y="2545"/>
                    </a:lnTo>
                    <a:lnTo>
                      <a:pt x="670" y="1635"/>
                    </a:lnTo>
                    <a:lnTo>
                      <a:pt x="1340" y="1957"/>
                    </a:lnTo>
                    <a:lnTo>
                      <a:pt x="968" y="845"/>
                    </a:lnTo>
                    <a:lnTo>
                      <a:pt x="1154" y="0"/>
                    </a:lnTo>
                    <a:close/>
                  </a:path>
                </a:pathLst>
              </a:custGeom>
              <a:solidFill>
                <a:srgbClr val="2CA3FC">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fr-FR" kern="0">
                  <a:solidFill>
                    <a:prstClr val="black"/>
                  </a:solidFill>
                  <a:latin typeface="Calibri" panose="020F0502020204030204"/>
                </a:endParaRPr>
              </a:p>
            </p:txBody>
          </p:sp>
          <p:sp>
            <p:nvSpPr>
              <p:cNvPr id="14" name="Freeform 11">
                <a:extLst>
                  <a:ext uri="{FF2B5EF4-FFF2-40B4-BE49-F238E27FC236}">
                    <a16:creationId xmlns="" xmlns:a16="http://schemas.microsoft.com/office/drawing/2014/main" id="{4F535F05-756F-47AB-8ECE-62ECA23BDA48}"/>
                  </a:ext>
                </a:extLst>
              </p:cNvPr>
              <p:cNvSpPr/>
              <p:nvPr/>
            </p:nvSpPr>
            <p:spPr bwMode="auto">
              <a:xfrm>
                <a:off x="3951205" y="2099225"/>
                <a:ext cx="630109" cy="713526"/>
              </a:xfrm>
              <a:custGeom>
                <a:avLst/>
                <a:gdLst>
                  <a:gd name="T0" fmla="*/ 0 w 2310"/>
                  <a:gd name="T1" fmla="*/ 0 h 2616"/>
                  <a:gd name="T2" fmla="*/ 0 w 2310"/>
                  <a:gd name="T3" fmla="*/ 1154 h 2616"/>
                  <a:gd name="T4" fmla="*/ 298 w 2310"/>
                  <a:gd name="T5" fmla="*/ 2034 h 2616"/>
                  <a:gd name="T6" fmla="*/ 894 w 2310"/>
                  <a:gd name="T7" fmla="*/ 2238 h 2616"/>
                  <a:gd name="T8" fmla="*/ 1043 w 2310"/>
                  <a:gd name="T9" fmla="*/ 2616 h 2616"/>
                  <a:gd name="T10" fmla="*/ 1416 w 2310"/>
                  <a:gd name="T11" fmla="*/ 2355 h 2616"/>
                  <a:gd name="T12" fmla="*/ 1155 w 2310"/>
                  <a:gd name="T13" fmla="*/ 1907 h 2616"/>
                  <a:gd name="T14" fmla="*/ 1602 w 2310"/>
                  <a:gd name="T15" fmla="*/ 1650 h 2616"/>
                  <a:gd name="T16" fmla="*/ 2310 w 2310"/>
                  <a:gd name="T17" fmla="*/ 2181 h 2616"/>
                  <a:gd name="T18" fmla="*/ 2162 w 2310"/>
                  <a:gd name="T19" fmla="*/ 1334 h 2616"/>
                  <a:gd name="T20" fmla="*/ 2124 w 2310"/>
                  <a:gd name="T21" fmla="*/ 1350 h 2616"/>
                  <a:gd name="T22" fmla="*/ 0 w 2310"/>
                  <a:gd name="T23"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0" h="2616">
                    <a:moveTo>
                      <a:pt x="0" y="0"/>
                    </a:moveTo>
                    <a:lnTo>
                      <a:pt x="0" y="1154"/>
                    </a:lnTo>
                    <a:lnTo>
                      <a:pt x="298" y="2034"/>
                    </a:lnTo>
                    <a:lnTo>
                      <a:pt x="894" y="2238"/>
                    </a:lnTo>
                    <a:lnTo>
                      <a:pt x="1043" y="2616"/>
                    </a:lnTo>
                    <a:lnTo>
                      <a:pt x="1416" y="2355"/>
                    </a:lnTo>
                    <a:lnTo>
                      <a:pt x="1155" y="1907"/>
                    </a:lnTo>
                    <a:lnTo>
                      <a:pt x="1602" y="1650"/>
                    </a:lnTo>
                    <a:lnTo>
                      <a:pt x="2310" y="2181"/>
                    </a:lnTo>
                    <a:lnTo>
                      <a:pt x="2162" y="1334"/>
                    </a:lnTo>
                    <a:lnTo>
                      <a:pt x="2124" y="1350"/>
                    </a:lnTo>
                    <a:lnTo>
                      <a:pt x="0" y="0"/>
                    </a:lnTo>
                    <a:close/>
                  </a:path>
                </a:pathLst>
              </a:custGeom>
              <a:solidFill>
                <a:srgbClr val="2CA3FC">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fr-FR" kern="0">
                  <a:solidFill>
                    <a:prstClr val="black"/>
                  </a:solidFill>
                  <a:latin typeface="Calibri" panose="020F0502020204030204"/>
                </a:endParaRPr>
              </a:p>
            </p:txBody>
          </p:sp>
          <p:sp>
            <p:nvSpPr>
              <p:cNvPr id="15" name="Freeform 12">
                <a:extLst>
                  <a:ext uri="{FF2B5EF4-FFF2-40B4-BE49-F238E27FC236}">
                    <a16:creationId xmlns="" xmlns:a16="http://schemas.microsoft.com/office/drawing/2014/main" id="{89DF88D6-7BDC-440E-ABE3-AD5C09A020A4}"/>
                  </a:ext>
                </a:extLst>
              </p:cNvPr>
              <p:cNvSpPr/>
              <p:nvPr/>
            </p:nvSpPr>
            <p:spPr bwMode="auto">
              <a:xfrm>
                <a:off x="4897106" y="2323506"/>
                <a:ext cx="345306" cy="558094"/>
              </a:xfrm>
              <a:custGeom>
                <a:avLst/>
                <a:gdLst>
                  <a:gd name="T0" fmla="*/ 785 w 1267"/>
                  <a:gd name="T1" fmla="*/ 2045 h 2049"/>
                  <a:gd name="T2" fmla="*/ 1267 w 1267"/>
                  <a:gd name="T3" fmla="*/ 2049 h 2049"/>
                  <a:gd name="T4" fmla="*/ 634 w 1267"/>
                  <a:gd name="T5" fmla="*/ 1083 h 2049"/>
                  <a:gd name="T6" fmla="*/ 634 w 1267"/>
                  <a:gd name="T7" fmla="*/ 612 h 2049"/>
                  <a:gd name="T8" fmla="*/ 0 w 1267"/>
                  <a:gd name="T9" fmla="*/ 0 h 2049"/>
                  <a:gd name="T10" fmla="*/ 149 w 1267"/>
                  <a:gd name="T11" fmla="*/ 1083 h 2049"/>
                  <a:gd name="T12" fmla="*/ 785 w 1267"/>
                  <a:gd name="T13" fmla="*/ 2045 h 2049"/>
                </a:gdLst>
                <a:ahLst/>
                <a:cxnLst>
                  <a:cxn ang="0">
                    <a:pos x="T0" y="T1"/>
                  </a:cxn>
                  <a:cxn ang="0">
                    <a:pos x="T2" y="T3"/>
                  </a:cxn>
                  <a:cxn ang="0">
                    <a:pos x="T4" y="T5"/>
                  </a:cxn>
                  <a:cxn ang="0">
                    <a:pos x="T6" y="T7"/>
                  </a:cxn>
                  <a:cxn ang="0">
                    <a:pos x="T8" y="T9"/>
                  </a:cxn>
                  <a:cxn ang="0">
                    <a:pos x="T10" y="T11"/>
                  </a:cxn>
                  <a:cxn ang="0">
                    <a:pos x="T12" y="T13"/>
                  </a:cxn>
                </a:cxnLst>
                <a:rect l="0" t="0" r="r" b="b"/>
                <a:pathLst>
                  <a:path w="1267" h="2049">
                    <a:moveTo>
                      <a:pt x="785" y="2045"/>
                    </a:moveTo>
                    <a:lnTo>
                      <a:pt x="1267" y="2049"/>
                    </a:lnTo>
                    <a:lnTo>
                      <a:pt x="634" y="1083"/>
                    </a:lnTo>
                    <a:lnTo>
                      <a:pt x="634" y="612"/>
                    </a:lnTo>
                    <a:lnTo>
                      <a:pt x="0" y="0"/>
                    </a:lnTo>
                    <a:lnTo>
                      <a:pt x="149" y="1083"/>
                    </a:lnTo>
                    <a:lnTo>
                      <a:pt x="785" y="2045"/>
                    </a:lnTo>
                    <a:close/>
                  </a:path>
                </a:pathLst>
              </a:custGeom>
              <a:solidFill>
                <a:srgbClr val="2CA3FC">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fr-FR" kern="0">
                  <a:solidFill>
                    <a:prstClr val="black"/>
                  </a:solidFill>
                  <a:latin typeface="Calibri" panose="020F0502020204030204"/>
                </a:endParaRPr>
              </a:p>
            </p:txBody>
          </p:sp>
        </p:grpSp>
        <p:sp>
          <p:nvSpPr>
            <p:cNvPr id="16" name="Rectangle 40">
              <a:extLst>
                <a:ext uri="{FF2B5EF4-FFF2-40B4-BE49-F238E27FC236}">
                  <a16:creationId xmlns="" xmlns:a16="http://schemas.microsoft.com/office/drawing/2014/main" id="{EEEDB3C6-0AAA-414C-A051-7DDB963AE313}"/>
                </a:ext>
              </a:extLst>
            </p:cNvPr>
            <p:cNvSpPr/>
            <p:nvPr/>
          </p:nvSpPr>
          <p:spPr>
            <a:xfrm>
              <a:off x="774094" y="3911162"/>
              <a:ext cx="5359817" cy="3435376"/>
            </a:xfrm>
            <a:prstGeom prst="rect">
              <a:avLst/>
            </a:prstGeom>
            <a:gradFill flip="none" rotWithShape="1">
              <a:gsLst>
                <a:gs pos="75000">
                  <a:srgbClr val="3486BE"/>
                </a:gs>
                <a:gs pos="0">
                  <a:sysClr val="window" lastClr="FFFFFF"/>
                </a:gs>
              </a:gsLst>
              <a:path path="circle">
                <a:fillToRect l="50000" t="50000" r="50000" b="50000"/>
              </a:path>
              <a:tileRect/>
            </a:gradFill>
            <a:ln>
              <a:noFill/>
            </a:ln>
          </p:spPr>
          <p:txBody>
            <a:bodyPr/>
            <a:lstStyle/>
            <a:p>
              <a:pPr eaLnBrk="1" fontAlgn="auto" hangingPunct="1">
                <a:spcBef>
                  <a:spcPts val="0"/>
                </a:spcBef>
                <a:spcAft>
                  <a:spcPts val="0"/>
                </a:spcAft>
                <a:defRPr/>
              </a:pPr>
              <a:endParaRPr lang="fr-FR" kern="0" dirty="0">
                <a:solidFill>
                  <a:prstClr val="black"/>
                </a:solidFill>
                <a:latin typeface="Calibri" panose="020F0502020204030204"/>
              </a:endParaRPr>
            </a:p>
          </p:txBody>
        </p:sp>
        <p:grpSp>
          <p:nvGrpSpPr>
            <p:cNvPr id="34857" name="Groupe 38"/>
            <p:cNvGrpSpPr>
              <a:grpSpLocks/>
            </p:cNvGrpSpPr>
            <p:nvPr/>
          </p:nvGrpSpPr>
          <p:grpSpPr bwMode="auto">
            <a:xfrm>
              <a:off x="1306156" y="3813994"/>
              <a:ext cx="3932539" cy="3494136"/>
              <a:chOff x="1306156" y="2881292"/>
              <a:chExt cx="3932539" cy="3494136"/>
            </a:xfrm>
          </p:grpSpPr>
          <p:sp>
            <p:nvSpPr>
              <p:cNvPr id="2" name="Freeform 13"/>
              <p:cNvSpPr>
                <a:spLocks noEditPoints="1" noChangeArrowheads="1"/>
              </p:cNvSpPr>
              <p:nvPr/>
            </p:nvSpPr>
            <p:spPr bwMode="auto">
              <a:xfrm>
                <a:off x="1306156" y="2881292"/>
                <a:ext cx="3932539" cy="3494136"/>
              </a:xfrm>
              <a:custGeom>
                <a:avLst/>
                <a:gdLst>
                  <a:gd name="T0" fmla="*/ 3422563 w 14420"/>
                  <a:gd name="T1" fmla="*/ 0 h 12810"/>
                  <a:gd name="T2" fmla="*/ 3275298 w 14420"/>
                  <a:gd name="T3" fmla="*/ 225305 h 12810"/>
                  <a:gd name="T4" fmla="*/ 3074853 w 14420"/>
                  <a:gd name="T5" fmla="*/ 537622 h 12810"/>
                  <a:gd name="T6" fmla="*/ 2961404 w 14420"/>
                  <a:gd name="T7" fmla="*/ 722558 h 12810"/>
                  <a:gd name="T8" fmla="*/ 2833501 w 14420"/>
                  <a:gd name="T9" fmla="*/ 934497 h 12810"/>
                  <a:gd name="T10" fmla="*/ 2542515 w 14420"/>
                  <a:gd name="T11" fmla="*/ 1407474 h 12810"/>
                  <a:gd name="T12" fmla="*/ 2566241 w 14420"/>
                  <a:gd name="T13" fmla="*/ 1359740 h 12810"/>
                  <a:gd name="T14" fmla="*/ 2616147 w 14420"/>
                  <a:gd name="T15" fmla="*/ 1244087 h 12810"/>
                  <a:gd name="T16" fmla="*/ 2667963 w 14420"/>
                  <a:gd name="T17" fmla="*/ 1108249 h 12810"/>
                  <a:gd name="T18" fmla="*/ 2743232 w 14420"/>
                  <a:gd name="T19" fmla="*/ 890309 h 12810"/>
                  <a:gd name="T20" fmla="*/ 2846318 w 14420"/>
                  <a:gd name="T21" fmla="*/ 575810 h 12810"/>
                  <a:gd name="T22" fmla="*/ 2878226 w 14420"/>
                  <a:gd name="T23" fmla="*/ 484160 h 12810"/>
                  <a:gd name="T24" fmla="*/ 2892134 w 14420"/>
                  <a:gd name="T25" fmla="*/ 453065 h 12810"/>
                  <a:gd name="T26" fmla="*/ 2922678 w 14420"/>
                  <a:gd name="T27" fmla="*/ 397693 h 12810"/>
                  <a:gd name="T28" fmla="*/ 3009674 w 14420"/>
                  <a:gd name="T29" fmla="*/ 256673 h 12810"/>
                  <a:gd name="T30" fmla="*/ 3116851 w 14420"/>
                  <a:gd name="T31" fmla="*/ 92195 h 12810"/>
                  <a:gd name="T32" fmla="*/ 3155576 w 14420"/>
                  <a:gd name="T33" fmla="*/ 35187 h 12810"/>
                  <a:gd name="T34" fmla="*/ 3170303 w 14420"/>
                  <a:gd name="T35" fmla="*/ 25367 h 12810"/>
                  <a:gd name="T36" fmla="*/ 3201392 w 14420"/>
                  <a:gd name="T37" fmla="*/ 13366 h 12810"/>
                  <a:gd name="T38" fmla="*/ 1689737 w 14420"/>
                  <a:gd name="T39" fmla="*/ 0 h 12810"/>
                  <a:gd name="T40" fmla="*/ 1612559 w 14420"/>
                  <a:gd name="T41" fmla="*/ 557807 h 12810"/>
                  <a:gd name="T42" fmla="*/ 1562925 w 14420"/>
                  <a:gd name="T43" fmla="*/ 634727 h 12810"/>
                  <a:gd name="T44" fmla="*/ 1533199 w 14420"/>
                  <a:gd name="T45" fmla="*/ 687644 h 12810"/>
                  <a:gd name="T46" fmla="*/ 1523927 w 14420"/>
                  <a:gd name="T47" fmla="*/ 707556 h 12810"/>
                  <a:gd name="T48" fmla="*/ 1512746 w 14420"/>
                  <a:gd name="T49" fmla="*/ 756654 h 12810"/>
                  <a:gd name="T50" fmla="*/ 1499110 w 14420"/>
                  <a:gd name="T51" fmla="*/ 851031 h 12810"/>
                  <a:gd name="T52" fmla="*/ 1480293 w 14420"/>
                  <a:gd name="T53" fmla="*/ 1032693 h 12810"/>
                  <a:gd name="T54" fmla="*/ 1465293 w 14420"/>
                  <a:gd name="T55" fmla="*/ 1225266 h 12810"/>
                  <a:gd name="T56" fmla="*/ 1431204 w 14420"/>
                  <a:gd name="T57" fmla="*/ 989596 h 12810"/>
                  <a:gd name="T58" fmla="*/ 1409660 w 14420"/>
                  <a:gd name="T59" fmla="*/ 855395 h 12810"/>
                  <a:gd name="T60" fmla="*/ 1404751 w 14420"/>
                  <a:gd name="T61" fmla="*/ 828664 h 12810"/>
                  <a:gd name="T62" fmla="*/ 1403933 w 14420"/>
                  <a:gd name="T63" fmla="*/ 801660 h 12810"/>
                  <a:gd name="T64" fmla="*/ 1412114 w 14420"/>
                  <a:gd name="T65" fmla="*/ 724194 h 12810"/>
                  <a:gd name="T66" fmla="*/ 1416478 w 14420"/>
                  <a:gd name="T67" fmla="*/ 671278 h 12810"/>
                  <a:gd name="T68" fmla="*/ 1415387 w 14420"/>
                  <a:gd name="T69" fmla="*/ 644819 h 12810"/>
                  <a:gd name="T70" fmla="*/ 1409387 w 14420"/>
                  <a:gd name="T71" fmla="*/ 622453 h 12810"/>
                  <a:gd name="T72" fmla="*/ 1400660 w 14420"/>
                  <a:gd name="T73" fmla="*/ 605268 h 12810"/>
                  <a:gd name="T74" fmla="*/ 1373662 w 14420"/>
                  <a:gd name="T75" fmla="*/ 533804 h 12810"/>
                  <a:gd name="T76" fmla="*/ 1327846 w 14420"/>
                  <a:gd name="T77" fmla="*/ 395511 h 12810"/>
                  <a:gd name="T78" fmla="*/ 1255031 w 14420"/>
                  <a:gd name="T79" fmla="*/ 0 h 12810"/>
                  <a:gd name="T80" fmla="*/ 526338 w 14420"/>
                  <a:gd name="T81" fmla="*/ 825118 h 12810"/>
                  <a:gd name="T82" fmla="*/ 494158 w 14420"/>
                  <a:gd name="T83" fmla="*/ 525075 h 12810"/>
                  <a:gd name="T84" fmla="*/ 493340 w 14420"/>
                  <a:gd name="T85" fmla="*/ 402057 h 12810"/>
                  <a:gd name="T86" fmla="*/ 488704 w 14420"/>
                  <a:gd name="T87" fmla="*/ 375326 h 12810"/>
                  <a:gd name="T88" fmla="*/ 476977 w 14420"/>
                  <a:gd name="T89" fmla="*/ 336594 h 12810"/>
                  <a:gd name="T90" fmla="*/ 626697 w 14420"/>
                  <a:gd name="T91" fmla="*/ 942135 h 12810"/>
                  <a:gd name="T92" fmla="*/ 659968 w 14420"/>
                  <a:gd name="T93" fmla="*/ 1164166 h 12810"/>
                  <a:gd name="T94" fmla="*/ 692967 w 14420"/>
                  <a:gd name="T95" fmla="*/ 1400655 h 12810"/>
                  <a:gd name="T96" fmla="*/ 727874 w 14420"/>
                  <a:gd name="T97" fmla="*/ 1335736 h 12810"/>
                  <a:gd name="T98" fmla="*/ 743692 w 14420"/>
                  <a:gd name="T99" fmla="*/ 1298640 h 12810"/>
                  <a:gd name="T100" fmla="*/ 1118674 w 14420"/>
                  <a:gd name="T101" fmla="*/ 1832717 h 12810"/>
                  <a:gd name="T102" fmla="*/ 2469700 w 14420"/>
                  <a:gd name="T103" fmla="*/ 2197405 h 12810"/>
                  <a:gd name="T104" fmla="*/ 2614784 w 14420"/>
                  <a:gd name="T105" fmla="*/ 1565133 h 12810"/>
                  <a:gd name="T106" fmla="*/ 54816 w 14420"/>
                  <a:gd name="T107" fmla="*/ 17184 h 12810"/>
                  <a:gd name="T108" fmla="*/ 1022678 w 14420"/>
                  <a:gd name="T109" fmla="*/ 1623505 h 12810"/>
                  <a:gd name="T110" fmla="*/ 1098220 w 14420"/>
                  <a:gd name="T111" fmla="*/ 1486031 h 12810"/>
                  <a:gd name="T112" fmla="*/ 1698464 w 14420"/>
                  <a:gd name="T113" fmla="*/ 3202549 h 12810"/>
                  <a:gd name="T114" fmla="*/ 1863184 w 14420"/>
                  <a:gd name="T115" fmla="*/ 1983829 h 12810"/>
                  <a:gd name="T116" fmla="*/ 2082991 w 14420"/>
                  <a:gd name="T117" fmla="*/ 676188 h 128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420" h="12810">
                    <a:moveTo>
                      <a:pt x="13965" y="0"/>
                    </a:moveTo>
                    <a:lnTo>
                      <a:pt x="12141" y="1950"/>
                    </a:lnTo>
                    <a:lnTo>
                      <a:pt x="13285" y="0"/>
                    </a:lnTo>
                    <a:lnTo>
                      <a:pt x="12550" y="0"/>
                    </a:lnTo>
                    <a:lnTo>
                      <a:pt x="12414" y="207"/>
                    </a:lnTo>
                    <a:lnTo>
                      <a:pt x="12229" y="489"/>
                    </a:lnTo>
                    <a:lnTo>
                      <a:pt x="12010" y="826"/>
                    </a:lnTo>
                    <a:lnTo>
                      <a:pt x="11768" y="1199"/>
                    </a:lnTo>
                    <a:lnTo>
                      <a:pt x="11519" y="1586"/>
                    </a:lnTo>
                    <a:lnTo>
                      <a:pt x="11396" y="1781"/>
                    </a:lnTo>
                    <a:lnTo>
                      <a:pt x="11275" y="1971"/>
                    </a:lnTo>
                    <a:lnTo>
                      <a:pt x="11159" y="2156"/>
                    </a:lnTo>
                    <a:lnTo>
                      <a:pt x="11050" y="2332"/>
                    </a:lnTo>
                    <a:lnTo>
                      <a:pt x="10949" y="2497"/>
                    </a:lnTo>
                    <a:lnTo>
                      <a:pt x="10859" y="2649"/>
                    </a:lnTo>
                    <a:lnTo>
                      <a:pt x="10752" y="2828"/>
                    </a:lnTo>
                    <a:lnTo>
                      <a:pt x="10638" y="3019"/>
                    </a:lnTo>
                    <a:lnTo>
                      <a:pt x="10390" y="3426"/>
                    </a:lnTo>
                    <a:lnTo>
                      <a:pt x="10135" y="3844"/>
                    </a:lnTo>
                    <a:lnTo>
                      <a:pt x="9888" y="4246"/>
                    </a:lnTo>
                    <a:lnTo>
                      <a:pt x="9487" y="4895"/>
                    </a:lnTo>
                    <a:lnTo>
                      <a:pt x="9323" y="5160"/>
                    </a:lnTo>
                    <a:lnTo>
                      <a:pt x="9345" y="5119"/>
                    </a:lnTo>
                    <a:lnTo>
                      <a:pt x="9367" y="5077"/>
                    </a:lnTo>
                    <a:lnTo>
                      <a:pt x="9410" y="4985"/>
                    </a:lnTo>
                    <a:lnTo>
                      <a:pt x="9455" y="4888"/>
                    </a:lnTo>
                    <a:lnTo>
                      <a:pt x="9501" y="4785"/>
                    </a:lnTo>
                    <a:lnTo>
                      <a:pt x="9547" y="4675"/>
                    </a:lnTo>
                    <a:lnTo>
                      <a:pt x="9593" y="4561"/>
                    </a:lnTo>
                    <a:lnTo>
                      <a:pt x="9640" y="4442"/>
                    </a:lnTo>
                    <a:lnTo>
                      <a:pt x="9688" y="4319"/>
                    </a:lnTo>
                    <a:lnTo>
                      <a:pt x="9735" y="4193"/>
                    </a:lnTo>
                    <a:lnTo>
                      <a:pt x="9783" y="4063"/>
                    </a:lnTo>
                    <a:lnTo>
                      <a:pt x="9830" y="3931"/>
                    </a:lnTo>
                    <a:lnTo>
                      <a:pt x="9876" y="3798"/>
                    </a:lnTo>
                    <a:lnTo>
                      <a:pt x="9969" y="3530"/>
                    </a:lnTo>
                    <a:lnTo>
                      <a:pt x="10059" y="3264"/>
                    </a:lnTo>
                    <a:lnTo>
                      <a:pt x="10145" y="3003"/>
                    </a:lnTo>
                    <a:lnTo>
                      <a:pt x="10228" y="2752"/>
                    </a:lnTo>
                    <a:lnTo>
                      <a:pt x="10374" y="2302"/>
                    </a:lnTo>
                    <a:lnTo>
                      <a:pt x="10437" y="2111"/>
                    </a:lnTo>
                    <a:lnTo>
                      <a:pt x="10491" y="1950"/>
                    </a:lnTo>
                    <a:lnTo>
                      <a:pt x="10515" y="1883"/>
                    </a:lnTo>
                    <a:lnTo>
                      <a:pt x="10535" y="1824"/>
                    </a:lnTo>
                    <a:lnTo>
                      <a:pt x="10554" y="1775"/>
                    </a:lnTo>
                    <a:lnTo>
                      <a:pt x="10569" y="1737"/>
                    </a:lnTo>
                    <a:lnTo>
                      <a:pt x="10585" y="1701"/>
                    </a:lnTo>
                    <a:lnTo>
                      <a:pt x="10605" y="1661"/>
                    </a:lnTo>
                    <a:lnTo>
                      <a:pt x="10629" y="1616"/>
                    </a:lnTo>
                    <a:lnTo>
                      <a:pt x="10655" y="1567"/>
                    </a:lnTo>
                    <a:lnTo>
                      <a:pt x="10684" y="1515"/>
                    </a:lnTo>
                    <a:lnTo>
                      <a:pt x="10717" y="1458"/>
                    </a:lnTo>
                    <a:lnTo>
                      <a:pt x="10788" y="1338"/>
                    </a:lnTo>
                    <a:lnTo>
                      <a:pt x="10866" y="1210"/>
                    </a:lnTo>
                    <a:lnTo>
                      <a:pt x="10950" y="1076"/>
                    </a:lnTo>
                    <a:lnTo>
                      <a:pt x="11036" y="941"/>
                    </a:lnTo>
                    <a:lnTo>
                      <a:pt x="11122" y="806"/>
                    </a:lnTo>
                    <a:lnTo>
                      <a:pt x="11207" y="675"/>
                    </a:lnTo>
                    <a:lnTo>
                      <a:pt x="11289" y="552"/>
                    </a:lnTo>
                    <a:lnTo>
                      <a:pt x="11429" y="338"/>
                    </a:lnTo>
                    <a:lnTo>
                      <a:pt x="11526" y="192"/>
                    </a:lnTo>
                    <a:lnTo>
                      <a:pt x="11563" y="139"/>
                    </a:lnTo>
                    <a:lnTo>
                      <a:pt x="11571" y="129"/>
                    </a:lnTo>
                    <a:lnTo>
                      <a:pt x="11581" y="121"/>
                    </a:lnTo>
                    <a:lnTo>
                      <a:pt x="11593" y="111"/>
                    </a:lnTo>
                    <a:lnTo>
                      <a:pt x="11608" y="102"/>
                    </a:lnTo>
                    <a:lnTo>
                      <a:pt x="11625" y="93"/>
                    </a:lnTo>
                    <a:lnTo>
                      <a:pt x="11644" y="85"/>
                    </a:lnTo>
                    <a:lnTo>
                      <a:pt x="11666" y="75"/>
                    </a:lnTo>
                    <a:lnTo>
                      <a:pt x="11688" y="66"/>
                    </a:lnTo>
                    <a:lnTo>
                      <a:pt x="11739" y="49"/>
                    </a:lnTo>
                    <a:lnTo>
                      <a:pt x="11795" y="32"/>
                    </a:lnTo>
                    <a:lnTo>
                      <a:pt x="11856" y="16"/>
                    </a:lnTo>
                    <a:lnTo>
                      <a:pt x="11920" y="0"/>
                    </a:lnTo>
                    <a:lnTo>
                      <a:pt x="6196" y="0"/>
                    </a:lnTo>
                    <a:lnTo>
                      <a:pt x="5952" y="944"/>
                    </a:lnTo>
                    <a:lnTo>
                      <a:pt x="5952" y="1988"/>
                    </a:lnTo>
                    <a:lnTo>
                      <a:pt x="5913" y="2045"/>
                    </a:lnTo>
                    <a:lnTo>
                      <a:pt x="5870" y="2108"/>
                    </a:lnTo>
                    <a:lnTo>
                      <a:pt x="5818" y="2188"/>
                    </a:lnTo>
                    <a:lnTo>
                      <a:pt x="5760" y="2279"/>
                    </a:lnTo>
                    <a:lnTo>
                      <a:pt x="5731" y="2327"/>
                    </a:lnTo>
                    <a:lnTo>
                      <a:pt x="5701" y="2376"/>
                    </a:lnTo>
                    <a:lnTo>
                      <a:pt x="5674" y="2425"/>
                    </a:lnTo>
                    <a:lnTo>
                      <a:pt x="5647" y="2474"/>
                    </a:lnTo>
                    <a:lnTo>
                      <a:pt x="5622" y="2521"/>
                    </a:lnTo>
                    <a:lnTo>
                      <a:pt x="5599" y="2568"/>
                    </a:lnTo>
                    <a:lnTo>
                      <a:pt x="5594" y="2580"/>
                    </a:lnTo>
                    <a:lnTo>
                      <a:pt x="5588" y="2594"/>
                    </a:lnTo>
                    <a:lnTo>
                      <a:pt x="5578" y="2629"/>
                    </a:lnTo>
                    <a:lnTo>
                      <a:pt x="5567" y="2670"/>
                    </a:lnTo>
                    <a:lnTo>
                      <a:pt x="5557" y="2719"/>
                    </a:lnTo>
                    <a:lnTo>
                      <a:pt x="5547" y="2774"/>
                    </a:lnTo>
                    <a:lnTo>
                      <a:pt x="5536" y="2833"/>
                    </a:lnTo>
                    <a:lnTo>
                      <a:pt x="5526" y="2899"/>
                    </a:lnTo>
                    <a:lnTo>
                      <a:pt x="5516" y="2968"/>
                    </a:lnTo>
                    <a:lnTo>
                      <a:pt x="5497" y="3120"/>
                    </a:lnTo>
                    <a:lnTo>
                      <a:pt x="5478" y="3281"/>
                    </a:lnTo>
                    <a:lnTo>
                      <a:pt x="5460" y="3450"/>
                    </a:lnTo>
                    <a:lnTo>
                      <a:pt x="5443" y="3620"/>
                    </a:lnTo>
                    <a:lnTo>
                      <a:pt x="5428" y="3786"/>
                    </a:lnTo>
                    <a:lnTo>
                      <a:pt x="5414" y="3946"/>
                    </a:lnTo>
                    <a:lnTo>
                      <a:pt x="5392" y="4225"/>
                    </a:lnTo>
                    <a:lnTo>
                      <a:pt x="5378" y="4419"/>
                    </a:lnTo>
                    <a:lnTo>
                      <a:pt x="5373" y="4492"/>
                    </a:lnTo>
                    <a:lnTo>
                      <a:pt x="5346" y="4304"/>
                    </a:lnTo>
                    <a:lnTo>
                      <a:pt x="5284" y="3872"/>
                    </a:lnTo>
                    <a:lnTo>
                      <a:pt x="5248" y="3628"/>
                    </a:lnTo>
                    <a:lnTo>
                      <a:pt x="5214" y="3399"/>
                    </a:lnTo>
                    <a:lnTo>
                      <a:pt x="5197" y="3297"/>
                    </a:lnTo>
                    <a:lnTo>
                      <a:pt x="5182" y="3209"/>
                    </a:lnTo>
                    <a:lnTo>
                      <a:pt x="5169" y="3136"/>
                    </a:lnTo>
                    <a:lnTo>
                      <a:pt x="5159" y="3083"/>
                    </a:lnTo>
                    <a:lnTo>
                      <a:pt x="5155" y="3061"/>
                    </a:lnTo>
                    <a:lnTo>
                      <a:pt x="5151" y="3038"/>
                    </a:lnTo>
                    <a:lnTo>
                      <a:pt x="5149" y="3015"/>
                    </a:lnTo>
                    <a:lnTo>
                      <a:pt x="5148" y="2990"/>
                    </a:lnTo>
                    <a:lnTo>
                      <a:pt x="5148" y="2965"/>
                    </a:lnTo>
                    <a:lnTo>
                      <a:pt x="5148" y="2939"/>
                    </a:lnTo>
                    <a:lnTo>
                      <a:pt x="5151" y="2885"/>
                    </a:lnTo>
                    <a:lnTo>
                      <a:pt x="5157" y="2828"/>
                    </a:lnTo>
                    <a:lnTo>
                      <a:pt x="5163" y="2771"/>
                    </a:lnTo>
                    <a:lnTo>
                      <a:pt x="5178" y="2655"/>
                    </a:lnTo>
                    <a:lnTo>
                      <a:pt x="5184" y="2598"/>
                    </a:lnTo>
                    <a:lnTo>
                      <a:pt x="5190" y="2542"/>
                    </a:lnTo>
                    <a:lnTo>
                      <a:pt x="5193" y="2487"/>
                    </a:lnTo>
                    <a:lnTo>
                      <a:pt x="5194" y="2461"/>
                    </a:lnTo>
                    <a:lnTo>
                      <a:pt x="5194" y="2436"/>
                    </a:lnTo>
                    <a:lnTo>
                      <a:pt x="5194" y="2411"/>
                    </a:lnTo>
                    <a:lnTo>
                      <a:pt x="5192" y="2387"/>
                    </a:lnTo>
                    <a:lnTo>
                      <a:pt x="5190" y="2364"/>
                    </a:lnTo>
                    <a:lnTo>
                      <a:pt x="5185" y="2341"/>
                    </a:lnTo>
                    <a:lnTo>
                      <a:pt x="5181" y="2320"/>
                    </a:lnTo>
                    <a:lnTo>
                      <a:pt x="5174" y="2301"/>
                    </a:lnTo>
                    <a:lnTo>
                      <a:pt x="5168" y="2282"/>
                    </a:lnTo>
                    <a:lnTo>
                      <a:pt x="5159" y="2265"/>
                    </a:lnTo>
                    <a:lnTo>
                      <a:pt x="5148" y="2245"/>
                    </a:lnTo>
                    <a:lnTo>
                      <a:pt x="5136" y="2219"/>
                    </a:lnTo>
                    <a:lnTo>
                      <a:pt x="5123" y="2188"/>
                    </a:lnTo>
                    <a:lnTo>
                      <a:pt x="5108" y="2151"/>
                    </a:lnTo>
                    <a:lnTo>
                      <a:pt x="5075" y="2061"/>
                    </a:lnTo>
                    <a:lnTo>
                      <a:pt x="5037" y="1957"/>
                    </a:lnTo>
                    <a:lnTo>
                      <a:pt x="4998" y="1840"/>
                    </a:lnTo>
                    <a:lnTo>
                      <a:pt x="4955" y="1714"/>
                    </a:lnTo>
                    <a:lnTo>
                      <a:pt x="4912" y="1583"/>
                    </a:lnTo>
                    <a:lnTo>
                      <a:pt x="4869" y="1450"/>
                    </a:lnTo>
                    <a:lnTo>
                      <a:pt x="4788" y="1195"/>
                    </a:lnTo>
                    <a:lnTo>
                      <a:pt x="4720" y="977"/>
                    </a:lnTo>
                    <a:lnTo>
                      <a:pt x="4656" y="768"/>
                    </a:lnTo>
                    <a:lnTo>
                      <a:pt x="4602" y="0"/>
                    </a:lnTo>
                    <a:lnTo>
                      <a:pt x="0" y="0"/>
                    </a:lnTo>
                    <a:lnTo>
                      <a:pt x="1913" y="3171"/>
                    </a:lnTo>
                    <a:lnTo>
                      <a:pt x="1930" y="3025"/>
                    </a:lnTo>
                    <a:lnTo>
                      <a:pt x="1949" y="2877"/>
                    </a:lnTo>
                    <a:lnTo>
                      <a:pt x="1973" y="2709"/>
                    </a:lnTo>
                    <a:lnTo>
                      <a:pt x="1812" y="1925"/>
                    </a:lnTo>
                    <a:lnTo>
                      <a:pt x="1812" y="1523"/>
                    </a:lnTo>
                    <a:lnTo>
                      <a:pt x="1812" y="1499"/>
                    </a:lnTo>
                    <a:lnTo>
                      <a:pt x="1809" y="1474"/>
                    </a:lnTo>
                    <a:lnTo>
                      <a:pt x="1806" y="1449"/>
                    </a:lnTo>
                    <a:lnTo>
                      <a:pt x="1802" y="1424"/>
                    </a:lnTo>
                    <a:lnTo>
                      <a:pt x="1798" y="1400"/>
                    </a:lnTo>
                    <a:lnTo>
                      <a:pt x="1792" y="1376"/>
                    </a:lnTo>
                    <a:lnTo>
                      <a:pt x="1780" y="1331"/>
                    </a:lnTo>
                    <a:lnTo>
                      <a:pt x="1769" y="1291"/>
                    </a:lnTo>
                    <a:lnTo>
                      <a:pt x="1758" y="1261"/>
                    </a:lnTo>
                    <a:lnTo>
                      <a:pt x="1749" y="1234"/>
                    </a:lnTo>
                    <a:lnTo>
                      <a:pt x="2265" y="541"/>
                    </a:lnTo>
                    <a:lnTo>
                      <a:pt x="2378" y="1359"/>
                    </a:lnTo>
                    <a:lnTo>
                      <a:pt x="2554" y="2265"/>
                    </a:lnTo>
                    <a:lnTo>
                      <a:pt x="2298" y="3454"/>
                    </a:lnTo>
                    <a:lnTo>
                      <a:pt x="2339" y="3710"/>
                    </a:lnTo>
                    <a:lnTo>
                      <a:pt x="2380" y="3987"/>
                    </a:lnTo>
                    <a:lnTo>
                      <a:pt x="2420" y="4268"/>
                    </a:lnTo>
                    <a:lnTo>
                      <a:pt x="2459" y="4534"/>
                    </a:lnTo>
                    <a:lnTo>
                      <a:pt x="2518" y="4961"/>
                    </a:lnTo>
                    <a:lnTo>
                      <a:pt x="2541" y="5135"/>
                    </a:lnTo>
                    <a:lnTo>
                      <a:pt x="2570" y="5084"/>
                    </a:lnTo>
                    <a:lnTo>
                      <a:pt x="2599" y="5032"/>
                    </a:lnTo>
                    <a:lnTo>
                      <a:pt x="2633" y="4967"/>
                    </a:lnTo>
                    <a:lnTo>
                      <a:pt x="2669" y="4897"/>
                    </a:lnTo>
                    <a:lnTo>
                      <a:pt x="2685" y="4861"/>
                    </a:lnTo>
                    <a:lnTo>
                      <a:pt x="2701" y="4826"/>
                    </a:lnTo>
                    <a:lnTo>
                      <a:pt x="2716" y="4793"/>
                    </a:lnTo>
                    <a:lnTo>
                      <a:pt x="2727" y="4761"/>
                    </a:lnTo>
                    <a:lnTo>
                      <a:pt x="2736" y="4732"/>
                    </a:lnTo>
                    <a:lnTo>
                      <a:pt x="2743" y="4707"/>
                    </a:lnTo>
                    <a:lnTo>
                      <a:pt x="3246" y="5989"/>
                    </a:lnTo>
                    <a:lnTo>
                      <a:pt x="4102" y="6719"/>
                    </a:lnTo>
                    <a:lnTo>
                      <a:pt x="4102" y="9136"/>
                    </a:lnTo>
                    <a:lnTo>
                      <a:pt x="6442" y="12810"/>
                    </a:lnTo>
                    <a:lnTo>
                      <a:pt x="7549" y="10495"/>
                    </a:lnTo>
                    <a:lnTo>
                      <a:pt x="9056" y="8056"/>
                    </a:lnTo>
                    <a:lnTo>
                      <a:pt x="7851" y="4392"/>
                    </a:lnTo>
                    <a:lnTo>
                      <a:pt x="8997" y="5486"/>
                    </a:lnTo>
                    <a:lnTo>
                      <a:pt x="9159" y="6759"/>
                    </a:lnTo>
                    <a:lnTo>
                      <a:pt x="9588" y="5738"/>
                    </a:lnTo>
                    <a:lnTo>
                      <a:pt x="10141" y="4027"/>
                    </a:lnTo>
                    <a:lnTo>
                      <a:pt x="14420" y="0"/>
                    </a:lnTo>
                    <a:lnTo>
                      <a:pt x="13965" y="0"/>
                    </a:lnTo>
                    <a:close/>
                    <a:moveTo>
                      <a:pt x="201" y="63"/>
                    </a:moveTo>
                    <a:lnTo>
                      <a:pt x="919" y="201"/>
                    </a:lnTo>
                    <a:lnTo>
                      <a:pt x="1635" y="2265"/>
                    </a:lnTo>
                    <a:lnTo>
                      <a:pt x="201" y="63"/>
                    </a:lnTo>
                    <a:close/>
                    <a:moveTo>
                      <a:pt x="3750" y="5952"/>
                    </a:moveTo>
                    <a:lnTo>
                      <a:pt x="3359" y="5839"/>
                    </a:lnTo>
                    <a:lnTo>
                      <a:pt x="3284" y="5448"/>
                    </a:lnTo>
                    <a:lnTo>
                      <a:pt x="3284" y="5411"/>
                    </a:lnTo>
                    <a:lnTo>
                      <a:pt x="4027" y="5448"/>
                    </a:lnTo>
                    <a:lnTo>
                      <a:pt x="5058" y="7903"/>
                    </a:lnTo>
                    <a:lnTo>
                      <a:pt x="3750" y="5952"/>
                    </a:lnTo>
                    <a:close/>
                    <a:moveTo>
                      <a:pt x="6228" y="10570"/>
                    </a:moveTo>
                    <a:lnTo>
                      <a:pt x="6228" y="11741"/>
                    </a:lnTo>
                    <a:lnTo>
                      <a:pt x="5624" y="9437"/>
                    </a:lnTo>
                    <a:lnTo>
                      <a:pt x="6354" y="8268"/>
                    </a:lnTo>
                    <a:lnTo>
                      <a:pt x="5486" y="5814"/>
                    </a:lnTo>
                    <a:lnTo>
                      <a:pt x="6832" y="7273"/>
                    </a:lnTo>
                    <a:lnTo>
                      <a:pt x="6945" y="8594"/>
                    </a:lnTo>
                    <a:lnTo>
                      <a:pt x="6228" y="10570"/>
                    </a:lnTo>
                    <a:close/>
                    <a:moveTo>
                      <a:pt x="7638" y="3272"/>
                    </a:moveTo>
                    <a:lnTo>
                      <a:pt x="7638" y="2479"/>
                    </a:lnTo>
                    <a:lnTo>
                      <a:pt x="8505" y="201"/>
                    </a:lnTo>
                    <a:lnTo>
                      <a:pt x="9450" y="201"/>
                    </a:lnTo>
                    <a:lnTo>
                      <a:pt x="7638" y="3272"/>
                    </a:lnTo>
                    <a:close/>
                  </a:path>
                </a:pathLst>
              </a:custGeom>
              <a:solidFill>
                <a:srgbClr val="63B2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 name="Freeform 14"/>
              <p:cNvSpPr>
                <a:spLocks noChangeArrowheads="1"/>
              </p:cNvSpPr>
              <p:nvPr/>
            </p:nvSpPr>
            <p:spPr bwMode="auto">
              <a:xfrm>
                <a:off x="1361774" y="2899286"/>
                <a:ext cx="390964" cy="600351"/>
              </a:xfrm>
              <a:custGeom>
                <a:avLst/>
                <a:gdLst>
                  <a:gd name="T0" fmla="*/ 0 w 1434"/>
                  <a:gd name="T1" fmla="*/ 0 h 2202"/>
                  <a:gd name="T2" fmla="*/ 390964 w 1434"/>
                  <a:gd name="T3" fmla="*/ 600351 h 2202"/>
                  <a:gd name="T4" fmla="*/ 195755 w 1434"/>
                  <a:gd name="T5" fmla="*/ 37624 h 2202"/>
                  <a:gd name="T6" fmla="*/ 0 w 1434"/>
                  <a:gd name="T7" fmla="*/ 0 h 22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4" h="2202">
                    <a:moveTo>
                      <a:pt x="0" y="0"/>
                    </a:moveTo>
                    <a:lnTo>
                      <a:pt x="1434" y="2202"/>
                    </a:lnTo>
                    <a:lnTo>
                      <a:pt x="718" y="138"/>
                    </a:lnTo>
                    <a:lnTo>
                      <a:pt x="0"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Freeform 15"/>
              <p:cNvSpPr>
                <a:spLocks noChangeArrowheads="1"/>
              </p:cNvSpPr>
              <p:nvPr/>
            </p:nvSpPr>
            <p:spPr bwMode="auto">
              <a:xfrm>
                <a:off x="1783818" y="3030152"/>
                <a:ext cx="219201" cy="793379"/>
              </a:xfrm>
              <a:custGeom>
                <a:avLst/>
                <a:gdLst>
                  <a:gd name="T0" fmla="*/ 171276 w 805"/>
                  <a:gd name="T1" fmla="*/ 222789 h 2913"/>
                  <a:gd name="T2" fmla="*/ 140506 w 805"/>
                  <a:gd name="T3" fmla="*/ 0 h 2913"/>
                  <a:gd name="T4" fmla="*/ 0 w 805"/>
                  <a:gd name="T5" fmla="*/ 188744 h 2913"/>
                  <a:gd name="T6" fmla="*/ 0 w 805"/>
                  <a:gd name="T7" fmla="*/ 188744 h 2913"/>
                  <a:gd name="T8" fmla="*/ 2451 w 805"/>
                  <a:gd name="T9" fmla="*/ 196098 h 2913"/>
                  <a:gd name="T10" fmla="*/ 5446 w 805"/>
                  <a:gd name="T11" fmla="*/ 204269 h 2913"/>
                  <a:gd name="T12" fmla="*/ 8441 w 805"/>
                  <a:gd name="T13" fmla="*/ 215163 h 2913"/>
                  <a:gd name="T14" fmla="*/ 11709 w 805"/>
                  <a:gd name="T15" fmla="*/ 227419 h 2913"/>
                  <a:gd name="T16" fmla="*/ 13343 w 805"/>
                  <a:gd name="T17" fmla="*/ 233956 h 2913"/>
                  <a:gd name="T18" fmla="*/ 14432 w 805"/>
                  <a:gd name="T19" fmla="*/ 240492 h 2913"/>
                  <a:gd name="T20" fmla="*/ 15521 w 805"/>
                  <a:gd name="T21" fmla="*/ 247301 h 2913"/>
                  <a:gd name="T22" fmla="*/ 16338 w 805"/>
                  <a:gd name="T23" fmla="*/ 254110 h 2913"/>
                  <a:gd name="T24" fmla="*/ 17155 w 805"/>
                  <a:gd name="T25" fmla="*/ 260919 h 2913"/>
                  <a:gd name="T26" fmla="*/ 17155 w 805"/>
                  <a:gd name="T27" fmla="*/ 267456 h 2913"/>
                  <a:gd name="T28" fmla="*/ 17155 w 805"/>
                  <a:gd name="T29" fmla="*/ 267456 h 2913"/>
                  <a:gd name="T30" fmla="*/ 17155 w 805"/>
                  <a:gd name="T31" fmla="*/ 376944 h 2913"/>
                  <a:gd name="T32" fmla="*/ 60995 w 805"/>
                  <a:gd name="T33" fmla="*/ 590472 h 2913"/>
                  <a:gd name="T34" fmla="*/ 60995 w 805"/>
                  <a:gd name="T35" fmla="*/ 590472 h 2913"/>
                  <a:gd name="T36" fmla="*/ 65352 w 805"/>
                  <a:gd name="T37" fmla="*/ 559968 h 2913"/>
                  <a:gd name="T38" fmla="*/ 69981 w 805"/>
                  <a:gd name="T39" fmla="*/ 532188 h 2913"/>
                  <a:gd name="T40" fmla="*/ 72159 w 805"/>
                  <a:gd name="T41" fmla="*/ 519387 h 2913"/>
                  <a:gd name="T42" fmla="*/ 74610 w 805"/>
                  <a:gd name="T43" fmla="*/ 507948 h 2913"/>
                  <a:gd name="T44" fmla="*/ 76788 w 805"/>
                  <a:gd name="T45" fmla="*/ 498415 h 2913"/>
                  <a:gd name="T46" fmla="*/ 78695 w 805"/>
                  <a:gd name="T47" fmla="*/ 490244 h 2913"/>
                  <a:gd name="T48" fmla="*/ 78695 w 805"/>
                  <a:gd name="T49" fmla="*/ 490244 h 2913"/>
                  <a:gd name="T50" fmla="*/ 81690 w 805"/>
                  <a:gd name="T51" fmla="*/ 480984 h 2913"/>
                  <a:gd name="T52" fmla="*/ 84685 w 805"/>
                  <a:gd name="T53" fmla="*/ 471997 h 2913"/>
                  <a:gd name="T54" fmla="*/ 88225 w 805"/>
                  <a:gd name="T55" fmla="*/ 462736 h 2913"/>
                  <a:gd name="T56" fmla="*/ 92037 w 805"/>
                  <a:gd name="T57" fmla="*/ 453749 h 2913"/>
                  <a:gd name="T58" fmla="*/ 95849 w 805"/>
                  <a:gd name="T59" fmla="*/ 445033 h 2913"/>
                  <a:gd name="T60" fmla="*/ 100206 w 805"/>
                  <a:gd name="T61" fmla="*/ 436590 h 2913"/>
                  <a:gd name="T62" fmla="*/ 107831 w 805"/>
                  <a:gd name="T63" fmla="*/ 420793 h 2913"/>
                  <a:gd name="T64" fmla="*/ 115183 w 805"/>
                  <a:gd name="T65" fmla="*/ 407175 h 2913"/>
                  <a:gd name="T66" fmla="*/ 121173 w 805"/>
                  <a:gd name="T67" fmla="*/ 396553 h 2913"/>
                  <a:gd name="T68" fmla="*/ 126892 w 805"/>
                  <a:gd name="T69" fmla="*/ 387293 h 2913"/>
                  <a:gd name="T70" fmla="*/ 126892 w 805"/>
                  <a:gd name="T71" fmla="*/ 387293 h 2913"/>
                  <a:gd name="T72" fmla="*/ 125802 w 805"/>
                  <a:gd name="T73" fmla="*/ 396281 h 2913"/>
                  <a:gd name="T74" fmla="*/ 123896 w 805"/>
                  <a:gd name="T75" fmla="*/ 420521 h 2913"/>
                  <a:gd name="T76" fmla="*/ 121446 w 805"/>
                  <a:gd name="T77" fmla="*/ 456472 h 2913"/>
                  <a:gd name="T78" fmla="*/ 120356 w 805"/>
                  <a:gd name="T79" fmla="*/ 477171 h 2913"/>
                  <a:gd name="T80" fmla="*/ 118995 w 805"/>
                  <a:gd name="T81" fmla="*/ 499505 h 2913"/>
                  <a:gd name="T82" fmla="*/ 118178 w 805"/>
                  <a:gd name="T83" fmla="*/ 522655 h 2913"/>
                  <a:gd name="T84" fmla="*/ 117633 w 805"/>
                  <a:gd name="T85" fmla="*/ 546350 h 2913"/>
                  <a:gd name="T86" fmla="*/ 117633 w 805"/>
                  <a:gd name="T87" fmla="*/ 569773 h 2913"/>
                  <a:gd name="T88" fmla="*/ 118178 w 805"/>
                  <a:gd name="T89" fmla="*/ 592651 h 2913"/>
                  <a:gd name="T90" fmla="*/ 118450 w 805"/>
                  <a:gd name="T91" fmla="*/ 603545 h 2913"/>
                  <a:gd name="T92" fmla="*/ 118995 w 805"/>
                  <a:gd name="T93" fmla="*/ 614440 h 2913"/>
                  <a:gd name="T94" fmla="*/ 120084 w 805"/>
                  <a:gd name="T95" fmla="*/ 624517 h 2913"/>
                  <a:gd name="T96" fmla="*/ 120901 w 805"/>
                  <a:gd name="T97" fmla="*/ 634867 h 2913"/>
                  <a:gd name="T98" fmla="*/ 121990 w 805"/>
                  <a:gd name="T99" fmla="*/ 643854 h 2913"/>
                  <a:gd name="T100" fmla="*/ 123624 w 805"/>
                  <a:gd name="T101" fmla="*/ 652842 h 2913"/>
                  <a:gd name="T102" fmla="*/ 124985 w 805"/>
                  <a:gd name="T103" fmla="*/ 660741 h 2913"/>
                  <a:gd name="T104" fmla="*/ 126892 w 805"/>
                  <a:gd name="T105" fmla="*/ 668367 h 2913"/>
                  <a:gd name="T106" fmla="*/ 126892 w 805"/>
                  <a:gd name="T107" fmla="*/ 668367 h 2913"/>
                  <a:gd name="T108" fmla="*/ 128798 w 805"/>
                  <a:gd name="T109" fmla="*/ 676810 h 2913"/>
                  <a:gd name="T110" fmla="*/ 131248 w 805"/>
                  <a:gd name="T111" fmla="*/ 687432 h 2913"/>
                  <a:gd name="T112" fmla="*/ 136694 w 805"/>
                  <a:gd name="T113" fmla="*/ 715757 h 2913"/>
                  <a:gd name="T114" fmla="*/ 142685 w 805"/>
                  <a:gd name="T115" fmla="*/ 751708 h 2913"/>
                  <a:gd name="T116" fmla="*/ 149492 w 805"/>
                  <a:gd name="T117" fmla="*/ 793379 h 2913"/>
                  <a:gd name="T118" fmla="*/ 219201 w 805"/>
                  <a:gd name="T119" fmla="*/ 469545 h 2913"/>
                  <a:gd name="T120" fmla="*/ 171276 w 805"/>
                  <a:gd name="T121" fmla="*/ 222789 h 29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5" h="2913">
                    <a:moveTo>
                      <a:pt x="629" y="818"/>
                    </a:moveTo>
                    <a:lnTo>
                      <a:pt x="516" y="0"/>
                    </a:lnTo>
                    <a:lnTo>
                      <a:pt x="0" y="693"/>
                    </a:lnTo>
                    <a:lnTo>
                      <a:pt x="9" y="720"/>
                    </a:lnTo>
                    <a:lnTo>
                      <a:pt x="20" y="750"/>
                    </a:lnTo>
                    <a:lnTo>
                      <a:pt x="31" y="790"/>
                    </a:lnTo>
                    <a:lnTo>
                      <a:pt x="43" y="835"/>
                    </a:lnTo>
                    <a:lnTo>
                      <a:pt x="49" y="859"/>
                    </a:lnTo>
                    <a:lnTo>
                      <a:pt x="53" y="883"/>
                    </a:lnTo>
                    <a:lnTo>
                      <a:pt x="57" y="908"/>
                    </a:lnTo>
                    <a:lnTo>
                      <a:pt x="60" y="933"/>
                    </a:lnTo>
                    <a:lnTo>
                      <a:pt x="63" y="958"/>
                    </a:lnTo>
                    <a:lnTo>
                      <a:pt x="63" y="982"/>
                    </a:lnTo>
                    <a:lnTo>
                      <a:pt x="63" y="1384"/>
                    </a:lnTo>
                    <a:lnTo>
                      <a:pt x="224" y="2168"/>
                    </a:lnTo>
                    <a:lnTo>
                      <a:pt x="240" y="2056"/>
                    </a:lnTo>
                    <a:lnTo>
                      <a:pt x="257" y="1954"/>
                    </a:lnTo>
                    <a:lnTo>
                      <a:pt x="265" y="1907"/>
                    </a:lnTo>
                    <a:lnTo>
                      <a:pt x="274" y="1865"/>
                    </a:lnTo>
                    <a:lnTo>
                      <a:pt x="282" y="1830"/>
                    </a:lnTo>
                    <a:lnTo>
                      <a:pt x="289" y="1800"/>
                    </a:lnTo>
                    <a:lnTo>
                      <a:pt x="300" y="1766"/>
                    </a:lnTo>
                    <a:lnTo>
                      <a:pt x="311" y="1733"/>
                    </a:lnTo>
                    <a:lnTo>
                      <a:pt x="324" y="1699"/>
                    </a:lnTo>
                    <a:lnTo>
                      <a:pt x="338" y="1666"/>
                    </a:lnTo>
                    <a:lnTo>
                      <a:pt x="352" y="1634"/>
                    </a:lnTo>
                    <a:lnTo>
                      <a:pt x="368" y="1603"/>
                    </a:lnTo>
                    <a:lnTo>
                      <a:pt x="396" y="1545"/>
                    </a:lnTo>
                    <a:lnTo>
                      <a:pt x="423" y="1495"/>
                    </a:lnTo>
                    <a:lnTo>
                      <a:pt x="445" y="1456"/>
                    </a:lnTo>
                    <a:lnTo>
                      <a:pt x="466" y="1422"/>
                    </a:lnTo>
                    <a:lnTo>
                      <a:pt x="462" y="1455"/>
                    </a:lnTo>
                    <a:lnTo>
                      <a:pt x="455" y="1544"/>
                    </a:lnTo>
                    <a:lnTo>
                      <a:pt x="446" y="1676"/>
                    </a:lnTo>
                    <a:lnTo>
                      <a:pt x="442" y="1752"/>
                    </a:lnTo>
                    <a:lnTo>
                      <a:pt x="437" y="1834"/>
                    </a:lnTo>
                    <a:lnTo>
                      <a:pt x="434" y="1919"/>
                    </a:lnTo>
                    <a:lnTo>
                      <a:pt x="432" y="2006"/>
                    </a:lnTo>
                    <a:lnTo>
                      <a:pt x="432" y="2092"/>
                    </a:lnTo>
                    <a:lnTo>
                      <a:pt x="434" y="2176"/>
                    </a:lnTo>
                    <a:lnTo>
                      <a:pt x="435" y="2216"/>
                    </a:lnTo>
                    <a:lnTo>
                      <a:pt x="437" y="2256"/>
                    </a:lnTo>
                    <a:lnTo>
                      <a:pt x="441" y="2293"/>
                    </a:lnTo>
                    <a:lnTo>
                      <a:pt x="444" y="2331"/>
                    </a:lnTo>
                    <a:lnTo>
                      <a:pt x="448" y="2364"/>
                    </a:lnTo>
                    <a:lnTo>
                      <a:pt x="454" y="2397"/>
                    </a:lnTo>
                    <a:lnTo>
                      <a:pt x="459" y="2426"/>
                    </a:lnTo>
                    <a:lnTo>
                      <a:pt x="466" y="2454"/>
                    </a:lnTo>
                    <a:lnTo>
                      <a:pt x="473" y="2485"/>
                    </a:lnTo>
                    <a:lnTo>
                      <a:pt x="482" y="2524"/>
                    </a:lnTo>
                    <a:lnTo>
                      <a:pt x="502" y="2628"/>
                    </a:lnTo>
                    <a:lnTo>
                      <a:pt x="524" y="2760"/>
                    </a:lnTo>
                    <a:lnTo>
                      <a:pt x="549" y="2913"/>
                    </a:lnTo>
                    <a:lnTo>
                      <a:pt x="805" y="1724"/>
                    </a:lnTo>
                    <a:lnTo>
                      <a:pt x="629" y="818"/>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6" name="Freeform 16"/>
              <p:cNvSpPr>
                <a:spLocks noChangeArrowheads="1"/>
              </p:cNvSpPr>
              <p:nvPr/>
            </p:nvSpPr>
            <p:spPr bwMode="auto">
              <a:xfrm>
                <a:off x="2560839" y="2881292"/>
                <a:ext cx="435131" cy="1225238"/>
              </a:xfrm>
              <a:custGeom>
                <a:avLst/>
                <a:gdLst>
                  <a:gd name="T0" fmla="*/ 152050 w 1594"/>
                  <a:gd name="T1" fmla="*/ 617801 h 4492"/>
                  <a:gd name="T2" fmla="*/ 156145 w 1594"/>
                  <a:gd name="T3" fmla="*/ 627621 h 4492"/>
                  <a:gd name="T4" fmla="*/ 159148 w 1594"/>
                  <a:gd name="T5" fmla="*/ 638531 h 4492"/>
                  <a:gd name="T6" fmla="*/ 161059 w 1594"/>
                  <a:gd name="T7" fmla="*/ 651078 h 4492"/>
                  <a:gd name="T8" fmla="*/ 161604 w 1594"/>
                  <a:gd name="T9" fmla="*/ 664443 h 4492"/>
                  <a:gd name="T10" fmla="*/ 161332 w 1594"/>
                  <a:gd name="T11" fmla="*/ 678354 h 4492"/>
                  <a:gd name="T12" fmla="*/ 158875 w 1594"/>
                  <a:gd name="T13" fmla="*/ 708631 h 4492"/>
                  <a:gd name="T14" fmla="*/ 153142 w 1594"/>
                  <a:gd name="T15" fmla="*/ 755818 h 4492"/>
                  <a:gd name="T16" fmla="*/ 149866 w 1594"/>
                  <a:gd name="T17" fmla="*/ 786913 h 4492"/>
                  <a:gd name="T18" fmla="*/ 149047 w 1594"/>
                  <a:gd name="T19" fmla="*/ 808733 h 4492"/>
                  <a:gd name="T20" fmla="*/ 149320 w 1594"/>
                  <a:gd name="T21" fmla="*/ 822371 h 4492"/>
                  <a:gd name="T22" fmla="*/ 150958 w 1594"/>
                  <a:gd name="T23" fmla="*/ 834918 h 4492"/>
                  <a:gd name="T24" fmla="*/ 152050 w 1594"/>
                  <a:gd name="T25" fmla="*/ 840919 h 4492"/>
                  <a:gd name="T26" fmla="*/ 158329 w 1594"/>
                  <a:gd name="T27" fmla="*/ 875287 h 4492"/>
                  <a:gd name="T28" fmla="*/ 167064 w 1594"/>
                  <a:gd name="T29" fmla="*/ 927111 h 4492"/>
                  <a:gd name="T30" fmla="*/ 186173 w 1594"/>
                  <a:gd name="T31" fmla="*/ 1056127 h 4492"/>
                  <a:gd name="T32" fmla="*/ 210468 w 1594"/>
                  <a:gd name="T33" fmla="*/ 1225238 h 4492"/>
                  <a:gd name="T34" fmla="*/ 211833 w 1594"/>
                  <a:gd name="T35" fmla="*/ 1205327 h 4492"/>
                  <a:gd name="T36" fmla="*/ 221660 w 1594"/>
                  <a:gd name="T37" fmla="*/ 1076311 h 4492"/>
                  <a:gd name="T38" fmla="*/ 229577 w 1594"/>
                  <a:gd name="T39" fmla="*/ 987391 h 4492"/>
                  <a:gd name="T40" fmla="*/ 239131 w 1594"/>
                  <a:gd name="T41" fmla="*/ 894926 h 4492"/>
                  <a:gd name="T42" fmla="*/ 249504 w 1594"/>
                  <a:gd name="T43" fmla="*/ 809552 h 4492"/>
                  <a:gd name="T44" fmla="*/ 254964 w 1594"/>
                  <a:gd name="T45" fmla="*/ 772729 h 4492"/>
                  <a:gd name="T46" fmla="*/ 260696 w 1594"/>
                  <a:gd name="T47" fmla="*/ 741634 h 4492"/>
                  <a:gd name="T48" fmla="*/ 266429 w 1594"/>
                  <a:gd name="T49" fmla="*/ 717086 h 4492"/>
                  <a:gd name="T50" fmla="*/ 270797 w 1594"/>
                  <a:gd name="T51" fmla="*/ 703721 h 4492"/>
                  <a:gd name="T52" fmla="*/ 272162 w 1594"/>
                  <a:gd name="T53" fmla="*/ 700448 h 4492"/>
                  <a:gd name="T54" fmla="*/ 285265 w 1594"/>
                  <a:gd name="T55" fmla="*/ 674808 h 4492"/>
                  <a:gd name="T56" fmla="*/ 300006 w 1594"/>
                  <a:gd name="T57" fmla="*/ 648078 h 4492"/>
                  <a:gd name="T58" fmla="*/ 316111 w 1594"/>
                  <a:gd name="T59" fmla="*/ 621620 h 4492"/>
                  <a:gd name="T60" fmla="*/ 346139 w 1594"/>
                  <a:gd name="T61" fmla="*/ 574978 h 4492"/>
                  <a:gd name="T62" fmla="*/ 368524 w 1594"/>
                  <a:gd name="T63" fmla="*/ 542247 h 4492"/>
                  <a:gd name="T64" fmla="*/ 435131 w 1594"/>
                  <a:gd name="T65" fmla="*/ 0 h 4492"/>
                  <a:gd name="T66" fmla="*/ 14741 w 1594"/>
                  <a:gd name="T67" fmla="*/ 209480 h 4492"/>
                  <a:gd name="T68" fmla="*/ 32212 w 1594"/>
                  <a:gd name="T69" fmla="*/ 266487 h 4492"/>
                  <a:gd name="T70" fmla="*/ 72886 w 1594"/>
                  <a:gd name="T71" fmla="*/ 395502 h 4492"/>
                  <a:gd name="T72" fmla="*/ 96362 w 1594"/>
                  <a:gd name="T73" fmla="*/ 467511 h 4492"/>
                  <a:gd name="T74" fmla="*/ 118747 w 1594"/>
                  <a:gd name="T75" fmla="*/ 533791 h 4492"/>
                  <a:gd name="T76" fmla="*/ 138128 w 1594"/>
                  <a:gd name="T77" fmla="*/ 586707 h 4492"/>
                  <a:gd name="T78" fmla="*/ 145772 w 1594"/>
                  <a:gd name="T79" fmla="*/ 605254 h 4492"/>
                  <a:gd name="T80" fmla="*/ 152050 w 1594"/>
                  <a:gd name="T81" fmla="*/ 617801 h 4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94" h="4492">
                    <a:moveTo>
                      <a:pt x="557" y="2265"/>
                    </a:moveTo>
                    <a:lnTo>
                      <a:pt x="557" y="2265"/>
                    </a:lnTo>
                    <a:lnTo>
                      <a:pt x="566" y="2282"/>
                    </a:lnTo>
                    <a:lnTo>
                      <a:pt x="572" y="2301"/>
                    </a:lnTo>
                    <a:lnTo>
                      <a:pt x="579" y="2320"/>
                    </a:lnTo>
                    <a:lnTo>
                      <a:pt x="583" y="2341"/>
                    </a:lnTo>
                    <a:lnTo>
                      <a:pt x="588" y="2364"/>
                    </a:lnTo>
                    <a:lnTo>
                      <a:pt x="590" y="2387"/>
                    </a:lnTo>
                    <a:lnTo>
                      <a:pt x="592" y="2411"/>
                    </a:lnTo>
                    <a:lnTo>
                      <a:pt x="592" y="2436"/>
                    </a:lnTo>
                    <a:lnTo>
                      <a:pt x="592" y="2461"/>
                    </a:lnTo>
                    <a:lnTo>
                      <a:pt x="591" y="2487"/>
                    </a:lnTo>
                    <a:lnTo>
                      <a:pt x="588" y="2542"/>
                    </a:lnTo>
                    <a:lnTo>
                      <a:pt x="582" y="2598"/>
                    </a:lnTo>
                    <a:lnTo>
                      <a:pt x="576" y="2655"/>
                    </a:lnTo>
                    <a:lnTo>
                      <a:pt x="561" y="2771"/>
                    </a:lnTo>
                    <a:lnTo>
                      <a:pt x="555" y="2828"/>
                    </a:lnTo>
                    <a:lnTo>
                      <a:pt x="549" y="2885"/>
                    </a:lnTo>
                    <a:lnTo>
                      <a:pt x="546" y="2939"/>
                    </a:lnTo>
                    <a:lnTo>
                      <a:pt x="546" y="2965"/>
                    </a:lnTo>
                    <a:lnTo>
                      <a:pt x="546" y="2990"/>
                    </a:lnTo>
                    <a:lnTo>
                      <a:pt x="547" y="3015"/>
                    </a:lnTo>
                    <a:lnTo>
                      <a:pt x="549" y="3038"/>
                    </a:lnTo>
                    <a:lnTo>
                      <a:pt x="553" y="3061"/>
                    </a:lnTo>
                    <a:lnTo>
                      <a:pt x="557" y="3083"/>
                    </a:lnTo>
                    <a:lnTo>
                      <a:pt x="567" y="3136"/>
                    </a:lnTo>
                    <a:lnTo>
                      <a:pt x="580" y="3209"/>
                    </a:lnTo>
                    <a:lnTo>
                      <a:pt x="595" y="3297"/>
                    </a:lnTo>
                    <a:lnTo>
                      <a:pt x="612" y="3399"/>
                    </a:lnTo>
                    <a:lnTo>
                      <a:pt x="646" y="3628"/>
                    </a:lnTo>
                    <a:lnTo>
                      <a:pt x="682" y="3872"/>
                    </a:lnTo>
                    <a:lnTo>
                      <a:pt x="744" y="4304"/>
                    </a:lnTo>
                    <a:lnTo>
                      <a:pt x="771" y="4492"/>
                    </a:lnTo>
                    <a:lnTo>
                      <a:pt x="776" y="4419"/>
                    </a:lnTo>
                    <a:lnTo>
                      <a:pt x="790" y="4225"/>
                    </a:lnTo>
                    <a:lnTo>
                      <a:pt x="812" y="3946"/>
                    </a:lnTo>
                    <a:lnTo>
                      <a:pt x="826" y="3786"/>
                    </a:lnTo>
                    <a:lnTo>
                      <a:pt x="841" y="3620"/>
                    </a:lnTo>
                    <a:lnTo>
                      <a:pt x="858" y="3450"/>
                    </a:lnTo>
                    <a:lnTo>
                      <a:pt x="876" y="3281"/>
                    </a:lnTo>
                    <a:lnTo>
                      <a:pt x="895" y="3120"/>
                    </a:lnTo>
                    <a:lnTo>
                      <a:pt x="914" y="2968"/>
                    </a:lnTo>
                    <a:lnTo>
                      <a:pt x="924" y="2899"/>
                    </a:lnTo>
                    <a:lnTo>
                      <a:pt x="934" y="2833"/>
                    </a:lnTo>
                    <a:lnTo>
                      <a:pt x="945" y="2774"/>
                    </a:lnTo>
                    <a:lnTo>
                      <a:pt x="955" y="2719"/>
                    </a:lnTo>
                    <a:lnTo>
                      <a:pt x="965" y="2670"/>
                    </a:lnTo>
                    <a:lnTo>
                      <a:pt x="976" y="2629"/>
                    </a:lnTo>
                    <a:lnTo>
                      <a:pt x="986" y="2594"/>
                    </a:lnTo>
                    <a:lnTo>
                      <a:pt x="992" y="2580"/>
                    </a:lnTo>
                    <a:lnTo>
                      <a:pt x="997" y="2568"/>
                    </a:lnTo>
                    <a:lnTo>
                      <a:pt x="1020" y="2521"/>
                    </a:lnTo>
                    <a:lnTo>
                      <a:pt x="1045" y="2474"/>
                    </a:lnTo>
                    <a:lnTo>
                      <a:pt x="1072" y="2425"/>
                    </a:lnTo>
                    <a:lnTo>
                      <a:pt x="1099" y="2376"/>
                    </a:lnTo>
                    <a:lnTo>
                      <a:pt x="1129" y="2327"/>
                    </a:lnTo>
                    <a:lnTo>
                      <a:pt x="1158" y="2279"/>
                    </a:lnTo>
                    <a:lnTo>
                      <a:pt x="1216" y="2188"/>
                    </a:lnTo>
                    <a:lnTo>
                      <a:pt x="1268" y="2108"/>
                    </a:lnTo>
                    <a:lnTo>
                      <a:pt x="1311" y="2045"/>
                    </a:lnTo>
                    <a:lnTo>
                      <a:pt x="1350" y="1988"/>
                    </a:lnTo>
                    <a:lnTo>
                      <a:pt x="1350" y="944"/>
                    </a:lnTo>
                    <a:lnTo>
                      <a:pt x="1594" y="0"/>
                    </a:lnTo>
                    <a:lnTo>
                      <a:pt x="0" y="0"/>
                    </a:lnTo>
                    <a:lnTo>
                      <a:pt x="54" y="768"/>
                    </a:lnTo>
                    <a:lnTo>
                      <a:pt x="118" y="977"/>
                    </a:lnTo>
                    <a:lnTo>
                      <a:pt x="186" y="1195"/>
                    </a:lnTo>
                    <a:lnTo>
                      <a:pt x="267" y="1450"/>
                    </a:lnTo>
                    <a:lnTo>
                      <a:pt x="310" y="1583"/>
                    </a:lnTo>
                    <a:lnTo>
                      <a:pt x="353" y="1714"/>
                    </a:lnTo>
                    <a:lnTo>
                      <a:pt x="396" y="1840"/>
                    </a:lnTo>
                    <a:lnTo>
                      <a:pt x="435" y="1957"/>
                    </a:lnTo>
                    <a:lnTo>
                      <a:pt x="473" y="2061"/>
                    </a:lnTo>
                    <a:lnTo>
                      <a:pt x="506" y="2151"/>
                    </a:lnTo>
                    <a:lnTo>
                      <a:pt x="521" y="2188"/>
                    </a:lnTo>
                    <a:lnTo>
                      <a:pt x="534" y="2219"/>
                    </a:lnTo>
                    <a:lnTo>
                      <a:pt x="546" y="2245"/>
                    </a:lnTo>
                    <a:lnTo>
                      <a:pt x="557" y="2265"/>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7" name="Freeform 17"/>
              <p:cNvSpPr>
                <a:spLocks noChangeArrowheads="1"/>
              </p:cNvSpPr>
              <p:nvPr/>
            </p:nvSpPr>
            <p:spPr bwMode="auto">
              <a:xfrm>
                <a:off x="3388570" y="2936910"/>
                <a:ext cx="494021" cy="837546"/>
              </a:xfrm>
              <a:custGeom>
                <a:avLst/>
                <a:gdLst>
                  <a:gd name="T0" fmla="*/ 236378 w 1812"/>
                  <a:gd name="T1" fmla="*/ 0 h 3071"/>
                  <a:gd name="T2" fmla="*/ 0 w 1812"/>
                  <a:gd name="T3" fmla="*/ 621273 h 3071"/>
                  <a:gd name="T4" fmla="*/ 0 w 1812"/>
                  <a:gd name="T5" fmla="*/ 837546 h 3071"/>
                  <a:gd name="T6" fmla="*/ 494021 w 1812"/>
                  <a:gd name="T7" fmla="*/ 0 h 3071"/>
                  <a:gd name="T8" fmla="*/ 236378 w 1812"/>
                  <a:gd name="T9" fmla="*/ 0 h 3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3071">
                    <a:moveTo>
                      <a:pt x="867" y="0"/>
                    </a:moveTo>
                    <a:lnTo>
                      <a:pt x="0" y="2278"/>
                    </a:lnTo>
                    <a:lnTo>
                      <a:pt x="0" y="3071"/>
                    </a:lnTo>
                    <a:lnTo>
                      <a:pt x="1812" y="0"/>
                    </a:lnTo>
                    <a:lnTo>
                      <a:pt x="867"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8" name="Freeform 18"/>
              <p:cNvSpPr>
                <a:spLocks noChangeArrowheads="1"/>
              </p:cNvSpPr>
              <p:nvPr/>
            </p:nvSpPr>
            <p:spPr bwMode="auto">
              <a:xfrm>
                <a:off x="3848238" y="2881292"/>
                <a:ext cx="880077" cy="1406815"/>
              </a:xfrm>
              <a:custGeom>
                <a:avLst/>
                <a:gdLst>
                  <a:gd name="T0" fmla="*/ 610899 w 3227"/>
                  <a:gd name="T1" fmla="*/ 37897 h 5160"/>
                  <a:gd name="T2" fmla="*/ 574355 w 3227"/>
                  <a:gd name="T3" fmla="*/ 92152 h 5160"/>
                  <a:gd name="T4" fmla="*/ 513810 w 3227"/>
                  <a:gd name="T5" fmla="*/ 184031 h 5160"/>
                  <a:gd name="T6" fmla="*/ 467174 w 3227"/>
                  <a:gd name="T7" fmla="*/ 256553 h 5160"/>
                  <a:gd name="T8" fmla="*/ 420812 w 3227"/>
                  <a:gd name="T9" fmla="*/ 329893 h 5160"/>
                  <a:gd name="T10" fmla="*/ 380176 w 3227"/>
                  <a:gd name="T11" fmla="*/ 397507 h 5160"/>
                  <a:gd name="T12" fmla="*/ 363267 w 3227"/>
                  <a:gd name="T13" fmla="*/ 427225 h 5160"/>
                  <a:gd name="T14" fmla="*/ 349631 w 3227"/>
                  <a:gd name="T15" fmla="*/ 452853 h 5160"/>
                  <a:gd name="T16" fmla="*/ 339813 w 3227"/>
                  <a:gd name="T17" fmla="*/ 473573 h 5160"/>
                  <a:gd name="T18" fmla="*/ 335722 w 3227"/>
                  <a:gd name="T19" fmla="*/ 483933 h 5160"/>
                  <a:gd name="T20" fmla="*/ 325086 w 3227"/>
                  <a:gd name="T21" fmla="*/ 513378 h 5160"/>
                  <a:gd name="T22" fmla="*/ 303813 w 3227"/>
                  <a:gd name="T23" fmla="*/ 575540 h 5160"/>
                  <a:gd name="T24" fmla="*/ 246814 w 3227"/>
                  <a:gd name="T25" fmla="*/ 750301 h 5160"/>
                  <a:gd name="T26" fmla="*/ 200724 w 3227"/>
                  <a:gd name="T27" fmla="*/ 889892 h 5160"/>
                  <a:gd name="T28" fmla="*/ 150816 w 3227"/>
                  <a:gd name="T29" fmla="*/ 1035481 h 5160"/>
                  <a:gd name="T30" fmla="*/ 125453 w 3227"/>
                  <a:gd name="T31" fmla="*/ 1107730 h 5160"/>
                  <a:gd name="T32" fmla="*/ 99544 w 3227"/>
                  <a:gd name="T33" fmla="*/ 1177526 h 5160"/>
                  <a:gd name="T34" fmla="*/ 73635 w 3227"/>
                  <a:gd name="T35" fmla="*/ 1243504 h 5160"/>
                  <a:gd name="T36" fmla="*/ 48545 w 3227"/>
                  <a:gd name="T37" fmla="*/ 1304576 h 5160"/>
                  <a:gd name="T38" fmla="*/ 23727 w 3227"/>
                  <a:gd name="T39" fmla="*/ 1359103 h 5160"/>
                  <a:gd name="T40" fmla="*/ 6000 w 3227"/>
                  <a:gd name="T41" fmla="*/ 1395637 h 5160"/>
                  <a:gd name="T42" fmla="*/ 0 w 3227"/>
                  <a:gd name="T43" fmla="*/ 1406815 h 5160"/>
                  <a:gd name="T44" fmla="*/ 154088 w 3227"/>
                  <a:gd name="T45" fmla="*/ 1157623 h 5160"/>
                  <a:gd name="T46" fmla="*/ 290995 w 3227"/>
                  <a:gd name="T47" fmla="*/ 934060 h 5160"/>
                  <a:gd name="T48" fmla="*/ 389721 w 3227"/>
                  <a:gd name="T49" fmla="*/ 771022 h 5160"/>
                  <a:gd name="T50" fmla="*/ 418902 w 3227"/>
                  <a:gd name="T51" fmla="*/ 722220 h 5160"/>
                  <a:gd name="T52" fmla="*/ 470993 w 3227"/>
                  <a:gd name="T53" fmla="*/ 635793 h 5160"/>
                  <a:gd name="T54" fmla="*/ 532355 w 3227"/>
                  <a:gd name="T55" fmla="*/ 537371 h 5160"/>
                  <a:gd name="T56" fmla="*/ 598900 w 3227"/>
                  <a:gd name="T57" fmla="*/ 432405 h 5160"/>
                  <a:gd name="T58" fmla="*/ 732807 w 3227"/>
                  <a:gd name="T59" fmla="*/ 225199 h 5160"/>
                  <a:gd name="T60" fmla="*/ 842987 w 3227"/>
                  <a:gd name="T61" fmla="*/ 56436 h 5160"/>
                  <a:gd name="T62" fmla="*/ 708262 w 3227"/>
                  <a:gd name="T63" fmla="*/ 0 h 5160"/>
                  <a:gd name="T64" fmla="*/ 690807 w 3227"/>
                  <a:gd name="T65" fmla="*/ 4362 h 5160"/>
                  <a:gd name="T66" fmla="*/ 658899 w 3227"/>
                  <a:gd name="T67" fmla="*/ 13359 h 5160"/>
                  <a:gd name="T68" fmla="*/ 638990 w 3227"/>
                  <a:gd name="T69" fmla="*/ 20448 h 5160"/>
                  <a:gd name="T70" fmla="*/ 627808 w 3227"/>
                  <a:gd name="T71" fmla="*/ 25355 h 5160"/>
                  <a:gd name="T72" fmla="*/ 619081 w 3227"/>
                  <a:gd name="T73" fmla="*/ 30263 h 5160"/>
                  <a:gd name="T74" fmla="*/ 613081 w 3227"/>
                  <a:gd name="T75" fmla="*/ 35170 h 5160"/>
                  <a:gd name="T76" fmla="*/ 610899 w 3227"/>
                  <a:gd name="T77" fmla="*/ 37897 h 5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227" h="5160">
                    <a:moveTo>
                      <a:pt x="2240" y="139"/>
                    </a:moveTo>
                    <a:lnTo>
                      <a:pt x="2240" y="139"/>
                    </a:lnTo>
                    <a:lnTo>
                      <a:pt x="2203" y="192"/>
                    </a:lnTo>
                    <a:lnTo>
                      <a:pt x="2106" y="338"/>
                    </a:lnTo>
                    <a:lnTo>
                      <a:pt x="1966" y="552"/>
                    </a:lnTo>
                    <a:lnTo>
                      <a:pt x="1884" y="675"/>
                    </a:lnTo>
                    <a:lnTo>
                      <a:pt x="1799" y="806"/>
                    </a:lnTo>
                    <a:lnTo>
                      <a:pt x="1713" y="941"/>
                    </a:lnTo>
                    <a:lnTo>
                      <a:pt x="1627" y="1076"/>
                    </a:lnTo>
                    <a:lnTo>
                      <a:pt x="1543" y="1210"/>
                    </a:lnTo>
                    <a:lnTo>
                      <a:pt x="1465" y="1338"/>
                    </a:lnTo>
                    <a:lnTo>
                      <a:pt x="1394" y="1458"/>
                    </a:lnTo>
                    <a:lnTo>
                      <a:pt x="1361" y="1515"/>
                    </a:lnTo>
                    <a:lnTo>
                      <a:pt x="1332" y="1567"/>
                    </a:lnTo>
                    <a:lnTo>
                      <a:pt x="1306" y="1616"/>
                    </a:lnTo>
                    <a:lnTo>
                      <a:pt x="1282" y="1661"/>
                    </a:lnTo>
                    <a:lnTo>
                      <a:pt x="1262" y="1701"/>
                    </a:lnTo>
                    <a:lnTo>
                      <a:pt x="1246" y="1737"/>
                    </a:lnTo>
                    <a:lnTo>
                      <a:pt x="1231" y="1775"/>
                    </a:lnTo>
                    <a:lnTo>
                      <a:pt x="1212" y="1824"/>
                    </a:lnTo>
                    <a:lnTo>
                      <a:pt x="1192" y="1883"/>
                    </a:lnTo>
                    <a:lnTo>
                      <a:pt x="1168" y="1950"/>
                    </a:lnTo>
                    <a:lnTo>
                      <a:pt x="1114" y="2111"/>
                    </a:lnTo>
                    <a:lnTo>
                      <a:pt x="1051" y="2302"/>
                    </a:lnTo>
                    <a:lnTo>
                      <a:pt x="905" y="2752"/>
                    </a:lnTo>
                    <a:lnTo>
                      <a:pt x="822" y="3003"/>
                    </a:lnTo>
                    <a:lnTo>
                      <a:pt x="736" y="3264"/>
                    </a:lnTo>
                    <a:lnTo>
                      <a:pt x="646" y="3530"/>
                    </a:lnTo>
                    <a:lnTo>
                      <a:pt x="553" y="3798"/>
                    </a:lnTo>
                    <a:lnTo>
                      <a:pt x="507" y="3931"/>
                    </a:lnTo>
                    <a:lnTo>
                      <a:pt x="460" y="4063"/>
                    </a:lnTo>
                    <a:lnTo>
                      <a:pt x="412" y="4193"/>
                    </a:lnTo>
                    <a:lnTo>
                      <a:pt x="365" y="4319"/>
                    </a:lnTo>
                    <a:lnTo>
                      <a:pt x="317" y="4442"/>
                    </a:lnTo>
                    <a:lnTo>
                      <a:pt x="270" y="4561"/>
                    </a:lnTo>
                    <a:lnTo>
                      <a:pt x="224" y="4675"/>
                    </a:lnTo>
                    <a:lnTo>
                      <a:pt x="178" y="4785"/>
                    </a:lnTo>
                    <a:lnTo>
                      <a:pt x="132" y="4888"/>
                    </a:lnTo>
                    <a:lnTo>
                      <a:pt x="87" y="4985"/>
                    </a:lnTo>
                    <a:lnTo>
                      <a:pt x="44" y="5077"/>
                    </a:lnTo>
                    <a:lnTo>
                      <a:pt x="22" y="5119"/>
                    </a:lnTo>
                    <a:lnTo>
                      <a:pt x="0" y="5160"/>
                    </a:lnTo>
                    <a:lnTo>
                      <a:pt x="164" y="4895"/>
                    </a:lnTo>
                    <a:lnTo>
                      <a:pt x="565" y="4246"/>
                    </a:lnTo>
                    <a:lnTo>
                      <a:pt x="812" y="3844"/>
                    </a:lnTo>
                    <a:lnTo>
                      <a:pt x="1067" y="3426"/>
                    </a:lnTo>
                    <a:lnTo>
                      <a:pt x="1315" y="3019"/>
                    </a:lnTo>
                    <a:lnTo>
                      <a:pt x="1429" y="2828"/>
                    </a:lnTo>
                    <a:lnTo>
                      <a:pt x="1536" y="2649"/>
                    </a:lnTo>
                    <a:lnTo>
                      <a:pt x="1626" y="2497"/>
                    </a:lnTo>
                    <a:lnTo>
                      <a:pt x="1727" y="2332"/>
                    </a:lnTo>
                    <a:lnTo>
                      <a:pt x="1836" y="2156"/>
                    </a:lnTo>
                    <a:lnTo>
                      <a:pt x="1952" y="1971"/>
                    </a:lnTo>
                    <a:lnTo>
                      <a:pt x="2073" y="1781"/>
                    </a:lnTo>
                    <a:lnTo>
                      <a:pt x="2196" y="1586"/>
                    </a:lnTo>
                    <a:lnTo>
                      <a:pt x="2445" y="1199"/>
                    </a:lnTo>
                    <a:lnTo>
                      <a:pt x="2687" y="826"/>
                    </a:lnTo>
                    <a:lnTo>
                      <a:pt x="2906" y="489"/>
                    </a:lnTo>
                    <a:lnTo>
                      <a:pt x="3091" y="207"/>
                    </a:lnTo>
                    <a:lnTo>
                      <a:pt x="3227" y="0"/>
                    </a:lnTo>
                    <a:lnTo>
                      <a:pt x="2597" y="0"/>
                    </a:lnTo>
                    <a:lnTo>
                      <a:pt x="2533" y="16"/>
                    </a:lnTo>
                    <a:lnTo>
                      <a:pt x="2472" y="32"/>
                    </a:lnTo>
                    <a:lnTo>
                      <a:pt x="2416" y="49"/>
                    </a:lnTo>
                    <a:lnTo>
                      <a:pt x="2365" y="66"/>
                    </a:lnTo>
                    <a:lnTo>
                      <a:pt x="2343" y="75"/>
                    </a:lnTo>
                    <a:lnTo>
                      <a:pt x="2321" y="85"/>
                    </a:lnTo>
                    <a:lnTo>
                      <a:pt x="2302" y="93"/>
                    </a:lnTo>
                    <a:lnTo>
                      <a:pt x="2285" y="102"/>
                    </a:lnTo>
                    <a:lnTo>
                      <a:pt x="2270" y="111"/>
                    </a:lnTo>
                    <a:lnTo>
                      <a:pt x="2258" y="121"/>
                    </a:lnTo>
                    <a:lnTo>
                      <a:pt x="2248" y="129"/>
                    </a:lnTo>
                    <a:lnTo>
                      <a:pt x="2240" y="139"/>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9" name="Freeform 19"/>
              <p:cNvSpPr>
                <a:spLocks noChangeArrowheads="1"/>
              </p:cNvSpPr>
              <p:nvPr/>
            </p:nvSpPr>
            <p:spPr bwMode="auto">
              <a:xfrm>
                <a:off x="4617079" y="2881292"/>
                <a:ext cx="497293" cy="533281"/>
              </a:xfrm>
              <a:custGeom>
                <a:avLst/>
                <a:gdLst>
                  <a:gd name="T0" fmla="*/ 497293 w 1824"/>
                  <a:gd name="T1" fmla="*/ 0 h 1950"/>
                  <a:gd name="T2" fmla="*/ 311899 w 1824"/>
                  <a:gd name="T3" fmla="*/ 0 h 1950"/>
                  <a:gd name="T4" fmla="*/ 0 w 1824"/>
                  <a:gd name="T5" fmla="*/ 533281 h 1950"/>
                  <a:gd name="T6" fmla="*/ 497293 w 1824"/>
                  <a:gd name="T7" fmla="*/ 0 h 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4" h="1950">
                    <a:moveTo>
                      <a:pt x="1824" y="0"/>
                    </a:moveTo>
                    <a:lnTo>
                      <a:pt x="1144" y="0"/>
                    </a:lnTo>
                    <a:lnTo>
                      <a:pt x="0" y="1950"/>
                    </a:lnTo>
                    <a:lnTo>
                      <a:pt x="1824"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0" name="Freeform 20"/>
              <p:cNvSpPr>
                <a:spLocks noChangeArrowheads="1"/>
              </p:cNvSpPr>
              <p:nvPr/>
            </p:nvSpPr>
            <p:spPr bwMode="auto">
              <a:xfrm>
                <a:off x="2202591" y="4356812"/>
                <a:ext cx="482571" cy="680506"/>
              </a:xfrm>
              <a:custGeom>
                <a:avLst/>
                <a:gdLst>
                  <a:gd name="T0" fmla="*/ 0 w 1774"/>
                  <a:gd name="T1" fmla="*/ 0 h 2492"/>
                  <a:gd name="T2" fmla="*/ 0 w 1774"/>
                  <a:gd name="T3" fmla="*/ 10104 h 2492"/>
                  <a:gd name="T4" fmla="*/ 20402 w 1774"/>
                  <a:gd name="T5" fmla="*/ 116877 h 2492"/>
                  <a:gd name="T6" fmla="*/ 126763 w 1774"/>
                  <a:gd name="T7" fmla="*/ 147734 h 2492"/>
                  <a:gd name="T8" fmla="*/ 482571 w 1774"/>
                  <a:gd name="T9" fmla="*/ 680506 h 2492"/>
                  <a:gd name="T10" fmla="*/ 202114 w 1774"/>
                  <a:gd name="T11" fmla="*/ 10104 h 2492"/>
                  <a:gd name="T12" fmla="*/ 0 w 1774"/>
                  <a:gd name="T13" fmla="*/ 0 h 24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4" h="2492">
                    <a:moveTo>
                      <a:pt x="0" y="0"/>
                    </a:moveTo>
                    <a:lnTo>
                      <a:pt x="0" y="37"/>
                    </a:lnTo>
                    <a:lnTo>
                      <a:pt x="75" y="428"/>
                    </a:lnTo>
                    <a:lnTo>
                      <a:pt x="466" y="541"/>
                    </a:lnTo>
                    <a:lnTo>
                      <a:pt x="1774" y="2492"/>
                    </a:lnTo>
                    <a:lnTo>
                      <a:pt x="743" y="37"/>
                    </a:lnTo>
                    <a:lnTo>
                      <a:pt x="0" y="0"/>
                    </a:lnTo>
                    <a:close/>
                  </a:path>
                </a:pathLst>
              </a:custGeom>
              <a:solidFill>
                <a:srgbClr val="4E8FC5"/>
              </a:solidFill>
              <a:ln w="9525">
                <a:solidFill>
                  <a:srgbClr val="4E8FC5"/>
                </a:solidFill>
                <a:round/>
                <a:headEnd/>
                <a:tailEnd/>
              </a:ln>
            </p:spPr>
            <p:txBody>
              <a:bodyPr/>
              <a:lstStyle/>
              <a:p>
                <a:endParaRPr lang="zh-CN" altLang="en-US"/>
              </a:p>
            </p:txBody>
          </p:sp>
          <p:sp>
            <p:nvSpPr>
              <p:cNvPr id="6" name="Freeform 21"/>
              <p:cNvSpPr>
                <a:spLocks noChangeArrowheads="1"/>
              </p:cNvSpPr>
              <p:nvPr/>
            </p:nvSpPr>
            <p:spPr bwMode="auto">
              <a:xfrm>
                <a:off x="2802942" y="4468049"/>
                <a:ext cx="397508" cy="1614566"/>
              </a:xfrm>
              <a:custGeom>
                <a:avLst/>
                <a:gdLst>
                  <a:gd name="T0" fmla="*/ 0 w 1459"/>
                  <a:gd name="T1" fmla="*/ 0 h 5927"/>
                  <a:gd name="T2" fmla="*/ 236489 w 1459"/>
                  <a:gd name="T3" fmla="*/ 668491 h 5927"/>
                  <a:gd name="T4" fmla="*/ 37598 w 1459"/>
                  <a:gd name="T5" fmla="*/ 986936 h 5927"/>
                  <a:gd name="T6" fmla="*/ 202160 w 1459"/>
                  <a:gd name="T7" fmla="*/ 1614566 h 5927"/>
                  <a:gd name="T8" fmla="*/ 202160 w 1459"/>
                  <a:gd name="T9" fmla="*/ 1295575 h 5927"/>
                  <a:gd name="T10" fmla="*/ 397508 w 1459"/>
                  <a:gd name="T11" fmla="*/ 757296 h 5927"/>
                  <a:gd name="T12" fmla="*/ 366721 w 1459"/>
                  <a:gd name="T13" fmla="*/ 397444 h 5927"/>
                  <a:gd name="T14" fmla="*/ 0 w 1459"/>
                  <a:gd name="T15" fmla="*/ 0 h 59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9" h="5927">
                    <a:moveTo>
                      <a:pt x="0" y="0"/>
                    </a:moveTo>
                    <a:lnTo>
                      <a:pt x="868" y="2454"/>
                    </a:lnTo>
                    <a:lnTo>
                      <a:pt x="138" y="3623"/>
                    </a:lnTo>
                    <a:lnTo>
                      <a:pt x="742" y="5927"/>
                    </a:lnTo>
                    <a:lnTo>
                      <a:pt x="742" y="4756"/>
                    </a:lnTo>
                    <a:lnTo>
                      <a:pt x="1459" y="2780"/>
                    </a:lnTo>
                    <a:lnTo>
                      <a:pt x="1346" y="1459"/>
                    </a:lnTo>
                    <a:lnTo>
                      <a:pt x="0" y="0"/>
                    </a:lnTo>
                    <a:close/>
                  </a:path>
                </a:pathLst>
              </a:custGeom>
              <a:solidFill>
                <a:srgbClr val="4E8FC5"/>
              </a:solidFill>
              <a:ln w="28575">
                <a:solidFill>
                  <a:srgbClr val="4E8FC5"/>
                </a:solidFill>
                <a:round/>
                <a:headEnd/>
                <a:tailEnd/>
              </a:ln>
            </p:spPr>
            <p:txBody>
              <a:bodyPr/>
              <a:lstStyle/>
              <a:p>
                <a:endParaRPr lang="zh-CN" altLang="en-US"/>
              </a:p>
            </p:txBody>
          </p:sp>
          <p:sp>
            <p:nvSpPr>
              <p:cNvPr id="9" name="Freeform 22"/>
              <p:cNvSpPr>
                <a:spLocks noChangeArrowheads="1"/>
              </p:cNvSpPr>
              <p:nvPr/>
            </p:nvSpPr>
            <p:spPr bwMode="auto">
              <a:xfrm>
                <a:off x="3447460" y="4078721"/>
                <a:ext cx="356611" cy="999494"/>
              </a:xfrm>
              <a:custGeom>
                <a:avLst/>
                <a:gdLst>
                  <a:gd name="T0" fmla="*/ 0 w 1308"/>
                  <a:gd name="T1" fmla="*/ 0 h 3664"/>
                  <a:gd name="T2" fmla="*/ 328529 w 1308"/>
                  <a:gd name="T3" fmla="*/ 999494 h 3664"/>
                  <a:gd name="T4" fmla="*/ 329347 w 1308"/>
                  <a:gd name="T5" fmla="*/ 998676 h 3664"/>
                  <a:gd name="T6" fmla="*/ 240194 w 1308"/>
                  <a:gd name="T7" fmla="*/ 408363 h 3664"/>
                  <a:gd name="T8" fmla="*/ 329347 w 1308"/>
                  <a:gd name="T9" fmla="*/ 710612 h 3664"/>
                  <a:gd name="T10" fmla="*/ 356611 w 1308"/>
                  <a:gd name="T11" fmla="*/ 645688 h 3664"/>
                  <a:gd name="T12" fmla="*/ 312444 w 1308"/>
                  <a:gd name="T13" fmla="*/ 298430 h 3664"/>
                  <a:gd name="T14" fmla="*/ 0 w 1308"/>
                  <a:gd name="T15" fmla="*/ 0 h 36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8" h="3664">
                    <a:moveTo>
                      <a:pt x="0" y="0"/>
                    </a:moveTo>
                    <a:lnTo>
                      <a:pt x="1205" y="3664"/>
                    </a:lnTo>
                    <a:lnTo>
                      <a:pt x="1208" y="3661"/>
                    </a:lnTo>
                    <a:lnTo>
                      <a:pt x="881" y="1497"/>
                    </a:lnTo>
                    <a:lnTo>
                      <a:pt x="1208" y="2605"/>
                    </a:lnTo>
                    <a:lnTo>
                      <a:pt x="1308" y="2367"/>
                    </a:lnTo>
                    <a:lnTo>
                      <a:pt x="1146" y="1094"/>
                    </a:lnTo>
                    <a:lnTo>
                      <a:pt x="0" y="0"/>
                    </a:lnTo>
                    <a:close/>
                  </a:path>
                </a:pathLst>
              </a:custGeom>
              <a:solidFill>
                <a:srgbClr val="4E8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8" name="Ellipse 44">
              <a:extLst>
                <a:ext uri="{FF2B5EF4-FFF2-40B4-BE49-F238E27FC236}">
                  <a16:creationId xmlns="" xmlns:a16="http://schemas.microsoft.com/office/drawing/2014/main" id="{A14691AE-C3E6-4E16-903B-1EB9AD4DE615}"/>
                </a:ext>
              </a:extLst>
            </p:cNvPr>
            <p:cNvSpPr/>
            <p:nvPr/>
          </p:nvSpPr>
          <p:spPr>
            <a:xfrm>
              <a:off x="3036291" y="7284575"/>
              <a:ext cx="45745" cy="45734"/>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fr-FR" kern="0">
                <a:solidFill>
                  <a:prstClr val="white"/>
                </a:solidFill>
                <a:latin typeface="Calibri" panose="020F0502020204030204"/>
                <a:ea typeface="+mn-ea"/>
              </a:endParaRPr>
            </a:p>
          </p:txBody>
        </p:sp>
        <p:sp>
          <p:nvSpPr>
            <p:cNvPr id="29" name="Ellipse 45">
              <a:extLst>
                <a:ext uri="{FF2B5EF4-FFF2-40B4-BE49-F238E27FC236}">
                  <a16:creationId xmlns="" xmlns:a16="http://schemas.microsoft.com/office/drawing/2014/main" id="{F61AED81-8D66-4500-B96C-116361825B1C}"/>
                </a:ext>
              </a:extLst>
            </p:cNvPr>
            <p:cNvSpPr/>
            <p:nvPr/>
          </p:nvSpPr>
          <p:spPr>
            <a:xfrm>
              <a:off x="3780027" y="2371767"/>
              <a:ext cx="45745" cy="45734"/>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fr-FR" kern="0">
                <a:solidFill>
                  <a:prstClr val="white"/>
                </a:solidFill>
                <a:latin typeface="Calibri" panose="020F0502020204030204"/>
                <a:ea typeface="+mn-ea"/>
              </a:endParaRPr>
            </a:p>
          </p:txBody>
        </p:sp>
        <p:sp>
          <p:nvSpPr>
            <p:cNvPr id="30" name="Ellipse 46">
              <a:extLst>
                <a:ext uri="{FF2B5EF4-FFF2-40B4-BE49-F238E27FC236}">
                  <a16:creationId xmlns="" xmlns:a16="http://schemas.microsoft.com/office/drawing/2014/main" id="{D8B51BD5-468B-4C0E-9808-4182ADE78348}"/>
                </a:ext>
              </a:extLst>
            </p:cNvPr>
            <p:cNvSpPr/>
            <p:nvPr/>
          </p:nvSpPr>
          <p:spPr>
            <a:xfrm>
              <a:off x="6228157" y="2371767"/>
              <a:ext cx="45746" cy="45734"/>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fr-FR" kern="0">
                <a:solidFill>
                  <a:prstClr val="white"/>
                </a:solidFill>
                <a:latin typeface="Calibri" panose="020F0502020204030204"/>
                <a:ea typeface="+mn-ea"/>
              </a:endParaRPr>
            </a:p>
          </p:txBody>
        </p:sp>
        <p:sp>
          <p:nvSpPr>
            <p:cNvPr id="31" name="Ellipse 47">
              <a:extLst>
                <a:ext uri="{FF2B5EF4-FFF2-40B4-BE49-F238E27FC236}">
                  <a16:creationId xmlns="" xmlns:a16="http://schemas.microsoft.com/office/drawing/2014/main" id="{9F596117-CEAB-4080-B3DA-3692D15456A2}"/>
                </a:ext>
              </a:extLst>
            </p:cNvPr>
            <p:cNvSpPr/>
            <p:nvPr/>
          </p:nvSpPr>
          <p:spPr>
            <a:xfrm>
              <a:off x="6228157" y="7284575"/>
              <a:ext cx="45746" cy="45734"/>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fr-FR" kern="0">
                <a:solidFill>
                  <a:prstClr val="white"/>
                </a:solidFill>
                <a:latin typeface="Calibri" panose="020F0502020204030204"/>
                <a:ea typeface="+mn-ea"/>
              </a:endParaRPr>
            </a:p>
          </p:txBody>
        </p:sp>
        <p:sp>
          <p:nvSpPr>
            <p:cNvPr id="34" name="Ellipse 61">
              <a:extLst>
                <a:ext uri="{FF2B5EF4-FFF2-40B4-BE49-F238E27FC236}">
                  <a16:creationId xmlns="" xmlns:a16="http://schemas.microsoft.com/office/drawing/2014/main" id="{34DB90AC-D4AA-4998-A3AB-83A5BE68F9AD}"/>
                </a:ext>
              </a:extLst>
            </p:cNvPr>
            <p:cNvSpPr/>
            <p:nvPr/>
          </p:nvSpPr>
          <p:spPr>
            <a:xfrm>
              <a:off x="6228157" y="3785121"/>
              <a:ext cx="45746" cy="45734"/>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fr-FR" kern="0">
                <a:solidFill>
                  <a:prstClr val="white"/>
                </a:solidFill>
                <a:latin typeface="Calibri" panose="020F0502020204030204"/>
                <a:ea typeface="+mn-ea"/>
              </a:endParaRPr>
            </a:p>
          </p:txBody>
        </p:sp>
      </p:grpSp>
      <p:sp>
        <p:nvSpPr>
          <p:cNvPr id="40" name="矩形: 圆角 39">
            <a:extLst>
              <a:ext uri="{FF2B5EF4-FFF2-40B4-BE49-F238E27FC236}">
                <a16:creationId xmlns="" xmlns:a16="http://schemas.microsoft.com/office/drawing/2014/main" id="{7709364E-D54E-4C12-97C1-DC9AE5632462}"/>
              </a:ext>
            </a:extLst>
          </p:cNvPr>
          <p:cNvSpPr/>
          <p:nvPr/>
        </p:nvSpPr>
        <p:spPr>
          <a:xfrm>
            <a:off x="2562225" y="2525713"/>
            <a:ext cx="846138" cy="363537"/>
          </a:xfrm>
          <a:prstGeom prst="roundRect">
            <a:avLst>
              <a:gd name="adj" fmla="val 50000"/>
            </a:avLst>
          </a:prstGeom>
          <a:solidFill>
            <a:srgbClr val="1B6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1" name="矩形: 圆角 40">
            <a:extLst>
              <a:ext uri="{FF2B5EF4-FFF2-40B4-BE49-F238E27FC236}">
                <a16:creationId xmlns="" xmlns:a16="http://schemas.microsoft.com/office/drawing/2014/main" id="{2DAA6DAC-6393-442B-9025-A2CF9B100F1D}"/>
              </a:ext>
            </a:extLst>
          </p:cNvPr>
          <p:cNvSpPr/>
          <p:nvPr/>
        </p:nvSpPr>
        <p:spPr>
          <a:xfrm>
            <a:off x="3036888" y="2047875"/>
            <a:ext cx="847725" cy="363538"/>
          </a:xfrm>
          <a:prstGeom prst="roundRect">
            <a:avLst>
              <a:gd name="adj" fmla="val 50000"/>
            </a:avLst>
          </a:prstGeom>
          <a:solidFill>
            <a:srgbClr val="1B6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2" name="矩形: 圆角 41">
            <a:extLst>
              <a:ext uri="{FF2B5EF4-FFF2-40B4-BE49-F238E27FC236}">
                <a16:creationId xmlns="" xmlns:a16="http://schemas.microsoft.com/office/drawing/2014/main" id="{734B5FD3-9D7D-4359-98FA-1D2A73A99FF4}"/>
              </a:ext>
            </a:extLst>
          </p:cNvPr>
          <p:cNvSpPr/>
          <p:nvPr/>
        </p:nvSpPr>
        <p:spPr>
          <a:xfrm>
            <a:off x="3729038" y="2493963"/>
            <a:ext cx="846137" cy="363537"/>
          </a:xfrm>
          <a:prstGeom prst="roundRect">
            <a:avLst>
              <a:gd name="adj" fmla="val 50000"/>
            </a:avLst>
          </a:prstGeom>
          <a:solidFill>
            <a:srgbClr val="1B6EB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849" name="文本框 42"/>
          <p:cNvSpPr txBox="1">
            <a:spLocks noChangeArrowheads="1"/>
          </p:cNvSpPr>
          <p:nvPr/>
        </p:nvSpPr>
        <p:spPr bwMode="auto">
          <a:xfrm>
            <a:off x="3079750" y="2074863"/>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4850" name="文本框 43"/>
          <p:cNvSpPr txBox="1">
            <a:spLocks noChangeArrowheads="1"/>
          </p:cNvSpPr>
          <p:nvPr/>
        </p:nvSpPr>
        <p:spPr bwMode="auto">
          <a:xfrm>
            <a:off x="3779838" y="2525713"/>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4851" name="文本框 44"/>
          <p:cNvSpPr txBox="1">
            <a:spLocks noChangeArrowheads="1"/>
          </p:cNvSpPr>
          <p:nvPr/>
        </p:nvSpPr>
        <p:spPr bwMode="auto">
          <a:xfrm>
            <a:off x="2606675" y="2554288"/>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46" name="矩形: 圆角 45">
            <a:extLst>
              <a:ext uri="{FF2B5EF4-FFF2-40B4-BE49-F238E27FC236}">
                <a16:creationId xmlns="" xmlns:a16="http://schemas.microsoft.com/office/drawing/2014/main" id="{EC43656B-69DF-4568-9961-A60F990D730D}"/>
              </a:ext>
            </a:extLst>
          </p:cNvPr>
          <p:cNvSpPr/>
          <p:nvPr/>
        </p:nvSpPr>
        <p:spPr>
          <a:xfrm>
            <a:off x="2128838" y="3429000"/>
            <a:ext cx="846137" cy="363538"/>
          </a:xfrm>
          <a:prstGeom prst="roundRect">
            <a:avLst>
              <a:gd name="adj" fmla="val 50000"/>
            </a:avLst>
          </a:prstGeom>
          <a:solidFill>
            <a:srgbClr val="65BB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7" name="矩形: 圆角 46">
            <a:extLst>
              <a:ext uri="{FF2B5EF4-FFF2-40B4-BE49-F238E27FC236}">
                <a16:creationId xmlns="" xmlns:a16="http://schemas.microsoft.com/office/drawing/2014/main" id="{83F88028-0250-4911-8172-812835E4CADB}"/>
              </a:ext>
            </a:extLst>
          </p:cNvPr>
          <p:cNvSpPr/>
          <p:nvPr/>
        </p:nvSpPr>
        <p:spPr>
          <a:xfrm>
            <a:off x="3027363" y="3429000"/>
            <a:ext cx="847725" cy="363538"/>
          </a:xfrm>
          <a:prstGeom prst="roundRect">
            <a:avLst>
              <a:gd name="adj" fmla="val 50000"/>
            </a:avLst>
          </a:prstGeom>
          <a:solidFill>
            <a:srgbClr val="65BB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8" name="矩形: 圆角 47">
            <a:extLst>
              <a:ext uri="{FF2B5EF4-FFF2-40B4-BE49-F238E27FC236}">
                <a16:creationId xmlns="" xmlns:a16="http://schemas.microsoft.com/office/drawing/2014/main" id="{534D9C4A-9AE1-48EA-BC94-9BDF78621C2D}"/>
              </a:ext>
            </a:extLst>
          </p:cNvPr>
          <p:cNvSpPr/>
          <p:nvPr/>
        </p:nvSpPr>
        <p:spPr>
          <a:xfrm>
            <a:off x="2473325" y="3894138"/>
            <a:ext cx="847725" cy="363537"/>
          </a:xfrm>
          <a:prstGeom prst="roundRect">
            <a:avLst>
              <a:gd name="adj" fmla="val 50000"/>
            </a:avLst>
          </a:prstGeom>
          <a:solidFill>
            <a:srgbClr val="6B3A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9" name="矩形: 圆角 48">
            <a:extLst>
              <a:ext uri="{FF2B5EF4-FFF2-40B4-BE49-F238E27FC236}">
                <a16:creationId xmlns="" xmlns:a16="http://schemas.microsoft.com/office/drawing/2014/main" id="{11A25994-8BC3-459F-AC9B-4C15F7C1973F}"/>
              </a:ext>
            </a:extLst>
          </p:cNvPr>
          <p:cNvSpPr/>
          <p:nvPr/>
        </p:nvSpPr>
        <p:spPr>
          <a:xfrm>
            <a:off x="2352675" y="4457700"/>
            <a:ext cx="847725" cy="363538"/>
          </a:xfrm>
          <a:prstGeom prst="roundRect">
            <a:avLst>
              <a:gd name="adj" fmla="val 50000"/>
            </a:avLst>
          </a:prstGeom>
          <a:solidFill>
            <a:srgbClr val="C71D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0" name="矩形: 圆角 49">
            <a:extLst>
              <a:ext uri="{FF2B5EF4-FFF2-40B4-BE49-F238E27FC236}">
                <a16:creationId xmlns="" xmlns:a16="http://schemas.microsoft.com/office/drawing/2014/main" id="{99608133-6AA7-431F-B916-FDC3A8DDEA78}"/>
              </a:ext>
            </a:extLst>
          </p:cNvPr>
          <p:cNvSpPr/>
          <p:nvPr/>
        </p:nvSpPr>
        <p:spPr>
          <a:xfrm>
            <a:off x="2605088" y="4953000"/>
            <a:ext cx="846137" cy="363538"/>
          </a:xfrm>
          <a:prstGeom prst="roundRect">
            <a:avLst>
              <a:gd name="adj" fmla="val 50000"/>
            </a:avLst>
          </a:prstGeom>
          <a:solidFill>
            <a:srgbClr val="F1A7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1" name="矩形: 圆角 50">
            <a:extLst>
              <a:ext uri="{FF2B5EF4-FFF2-40B4-BE49-F238E27FC236}">
                <a16:creationId xmlns="" xmlns:a16="http://schemas.microsoft.com/office/drawing/2014/main" id="{3A3E0410-F2B1-4279-86B8-709EF75BE099}"/>
              </a:ext>
            </a:extLst>
          </p:cNvPr>
          <p:cNvSpPr/>
          <p:nvPr/>
        </p:nvSpPr>
        <p:spPr>
          <a:xfrm>
            <a:off x="3451225" y="3892550"/>
            <a:ext cx="847725" cy="363538"/>
          </a:xfrm>
          <a:prstGeom prst="roundRect">
            <a:avLst>
              <a:gd name="adj" fmla="val 50000"/>
            </a:avLst>
          </a:prstGeom>
          <a:solidFill>
            <a:srgbClr val="6B3A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2" name="矩形: 圆角 51">
            <a:extLst>
              <a:ext uri="{FF2B5EF4-FFF2-40B4-BE49-F238E27FC236}">
                <a16:creationId xmlns="" xmlns:a16="http://schemas.microsoft.com/office/drawing/2014/main" id="{24EB0A95-0FBA-4B0C-8116-8CE18C7C7234}"/>
              </a:ext>
            </a:extLst>
          </p:cNvPr>
          <p:cNvSpPr/>
          <p:nvPr/>
        </p:nvSpPr>
        <p:spPr>
          <a:xfrm>
            <a:off x="3370263" y="4506913"/>
            <a:ext cx="847725" cy="363537"/>
          </a:xfrm>
          <a:prstGeom prst="roundRect">
            <a:avLst>
              <a:gd name="adj" fmla="val 50000"/>
            </a:avLst>
          </a:prstGeom>
          <a:solidFill>
            <a:srgbClr val="C71D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859" name="文本框 52"/>
          <p:cNvSpPr txBox="1">
            <a:spLocks noChangeArrowheads="1"/>
          </p:cNvSpPr>
          <p:nvPr/>
        </p:nvSpPr>
        <p:spPr bwMode="auto">
          <a:xfrm>
            <a:off x="3089275" y="3463925"/>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4860" name="文本框 53"/>
          <p:cNvSpPr txBox="1">
            <a:spLocks noChangeArrowheads="1"/>
          </p:cNvSpPr>
          <p:nvPr/>
        </p:nvSpPr>
        <p:spPr bwMode="auto">
          <a:xfrm>
            <a:off x="3513138" y="3916363"/>
            <a:ext cx="7239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4861" name="文本框 54"/>
          <p:cNvSpPr txBox="1">
            <a:spLocks noChangeArrowheads="1"/>
          </p:cNvSpPr>
          <p:nvPr/>
        </p:nvSpPr>
        <p:spPr bwMode="auto">
          <a:xfrm>
            <a:off x="3435350" y="4540250"/>
            <a:ext cx="723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4862" name="文本框 55"/>
          <p:cNvSpPr txBox="1">
            <a:spLocks noChangeArrowheads="1"/>
          </p:cNvSpPr>
          <p:nvPr/>
        </p:nvSpPr>
        <p:spPr bwMode="auto">
          <a:xfrm>
            <a:off x="2414588" y="4478338"/>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4863" name="文本框 56"/>
          <p:cNvSpPr txBox="1">
            <a:spLocks noChangeArrowheads="1"/>
          </p:cNvSpPr>
          <p:nvPr/>
        </p:nvSpPr>
        <p:spPr bwMode="auto">
          <a:xfrm>
            <a:off x="2535238" y="3902075"/>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4864" name="文本框 57"/>
          <p:cNvSpPr txBox="1">
            <a:spLocks noChangeArrowheads="1"/>
          </p:cNvSpPr>
          <p:nvPr/>
        </p:nvSpPr>
        <p:spPr bwMode="auto">
          <a:xfrm>
            <a:off x="2190750" y="34528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
        <p:nvSpPr>
          <p:cNvPr id="34865" name="文本框 58"/>
          <p:cNvSpPr txBox="1">
            <a:spLocks noChangeArrowheads="1"/>
          </p:cNvSpPr>
          <p:nvPr/>
        </p:nvSpPr>
        <p:spPr bwMode="auto">
          <a:xfrm>
            <a:off x="2647950" y="498475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cxnSp>
        <p:nvCxnSpPr>
          <p:cNvPr id="60" name="直接箭头连接符 59">
            <a:extLst>
              <a:ext uri="{FF2B5EF4-FFF2-40B4-BE49-F238E27FC236}">
                <a16:creationId xmlns="" xmlns:a16="http://schemas.microsoft.com/office/drawing/2014/main" id="{7CF6D00E-A9B0-4A72-90D8-43FA41986F88}"/>
              </a:ext>
            </a:extLst>
          </p:cNvPr>
          <p:cNvCxnSpPr/>
          <p:nvPr/>
        </p:nvCxnSpPr>
        <p:spPr>
          <a:xfrm>
            <a:off x="4627563" y="2673350"/>
            <a:ext cx="2700337" cy="0"/>
          </a:xfrm>
          <a:prstGeom prst="straightConnector1">
            <a:avLst/>
          </a:prstGeom>
          <a:ln>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 xmlns:a16="http://schemas.microsoft.com/office/drawing/2014/main" id="{2DB47DBF-45D5-4782-ABFB-10A009EA286F}"/>
              </a:ext>
            </a:extLst>
          </p:cNvPr>
          <p:cNvCxnSpPr/>
          <p:nvPr/>
        </p:nvCxnSpPr>
        <p:spPr>
          <a:xfrm>
            <a:off x="3983038" y="3600450"/>
            <a:ext cx="3328987" cy="0"/>
          </a:xfrm>
          <a:prstGeom prst="straightConnector1">
            <a:avLst/>
          </a:prstGeom>
          <a:ln>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 xmlns:a16="http://schemas.microsoft.com/office/drawing/2014/main" id="{61F8E94A-7618-4DE8-8C69-40F40D898FE3}"/>
              </a:ext>
            </a:extLst>
          </p:cNvPr>
          <p:cNvCxnSpPr/>
          <p:nvPr/>
        </p:nvCxnSpPr>
        <p:spPr>
          <a:xfrm>
            <a:off x="4252913" y="4154488"/>
            <a:ext cx="3074987" cy="0"/>
          </a:xfrm>
          <a:prstGeom prst="straightConnector1">
            <a:avLst/>
          </a:prstGeom>
          <a:ln>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 xmlns:a16="http://schemas.microsoft.com/office/drawing/2014/main" id="{246C105E-2A7E-4B27-B551-CA6A36FD338A}"/>
              </a:ext>
            </a:extLst>
          </p:cNvPr>
          <p:cNvCxnSpPr/>
          <p:nvPr/>
        </p:nvCxnSpPr>
        <p:spPr>
          <a:xfrm>
            <a:off x="4298950" y="4697413"/>
            <a:ext cx="3013075" cy="0"/>
          </a:xfrm>
          <a:prstGeom prst="straightConnector1">
            <a:avLst/>
          </a:prstGeom>
          <a:ln>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 xmlns:a16="http://schemas.microsoft.com/office/drawing/2014/main" id="{3C3DD7DF-EB1C-4F5E-825F-1F5706B045FF}"/>
              </a:ext>
            </a:extLst>
          </p:cNvPr>
          <p:cNvCxnSpPr/>
          <p:nvPr/>
        </p:nvCxnSpPr>
        <p:spPr>
          <a:xfrm>
            <a:off x="4159250" y="5141913"/>
            <a:ext cx="3152775" cy="0"/>
          </a:xfrm>
          <a:prstGeom prst="straightConnector1">
            <a:avLst/>
          </a:prstGeom>
          <a:ln>
            <a:solidFill>
              <a:srgbClr val="F1A72E"/>
            </a:solidFill>
            <a:tailEnd type="triangle"/>
          </a:ln>
        </p:spPr>
        <p:style>
          <a:lnRef idx="1">
            <a:schemeClr val="accent1"/>
          </a:lnRef>
          <a:fillRef idx="0">
            <a:schemeClr val="accent1"/>
          </a:fillRef>
          <a:effectRef idx="0">
            <a:schemeClr val="accent1"/>
          </a:effectRef>
          <a:fontRef idx="minor">
            <a:schemeClr val="tx1"/>
          </a:fontRef>
        </p:style>
      </p:cxnSp>
      <p:sp>
        <p:nvSpPr>
          <p:cNvPr id="34871" name="文本框 64"/>
          <p:cNvSpPr txBox="1">
            <a:spLocks noChangeArrowheads="1"/>
          </p:cNvSpPr>
          <p:nvPr/>
        </p:nvSpPr>
        <p:spPr bwMode="auto">
          <a:xfrm>
            <a:off x="7343775" y="2547938"/>
            <a:ext cx="30559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单击此处添加合适的内容添加关键词</a:t>
            </a:r>
          </a:p>
        </p:txBody>
      </p:sp>
      <p:sp>
        <p:nvSpPr>
          <p:cNvPr id="34872" name="文本框 65"/>
          <p:cNvSpPr txBox="1">
            <a:spLocks noChangeArrowheads="1"/>
          </p:cNvSpPr>
          <p:nvPr/>
        </p:nvSpPr>
        <p:spPr bwMode="auto">
          <a:xfrm>
            <a:off x="7327900" y="3467100"/>
            <a:ext cx="30559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单击此处添加合适的内容添加关键词</a:t>
            </a:r>
          </a:p>
        </p:txBody>
      </p:sp>
      <p:sp>
        <p:nvSpPr>
          <p:cNvPr id="34873" name="文本框 66"/>
          <p:cNvSpPr txBox="1">
            <a:spLocks noChangeArrowheads="1"/>
          </p:cNvSpPr>
          <p:nvPr/>
        </p:nvSpPr>
        <p:spPr bwMode="auto">
          <a:xfrm>
            <a:off x="7312025" y="3981450"/>
            <a:ext cx="305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单击此处添加合适的内容添加关键词</a:t>
            </a:r>
          </a:p>
        </p:txBody>
      </p:sp>
      <p:sp>
        <p:nvSpPr>
          <p:cNvPr id="34874" name="文本框 67"/>
          <p:cNvSpPr txBox="1">
            <a:spLocks noChangeArrowheads="1"/>
          </p:cNvSpPr>
          <p:nvPr/>
        </p:nvSpPr>
        <p:spPr bwMode="auto">
          <a:xfrm>
            <a:off x="7327900" y="4508500"/>
            <a:ext cx="305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单击此处添加合适的内容添加关键词</a:t>
            </a:r>
          </a:p>
        </p:txBody>
      </p:sp>
      <p:sp>
        <p:nvSpPr>
          <p:cNvPr id="34875" name="文本框 68"/>
          <p:cNvSpPr txBox="1">
            <a:spLocks noChangeArrowheads="1"/>
          </p:cNvSpPr>
          <p:nvPr/>
        </p:nvSpPr>
        <p:spPr bwMode="auto">
          <a:xfrm>
            <a:off x="7359650" y="4992688"/>
            <a:ext cx="3057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单击此处添加合适的内容添加关键词</a:t>
            </a:r>
          </a:p>
        </p:txBody>
      </p:sp>
      <p:sp>
        <p:nvSpPr>
          <p:cNvPr id="74" name="矩形: 圆角 73">
            <a:extLst>
              <a:ext uri="{FF2B5EF4-FFF2-40B4-BE49-F238E27FC236}">
                <a16:creationId xmlns="" xmlns:a16="http://schemas.microsoft.com/office/drawing/2014/main" id="{3A4EE20B-6219-45E5-9934-6FE0705A24E9}"/>
              </a:ext>
            </a:extLst>
          </p:cNvPr>
          <p:cNvSpPr/>
          <p:nvPr/>
        </p:nvSpPr>
        <p:spPr>
          <a:xfrm>
            <a:off x="3092450" y="5314950"/>
            <a:ext cx="846138" cy="363538"/>
          </a:xfrm>
          <a:prstGeom prst="roundRect">
            <a:avLst>
              <a:gd name="adj" fmla="val 50000"/>
            </a:avLst>
          </a:prstGeom>
          <a:solidFill>
            <a:srgbClr val="F1A7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877" name="文本框 74"/>
          <p:cNvSpPr txBox="1">
            <a:spLocks noChangeArrowheads="1"/>
          </p:cNvSpPr>
          <p:nvPr/>
        </p:nvSpPr>
        <p:spPr bwMode="auto">
          <a:xfrm>
            <a:off x="3135313" y="5346700"/>
            <a:ext cx="723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关键词</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randombar(horizontal)">
                                      <p:cBhvr>
                                        <p:cTn id="15" dur="500"/>
                                        <p:tgtEl>
                                          <p:spTgt spid="4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4849"/>
                                        </p:tgtEl>
                                        <p:attrNameLst>
                                          <p:attrName>style.visibility</p:attrName>
                                        </p:attrNameLst>
                                      </p:cBhvr>
                                      <p:to>
                                        <p:strVal val="visible"/>
                                      </p:to>
                                    </p:set>
                                    <p:animEffect transition="in" filter="randombar(horizontal)">
                                      <p:cBhvr>
                                        <p:cTn id="21" dur="500"/>
                                        <p:tgtEl>
                                          <p:spTgt spid="3484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4850"/>
                                        </p:tgtEl>
                                        <p:attrNameLst>
                                          <p:attrName>style.visibility</p:attrName>
                                        </p:attrNameLst>
                                      </p:cBhvr>
                                      <p:to>
                                        <p:strVal val="visible"/>
                                      </p:to>
                                    </p:set>
                                    <p:animEffect transition="in" filter="randombar(horizontal)">
                                      <p:cBhvr>
                                        <p:cTn id="24" dur="500"/>
                                        <p:tgtEl>
                                          <p:spTgt spid="3485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4851"/>
                                        </p:tgtEl>
                                        <p:attrNameLst>
                                          <p:attrName>style.visibility</p:attrName>
                                        </p:attrNameLst>
                                      </p:cBhvr>
                                      <p:to>
                                        <p:strVal val="visible"/>
                                      </p:to>
                                    </p:set>
                                    <p:animEffect transition="in" filter="randombar(horizontal)">
                                      <p:cBhvr>
                                        <p:cTn id="27" dur="500"/>
                                        <p:tgtEl>
                                          <p:spTgt spid="34851"/>
                                        </p:tgtEl>
                                      </p:cBhvr>
                                    </p:animEffect>
                                  </p:childTnLst>
                                </p:cTn>
                              </p:par>
                              <p:par>
                                <p:cTn id="28" presetID="14" presetClass="entr" presetSubtype="1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randombar(horizontal)">
                                      <p:cBhvr>
                                        <p:cTn id="30" dur="500"/>
                                        <p:tgtEl>
                                          <p:spTgt spid="6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4871"/>
                                        </p:tgtEl>
                                        <p:attrNameLst>
                                          <p:attrName>style.visibility</p:attrName>
                                        </p:attrNameLst>
                                      </p:cBhvr>
                                      <p:to>
                                        <p:strVal val="visible"/>
                                      </p:to>
                                    </p:set>
                                    <p:animEffect transition="in" filter="randombar(horizontal)">
                                      <p:cBhvr>
                                        <p:cTn id="33" dur="500"/>
                                        <p:tgtEl>
                                          <p:spTgt spid="3487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00"/>
                                        <p:tgtEl>
                                          <p:spTgt spid="4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4859"/>
                                        </p:tgtEl>
                                        <p:attrNameLst>
                                          <p:attrName>style.visibility</p:attrName>
                                        </p:attrNameLst>
                                      </p:cBhvr>
                                      <p:to>
                                        <p:strVal val="visible"/>
                                      </p:to>
                                    </p:set>
                                    <p:animEffect transition="in" filter="wipe(down)">
                                      <p:cBhvr>
                                        <p:cTn id="44" dur="500"/>
                                        <p:tgtEl>
                                          <p:spTgt spid="3485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4864"/>
                                        </p:tgtEl>
                                        <p:attrNameLst>
                                          <p:attrName>style.visibility</p:attrName>
                                        </p:attrNameLst>
                                      </p:cBhvr>
                                      <p:to>
                                        <p:strVal val="visible"/>
                                      </p:to>
                                    </p:set>
                                    <p:animEffect transition="in" filter="wipe(down)">
                                      <p:cBhvr>
                                        <p:cTn id="47" dur="500"/>
                                        <p:tgtEl>
                                          <p:spTgt spid="34864"/>
                                        </p:tgtEl>
                                      </p:cBhvr>
                                    </p:animEffect>
                                  </p:childTnLst>
                                </p:cTn>
                              </p:par>
                              <p:par>
                                <p:cTn id="48" presetID="22" presetClass="entr" presetSubtype="4" fill="hold"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down)">
                                      <p:cBhvr>
                                        <p:cTn id="50" dur="500"/>
                                        <p:tgtEl>
                                          <p:spTgt spid="6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4872"/>
                                        </p:tgtEl>
                                        <p:attrNameLst>
                                          <p:attrName>style.visibility</p:attrName>
                                        </p:attrNameLst>
                                      </p:cBhvr>
                                      <p:to>
                                        <p:strVal val="visible"/>
                                      </p:to>
                                    </p:set>
                                    <p:animEffect transition="in" filter="wipe(down)">
                                      <p:cBhvr>
                                        <p:cTn id="53" dur="500"/>
                                        <p:tgtEl>
                                          <p:spTgt spid="3487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0"/>
                                        <p:tgtEl>
                                          <p:spTgt spid="51"/>
                                        </p:tgtEl>
                                      </p:cBhvr>
                                    </p:animEffect>
                                    <p:anim calcmode="lin" valueType="num">
                                      <p:cBhvr>
                                        <p:cTn id="64" dur="1000" fill="hold"/>
                                        <p:tgtEl>
                                          <p:spTgt spid="51"/>
                                        </p:tgtEl>
                                        <p:attrNameLst>
                                          <p:attrName>ppt_x</p:attrName>
                                        </p:attrNameLst>
                                      </p:cBhvr>
                                      <p:tavLst>
                                        <p:tav tm="0">
                                          <p:val>
                                            <p:strVal val="#ppt_x"/>
                                          </p:val>
                                        </p:tav>
                                        <p:tav tm="100000">
                                          <p:val>
                                            <p:strVal val="#ppt_x"/>
                                          </p:val>
                                        </p:tav>
                                      </p:tavLst>
                                    </p:anim>
                                    <p:anim calcmode="lin" valueType="num">
                                      <p:cBhvr>
                                        <p:cTn id="65" dur="1000" fill="hold"/>
                                        <p:tgtEl>
                                          <p:spTgt spid="5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860"/>
                                        </p:tgtEl>
                                        <p:attrNameLst>
                                          <p:attrName>style.visibility</p:attrName>
                                        </p:attrNameLst>
                                      </p:cBhvr>
                                      <p:to>
                                        <p:strVal val="visible"/>
                                      </p:to>
                                    </p:set>
                                    <p:animEffect transition="in" filter="fade">
                                      <p:cBhvr>
                                        <p:cTn id="68" dur="1000"/>
                                        <p:tgtEl>
                                          <p:spTgt spid="34860"/>
                                        </p:tgtEl>
                                      </p:cBhvr>
                                    </p:animEffect>
                                    <p:anim calcmode="lin" valueType="num">
                                      <p:cBhvr>
                                        <p:cTn id="69" dur="1000" fill="hold"/>
                                        <p:tgtEl>
                                          <p:spTgt spid="34860"/>
                                        </p:tgtEl>
                                        <p:attrNameLst>
                                          <p:attrName>ppt_x</p:attrName>
                                        </p:attrNameLst>
                                      </p:cBhvr>
                                      <p:tavLst>
                                        <p:tav tm="0">
                                          <p:val>
                                            <p:strVal val="#ppt_x"/>
                                          </p:val>
                                        </p:tav>
                                        <p:tav tm="100000">
                                          <p:val>
                                            <p:strVal val="#ppt_x"/>
                                          </p:val>
                                        </p:tav>
                                      </p:tavLst>
                                    </p:anim>
                                    <p:anim calcmode="lin" valueType="num">
                                      <p:cBhvr>
                                        <p:cTn id="70" dur="1000" fill="hold"/>
                                        <p:tgtEl>
                                          <p:spTgt spid="3486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863"/>
                                        </p:tgtEl>
                                        <p:attrNameLst>
                                          <p:attrName>style.visibility</p:attrName>
                                        </p:attrNameLst>
                                      </p:cBhvr>
                                      <p:to>
                                        <p:strVal val="visible"/>
                                      </p:to>
                                    </p:set>
                                    <p:animEffect transition="in" filter="fade">
                                      <p:cBhvr>
                                        <p:cTn id="73" dur="1000"/>
                                        <p:tgtEl>
                                          <p:spTgt spid="34863"/>
                                        </p:tgtEl>
                                      </p:cBhvr>
                                    </p:animEffect>
                                    <p:anim calcmode="lin" valueType="num">
                                      <p:cBhvr>
                                        <p:cTn id="74" dur="1000" fill="hold"/>
                                        <p:tgtEl>
                                          <p:spTgt spid="34863"/>
                                        </p:tgtEl>
                                        <p:attrNameLst>
                                          <p:attrName>ppt_x</p:attrName>
                                        </p:attrNameLst>
                                      </p:cBhvr>
                                      <p:tavLst>
                                        <p:tav tm="0">
                                          <p:val>
                                            <p:strVal val="#ppt_x"/>
                                          </p:val>
                                        </p:tav>
                                        <p:tav tm="100000">
                                          <p:val>
                                            <p:strVal val="#ppt_x"/>
                                          </p:val>
                                        </p:tav>
                                      </p:tavLst>
                                    </p:anim>
                                    <p:anim calcmode="lin" valueType="num">
                                      <p:cBhvr>
                                        <p:cTn id="75" dur="1000" fill="hold"/>
                                        <p:tgtEl>
                                          <p:spTgt spid="3486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1000" fill="hold"/>
                                        <p:tgtEl>
                                          <p:spTgt spid="6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4873"/>
                                        </p:tgtEl>
                                        <p:attrNameLst>
                                          <p:attrName>style.visibility</p:attrName>
                                        </p:attrNameLst>
                                      </p:cBhvr>
                                      <p:to>
                                        <p:strVal val="visible"/>
                                      </p:to>
                                    </p:set>
                                    <p:animEffect transition="in" filter="fade">
                                      <p:cBhvr>
                                        <p:cTn id="83" dur="1000"/>
                                        <p:tgtEl>
                                          <p:spTgt spid="34873"/>
                                        </p:tgtEl>
                                      </p:cBhvr>
                                    </p:animEffect>
                                    <p:anim calcmode="lin" valueType="num">
                                      <p:cBhvr>
                                        <p:cTn id="84" dur="1000" fill="hold"/>
                                        <p:tgtEl>
                                          <p:spTgt spid="34873"/>
                                        </p:tgtEl>
                                        <p:attrNameLst>
                                          <p:attrName>ppt_x</p:attrName>
                                        </p:attrNameLst>
                                      </p:cBhvr>
                                      <p:tavLst>
                                        <p:tav tm="0">
                                          <p:val>
                                            <p:strVal val="#ppt_x"/>
                                          </p:val>
                                        </p:tav>
                                        <p:tav tm="100000">
                                          <p:val>
                                            <p:strVal val="#ppt_x"/>
                                          </p:val>
                                        </p:tav>
                                      </p:tavLst>
                                    </p:anim>
                                    <p:anim calcmode="lin" valueType="num">
                                      <p:cBhvr>
                                        <p:cTn id="85" dur="1000" fill="hold"/>
                                        <p:tgtEl>
                                          <p:spTgt spid="34873"/>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500" fill="hold"/>
                                        <p:tgtEl>
                                          <p:spTgt spid="49"/>
                                        </p:tgtEl>
                                        <p:attrNameLst>
                                          <p:attrName>ppt_x</p:attrName>
                                        </p:attrNameLst>
                                      </p:cBhvr>
                                      <p:tavLst>
                                        <p:tav tm="0">
                                          <p:val>
                                            <p:strVal val="#ppt_x"/>
                                          </p:val>
                                        </p:tav>
                                        <p:tav tm="100000">
                                          <p:val>
                                            <p:strVal val="#ppt_x"/>
                                          </p:val>
                                        </p:tav>
                                      </p:tavLst>
                                    </p:anim>
                                    <p:anim calcmode="lin" valueType="num">
                                      <p:cBhvr additive="base">
                                        <p:cTn id="91" dur="500" fill="hold"/>
                                        <p:tgtEl>
                                          <p:spTgt spid="4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 calcmode="lin" valueType="num">
                                      <p:cBhvr additive="base">
                                        <p:cTn id="94" dur="500" fill="hold"/>
                                        <p:tgtEl>
                                          <p:spTgt spid="52"/>
                                        </p:tgtEl>
                                        <p:attrNameLst>
                                          <p:attrName>ppt_x</p:attrName>
                                        </p:attrNameLst>
                                      </p:cBhvr>
                                      <p:tavLst>
                                        <p:tav tm="0">
                                          <p:val>
                                            <p:strVal val="#ppt_x"/>
                                          </p:val>
                                        </p:tav>
                                        <p:tav tm="100000">
                                          <p:val>
                                            <p:strVal val="#ppt_x"/>
                                          </p:val>
                                        </p:tav>
                                      </p:tavLst>
                                    </p:anim>
                                    <p:anim calcmode="lin" valueType="num">
                                      <p:cBhvr additive="base">
                                        <p:cTn id="95" dur="500" fill="hold"/>
                                        <p:tgtEl>
                                          <p:spTgt spid="5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4861"/>
                                        </p:tgtEl>
                                        <p:attrNameLst>
                                          <p:attrName>style.visibility</p:attrName>
                                        </p:attrNameLst>
                                      </p:cBhvr>
                                      <p:to>
                                        <p:strVal val="visible"/>
                                      </p:to>
                                    </p:set>
                                    <p:anim calcmode="lin" valueType="num">
                                      <p:cBhvr additive="base">
                                        <p:cTn id="98" dur="500" fill="hold"/>
                                        <p:tgtEl>
                                          <p:spTgt spid="34861"/>
                                        </p:tgtEl>
                                        <p:attrNameLst>
                                          <p:attrName>ppt_x</p:attrName>
                                        </p:attrNameLst>
                                      </p:cBhvr>
                                      <p:tavLst>
                                        <p:tav tm="0">
                                          <p:val>
                                            <p:strVal val="#ppt_x"/>
                                          </p:val>
                                        </p:tav>
                                        <p:tav tm="100000">
                                          <p:val>
                                            <p:strVal val="#ppt_x"/>
                                          </p:val>
                                        </p:tav>
                                      </p:tavLst>
                                    </p:anim>
                                    <p:anim calcmode="lin" valueType="num">
                                      <p:cBhvr additive="base">
                                        <p:cTn id="99" dur="500" fill="hold"/>
                                        <p:tgtEl>
                                          <p:spTgt spid="34861"/>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4862"/>
                                        </p:tgtEl>
                                        <p:attrNameLst>
                                          <p:attrName>style.visibility</p:attrName>
                                        </p:attrNameLst>
                                      </p:cBhvr>
                                      <p:to>
                                        <p:strVal val="visible"/>
                                      </p:to>
                                    </p:set>
                                    <p:anim calcmode="lin" valueType="num">
                                      <p:cBhvr additive="base">
                                        <p:cTn id="102" dur="500" fill="hold"/>
                                        <p:tgtEl>
                                          <p:spTgt spid="34862"/>
                                        </p:tgtEl>
                                        <p:attrNameLst>
                                          <p:attrName>ppt_x</p:attrName>
                                        </p:attrNameLst>
                                      </p:cBhvr>
                                      <p:tavLst>
                                        <p:tav tm="0">
                                          <p:val>
                                            <p:strVal val="#ppt_x"/>
                                          </p:val>
                                        </p:tav>
                                        <p:tav tm="100000">
                                          <p:val>
                                            <p:strVal val="#ppt_x"/>
                                          </p:val>
                                        </p:tav>
                                      </p:tavLst>
                                    </p:anim>
                                    <p:anim calcmode="lin" valueType="num">
                                      <p:cBhvr additive="base">
                                        <p:cTn id="103" dur="500" fill="hold"/>
                                        <p:tgtEl>
                                          <p:spTgt spid="34862"/>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additive="base">
                                        <p:cTn id="106" dur="500" fill="hold"/>
                                        <p:tgtEl>
                                          <p:spTgt spid="63"/>
                                        </p:tgtEl>
                                        <p:attrNameLst>
                                          <p:attrName>ppt_x</p:attrName>
                                        </p:attrNameLst>
                                      </p:cBhvr>
                                      <p:tavLst>
                                        <p:tav tm="0">
                                          <p:val>
                                            <p:strVal val="#ppt_x"/>
                                          </p:val>
                                        </p:tav>
                                        <p:tav tm="100000">
                                          <p:val>
                                            <p:strVal val="#ppt_x"/>
                                          </p:val>
                                        </p:tav>
                                      </p:tavLst>
                                    </p:anim>
                                    <p:anim calcmode="lin" valueType="num">
                                      <p:cBhvr additive="base">
                                        <p:cTn id="107" dur="500" fill="hold"/>
                                        <p:tgtEl>
                                          <p:spTgt spid="63"/>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4874"/>
                                        </p:tgtEl>
                                        <p:attrNameLst>
                                          <p:attrName>style.visibility</p:attrName>
                                        </p:attrNameLst>
                                      </p:cBhvr>
                                      <p:to>
                                        <p:strVal val="visible"/>
                                      </p:to>
                                    </p:set>
                                    <p:anim calcmode="lin" valueType="num">
                                      <p:cBhvr additive="base">
                                        <p:cTn id="110" dur="500" fill="hold"/>
                                        <p:tgtEl>
                                          <p:spTgt spid="34874"/>
                                        </p:tgtEl>
                                        <p:attrNameLst>
                                          <p:attrName>ppt_x</p:attrName>
                                        </p:attrNameLst>
                                      </p:cBhvr>
                                      <p:tavLst>
                                        <p:tav tm="0">
                                          <p:val>
                                            <p:strVal val="#ppt_x"/>
                                          </p:val>
                                        </p:tav>
                                        <p:tav tm="100000">
                                          <p:val>
                                            <p:strVal val="#ppt_x"/>
                                          </p:val>
                                        </p:tav>
                                      </p:tavLst>
                                    </p:anim>
                                    <p:anim calcmode="lin" valueType="num">
                                      <p:cBhvr additive="base">
                                        <p:cTn id="111" dur="500" fill="hold"/>
                                        <p:tgtEl>
                                          <p:spTgt spid="34874"/>
                                        </p:tgtEl>
                                        <p:attrNameLst>
                                          <p:attrName>ppt_y</p:attrName>
                                        </p:attrNameLst>
                                      </p:cBhvr>
                                      <p:tavLst>
                                        <p:tav tm="0">
                                          <p:val>
                                            <p:strVal val="1+#ppt_h/2"/>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1000"/>
                                        <p:tgtEl>
                                          <p:spTgt spid="50"/>
                                        </p:tgtEl>
                                      </p:cBhvr>
                                    </p:animEffect>
                                    <p:anim calcmode="lin" valueType="num">
                                      <p:cBhvr>
                                        <p:cTn id="117" dur="1000" fill="hold"/>
                                        <p:tgtEl>
                                          <p:spTgt spid="50"/>
                                        </p:tgtEl>
                                        <p:attrNameLst>
                                          <p:attrName>ppt_x</p:attrName>
                                        </p:attrNameLst>
                                      </p:cBhvr>
                                      <p:tavLst>
                                        <p:tav tm="0">
                                          <p:val>
                                            <p:strVal val="#ppt_x"/>
                                          </p:val>
                                        </p:tav>
                                        <p:tav tm="100000">
                                          <p:val>
                                            <p:strVal val="#ppt_x"/>
                                          </p:val>
                                        </p:tav>
                                      </p:tavLst>
                                    </p:anim>
                                    <p:anim calcmode="lin" valueType="num">
                                      <p:cBhvr>
                                        <p:cTn id="118" dur="1000" fill="hold"/>
                                        <p:tgtEl>
                                          <p:spTgt spid="5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4865"/>
                                        </p:tgtEl>
                                        <p:attrNameLst>
                                          <p:attrName>style.visibility</p:attrName>
                                        </p:attrNameLst>
                                      </p:cBhvr>
                                      <p:to>
                                        <p:strVal val="visible"/>
                                      </p:to>
                                    </p:set>
                                    <p:animEffect transition="in" filter="fade">
                                      <p:cBhvr>
                                        <p:cTn id="121" dur="1000"/>
                                        <p:tgtEl>
                                          <p:spTgt spid="34865"/>
                                        </p:tgtEl>
                                      </p:cBhvr>
                                    </p:animEffect>
                                    <p:anim calcmode="lin" valueType="num">
                                      <p:cBhvr>
                                        <p:cTn id="122" dur="1000" fill="hold"/>
                                        <p:tgtEl>
                                          <p:spTgt spid="34865"/>
                                        </p:tgtEl>
                                        <p:attrNameLst>
                                          <p:attrName>ppt_x</p:attrName>
                                        </p:attrNameLst>
                                      </p:cBhvr>
                                      <p:tavLst>
                                        <p:tav tm="0">
                                          <p:val>
                                            <p:strVal val="#ppt_x"/>
                                          </p:val>
                                        </p:tav>
                                        <p:tav tm="100000">
                                          <p:val>
                                            <p:strVal val="#ppt_x"/>
                                          </p:val>
                                        </p:tav>
                                      </p:tavLst>
                                    </p:anim>
                                    <p:anim calcmode="lin" valueType="num">
                                      <p:cBhvr>
                                        <p:cTn id="123" dur="1000" fill="hold"/>
                                        <p:tgtEl>
                                          <p:spTgt spid="34865"/>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fade">
                                      <p:cBhvr>
                                        <p:cTn id="126" dur="1000"/>
                                        <p:tgtEl>
                                          <p:spTgt spid="64"/>
                                        </p:tgtEl>
                                      </p:cBhvr>
                                    </p:animEffect>
                                    <p:anim calcmode="lin" valueType="num">
                                      <p:cBhvr>
                                        <p:cTn id="127" dur="1000" fill="hold"/>
                                        <p:tgtEl>
                                          <p:spTgt spid="64"/>
                                        </p:tgtEl>
                                        <p:attrNameLst>
                                          <p:attrName>ppt_x</p:attrName>
                                        </p:attrNameLst>
                                      </p:cBhvr>
                                      <p:tavLst>
                                        <p:tav tm="0">
                                          <p:val>
                                            <p:strVal val="#ppt_x"/>
                                          </p:val>
                                        </p:tav>
                                        <p:tav tm="100000">
                                          <p:val>
                                            <p:strVal val="#ppt_x"/>
                                          </p:val>
                                        </p:tav>
                                      </p:tavLst>
                                    </p:anim>
                                    <p:anim calcmode="lin" valueType="num">
                                      <p:cBhvr>
                                        <p:cTn id="128" dur="1000" fill="hold"/>
                                        <p:tgtEl>
                                          <p:spTgt spid="64"/>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4875"/>
                                        </p:tgtEl>
                                        <p:attrNameLst>
                                          <p:attrName>style.visibility</p:attrName>
                                        </p:attrNameLst>
                                      </p:cBhvr>
                                      <p:to>
                                        <p:strVal val="visible"/>
                                      </p:to>
                                    </p:set>
                                    <p:animEffect transition="in" filter="fade">
                                      <p:cBhvr>
                                        <p:cTn id="131" dur="1000"/>
                                        <p:tgtEl>
                                          <p:spTgt spid="34875"/>
                                        </p:tgtEl>
                                      </p:cBhvr>
                                    </p:animEffect>
                                    <p:anim calcmode="lin" valueType="num">
                                      <p:cBhvr>
                                        <p:cTn id="132" dur="1000" fill="hold"/>
                                        <p:tgtEl>
                                          <p:spTgt spid="34875"/>
                                        </p:tgtEl>
                                        <p:attrNameLst>
                                          <p:attrName>ppt_x</p:attrName>
                                        </p:attrNameLst>
                                      </p:cBhvr>
                                      <p:tavLst>
                                        <p:tav tm="0">
                                          <p:val>
                                            <p:strVal val="#ppt_x"/>
                                          </p:val>
                                        </p:tav>
                                        <p:tav tm="100000">
                                          <p:val>
                                            <p:strVal val="#ppt_x"/>
                                          </p:val>
                                        </p:tav>
                                      </p:tavLst>
                                    </p:anim>
                                    <p:anim calcmode="lin" valueType="num">
                                      <p:cBhvr>
                                        <p:cTn id="133" dur="1000" fill="hold"/>
                                        <p:tgtEl>
                                          <p:spTgt spid="3487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fade">
                                      <p:cBhvr>
                                        <p:cTn id="136" dur="1000"/>
                                        <p:tgtEl>
                                          <p:spTgt spid="74"/>
                                        </p:tgtEl>
                                      </p:cBhvr>
                                    </p:animEffect>
                                    <p:anim calcmode="lin" valueType="num">
                                      <p:cBhvr>
                                        <p:cTn id="137" dur="1000" fill="hold"/>
                                        <p:tgtEl>
                                          <p:spTgt spid="74"/>
                                        </p:tgtEl>
                                        <p:attrNameLst>
                                          <p:attrName>ppt_x</p:attrName>
                                        </p:attrNameLst>
                                      </p:cBhvr>
                                      <p:tavLst>
                                        <p:tav tm="0">
                                          <p:val>
                                            <p:strVal val="#ppt_x"/>
                                          </p:val>
                                        </p:tav>
                                        <p:tav tm="100000">
                                          <p:val>
                                            <p:strVal val="#ppt_x"/>
                                          </p:val>
                                        </p:tav>
                                      </p:tavLst>
                                    </p:anim>
                                    <p:anim calcmode="lin" valueType="num">
                                      <p:cBhvr>
                                        <p:cTn id="138" dur="1000" fill="hold"/>
                                        <p:tgtEl>
                                          <p:spTgt spid="74"/>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4877"/>
                                        </p:tgtEl>
                                        <p:attrNameLst>
                                          <p:attrName>style.visibility</p:attrName>
                                        </p:attrNameLst>
                                      </p:cBhvr>
                                      <p:to>
                                        <p:strVal val="visible"/>
                                      </p:to>
                                    </p:set>
                                    <p:animEffect transition="in" filter="fade">
                                      <p:cBhvr>
                                        <p:cTn id="141" dur="1000"/>
                                        <p:tgtEl>
                                          <p:spTgt spid="34877"/>
                                        </p:tgtEl>
                                      </p:cBhvr>
                                    </p:animEffect>
                                    <p:anim calcmode="lin" valueType="num">
                                      <p:cBhvr>
                                        <p:cTn id="142" dur="1000" fill="hold"/>
                                        <p:tgtEl>
                                          <p:spTgt spid="34877"/>
                                        </p:tgtEl>
                                        <p:attrNameLst>
                                          <p:attrName>ppt_x</p:attrName>
                                        </p:attrNameLst>
                                      </p:cBhvr>
                                      <p:tavLst>
                                        <p:tav tm="0">
                                          <p:val>
                                            <p:strVal val="#ppt_x"/>
                                          </p:val>
                                        </p:tav>
                                        <p:tav tm="100000">
                                          <p:val>
                                            <p:strVal val="#ppt_x"/>
                                          </p:val>
                                        </p:tav>
                                      </p:tavLst>
                                    </p:anim>
                                    <p:anim calcmode="lin" valueType="num">
                                      <p:cBhvr>
                                        <p:cTn id="143" dur="1000" fill="hold"/>
                                        <p:tgtEl>
                                          <p:spTgt spid="348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42" grpId="0" animBg="1"/>
      <p:bldP spid="34849" grpId="0"/>
      <p:bldP spid="34850" grpId="0"/>
      <p:bldP spid="34851" grpId="0"/>
      <p:bldP spid="46" grpId="0" animBg="1"/>
      <p:bldP spid="47" grpId="0" animBg="1"/>
      <p:bldP spid="48" grpId="0" animBg="1"/>
      <p:bldP spid="49" grpId="0" animBg="1"/>
      <p:bldP spid="50" grpId="0" animBg="1"/>
      <p:bldP spid="51" grpId="0" animBg="1"/>
      <p:bldP spid="52" grpId="0" animBg="1"/>
      <p:bldP spid="34859" grpId="0"/>
      <p:bldP spid="34860" grpId="0"/>
      <p:bldP spid="34861" grpId="0"/>
      <p:bldP spid="34862" grpId="0"/>
      <p:bldP spid="34863" grpId="0"/>
      <p:bldP spid="34864" grpId="0"/>
      <p:bldP spid="34865" grpId="0"/>
      <p:bldP spid="34871" grpId="0"/>
      <p:bldP spid="34872" grpId="0"/>
      <p:bldP spid="34873" grpId="0"/>
      <p:bldP spid="34874" grpId="0"/>
      <p:bldP spid="34875" grpId="0"/>
      <p:bldP spid="74" grpId="0" animBg="1"/>
      <p:bldP spid="348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5" name="intervalshape"/>
          <p:cNvCxnSpPr>
            <a:cxnSpLocks noChangeShapeType="1"/>
          </p:cNvCxnSpPr>
          <p:nvPr/>
        </p:nvCxnSpPr>
        <p:spPr bwMode="auto">
          <a:xfrm flipV="1">
            <a:off x="3990975" y="1522413"/>
            <a:ext cx="0" cy="38608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66" name="intervalshape"/>
          <p:cNvCxnSpPr>
            <a:cxnSpLocks noChangeShapeType="1"/>
          </p:cNvCxnSpPr>
          <p:nvPr/>
        </p:nvCxnSpPr>
        <p:spPr bwMode="auto">
          <a:xfrm flipV="1">
            <a:off x="3473450" y="1522413"/>
            <a:ext cx="0" cy="38608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67" name="intervalshape"/>
          <p:cNvCxnSpPr>
            <a:cxnSpLocks noChangeShapeType="1"/>
          </p:cNvCxnSpPr>
          <p:nvPr/>
        </p:nvCxnSpPr>
        <p:spPr bwMode="auto">
          <a:xfrm>
            <a:off x="2160588" y="1522413"/>
            <a:ext cx="1312862" cy="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5" name="intervalshape">
            <a:extLst>
              <a:ext uri="{FF2B5EF4-FFF2-40B4-BE49-F238E27FC236}">
                <a16:creationId xmlns="" xmlns:a16="http://schemas.microsoft.com/office/drawing/2014/main" id="{55BD271F-BA9B-4172-9966-3D7F78F2461C}"/>
              </a:ext>
            </a:extLst>
          </p:cNvPr>
          <p:cNvSpPr/>
          <p:nvPr>
            <p:custDataLst>
              <p:tags r:id="rId2"/>
            </p:custDataLst>
          </p:nvPr>
        </p:nvSpPr>
        <p:spPr>
          <a:xfrm>
            <a:off x="3472772" y="1386968"/>
            <a:ext cx="518299" cy="2709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6869" name="intervalshape"/>
          <p:cNvCxnSpPr>
            <a:cxnSpLocks noChangeShapeType="1"/>
          </p:cNvCxnSpPr>
          <p:nvPr/>
        </p:nvCxnSpPr>
        <p:spPr bwMode="auto">
          <a:xfrm flipV="1">
            <a:off x="4565650" y="1979613"/>
            <a:ext cx="0" cy="34036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70" name="intervalshape"/>
          <p:cNvCxnSpPr>
            <a:cxnSpLocks noChangeShapeType="1"/>
          </p:cNvCxnSpPr>
          <p:nvPr/>
        </p:nvCxnSpPr>
        <p:spPr bwMode="auto">
          <a:xfrm flipV="1">
            <a:off x="3990975" y="1979613"/>
            <a:ext cx="0" cy="34036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71" name="intervalshape"/>
          <p:cNvCxnSpPr>
            <a:cxnSpLocks noChangeShapeType="1"/>
          </p:cNvCxnSpPr>
          <p:nvPr/>
        </p:nvCxnSpPr>
        <p:spPr bwMode="auto">
          <a:xfrm>
            <a:off x="3106738" y="1979613"/>
            <a:ext cx="884237" cy="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9" name="intervalshape">
            <a:extLst>
              <a:ext uri="{FF2B5EF4-FFF2-40B4-BE49-F238E27FC236}">
                <a16:creationId xmlns="" xmlns:a16="http://schemas.microsoft.com/office/drawing/2014/main" id="{C470A86A-B19B-401D-A9E2-517F57C46AB2}"/>
              </a:ext>
            </a:extLst>
          </p:cNvPr>
          <p:cNvSpPr/>
          <p:nvPr>
            <p:custDataLst>
              <p:tags r:id="rId3"/>
            </p:custDataLst>
          </p:nvPr>
        </p:nvSpPr>
        <p:spPr>
          <a:xfrm>
            <a:off x="3991071" y="1844168"/>
            <a:ext cx="573831" cy="2709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6873" name="intervalshape"/>
          <p:cNvCxnSpPr>
            <a:cxnSpLocks noChangeShapeType="1"/>
          </p:cNvCxnSpPr>
          <p:nvPr/>
        </p:nvCxnSpPr>
        <p:spPr bwMode="auto">
          <a:xfrm flipV="1">
            <a:off x="6823075" y="2436813"/>
            <a:ext cx="0" cy="29464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74" name="intervalshape"/>
          <p:cNvCxnSpPr>
            <a:cxnSpLocks noChangeShapeType="1"/>
          </p:cNvCxnSpPr>
          <p:nvPr/>
        </p:nvCxnSpPr>
        <p:spPr bwMode="auto">
          <a:xfrm flipV="1">
            <a:off x="4213225" y="2436813"/>
            <a:ext cx="0" cy="29464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75" name="intervalshape"/>
          <p:cNvCxnSpPr>
            <a:cxnSpLocks noChangeShapeType="1"/>
          </p:cNvCxnSpPr>
          <p:nvPr/>
        </p:nvCxnSpPr>
        <p:spPr bwMode="auto">
          <a:xfrm>
            <a:off x="3309938" y="2436813"/>
            <a:ext cx="903287" cy="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13" name="intervalshape">
            <a:extLst>
              <a:ext uri="{FF2B5EF4-FFF2-40B4-BE49-F238E27FC236}">
                <a16:creationId xmlns="" xmlns:a16="http://schemas.microsoft.com/office/drawing/2014/main" id="{BD1BF3D8-F4D4-4D9C-9CF6-F060DB554BF4}"/>
              </a:ext>
            </a:extLst>
          </p:cNvPr>
          <p:cNvSpPr/>
          <p:nvPr>
            <p:custDataLst>
              <p:tags r:id="rId4"/>
            </p:custDataLst>
          </p:nvPr>
        </p:nvSpPr>
        <p:spPr>
          <a:xfrm>
            <a:off x="4213199" y="2301368"/>
            <a:ext cx="2610007" cy="2709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6877" name="intervalshape"/>
          <p:cNvCxnSpPr>
            <a:cxnSpLocks noChangeShapeType="1"/>
          </p:cNvCxnSpPr>
          <p:nvPr/>
        </p:nvCxnSpPr>
        <p:spPr bwMode="auto">
          <a:xfrm flipV="1">
            <a:off x="8526463" y="2894013"/>
            <a:ext cx="0" cy="24892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78" name="intervalshape"/>
          <p:cNvCxnSpPr>
            <a:cxnSpLocks noChangeShapeType="1"/>
          </p:cNvCxnSpPr>
          <p:nvPr/>
        </p:nvCxnSpPr>
        <p:spPr bwMode="auto">
          <a:xfrm flipV="1">
            <a:off x="6823075" y="2894013"/>
            <a:ext cx="0" cy="24892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79" name="intervalshape"/>
          <p:cNvCxnSpPr>
            <a:cxnSpLocks noChangeShapeType="1"/>
          </p:cNvCxnSpPr>
          <p:nvPr/>
        </p:nvCxnSpPr>
        <p:spPr bwMode="auto">
          <a:xfrm>
            <a:off x="2538413" y="2894013"/>
            <a:ext cx="4284662" cy="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17" name="intervalshape">
            <a:extLst>
              <a:ext uri="{FF2B5EF4-FFF2-40B4-BE49-F238E27FC236}">
                <a16:creationId xmlns="" xmlns:a16="http://schemas.microsoft.com/office/drawing/2014/main" id="{0097D30A-970F-46B4-A30C-57C61933DD7C}"/>
              </a:ext>
            </a:extLst>
          </p:cNvPr>
          <p:cNvSpPr/>
          <p:nvPr>
            <p:custDataLst>
              <p:tags r:id="rId5"/>
            </p:custDataLst>
          </p:nvPr>
        </p:nvSpPr>
        <p:spPr>
          <a:xfrm>
            <a:off x="6823206" y="2758568"/>
            <a:ext cx="1702983" cy="2709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6881" name="intervalshape"/>
          <p:cNvCxnSpPr>
            <a:cxnSpLocks noChangeShapeType="1"/>
          </p:cNvCxnSpPr>
          <p:nvPr/>
        </p:nvCxnSpPr>
        <p:spPr bwMode="auto">
          <a:xfrm flipV="1">
            <a:off x="8674100" y="3351213"/>
            <a:ext cx="0" cy="20320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82" name="intervalshape"/>
          <p:cNvCxnSpPr>
            <a:cxnSpLocks noChangeShapeType="1"/>
          </p:cNvCxnSpPr>
          <p:nvPr/>
        </p:nvCxnSpPr>
        <p:spPr bwMode="auto">
          <a:xfrm flipV="1">
            <a:off x="8101013" y="3351213"/>
            <a:ext cx="0" cy="20320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83" name="intervalshape"/>
          <p:cNvCxnSpPr>
            <a:cxnSpLocks noChangeShapeType="1"/>
          </p:cNvCxnSpPr>
          <p:nvPr/>
        </p:nvCxnSpPr>
        <p:spPr bwMode="auto">
          <a:xfrm>
            <a:off x="3148013" y="3351213"/>
            <a:ext cx="4953000" cy="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21" name="intervalshape">
            <a:extLst>
              <a:ext uri="{FF2B5EF4-FFF2-40B4-BE49-F238E27FC236}">
                <a16:creationId xmlns="" xmlns:a16="http://schemas.microsoft.com/office/drawing/2014/main" id="{EB688BD3-522D-40FF-8FD2-70729E15B102}"/>
              </a:ext>
            </a:extLst>
          </p:cNvPr>
          <p:cNvSpPr/>
          <p:nvPr>
            <p:custDataLst>
              <p:tags r:id="rId6"/>
            </p:custDataLst>
          </p:nvPr>
        </p:nvSpPr>
        <p:spPr>
          <a:xfrm>
            <a:off x="8100442" y="3215768"/>
            <a:ext cx="573832" cy="2709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6885" name="intervalshape"/>
          <p:cNvCxnSpPr>
            <a:cxnSpLocks noChangeShapeType="1"/>
          </p:cNvCxnSpPr>
          <p:nvPr/>
        </p:nvCxnSpPr>
        <p:spPr bwMode="auto">
          <a:xfrm flipV="1">
            <a:off x="8932863" y="3808413"/>
            <a:ext cx="0" cy="15748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86" name="intervalshape"/>
          <p:cNvCxnSpPr>
            <a:cxnSpLocks noChangeShapeType="1"/>
          </p:cNvCxnSpPr>
          <p:nvPr/>
        </p:nvCxnSpPr>
        <p:spPr bwMode="auto">
          <a:xfrm flipV="1">
            <a:off x="8674100" y="3808413"/>
            <a:ext cx="0" cy="15748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87" name="intervalshape"/>
          <p:cNvCxnSpPr>
            <a:cxnSpLocks noChangeShapeType="1"/>
          </p:cNvCxnSpPr>
          <p:nvPr/>
        </p:nvCxnSpPr>
        <p:spPr bwMode="auto">
          <a:xfrm>
            <a:off x="3922713" y="3808413"/>
            <a:ext cx="4751387" cy="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25" name="intervalshape">
            <a:extLst>
              <a:ext uri="{FF2B5EF4-FFF2-40B4-BE49-F238E27FC236}">
                <a16:creationId xmlns="" xmlns:a16="http://schemas.microsoft.com/office/drawing/2014/main" id="{6B019F23-F8D2-44E4-A88C-FE536975E75C}"/>
              </a:ext>
            </a:extLst>
          </p:cNvPr>
          <p:cNvSpPr/>
          <p:nvPr>
            <p:custDataLst>
              <p:tags r:id="rId7"/>
            </p:custDataLst>
          </p:nvPr>
        </p:nvSpPr>
        <p:spPr>
          <a:xfrm>
            <a:off x="8674275" y="3672968"/>
            <a:ext cx="259149" cy="2709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6889" name="intervalshape"/>
          <p:cNvCxnSpPr>
            <a:cxnSpLocks noChangeShapeType="1"/>
          </p:cNvCxnSpPr>
          <p:nvPr/>
        </p:nvCxnSpPr>
        <p:spPr bwMode="auto">
          <a:xfrm flipV="1">
            <a:off x="9210675" y="4265613"/>
            <a:ext cx="0" cy="11176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90" name="intervalshape"/>
          <p:cNvCxnSpPr>
            <a:cxnSpLocks noChangeShapeType="1"/>
          </p:cNvCxnSpPr>
          <p:nvPr/>
        </p:nvCxnSpPr>
        <p:spPr bwMode="auto">
          <a:xfrm flipV="1">
            <a:off x="8840788" y="4265613"/>
            <a:ext cx="0" cy="11176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91" name="intervalshape"/>
          <p:cNvCxnSpPr>
            <a:cxnSpLocks noChangeShapeType="1"/>
          </p:cNvCxnSpPr>
          <p:nvPr/>
        </p:nvCxnSpPr>
        <p:spPr bwMode="auto">
          <a:xfrm>
            <a:off x="4071938" y="4265613"/>
            <a:ext cx="4768850" cy="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29" name="intervalshape">
            <a:extLst>
              <a:ext uri="{FF2B5EF4-FFF2-40B4-BE49-F238E27FC236}">
                <a16:creationId xmlns="" xmlns:a16="http://schemas.microsoft.com/office/drawing/2014/main" id="{DB8CCAA7-5AA4-44C5-9CEF-2375F8565C3D}"/>
              </a:ext>
            </a:extLst>
          </p:cNvPr>
          <p:cNvSpPr/>
          <p:nvPr>
            <p:custDataLst>
              <p:tags r:id="rId8"/>
            </p:custDataLst>
          </p:nvPr>
        </p:nvSpPr>
        <p:spPr>
          <a:xfrm>
            <a:off x="8840871" y="4130168"/>
            <a:ext cx="370213" cy="2709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6893" name="intervalshape"/>
          <p:cNvCxnSpPr>
            <a:cxnSpLocks noChangeShapeType="1"/>
          </p:cNvCxnSpPr>
          <p:nvPr/>
        </p:nvCxnSpPr>
        <p:spPr bwMode="auto">
          <a:xfrm flipV="1">
            <a:off x="9507538" y="4722813"/>
            <a:ext cx="0" cy="6604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94" name="intervalshape"/>
          <p:cNvCxnSpPr>
            <a:cxnSpLocks noChangeShapeType="1"/>
          </p:cNvCxnSpPr>
          <p:nvPr/>
        </p:nvCxnSpPr>
        <p:spPr bwMode="auto">
          <a:xfrm flipV="1">
            <a:off x="9210675" y="4722813"/>
            <a:ext cx="0" cy="66040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6895" name="intervalshape"/>
          <p:cNvCxnSpPr>
            <a:cxnSpLocks noChangeShapeType="1"/>
          </p:cNvCxnSpPr>
          <p:nvPr/>
        </p:nvCxnSpPr>
        <p:spPr bwMode="auto">
          <a:xfrm>
            <a:off x="2393950" y="4722813"/>
            <a:ext cx="6816725" cy="0"/>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33" name="intervalshape">
            <a:extLst>
              <a:ext uri="{FF2B5EF4-FFF2-40B4-BE49-F238E27FC236}">
                <a16:creationId xmlns="" xmlns:a16="http://schemas.microsoft.com/office/drawing/2014/main" id="{57739A1D-BE0D-45D5-8778-795C61B73FAC}"/>
              </a:ext>
            </a:extLst>
          </p:cNvPr>
          <p:cNvSpPr/>
          <p:nvPr>
            <p:custDataLst>
              <p:tags r:id="rId9"/>
            </p:custDataLst>
          </p:nvPr>
        </p:nvSpPr>
        <p:spPr>
          <a:xfrm>
            <a:off x="9211084" y="4587368"/>
            <a:ext cx="296171" cy="2709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p>
            <a:pPr algn="ctr" eaLnBrk="1" hangingPunct="1">
              <a:defRPr/>
            </a:pPr>
            <a:endParaRPr lang="en-US" kern="0" dirty="0">
              <a:solidFill>
                <a:prstClr val="white"/>
              </a:solidFill>
              <a:latin typeface="Calibri" panose="020F0502020204030204"/>
              <a:ea typeface="+mn-ea"/>
            </a:endParaRPr>
          </a:p>
        </p:txBody>
      </p:sp>
      <p:sp>
        <p:nvSpPr>
          <p:cNvPr id="36897" name="pgshape"/>
          <p:cNvSpPr txBox="1">
            <a:spLocks noChangeArrowheads="1"/>
          </p:cNvSpPr>
          <p:nvPr>
            <p:custDataLst>
              <p:tags r:id="rId10"/>
            </p:custDataLst>
          </p:nvPr>
        </p:nvSpPr>
        <p:spPr bwMode="auto">
          <a:xfrm>
            <a:off x="2006600" y="5383213"/>
            <a:ext cx="635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b="1">
                <a:solidFill>
                  <a:srgbClr val="1B6EB8"/>
                </a:solidFill>
                <a:latin typeface="Arial" panose="020B0604020202020204" pitchFamily="34" charset="0"/>
                <a:ea typeface="宋体" panose="02010600030101010101" pitchFamily="2" charset="-122"/>
              </a:rPr>
              <a:t>2016</a:t>
            </a:r>
          </a:p>
        </p:txBody>
      </p:sp>
      <p:sp>
        <p:nvSpPr>
          <p:cNvPr id="36" name="pgshape">
            <a:extLst>
              <a:ext uri="{FF2B5EF4-FFF2-40B4-BE49-F238E27FC236}">
                <a16:creationId xmlns="" xmlns:a16="http://schemas.microsoft.com/office/drawing/2014/main" id="{BD44DCA4-835F-4759-A467-D3B41D6C9820}"/>
              </a:ext>
            </a:extLst>
          </p:cNvPr>
          <p:cNvSpPr txBox="1"/>
          <p:nvPr>
            <p:custDataLst>
              <p:tags r:id="rId11"/>
            </p:custDataLst>
          </p:nvPr>
        </p:nvSpPr>
        <p:spPr>
          <a:xfrm>
            <a:off x="2769364" y="5402442"/>
            <a:ext cx="1689100" cy="6773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defPPr>
              <a:defRPr lang="zh-CN"/>
            </a:defPPr>
            <a:lvl1pPr marR="0" lvl="0" indent="0" algn="ctr" fontAlgn="base">
              <a:lnSpc>
                <a:spcPct val="100000"/>
              </a:lnSpc>
              <a:spcBef>
                <a:spcPct val="0"/>
              </a:spcBef>
              <a:spcAft>
                <a:spcPct val="0"/>
              </a:spcAft>
              <a:buClrTx/>
              <a:buSzTx/>
              <a:buFontTx/>
              <a:buNone/>
              <a:defRPr kumimoji="0" b="0" i="0" u="none" strike="noStrike" kern="0" cap="none" spc="0" normalizeH="0" baseline="0">
                <a:ln>
                  <a:noFill/>
                </a:ln>
                <a:solidFill>
                  <a:prstClr val="white"/>
                </a:solidFill>
                <a:effectLst/>
                <a:uLnTx/>
                <a:uFillTx/>
                <a:latin typeface="Calibri" panose="020F0502020204030204"/>
              </a:defRPr>
            </a:lvl1pPr>
          </a:lstStyle>
          <a:p>
            <a:pPr eaLnBrk="1" hangingPunct="1">
              <a:defRPr/>
            </a:pPr>
            <a:r>
              <a:rPr lang="en-US" noProof="1">
                <a:ea typeface="+mn-ea"/>
              </a:rPr>
              <a:t>Q1</a:t>
            </a:r>
            <a:endParaRPr lang="en-US" noProof="1"/>
          </a:p>
        </p:txBody>
      </p:sp>
      <p:sp>
        <p:nvSpPr>
          <p:cNvPr id="38" name="pgshape">
            <a:extLst>
              <a:ext uri="{FF2B5EF4-FFF2-40B4-BE49-F238E27FC236}">
                <a16:creationId xmlns="" xmlns:a16="http://schemas.microsoft.com/office/drawing/2014/main" id="{0D5002BA-720C-4C02-A498-3D3A5CFC58F8}"/>
              </a:ext>
            </a:extLst>
          </p:cNvPr>
          <p:cNvSpPr txBox="1"/>
          <p:nvPr>
            <p:custDataLst>
              <p:tags r:id="rId12"/>
            </p:custDataLst>
          </p:nvPr>
        </p:nvSpPr>
        <p:spPr>
          <a:xfrm>
            <a:off x="4458464" y="5402442"/>
            <a:ext cx="1689100" cy="6773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defPPr>
              <a:defRPr lang="zh-CN"/>
            </a:defPPr>
            <a:lvl1pPr marR="0" lvl="0" indent="0" algn="ctr" fontAlgn="base">
              <a:lnSpc>
                <a:spcPct val="100000"/>
              </a:lnSpc>
              <a:spcBef>
                <a:spcPct val="0"/>
              </a:spcBef>
              <a:spcAft>
                <a:spcPct val="0"/>
              </a:spcAft>
              <a:buClrTx/>
              <a:buSzTx/>
              <a:buFontTx/>
              <a:buNone/>
              <a:defRPr kumimoji="0" b="0" i="0" u="none" strike="noStrike" kern="0" cap="none" spc="0" normalizeH="0" baseline="0">
                <a:ln>
                  <a:noFill/>
                </a:ln>
                <a:solidFill>
                  <a:prstClr val="white"/>
                </a:solidFill>
                <a:effectLst/>
                <a:uLnTx/>
                <a:uFillTx/>
                <a:latin typeface="Calibri" panose="020F0502020204030204"/>
              </a:defRPr>
            </a:lvl1pPr>
          </a:lstStyle>
          <a:p>
            <a:pPr eaLnBrk="1" hangingPunct="1">
              <a:defRPr/>
            </a:pPr>
            <a:r>
              <a:rPr lang="en-US" noProof="1">
                <a:ea typeface="+mn-ea"/>
              </a:rPr>
              <a:t>Q2</a:t>
            </a:r>
            <a:endParaRPr lang="en-US" noProof="1"/>
          </a:p>
        </p:txBody>
      </p:sp>
      <p:sp>
        <p:nvSpPr>
          <p:cNvPr id="40" name="pgshape">
            <a:extLst>
              <a:ext uri="{FF2B5EF4-FFF2-40B4-BE49-F238E27FC236}">
                <a16:creationId xmlns="" xmlns:a16="http://schemas.microsoft.com/office/drawing/2014/main" id="{95B49AD0-D6BD-4BAE-9FC1-CFA002E1B7B6}"/>
              </a:ext>
            </a:extLst>
          </p:cNvPr>
          <p:cNvSpPr txBox="1"/>
          <p:nvPr>
            <p:custDataLst>
              <p:tags r:id="rId13"/>
            </p:custDataLst>
          </p:nvPr>
        </p:nvSpPr>
        <p:spPr>
          <a:xfrm>
            <a:off x="6147564" y="5402442"/>
            <a:ext cx="1689100" cy="6773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defPPr>
              <a:defRPr lang="zh-CN"/>
            </a:defPPr>
            <a:lvl1pPr marR="0" lvl="0" indent="0" algn="ctr" fontAlgn="base">
              <a:lnSpc>
                <a:spcPct val="100000"/>
              </a:lnSpc>
              <a:spcBef>
                <a:spcPct val="0"/>
              </a:spcBef>
              <a:spcAft>
                <a:spcPct val="0"/>
              </a:spcAft>
              <a:buClrTx/>
              <a:buSzTx/>
              <a:buFontTx/>
              <a:buNone/>
              <a:defRPr kumimoji="0" b="0" i="0" u="none" strike="noStrike" kern="0" cap="none" spc="0" normalizeH="0" baseline="0">
                <a:ln>
                  <a:noFill/>
                </a:ln>
                <a:solidFill>
                  <a:prstClr val="white"/>
                </a:solidFill>
                <a:effectLst/>
                <a:uLnTx/>
                <a:uFillTx/>
                <a:latin typeface="Calibri" panose="020F0502020204030204"/>
              </a:defRPr>
            </a:lvl1pPr>
          </a:lstStyle>
          <a:p>
            <a:pPr eaLnBrk="1" hangingPunct="1">
              <a:defRPr/>
            </a:pPr>
            <a:r>
              <a:rPr lang="en-US" noProof="1">
                <a:ea typeface="+mn-ea"/>
              </a:rPr>
              <a:t>Q3</a:t>
            </a:r>
            <a:endParaRPr lang="en-US" noProof="1"/>
          </a:p>
        </p:txBody>
      </p:sp>
      <p:sp>
        <p:nvSpPr>
          <p:cNvPr id="42" name="pgshape">
            <a:extLst>
              <a:ext uri="{FF2B5EF4-FFF2-40B4-BE49-F238E27FC236}">
                <a16:creationId xmlns="" xmlns:a16="http://schemas.microsoft.com/office/drawing/2014/main" id="{732967C8-0BD8-4B26-9A88-4F68BDCB89A2}"/>
              </a:ext>
            </a:extLst>
          </p:cNvPr>
          <p:cNvSpPr txBox="1"/>
          <p:nvPr>
            <p:custDataLst>
              <p:tags r:id="rId14"/>
            </p:custDataLst>
          </p:nvPr>
        </p:nvSpPr>
        <p:spPr>
          <a:xfrm>
            <a:off x="7836664" y="5402442"/>
            <a:ext cx="1689100" cy="677333"/>
          </a:xfrm>
          <a:prstGeom prst="rect">
            <a:avLst/>
          </a:prstGeom>
          <a:solidFill>
            <a:srgbClr val="1B6EB8"/>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p:spPr>
        <p:txBody>
          <a:bodyPr anchor="ctr"/>
          <a:lstStyle>
            <a:defPPr>
              <a:defRPr lang="zh-CN"/>
            </a:defPPr>
            <a:lvl1pPr marR="0" lvl="0" indent="0" algn="ctr" fontAlgn="base">
              <a:lnSpc>
                <a:spcPct val="100000"/>
              </a:lnSpc>
              <a:spcBef>
                <a:spcPct val="0"/>
              </a:spcBef>
              <a:spcAft>
                <a:spcPct val="0"/>
              </a:spcAft>
              <a:buClrTx/>
              <a:buSzTx/>
              <a:buFontTx/>
              <a:buNone/>
              <a:defRPr kumimoji="0" b="0" i="0" u="none" strike="noStrike" kern="0" cap="none" spc="0" normalizeH="0" baseline="0">
                <a:ln>
                  <a:noFill/>
                </a:ln>
                <a:solidFill>
                  <a:prstClr val="white"/>
                </a:solidFill>
                <a:effectLst/>
                <a:uLnTx/>
                <a:uFillTx/>
                <a:latin typeface="Calibri" panose="020F0502020204030204"/>
              </a:defRPr>
            </a:lvl1pPr>
          </a:lstStyle>
          <a:p>
            <a:pPr eaLnBrk="1" hangingPunct="1">
              <a:defRPr/>
            </a:pPr>
            <a:r>
              <a:rPr lang="en-US" noProof="1">
                <a:ea typeface="+mn-ea"/>
              </a:rPr>
              <a:t>Q4</a:t>
            </a:r>
            <a:endParaRPr lang="en-US" noProof="1"/>
          </a:p>
        </p:txBody>
      </p:sp>
      <p:sp>
        <p:nvSpPr>
          <p:cNvPr id="36902" name="pgshape"/>
          <p:cNvSpPr txBox="1">
            <a:spLocks noChangeArrowheads="1"/>
          </p:cNvSpPr>
          <p:nvPr>
            <p:custDataLst>
              <p:tags r:id="rId15"/>
            </p:custDataLst>
          </p:nvPr>
        </p:nvSpPr>
        <p:spPr bwMode="auto">
          <a:xfrm>
            <a:off x="9652000" y="5383213"/>
            <a:ext cx="635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b="1">
                <a:solidFill>
                  <a:srgbClr val="1B6EB8"/>
                </a:solidFill>
                <a:latin typeface="Arial" panose="020B0604020202020204" pitchFamily="34" charset="0"/>
                <a:ea typeface="宋体" panose="02010600030101010101" pitchFamily="2" charset="-122"/>
              </a:rPr>
              <a:t>2017</a:t>
            </a:r>
          </a:p>
        </p:txBody>
      </p:sp>
      <p:sp>
        <p:nvSpPr>
          <p:cNvPr id="36903" name="intervalshape"/>
          <p:cNvSpPr txBox="1">
            <a:spLocks noChangeArrowheads="1"/>
          </p:cNvSpPr>
          <p:nvPr>
            <p:custDataLst>
              <p:tags r:id="rId16"/>
            </p:custDataLst>
          </p:nvPr>
        </p:nvSpPr>
        <p:spPr bwMode="auto">
          <a:xfrm>
            <a:off x="1778000" y="4652963"/>
            <a:ext cx="2286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Release</a:t>
            </a:r>
          </a:p>
        </p:txBody>
      </p:sp>
      <p:sp>
        <p:nvSpPr>
          <p:cNvPr id="36904" name="intervalshape"/>
          <p:cNvSpPr txBox="1">
            <a:spLocks noChangeArrowheads="1"/>
          </p:cNvSpPr>
          <p:nvPr>
            <p:custDataLst>
              <p:tags r:id="rId17"/>
            </p:custDataLst>
          </p:nvPr>
        </p:nvSpPr>
        <p:spPr bwMode="auto">
          <a:xfrm>
            <a:off x="8502650" y="4548188"/>
            <a:ext cx="708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100">
                <a:solidFill>
                  <a:srgbClr val="000000"/>
                </a:solidFill>
                <a:ea typeface="宋体" panose="02010600030101010101" pitchFamily="2" charset="-122"/>
              </a:rPr>
              <a:t>12/15/13</a:t>
            </a:r>
          </a:p>
        </p:txBody>
      </p:sp>
      <p:sp>
        <p:nvSpPr>
          <p:cNvPr id="36905" name="intervalshape"/>
          <p:cNvSpPr txBox="1">
            <a:spLocks noChangeArrowheads="1"/>
          </p:cNvSpPr>
          <p:nvPr>
            <p:custDataLst>
              <p:tags r:id="rId18"/>
            </p:custDataLst>
          </p:nvPr>
        </p:nvSpPr>
        <p:spPr bwMode="auto">
          <a:xfrm>
            <a:off x="9507538" y="4548188"/>
            <a:ext cx="708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100">
                <a:solidFill>
                  <a:srgbClr val="000000"/>
                </a:solidFill>
                <a:ea typeface="宋体" panose="02010600030101010101" pitchFamily="2" charset="-122"/>
              </a:rPr>
              <a:t>12/31/13</a:t>
            </a:r>
          </a:p>
        </p:txBody>
      </p:sp>
      <p:sp>
        <p:nvSpPr>
          <p:cNvPr id="36906" name="intervalshape"/>
          <p:cNvSpPr txBox="1">
            <a:spLocks noChangeArrowheads="1"/>
          </p:cNvSpPr>
          <p:nvPr>
            <p:custDataLst>
              <p:tags r:id="rId19"/>
            </p:custDataLst>
          </p:nvPr>
        </p:nvSpPr>
        <p:spPr bwMode="auto">
          <a:xfrm>
            <a:off x="1778000" y="4195763"/>
            <a:ext cx="2286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Critical Design Changes &amp; Updates</a:t>
            </a:r>
          </a:p>
        </p:txBody>
      </p:sp>
      <p:sp>
        <p:nvSpPr>
          <p:cNvPr id="36907" name="intervalshape"/>
          <p:cNvSpPr txBox="1">
            <a:spLocks noChangeArrowheads="1"/>
          </p:cNvSpPr>
          <p:nvPr>
            <p:custDataLst>
              <p:tags r:id="rId20"/>
            </p:custDataLst>
          </p:nvPr>
        </p:nvSpPr>
        <p:spPr bwMode="auto">
          <a:xfrm>
            <a:off x="8189913" y="4102100"/>
            <a:ext cx="6508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a:solidFill>
                  <a:srgbClr val="000000"/>
                </a:solidFill>
                <a:ea typeface="宋体" panose="02010600030101010101" pitchFamily="2" charset="-122"/>
              </a:rPr>
              <a:t>11/25/13</a:t>
            </a:r>
          </a:p>
        </p:txBody>
      </p:sp>
      <p:sp>
        <p:nvSpPr>
          <p:cNvPr id="36908" name="intervalshape"/>
          <p:cNvSpPr txBox="1">
            <a:spLocks noChangeArrowheads="1"/>
          </p:cNvSpPr>
          <p:nvPr>
            <p:custDataLst>
              <p:tags r:id="rId21"/>
            </p:custDataLst>
          </p:nvPr>
        </p:nvSpPr>
        <p:spPr bwMode="auto">
          <a:xfrm>
            <a:off x="9210675" y="4102100"/>
            <a:ext cx="6508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12/15/13</a:t>
            </a:r>
          </a:p>
        </p:txBody>
      </p:sp>
      <p:sp>
        <p:nvSpPr>
          <p:cNvPr id="36909" name="intervalshape"/>
          <p:cNvSpPr txBox="1">
            <a:spLocks noChangeArrowheads="1"/>
          </p:cNvSpPr>
          <p:nvPr>
            <p:custDataLst>
              <p:tags r:id="rId22"/>
            </p:custDataLst>
          </p:nvPr>
        </p:nvSpPr>
        <p:spPr bwMode="auto">
          <a:xfrm>
            <a:off x="1778000" y="3738563"/>
            <a:ext cx="2286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Public Beta &amp; Production Testing</a:t>
            </a:r>
          </a:p>
        </p:txBody>
      </p:sp>
      <p:sp>
        <p:nvSpPr>
          <p:cNvPr id="36910" name="intervalshape"/>
          <p:cNvSpPr txBox="1">
            <a:spLocks noChangeArrowheads="1"/>
          </p:cNvSpPr>
          <p:nvPr>
            <p:custDataLst>
              <p:tags r:id="rId23"/>
            </p:custDataLst>
          </p:nvPr>
        </p:nvSpPr>
        <p:spPr bwMode="auto">
          <a:xfrm>
            <a:off x="7966075" y="3633788"/>
            <a:ext cx="708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100">
                <a:solidFill>
                  <a:srgbClr val="000000"/>
                </a:solidFill>
                <a:ea typeface="宋体" panose="02010600030101010101" pitchFamily="2" charset="-122"/>
              </a:rPr>
              <a:t>11/16/13</a:t>
            </a:r>
          </a:p>
        </p:txBody>
      </p:sp>
      <p:sp>
        <p:nvSpPr>
          <p:cNvPr id="36911" name="intervalshape"/>
          <p:cNvSpPr txBox="1">
            <a:spLocks noChangeArrowheads="1"/>
          </p:cNvSpPr>
          <p:nvPr>
            <p:custDataLst>
              <p:tags r:id="rId24"/>
            </p:custDataLst>
          </p:nvPr>
        </p:nvSpPr>
        <p:spPr bwMode="auto">
          <a:xfrm>
            <a:off x="8932863" y="3633788"/>
            <a:ext cx="708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100">
                <a:solidFill>
                  <a:srgbClr val="000000"/>
                </a:solidFill>
                <a:ea typeface="宋体" panose="02010600030101010101" pitchFamily="2" charset="-122"/>
              </a:rPr>
              <a:t>11/30/13</a:t>
            </a:r>
          </a:p>
        </p:txBody>
      </p:sp>
      <p:sp>
        <p:nvSpPr>
          <p:cNvPr id="36912" name="intervalshape"/>
          <p:cNvSpPr txBox="1">
            <a:spLocks noChangeArrowheads="1"/>
          </p:cNvSpPr>
          <p:nvPr>
            <p:custDataLst>
              <p:tags r:id="rId25"/>
            </p:custDataLst>
          </p:nvPr>
        </p:nvSpPr>
        <p:spPr bwMode="auto">
          <a:xfrm>
            <a:off x="1778000" y="3281363"/>
            <a:ext cx="2286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Testing &amp;Debugging</a:t>
            </a:r>
          </a:p>
        </p:txBody>
      </p:sp>
      <p:sp>
        <p:nvSpPr>
          <p:cNvPr id="36913" name="intervalshape"/>
          <p:cNvSpPr txBox="1">
            <a:spLocks noChangeArrowheads="1"/>
          </p:cNvSpPr>
          <p:nvPr>
            <p:custDataLst>
              <p:tags r:id="rId26"/>
            </p:custDataLst>
          </p:nvPr>
        </p:nvSpPr>
        <p:spPr bwMode="auto">
          <a:xfrm>
            <a:off x="7392988" y="3176588"/>
            <a:ext cx="708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100">
                <a:solidFill>
                  <a:srgbClr val="000000"/>
                </a:solidFill>
                <a:ea typeface="宋体" panose="02010600030101010101" pitchFamily="2" charset="-122"/>
              </a:rPr>
              <a:t>10/16/13</a:t>
            </a:r>
          </a:p>
        </p:txBody>
      </p:sp>
      <p:sp>
        <p:nvSpPr>
          <p:cNvPr id="36914" name="intervalshape"/>
          <p:cNvSpPr txBox="1">
            <a:spLocks noChangeArrowheads="1"/>
          </p:cNvSpPr>
          <p:nvPr>
            <p:custDataLst>
              <p:tags r:id="rId27"/>
            </p:custDataLst>
          </p:nvPr>
        </p:nvSpPr>
        <p:spPr bwMode="auto">
          <a:xfrm>
            <a:off x="8674100" y="3176588"/>
            <a:ext cx="7080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100">
                <a:solidFill>
                  <a:srgbClr val="000000"/>
                </a:solidFill>
                <a:ea typeface="宋体" panose="02010600030101010101" pitchFamily="2" charset="-122"/>
              </a:rPr>
              <a:t>11/16/13</a:t>
            </a:r>
          </a:p>
        </p:txBody>
      </p:sp>
      <p:sp>
        <p:nvSpPr>
          <p:cNvPr id="36915" name="intervalshape"/>
          <p:cNvSpPr txBox="1">
            <a:spLocks noChangeArrowheads="1"/>
          </p:cNvSpPr>
          <p:nvPr>
            <p:custDataLst>
              <p:tags r:id="rId28"/>
            </p:custDataLst>
          </p:nvPr>
        </p:nvSpPr>
        <p:spPr bwMode="auto">
          <a:xfrm>
            <a:off x="1778000" y="2824163"/>
            <a:ext cx="2286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Integration</a:t>
            </a:r>
          </a:p>
        </p:txBody>
      </p:sp>
      <p:sp>
        <p:nvSpPr>
          <p:cNvPr id="36916" name="intervalshape"/>
          <p:cNvSpPr txBox="1">
            <a:spLocks noChangeArrowheads="1"/>
          </p:cNvSpPr>
          <p:nvPr>
            <p:custDataLst>
              <p:tags r:id="rId29"/>
            </p:custDataLst>
          </p:nvPr>
        </p:nvSpPr>
        <p:spPr bwMode="auto">
          <a:xfrm>
            <a:off x="6270625" y="2719388"/>
            <a:ext cx="552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100">
                <a:solidFill>
                  <a:srgbClr val="000000"/>
                </a:solidFill>
                <a:ea typeface="宋体" panose="02010600030101010101" pitchFamily="2" charset="-122"/>
              </a:rPr>
              <a:t>8/8/13</a:t>
            </a:r>
          </a:p>
        </p:txBody>
      </p:sp>
      <p:sp>
        <p:nvSpPr>
          <p:cNvPr id="36917" name="intervalshape"/>
          <p:cNvSpPr txBox="1">
            <a:spLocks noChangeArrowheads="1"/>
          </p:cNvSpPr>
          <p:nvPr>
            <p:custDataLst>
              <p:tags r:id="rId30"/>
            </p:custDataLst>
          </p:nvPr>
        </p:nvSpPr>
        <p:spPr bwMode="auto">
          <a:xfrm>
            <a:off x="8526463" y="2719388"/>
            <a:ext cx="6302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100">
                <a:solidFill>
                  <a:srgbClr val="000000"/>
                </a:solidFill>
                <a:ea typeface="宋体" panose="02010600030101010101" pitchFamily="2" charset="-122"/>
              </a:rPr>
              <a:t>11/8/13</a:t>
            </a:r>
          </a:p>
        </p:txBody>
      </p:sp>
      <p:sp>
        <p:nvSpPr>
          <p:cNvPr id="36918" name="intervalshape"/>
          <p:cNvSpPr txBox="1">
            <a:spLocks noChangeArrowheads="1"/>
          </p:cNvSpPr>
          <p:nvPr>
            <p:custDataLst>
              <p:tags r:id="rId31"/>
            </p:custDataLst>
          </p:nvPr>
        </p:nvSpPr>
        <p:spPr bwMode="auto">
          <a:xfrm>
            <a:off x="1778000" y="2366963"/>
            <a:ext cx="2286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Design &amp; Development</a:t>
            </a:r>
          </a:p>
        </p:txBody>
      </p:sp>
      <p:sp>
        <p:nvSpPr>
          <p:cNvPr id="36919" name="intervalshape"/>
          <p:cNvSpPr txBox="1">
            <a:spLocks noChangeArrowheads="1"/>
          </p:cNvSpPr>
          <p:nvPr>
            <p:custDataLst>
              <p:tags r:id="rId32"/>
            </p:custDataLst>
          </p:nvPr>
        </p:nvSpPr>
        <p:spPr bwMode="auto">
          <a:xfrm>
            <a:off x="3582988" y="2262188"/>
            <a:ext cx="6302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100">
                <a:solidFill>
                  <a:srgbClr val="000000"/>
                </a:solidFill>
                <a:ea typeface="宋体" panose="02010600030101010101" pitchFamily="2" charset="-122"/>
              </a:rPr>
              <a:t>3/20/13</a:t>
            </a:r>
          </a:p>
        </p:txBody>
      </p:sp>
      <p:sp>
        <p:nvSpPr>
          <p:cNvPr id="36920" name="intervalshape"/>
          <p:cNvSpPr txBox="1">
            <a:spLocks noChangeArrowheads="1"/>
          </p:cNvSpPr>
          <p:nvPr>
            <p:custDataLst>
              <p:tags r:id="rId33"/>
            </p:custDataLst>
          </p:nvPr>
        </p:nvSpPr>
        <p:spPr bwMode="auto">
          <a:xfrm>
            <a:off x="6823075" y="2262188"/>
            <a:ext cx="552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100">
                <a:solidFill>
                  <a:srgbClr val="000000"/>
                </a:solidFill>
                <a:ea typeface="宋体" panose="02010600030101010101" pitchFamily="2" charset="-122"/>
              </a:rPr>
              <a:t>8/8/13</a:t>
            </a:r>
          </a:p>
        </p:txBody>
      </p:sp>
      <p:sp>
        <p:nvSpPr>
          <p:cNvPr id="36921" name="intervalshape"/>
          <p:cNvSpPr txBox="1">
            <a:spLocks noChangeArrowheads="1"/>
          </p:cNvSpPr>
          <p:nvPr>
            <p:custDataLst>
              <p:tags r:id="rId34"/>
            </p:custDataLst>
          </p:nvPr>
        </p:nvSpPr>
        <p:spPr bwMode="auto">
          <a:xfrm>
            <a:off x="1778000" y="1909763"/>
            <a:ext cx="2286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Requirements Spec</a:t>
            </a:r>
          </a:p>
        </p:txBody>
      </p:sp>
      <p:sp>
        <p:nvSpPr>
          <p:cNvPr id="36922" name="intervalshape"/>
          <p:cNvSpPr txBox="1">
            <a:spLocks noChangeArrowheads="1"/>
          </p:cNvSpPr>
          <p:nvPr>
            <p:custDataLst>
              <p:tags r:id="rId35"/>
            </p:custDataLst>
          </p:nvPr>
        </p:nvSpPr>
        <p:spPr bwMode="auto">
          <a:xfrm>
            <a:off x="3438525" y="1804988"/>
            <a:ext cx="552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100">
                <a:solidFill>
                  <a:srgbClr val="000000"/>
                </a:solidFill>
                <a:ea typeface="宋体" panose="02010600030101010101" pitchFamily="2" charset="-122"/>
              </a:rPr>
              <a:t>3/8/13</a:t>
            </a:r>
          </a:p>
        </p:txBody>
      </p:sp>
      <p:sp>
        <p:nvSpPr>
          <p:cNvPr id="36923" name="intervalshape"/>
          <p:cNvSpPr txBox="1">
            <a:spLocks noChangeArrowheads="1"/>
          </p:cNvSpPr>
          <p:nvPr>
            <p:custDataLst>
              <p:tags r:id="rId36"/>
            </p:custDataLst>
          </p:nvPr>
        </p:nvSpPr>
        <p:spPr bwMode="auto">
          <a:xfrm>
            <a:off x="4565650" y="1804988"/>
            <a:ext cx="552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100">
                <a:solidFill>
                  <a:srgbClr val="000000"/>
                </a:solidFill>
                <a:ea typeface="宋体" panose="02010600030101010101" pitchFamily="2" charset="-122"/>
              </a:rPr>
              <a:t>4/8/13</a:t>
            </a:r>
          </a:p>
        </p:txBody>
      </p:sp>
      <p:sp>
        <p:nvSpPr>
          <p:cNvPr id="36924" name="intervalshape"/>
          <p:cNvSpPr txBox="1">
            <a:spLocks noChangeArrowheads="1"/>
          </p:cNvSpPr>
          <p:nvPr>
            <p:custDataLst>
              <p:tags r:id="rId37"/>
            </p:custDataLst>
          </p:nvPr>
        </p:nvSpPr>
        <p:spPr bwMode="auto">
          <a:xfrm>
            <a:off x="1778000" y="1452563"/>
            <a:ext cx="8318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RFP</a:t>
            </a:r>
          </a:p>
        </p:txBody>
      </p:sp>
      <p:sp>
        <p:nvSpPr>
          <p:cNvPr id="36925" name="intervalshape"/>
          <p:cNvSpPr txBox="1">
            <a:spLocks noChangeArrowheads="1"/>
          </p:cNvSpPr>
          <p:nvPr>
            <p:custDataLst>
              <p:tags r:id="rId38"/>
            </p:custDataLst>
          </p:nvPr>
        </p:nvSpPr>
        <p:spPr bwMode="auto">
          <a:xfrm>
            <a:off x="2921000" y="1347788"/>
            <a:ext cx="552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100">
                <a:solidFill>
                  <a:srgbClr val="000000"/>
                </a:solidFill>
                <a:ea typeface="宋体" panose="02010600030101010101" pitchFamily="2" charset="-122"/>
              </a:rPr>
              <a:t>2/8/13</a:t>
            </a:r>
          </a:p>
        </p:txBody>
      </p:sp>
      <p:sp>
        <p:nvSpPr>
          <p:cNvPr id="36926" name="intervalshape"/>
          <p:cNvSpPr txBox="1">
            <a:spLocks noChangeArrowheads="1"/>
          </p:cNvSpPr>
          <p:nvPr>
            <p:custDataLst>
              <p:tags r:id="rId39"/>
            </p:custDataLst>
          </p:nvPr>
        </p:nvSpPr>
        <p:spPr bwMode="auto">
          <a:xfrm>
            <a:off x="3990975" y="1347788"/>
            <a:ext cx="552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100">
                <a:solidFill>
                  <a:srgbClr val="000000"/>
                </a:solidFill>
                <a:ea typeface="宋体" panose="02010600030101010101" pitchFamily="2" charset="-122"/>
              </a:rPr>
              <a:t>3/8/13</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97"/>
                                        </p:tgtEl>
                                        <p:attrNameLst>
                                          <p:attrName>style.visibility</p:attrName>
                                        </p:attrNameLst>
                                      </p:cBhvr>
                                      <p:to>
                                        <p:strVal val="visible"/>
                                      </p:to>
                                    </p:set>
                                    <p:anim calcmode="lin" valueType="num">
                                      <p:cBhvr additive="base">
                                        <p:cTn id="7" dur="500" fill="hold"/>
                                        <p:tgtEl>
                                          <p:spTgt spid="36897"/>
                                        </p:tgtEl>
                                        <p:attrNameLst>
                                          <p:attrName>ppt_x</p:attrName>
                                        </p:attrNameLst>
                                      </p:cBhvr>
                                      <p:tavLst>
                                        <p:tav tm="0">
                                          <p:val>
                                            <p:strVal val="#ppt_x"/>
                                          </p:val>
                                        </p:tav>
                                        <p:tav tm="100000">
                                          <p:val>
                                            <p:strVal val="#ppt_x"/>
                                          </p:val>
                                        </p:tav>
                                      </p:tavLst>
                                    </p:anim>
                                    <p:anim calcmode="lin" valueType="num">
                                      <p:cBhvr additive="base">
                                        <p:cTn id="8" dur="500" fill="hold"/>
                                        <p:tgtEl>
                                          <p:spTgt spid="3689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902"/>
                                        </p:tgtEl>
                                        <p:attrNameLst>
                                          <p:attrName>style.visibility</p:attrName>
                                        </p:attrNameLst>
                                      </p:cBhvr>
                                      <p:to>
                                        <p:strVal val="visible"/>
                                      </p:to>
                                    </p:set>
                                    <p:anim calcmode="lin" valueType="num">
                                      <p:cBhvr additive="base">
                                        <p:cTn id="27" dur="500" fill="hold"/>
                                        <p:tgtEl>
                                          <p:spTgt spid="36902"/>
                                        </p:tgtEl>
                                        <p:attrNameLst>
                                          <p:attrName>ppt_x</p:attrName>
                                        </p:attrNameLst>
                                      </p:cBhvr>
                                      <p:tavLst>
                                        <p:tav tm="0">
                                          <p:val>
                                            <p:strVal val="#ppt_x"/>
                                          </p:val>
                                        </p:tav>
                                        <p:tav tm="100000">
                                          <p:val>
                                            <p:strVal val="#ppt_x"/>
                                          </p:val>
                                        </p:tav>
                                      </p:tavLst>
                                    </p:anim>
                                    <p:anim calcmode="lin" valueType="num">
                                      <p:cBhvr additive="base">
                                        <p:cTn id="28" dur="500" fill="hold"/>
                                        <p:tgtEl>
                                          <p:spTgt spid="3690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36865"/>
                                        </p:tgtEl>
                                        <p:attrNameLst>
                                          <p:attrName>style.visibility</p:attrName>
                                        </p:attrNameLst>
                                      </p:cBhvr>
                                      <p:to>
                                        <p:strVal val="visible"/>
                                      </p:to>
                                    </p:set>
                                    <p:animEffect transition="in" filter="fade">
                                      <p:cBhvr>
                                        <p:cTn id="33" dur="1000"/>
                                        <p:tgtEl>
                                          <p:spTgt spid="36865"/>
                                        </p:tgtEl>
                                      </p:cBhvr>
                                    </p:animEffect>
                                    <p:anim calcmode="lin" valueType="num">
                                      <p:cBhvr>
                                        <p:cTn id="34" dur="1000" fill="hold"/>
                                        <p:tgtEl>
                                          <p:spTgt spid="36865"/>
                                        </p:tgtEl>
                                        <p:attrNameLst>
                                          <p:attrName>ppt_x</p:attrName>
                                        </p:attrNameLst>
                                      </p:cBhvr>
                                      <p:tavLst>
                                        <p:tav tm="0">
                                          <p:val>
                                            <p:strVal val="#ppt_x"/>
                                          </p:val>
                                        </p:tav>
                                        <p:tav tm="100000">
                                          <p:val>
                                            <p:strVal val="#ppt_x"/>
                                          </p:val>
                                        </p:tav>
                                      </p:tavLst>
                                    </p:anim>
                                    <p:anim calcmode="lin" valueType="num">
                                      <p:cBhvr>
                                        <p:cTn id="35" dur="1000" fill="hold"/>
                                        <p:tgtEl>
                                          <p:spTgt spid="3686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6866"/>
                                        </p:tgtEl>
                                        <p:attrNameLst>
                                          <p:attrName>style.visibility</p:attrName>
                                        </p:attrNameLst>
                                      </p:cBhvr>
                                      <p:to>
                                        <p:strVal val="visible"/>
                                      </p:to>
                                    </p:set>
                                    <p:animEffect transition="in" filter="fade">
                                      <p:cBhvr>
                                        <p:cTn id="38" dur="1000"/>
                                        <p:tgtEl>
                                          <p:spTgt spid="36866"/>
                                        </p:tgtEl>
                                      </p:cBhvr>
                                    </p:animEffect>
                                    <p:anim calcmode="lin" valueType="num">
                                      <p:cBhvr>
                                        <p:cTn id="39" dur="1000" fill="hold"/>
                                        <p:tgtEl>
                                          <p:spTgt spid="36866"/>
                                        </p:tgtEl>
                                        <p:attrNameLst>
                                          <p:attrName>ppt_x</p:attrName>
                                        </p:attrNameLst>
                                      </p:cBhvr>
                                      <p:tavLst>
                                        <p:tav tm="0">
                                          <p:val>
                                            <p:strVal val="#ppt_x"/>
                                          </p:val>
                                        </p:tav>
                                        <p:tav tm="100000">
                                          <p:val>
                                            <p:strVal val="#ppt_x"/>
                                          </p:val>
                                        </p:tav>
                                      </p:tavLst>
                                    </p:anim>
                                    <p:anim calcmode="lin" valueType="num">
                                      <p:cBhvr>
                                        <p:cTn id="40" dur="1000" fill="hold"/>
                                        <p:tgtEl>
                                          <p:spTgt spid="3686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6867"/>
                                        </p:tgtEl>
                                        <p:attrNameLst>
                                          <p:attrName>style.visibility</p:attrName>
                                        </p:attrNameLst>
                                      </p:cBhvr>
                                      <p:to>
                                        <p:strVal val="visible"/>
                                      </p:to>
                                    </p:set>
                                    <p:animEffect transition="in" filter="fade">
                                      <p:cBhvr>
                                        <p:cTn id="43" dur="1000"/>
                                        <p:tgtEl>
                                          <p:spTgt spid="36867"/>
                                        </p:tgtEl>
                                      </p:cBhvr>
                                    </p:animEffect>
                                    <p:anim calcmode="lin" valueType="num">
                                      <p:cBhvr>
                                        <p:cTn id="44" dur="1000" fill="hold"/>
                                        <p:tgtEl>
                                          <p:spTgt spid="36867"/>
                                        </p:tgtEl>
                                        <p:attrNameLst>
                                          <p:attrName>ppt_x</p:attrName>
                                        </p:attrNameLst>
                                      </p:cBhvr>
                                      <p:tavLst>
                                        <p:tav tm="0">
                                          <p:val>
                                            <p:strVal val="#ppt_x"/>
                                          </p:val>
                                        </p:tav>
                                        <p:tav tm="100000">
                                          <p:val>
                                            <p:strVal val="#ppt_x"/>
                                          </p:val>
                                        </p:tav>
                                      </p:tavLst>
                                    </p:anim>
                                    <p:anim calcmode="lin" valueType="num">
                                      <p:cBhvr>
                                        <p:cTn id="45" dur="1000" fill="hold"/>
                                        <p:tgtEl>
                                          <p:spTgt spid="3686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6869"/>
                                        </p:tgtEl>
                                        <p:attrNameLst>
                                          <p:attrName>style.visibility</p:attrName>
                                        </p:attrNameLst>
                                      </p:cBhvr>
                                      <p:to>
                                        <p:strVal val="visible"/>
                                      </p:to>
                                    </p:set>
                                    <p:animEffect transition="in" filter="fade">
                                      <p:cBhvr>
                                        <p:cTn id="53" dur="1000"/>
                                        <p:tgtEl>
                                          <p:spTgt spid="36869"/>
                                        </p:tgtEl>
                                      </p:cBhvr>
                                    </p:animEffect>
                                    <p:anim calcmode="lin" valueType="num">
                                      <p:cBhvr>
                                        <p:cTn id="54" dur="1000" fill="hold"/>
                                        <p:tgtEl>
                                          <p:spTgt spid="36869"/>
                                        </p:tgtEl>
                                        <p:attrNameLst>
                                          <p:attrName>ppt_x</p:attrName>
                                        </p:attrNameLst>
                                      </p:cBhvr>
                                      <p:tavLst>
                                        <p:tav tm="0">
                                          <p:val>
                                            <p:strVal val="#ppt_x"/>
                                          </p:val>
                                        </p:tav>
                                        <p:tav tm="100000">
                                          <p:val>
                                            <p:strVal val="#ppt_x"/>
                                          </p:val>
                                        </p:tav>
                                      </p:tavLst>
                                    </p:anim>
                                    <p:anim calcmode="lin" valueType="num">
                                      <p:cBhvr>
                                        <p:cTn id="55" dur="1000" fill="hold"/>
                                        <p:tgtEl>
                                          <p:spTgt spid="368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870"/>
                                        </p:tgtEl>
                                        <p:attrNameLst>
                                          <p:attrName>style.visibility</p:attrName>
                                        </p:attrNameLst>
                                      </p:cBhvr>
                                      <p:to>
                                        <p:strVal val="visible"/>
                                      </p:to>
                                    </p:set>
                                    <p:animEffect transition="in" filter="fade">
                                      <p:cBhvr>
                                        <p:cTn id="58" dur="1000"/>
                                        <p:tgtEl>
                                          <p:spTgt spid="36870"/>
                                        </p:tgtEl>
                                      </p:cBhvr>
                                    </p:animEffect>
                                    <p:anim calcmode="lin" valueType="num">
                                      <p:cBhvr>
                                        <p:cTn id="59" dur="1000" fill="hold"/>
                                        <p:tgtEl>
                                          <p:spTgt spid="36870"/>
                                        </p:tgtEl>
                                        <p:attrNameLst>
                                          <p:attrName>ppt_x</p:attrName>
                                        </p:attrNameLst>
                                      </p:cBhvr>
                                      <p:tavLst>
                                        <p:tav tm="0">
                                          <p:val>
                                            <p:strVal val="#ppt_x"/>
                                          </p:val>
                                        </p:tav>
                                        <p:tav tm="100000">
                                          <p:val>
                                            <p:strVal val="#ppt_x"/>
                                          </p:val>
                                        </p:tav>
                                      </p:tavLst>
                                    </p:anim>
                                    <p:anim calcmode="lin" valueType="num">
                                      <p:cBhvr>
                                        <p:cTn id="60" dur="1000" fill="hold"/>
                                        <p:tgtEl>
                                          <p:spTgt spid="3687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6871"/>
                                        </p:tgtEl>
                                        <p:attrNameLst>
                                          <p:attrName>style.visibility</p:attrName>
                                        </p:attrNameLst>
                                      </p:cBhvr>
                                      <p:to>
                                        <p:strVal val="visible"/>
                                      </p:to>
                                    </p:set>
                                    <p:animEffect transition="in" filter="fade">
                                      <p:cBhvr>
                                        <p:cTn id="63" dur="1000"/>
                                        <p:tgtEl>
                                          <p:spTgt spid="36871"/>
                                        </p:tgtEl>
                                      </p:cBhvr>
                                    </p:animEffect>
                                    <p:anim calcmode="lin" valueType="num">
                                      <p:cBhvr>
                                        <p:cTn id="64" dur="1000" fill="hold"/>
                                        <p:tgtEl>
                                          <p:spTgt spid="36871"/>
                                        </p:tgtEl>
                                        <p:attrNameLst>
                                          <p:attrName>ppt_x</p:attrName>
                                        </p:attrNameLst>
                                      </p:cBhvr>
                                      <p:tavLst>
                                        <p:tav tm="0">
                                          <p:val>
                                            <p:strVal val="#ppt_x"/>
                                          </p:val>
                                        </p:tav>
                                        <p:tav tm="100000">
                                          <p:val>
                                            <p:strVal val="#ppt_x"/>
                                          </p:val>
                                        </p:tav>
                                      </p:tavLst>
                                    </p:anim>
                                    <p:anim calcmode="lin" valueType="num">
                                      <p:cBhvr>
                                        <p:cTn id="65" dur="1000" fill="hold"/>
                                        <p:tgtEl>
                                          <p:spTgt spid="3687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6873"/>
                                        </p:tgtEl>
                                        <p:attrNameLst>
                                          <p:attrName>style.visibility</p:attrName>
                                        </p:attrNameLst>
                                      </p:cBhvr>
                                      <p:to>
                                        <p:strVal val="visible"/>
                                      </p:to>
                                    </p:set>
                                    <p:animEffect transition="in" filter="fade">
                                      <p:cBhvr>
                                        <p:cTn id="73" dur="1000"/>
                                        <p:tgtEl>
                                          <p:spTgt spid="36873"/>
                                        </p:tgtEl>
                                      </p:cBhvr>
                                    </p:animEffect>
                                    <p:anim calcmode="lin" valueType="num">
                                      <p:cBhvr>
                                        <p:cTn id="74" dur="1000" fill="hold"/>
                                        <p:tgtEl>
                                          <p:spTgt spid="36873"/>
                                        </p:tgtEl>
                                        <p:attrNameLst>
                                          <p:attrName>ppt_x</p:attrName>
                                        </p:attrNameLst>
                                      </p:cBhvr>
                                      <p:tavLst>
                                        <p:tav tm="0">
                                          <p:val>
                                            <p:strVal val="#ppt_x"/>
                                          </p:val>
                                        </p:tav>
                                        <p:tav tm="100000">
                                          <p:val>
                                            <p:strVal val="#ppt_x"/>
                                          </p:val>
                                        </p:tav>
                                      </p:tavLst>
                                    </p:anim>
                                    <p:anim calcmode="lin" valueType="num">
                                      <p:cBhvr>
                                        <p:cTn id="75" dur="1000" fill="hold"/>
                                        <p:tgtEl>
                                          <p:spTgt spid="3687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6874"/>
                                        </p:tgtEl>
                                        <p:attrNameLst>
                                          <p:attrName>style.visibility</p:attrName>
                                        </p:attrNameLst>
                                      </p:cBhvr>
                                      <p:to>
                                        <p:strVal val="visible"/>
                                      </p:to>
                                    </p:set>
                                    <p:animEffect transition="in" filter="fade">
                                      <p:cBhvr>
                                        <p:cTn id="78" dur="1000"/>
                                        <p:tgtEl>
                                          <p:spTgt spid="36874"/>
                                        </p:tgtEl>
                                      </p:cBhvr>
                                    </p:animEffect>
                                    <p:anim calcmode="lin" valueType="num">
                                      <p:cBhvr>
                                        <p:cTn id="79" dur="1000" fill="hold"/>
                                        <p:tgtEl>
                                          <p:spTgt spid="36874"/>
                                        </p:tgtEl>
                                        <p:attrNameLst>
                                          <p:attrName>ppt_x</p:attrName>
                                        </p:attrNameLst>
                                      </p:cBhvr>
                                      <p:tavLst>
                                        <p:tav tm="0">
                                          <p:val>
                                            <p:strVal val="#ppt_x"/>
                                          </p:val>
                                        </p:tav>
                                        <p:tav tm="100000">
                                          <p:val>
                                            <p:strVal val="#ppt_x"/>
                                          </p:val>
                                        </p:tav>
                                      </p:tavLst>
                                    </p:anim>
                                    <p:anim calcmode="lin" valueType="num">
                                      <p:cBhvr>
                                        <p:cTn id="80" dur="1000" fill="hold"/>
                                        <p:tgtEl>
                                          <p:spTgt spid="3687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6875"/>
                                        </p:tgtEl>
                                        <p:attrNameLst>
                                          <p:attrName>style.visibility</p:attrName>
                                        </p:attrNameLst>
                                      </p:cBhvr>
                                      <p:to>
                                        <p:strVal val="visible"/>
                                      </p:to>
                                    </p:set>
                                    <p:animEffect transition="in" filter="fade">
                                      <p:cBhvr>
                                        <p:cTn id="83" dur="1000"/>
                                        <p:tgtEl>
                                          <p:spTgt spid="36875"/>
                                        </p:tgtEl>
                                      </p:cBhvr>
                                    </p:animEffect>
                                    <p:anim calcmode="lin" valueType="num">
                                      <p:cBhvr>
                                        <p:cTn id="84" dur="1000" fill="hold"/>
                                        <p:tgtEl>
                                          <p:spTgt spid="36875"/>
                                        </p:tgtEl>
                                        <p:attrNameLst>
                                          <p:attrName>ppt_x</p:attrName>
                                        </p:attrNameLst>
                                      </p:cBhvr>
                                      <p:tavLst>
                                        <p:tav tm="0">
                                          <p:val>
                                            <p:strVal val="#ppt_x"/>
                                          </p:val>
                                        </p:tav>
                                        <p:tav tm="100000">
                                          <p:val>
                                            <p:strVal val="#ppt_x"/>
                                          </p:val>
                                        </p:tav>
                                      </p:tavLst>
                                    </p:anim>
                                    <p:anim calcmode="lin" valueType="num">
                                      <p:cBhvr>
                                        <p:cTn id="85" dur="1000" fill="hold"/>
                                        <p:tgtEl>
                                          <p:spTgt spid="3687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1000" fill="hold"/>
                                        <p:tgtEl>
                                          <p:spTgt spid="1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36877"/>
                                        </p:tgtEl>
                                        <p:attrNameLst>
                                          <p:attrName>style.visibility</p:attrName>
                                        </p:attrNameLst>
                                      </p:cBhvr>
                                      <p:to>
                                        <p:strVal val="visible"/>
                                      </p:to>
                                    </p:set>
                                    <p:animEffect transition="in" filter="fade">
                                      <p:cBhvr>
                                        <p:cTn id="93" dur="1000"/>
                                        <p:tgtEl>
                                          <p:spTgt spid="36877"/>
                                        </p:tgtEl>
                                      </p:cBhvr>
                                    </p:animEffect>
                                    <p:anim calcmode="lin" valueType="num">
                                      <p:cBhvr>
                                        <p:cTn id="94" dur="1000" fill="hold"/>
                                        <p:tgtEl>
                                          <p:spTgt spid="36877"/>
                                        </p:tgtEl>
                                        <p:attrNameLst>
                                          <p:attrName>ppt_x</p:attrName>
                                        </p:attrNameLst>
                                      </p:cBhvr>
                                      <p:tavLst>
                                        <p:tav tm="0">
                                          <p:val>
                                            <p:strVal val="#ppt_x"/>
                                          </p:val>
                                        </p:tav>
                                        <p:tav tm="100000">
                                          <p:val>
                                            <p:strVal val="#ppt_x"/>
                                          </p:val>
                                        </p:tav>
                                      </p:tavLst>
                                    </p:anim>
                                    <p:anim calcmode="lin" valueType="num">
                                      <p:cBhvr>
                                        <p:cTn id="95" dur="1000" fill="hold"/>
                                        <p:tgtEl>
                                          <p:spTgt spid="36877"/>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6878"/>
                                        </p:tgtEl>
                                        <p:attrNameLst>
                                          <p:attrName>style.visibility</p:attrName>
                                        </p:attrNameLst>
                                      </p:cBhvr>
                                      <p:to>
                                        <p:strVal val="visible"/>
                                      </p:to>
                                    </p:set>
                                    <p:animEffect transition="in" filter="fade">
                                      <p:cBhvr>
                                        <p:cTn id="98" dur="1000"/>
                                        <p:tgtEl>
                                          <p:spTgt spid="36878"/>
                                        </p:tgtEl>
                                      </p:cBhvr>
                                    </p:animEffect>
                                    <p:anim calcmode="lin" valueType="num">
                                      <p:cBhvr>
                                        <p:cTn id="99" dur="1000" fill="hold"/>
                                        <p:tgtEl>
                                          <p:spTgt spid="36878"/>
                                        </p:tgtEl>
                                        <p:attrNameLst>
                                          <p:attrName>ppt_x</p:attrName>
                                        </p:attrNameLst>
                                      </p:cBhvr>
                                      <p:tavLst>
                                        <p:tav tm="0">
                                          <p:val>
                                            <p:strVal val="#ppt_x"/>
                                          </p:val>
                                        </p:tav>
                                        <p:tav tm="100000">
                                          <p:val>
                                            <p:strVal val="#ppt_x"/>
                                          </p:val>
                                        </p:tav>
                                      </p:tavLst>
                                    </p:anim>
                                    <p:anim calcmode="lin" valueType="num">
                                      <p:cBhvr>
                                        <p:cTn id="100" dur="1000" fill="hold"/>
                                        <p:tgtEl>
                                          <p:spTgt spid="3687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36879"/>
                                        </p:tgtEl>
                                        <p:attrNameLst>
                                          <p:attrName>style.visibility</p:attrName>
                                        </p:attrNameLst>
                                      </p:cBhvr>
                                      <p:to>
                                        <p:strVal val="visible"/>
                                      </p:to>
                                    </p:set>
                                    <p:animEffect transition="in" filter="fade">
                                      <p:cBhvr>
                                        <p:cTn id="103" dur="1000"/>
                                        <p:tgtEl>
                                          <p:spTgt spid="36879"/>
                                        </p:tgtEl>
                                      </p:cBhvr>
                                    </p:animEffect>
                                    <p:anim calcmode="lin" valueType="num">
                                      <p:cBhvr>
                                        <p:cTn id="104" dur="1000" fill="hold"/>
                                        <p:tgtEl>
                                          <p:spTgt spid="36879"/>
                                        </p:tgtEl>
                                        <p:attrNameLst>
                                          <p:attrName>ppt_x</p:attrName>
                                        </p:attrNameLst>
                                      </p:cBhvr>
                                      <p:tavLst>
                                        <p:tav tm="0">
                                          <p:val>
                                            <p:strVal val="#ppt_x"/>
                                          </p:val>
                                        </p:tav>
                                        <p:tav tm="100000">
                                          <p:val>
                                            <p:strVal val="#ppt_x"/>
                                          </p:val>
                                        </p:tav>
                                      </p:tavLst>
                                    </p:anim>
                                    <p:anim calcmode="lin" valueType="num">
                                      <p:cBhvr>
                                        <p:cTn id="105" dur="1000" fill="hold"/>
                                        <p:tgtEl>
                                          <p:spTgt spid="3687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1000"/>
                                        <p:tgtEl>
                                          <p:spTgt spid="17"/>
                                        </p:tgtEl>
                                      </p:cBhvr>
                                    </p:animEffect>
                                    <p:anim calcmode="lin" valueType="num">
                                      <p:cBhvr>
                                        <p:cTn id="109" dur="1000" fill="hold"/>
                                        <p:tgtEl>
                                          <p:spTgt spid="17"/>
                                        </p:tgtEl>
                                        <p:attrNameLst>
                                          <p:attrName>ppt_x</p:attrName>
                                        </p:attrNameLst>
                                      </p:cBhvr>
                                      <p:tavLst>
                                        <p:tav tm="0">
                                          <p:val>
                                            <p:strVal val="#ppt_x"/>
                                          </p:val>
                                        </p:tav>
                                        <p:tav tm="100000">
                                          <p:val>
                                            <p:strVal val="#ppt_x"/>
                                          </p:val>
                                        </p:tav>
                                      </p:tavLst>
                                    </p:anim>
                                    <p:anim calcmode="lin" valueType="num">
                                      <p:cBhvr>
                                        <p:cTn id="110" dur="1000" fill="hold"/>
                                        <p:tgtEl>
                                          <p:spTgt spid="17"/>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36881"/>
                                        </p:tgtEl>
                                        <p:attrNameLst>
                                          <p:attrName>style.visibility</p:attrName>
                                        </p:attrNameLst>
                                      </p:cBhvr>
                                      <p:to>
                                        <p:strVal val="visible"/>
                                      </p:to>
                                    </p:set>
                                    <p:animEffect transition="in" filter="fade">
                                      <p:cBhvr>
                                        <p:cTn id="113" dur="1000"/>
                                        <p:tgtEl>
                                          <p:spTgt spid="36881"/>
                                        </p:tgtEl>
                                      </p:cBhvr>
                                    </p:animEffect>
                                    <p:anim calcmode="lin" valueType="num">
                                      <p:cBhvr>
                                        <p:cTn id="114" dur="1000" fill="hold"/>
                                        <p:tgtEl>
                                          <p:spTgt spid="36881"/>
                                        </p:tgtEl>
                                        <p:attrNameLst>
                                          <p:attrName>ppt_x</p:attrName>
                                        </p:attrNameLst>
                                      </p:cBhvr>
                                      <p:tavLst>
                                        <p:tav tm="0">
                                          <p:val>
                                            <p:strVal val="#ppt_x"/>
                                          </p:val>
                                        </p:tav>
                                        <p:tav tm="100000">
                                          <p:val>
                                            <p:strVal val="#ppt_x"/>
                                          </p:val>
                                        </p:tav>
                                      </p:tavLst>
                                    </p:anim>
                                    <p:anim calcmode="lin" valueType="num">
                                      <p:cBhvr>
                                        <p:cTn id="115" dur="1000" fill="hold"/>
                                        <p:tgtEl>
                                          <p:spTgt spid="36881"/>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36882"/>
                                        </p:tgtEl>
                                        <p:attrNameLst>
                                          <p:attrName>style.visibility</p:attrName>
                                        </p:attrNameLst>
                                      </p:cBhvr>
                                      <p:to>
                                        <p:strVal val="visible"/>
                                      </p:to>
                                    </p:set>
                                    <p:animEffect transition="in" filter="fade">
                                      <p:cBhvr>
                                        <p:cTn id="118" dur="1000"/>
                                        <p:tgtEl>
                                          <p:spTgt spid="36882"/>
                                        </p:tgtEl>
                                      </p:cBhvr>
                                    </p:animEffect>
                                    <p:anim calcmode="lin" valueType="num">
                                      <p:cBhvr>
                                        <p:cTn id="119" dur="1000" fill="hold"/>
                                        <p:tgtEl>
                                          <p:spTgt spid="36882"/>
                                        </p:tgtEl>
                                        <p:attrNameLst>
                                          <p:attrName>ppt_x</p:attrName>
                                        </p:attrNameLst>
                                      </p:cBhvr>
                                      <p:tavLst>
                                        <p:tav tm="0">
                                          <p:val>
                                            <p:strVal val="#ppt_x"/>
                                          </p:val>
                                        </p:tav>
                                        <p:tav tm="100000">
                                          <p:val>
                                            <p:strVal val="#ppt_x"/>
                                          </p:val>
                                        </p:tav>
                                      </p:tavLst>
                                    </p:anim>
                                    <p:anim calcmode="lin" valueType="num">
                                      <p:cBhvr>
                                        <p:cTn id="120" dur="1000" fill="hold"/>
                                        <p:tgtEl>
                                          <p:spTgt spid="36882"/>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36883"/>
                                        </p:tgtEl>
                                        <p:attrNameLst>
                                          <p:attrName>style.visibility</p:attrName>
                                        </p:attrNameLst>
                                      </p:cBhvr>
                                      <p:to>
                                        <p:strVal val="visible"/>
                                      </p:to>
                                    </p:set>
                                    <p:animEffect transition="in" filter="fade">
                                      <p:cBhvr>
                                        <p:cTn id="123" dur="1000"/>
                                        <p:tgtEl>
                                          <p:spTgt spid="36883"/>
                                        </p:tgtEl>
                                      </p:cBhvr>
                                    </p:animEffect>
                                    <p:anim calcmode="lin" valueType="num">
                                      <p:cBhvr>
                                        <p:cTn id="124" dur="1000" fill="hold"/>
                                        <p:tgtEl>
                                          <p:spTgt spid="36883"/>
                                        </p:tgtEl>
                                        <p:attrNameLst>
                                          <p:attrName>ppt_x</p:attrName>
                                        </p:attrNameLst>
                                      </p:cBhvr>
                                      <p:tavLst>
                                        <p:tav tm="0">
                                          <p:val>
                                            <p:strVal val="#ppt_x"/>
                                          </p:val>
                                        </p:tav>
                                        <p:tav tm="100000">
                                          <p:val>
                                            <p:strVal val="#ppt_x"/>
                                          </p:val>
                                        </p:tav>
                                      </p:tavLst>
                                    </p:anim>
                                    <p:anim calcmode="lin" valueType="num">
                                      <p:cBhvr>
                                        <p:cTn id="125" dur="1000" fill="hold"/>
                                        <p:tgtEl>
                                          <p:spTgt spid="36883"/>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1000"/>
                                        <p:tgtEl>
                                          <p:spTgt spid="21"/>
                                        </p:tgtEl>
                                      </p:cBhvr>
                                    </p:animEffect>
                                    <p:anim calcmode="lin" valueType="num">
                                      <p:cBhvr>
                                        <p:cTn id="129" dur="1000" fill="hold"/>
                                        <p:tgtEl>
                                          <p:spTgt spid="21"/>
                                        </p:tgtEl>
                                        <p:attrNameLst>
                                          <p:attrName>ppt_x</p:attrName>
                                        </p:attrNameLst>
                                      </p:cBhvr>
                                      <p:tavLst>
                                        <p:tav tm="0">
                                          <p:val>
                                            <p:strVal val="#ppt_x"/>
                                          </p:val>
                                        </p:tav>
                                        <p:tav tm="100000">
                                          <p:val>
                                            <p:strVal val="#ppt_x"/>
                                          </p:val>
                                        </p:tav>
                                      </p:tavLst>
                                    </p:anim>
                                    <p:anim calcmode="lin" valueType="num">
                                      <p:cBhvr>
                                        <p:cTn id="130" dur="1000" fill="hold"/>
                                        <p:tgtEl>
                                          <p:spTgt spid="21"/>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36885"/>
                                        </p:tgtEl>
                                        <p:attrNameLst>
                                          <p:attrName>style.visibility</p:attrName>
                                        </p:attrNameLst>
                                      </p:cBhvr>
                                      <p:to>
                                        <p:strVal val="visible"/>
                                      </p:to>
                                    </p:set>
                                    <p:animEffect transition="in" filter="fade">
                                      <p:cBhvr>
                                        <p:cTn id="133" dur="1000"/>
                                        <p:tgtEl>
                                          <p:spTgt spid="36885"/>
                                        </p:tgtEl>
                                      </p:cBhvr>
                                    </p:animEffect>
                                    <p:anim calcmode="lin" valueType="num">
                                      <p:cBhvr>
                                        <p:cTn id="134" dur="1000" fill="hold"/>
                                        <p:tgtEl>
                                          <p:spTgt spid="36885"/>
                                        </p:tgtEl>
                                        <p:attrNameLst>
                                          <p:attrName>ppt_x</p:attrName>
                                        </p:attrNameLst>
                                      </p:cBhvr>
                                      <p:tavLst>
                                        <p:tav tm="0">
                                          <p:val>
                                            <p:strVal val="#ppt_x"/>
                                          </p:val>
                                        </p:tav>
                                        <p:tav tm="100000">
                                          <p:val>
                                            <p:strVal val="#ppt_x"/>
                                          </p:val>
                                        </p:tav>
                                      </p:tavLst>
                                    </p:anim>
                                    <p:anim calcmode="lin" valueType="num">
                                      <p:cBhvr>
                                        <p:cTn id="135" dur="1000" fill="hold"/>
                                        <p:tgtEl>
                                          <p:spTgt spid="36885"/>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36886"/>
                                        </p:tgtEl>
                                        <p:attrNameLst>
                                          <p:attrName>style.visibility</p:attrName>
                                        </p:attrNameLst>
                                      </p:cBhvr>
                                      <p:to>
                                        <p:strVal val="visible"/>
                                      </p:to>
                                    </p:set>
                                    <p:animEffect transition="in" filter="fade">
                                      <p:cBhvr>
                                        <p:cTn id="138" dur="1000"/>
                                        <p:tgtEl>
                                          <p:spTgt spid="36886"/>
                                        </p:tgtEl>
                                      </p:cBhvr>
                                    </p:animEffect>
                                    <p:anim calcmode="lin" valueType="num">
                                      <p:cBhvr>
                                        <p:cTn id="139" dur="1000" fill="hold"/>
                                        <p:tgtEl>
                                          <p:spTgt spid="36886"/>
                                        </p:tgtEl>
                                        <p:attrNameLst>
                                          <p:attrName>ppt_x</p:attrName>
                                        </p:attrNameLst>
                                      </p:cBhvr>
                                      <p:tavLst>
                                        <p:tav tm="0">
                                          <p:val>
                                            <p:strVal val="#ppt_x"/>
                                          </p:val>
                                        </p:tav>
                                        <p:tav tm="100000">
                                          <p:val>
                                            <p:strVal val="#ppt_x"/>
                                          </p:val>
                                        </p:tav>
                                      </p:tavLst>
                                    </p:anim>
                                    <p:anim calcmode="lin" valueType="num">
                                      <p:cBhvr>
                                        <p:cTn id="140" dur="1000" fill="hold"/>
                                        <p:tgtEl>
                                          <p:spTgt spid="36886"/>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36887"/>
                                        </p:tgtEl>
                                        <p:attrNameLst>
                                          <p:attrName>style.visibility</p:attrName>
                                        </p:attrNameLst>
                                      </p:cBhvr>
                                      <p:to>
                                        <p:strVal val="visible"/>
                                      </p:to>
                                    </p:set>
                                    <p:animEffect transition="in" filter="fade">
                                      <p:cBhvr>
                                        <p:cTn id="143" dur="1000"/>
                                        <p:tgtEl>
                                          <p:spTgt spid="36887"/>
                                        </p:tgtEl>
                                      </p:cBhvr>
                                    </p:animEffect>
                                    <p:anim calcmode="lin" valueType="num">
                                      <p:cBhvr>
                                        <p:cTn id="144" dur="1000" fill="hold"/>
                                        <p:tgtEl>
                                          <p:spTgt spid="36887"/>
                                        </p:tgtEl>
                                        <p:attrNameLst>
                                          <p:attrName>ppt_x</p:attrName>
                                        </p:attrNameLst>
                                      </p:cBhvr>
                                      <p:tavLst>
                                        <p:tav tm="0">
                                          <p:val>
                                            <p:strVal val="#ppt_x"/>
                                          </p:val>
                                        </p:tav>
                                        <p:tav tm="100000">
                                          <p:val>
                                            <p:strVal val="#ppt_x"/>
                                          </p:val>
                                        </p:tav>
                                      </p:tavLst>
                                    </p:anim>
                                    <p:anim calcmode="lin" valueType="num">
                                      <p:cBhvr>
                                        <p:cTn id="145" dur="1000" fill="hold"/>
                                        <p:tgtEl>
                                          <p:spTgt spid="36887"/>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25"/>
                                        </p:tgtEl>
                                        <p:attrNameLst>
                                          <p:attrName>style.visibility</p:attrName>
                                        </p:attrNameLst>
                                      </p:cBhvr>
                                      <p:to>
                                        <p:strVal val="visible"/>
                                      </p:to>
                                    </p:set>
                                    <p:animEffect transition="in" filter="fade">
                                      <p:cBhvr>
                                        <p:cTn id="148" dur="1000"/>
                                        <p:tgtEl>
                                          <p:spTgt spid="25"/>
                                        </p:tgtEl>
                                      </p:cBhvr>
                                    </p:animEffect>
                                    <p:anim calcmode="lin" valueType="num">
                                      <p:cBhvr>
                                        <p:cTn id="149" dur="1000" fill="hold"/>
                                        <p:tgtEl>
                                          <p:spTgt spid="25"/>
                                        </p:tgtEl>
                                        <p:attrNameLst>
                                          <p:attrName>ppt_x</p:attrName>
                                        </p:attrNameLst>
                                      </p:cBhvr>
                                      <p:tavLst>
                                        <p:tav tm="0">
                                          <p:val>
                                            <p:strVal val="#ppt_x"/>
                                          </p:val>
                                        </p:tav>
                                        <p:tav tm="100000">
                                          <p:val>
                                            <p:strVal val="#ppt_x"/>
                                          </p:val>
                                        </p:tav>
                                      </p:tavLst>
                                    </p:anim>
                                    <p:anim calcmode="lin" valueType="num">
                                      <p:cBhvr>
                                        <p:cTn id="150" dur="1000" fill="hold"/>
                                        <p:tgtEl>
                                          <p:spTgt spid="25"/>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36889"/>
                                        </p:tgtEl>
                                        <p:attrNameLst>
                                          <p:attrName>style.visibility</p:attrName>
                                        </p:attrNameLst>
                                      </p:cBhvr>
                                      <p:to>
                                        <p:strVal val="visible"/>
                                      </p:to>
                                    </p:set>
                                    <p:animEffect transition="in" filter="fade">
                                      <p:cBhvr>
                                        <p:cTn id="153" dur="1000"/>
                                        <p:tgtEl>
                                          <p:spTgt spid="36889"/>
                                        </p:tgtEl>
                                      </p:cBhvr>
                                    </p:animEffect>
                                    <p:anim calcmode="lin" valueType="num">
                                      <p:cBhvr>
                                        <p:cTn id="154" dur="1000" fill="hold"/>
                                        <p:tgtEl>
                                          <p:spTgt spid="36889"/>
                                        </p:tgtEl>
                                        <p:attrNameLst>
                                          <p:attrName>ppt_x</p:attrName>
                                        </p:attrNameLst>
                                      </p:cBhvr>
                                      <p:tavLst>
                                        <p:tav tm="0">
                                          <p:val>
                                            <p:strVal val="#ppt_x"/>
                                          </p:val>
                                        </p:tav>
                                        <p:tav tm="100000">
                                          <p:val>
                                            <p:strVal val="#ppt_x"/>
                                          </p:val>
                                        </p:tav>
                                      </p:tavLst>
                                    </p:anim>
                                    <p:anim calcmode="lin" valueType="num">
                                      <p:cBhvr>
                                        <p:cTn id="155" dur="1000" fill="hold"/>
                                        <p:tgtEl>
                                          <p:spTgt spid="36889"/>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36890"/>
                                        </p:tgtEl>
                                        <p:attrNameLst>
                                          <p:attrName>style.visibility</p:attrName>
                                        </p:attrNameLst>
                                      </p:cBhvr>
                                      <p:to>
                                        <p:strVal val="visible"/>
                                      </p:to>
                                    </p:set>
                                    <p:animEffect transition="in" filter="fade">
                                      <p:cBhvr>
                                        <p:cTn id="158" dur="1000"/>
                                        <p:tgtEl>
                                          <p:spTgt spid="36890"/>
                                        </p:tgtEl>
                                      </p:cBhvr>
                                    </p:animEffect>
                                    <p:anim calcmode="lin" valueType="num">
                                      <p:cBhvr>
                                        <p:cTn id="159" dur="1000" fill="hold"/>
                                        <p:tgtEl>
                                          <p:spTgt spid="36890"/>
                                        </p:tgtEl>
                                        <p:attrNameLst>
                                          <p:attrName>ppt_x</p:attrName>
                                        </p:attrNameLst>
                                      </p:cBhvr>
                                      <p:tavLst>
                                        <p:tav tm="0">
                                          <p:val>
                                            <p:strVal val="#ppt_x"/>
                                          </p:val>
                                        </p:tav>
                                        <p:tav tm="100000">
                                          <p:val>
                                            <p:strVal val="#ppt_x"/>
                                          </p:val>
                                        </p:tav>
                                      </p:tavLst>
                                    </p:anim>
                                    <p:anim calcmode="lin" valueType="num">
                                      <p:cBhvr>
                                        <p:cTn id="160" dur="1000" fill="hold"/>
                                        <p:tgtEl>
                                          <p:spTgt spid="36890"/>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36891"/>
                                        </p:tgtEl>
                                        <p:attrNameLst>
                                          <p:attrName>style.visibility</p:attrName>
                                        </p:attrNameLst>
                                      </p:cBhvr>
                                      <p:to>
                                        <p:strVal val="visible"/>
                                      </p:to>
                                    </p:set>
                                    <p:animEffect transition="in" filter="fade">
                                      <p:cBhvr>
                                        <p:cTn id="163" dur="1000"/>
                                        <p:tgtEl>
                                          <p:spTgt spid="36891"/>
                                        </p:tgtEl>
                                      </p:cBhvr>
                                    </p:animEffect>
                                    <p:anim calcmode="lin" valueType="num">
                                      <p:cBhvr>
                                        <p:cTn id="164" dur="1000" fill="hold"/>
                                        <p:tgtEl>
                                          <p:spTgt spid="36891"/>
                                        </p:tgtEl>
                                        <p:attrNameLst>
                                          <p:attrName>ppt_x</p:attrName>
                                        </p:attrNameLst>
                                      </p:cBhvr>
                                      <p:tavLst>
                                        <p:tav tm="0">
                                          <p:val>
                                            <p:strVal val="#ppt_x"/>
                                          </p:val>
                                        </p:tav>
                                        <p:tav tm="100000">
                                          <p:val>
                                            <p:strVal val="#ppt_x"/>
                                          </p:val>
                                        </p:tav>
                                      </p:tavLst>
                                    </p:anim>
                                    <p:anim calcmode="lin" valueType="num">
                                      <p:cBhvr>
                                        <p:cTn id="165" dur="1000" fill="hold"/>
                                        <p:tgtEl>
                                          <p:spTgt spid="36891"/>
                                        </p:tgtEl>
                                        <p:attrNameLst>
                                          <p:attrName>ppt_y</p:attrName>
                                        </p:attrNameLst>
                                      </p:cBhvr>
                                      <p:tavLst>
                                        <p:tav tm="0">
                                          <p:val>
                                            <p:strVal val="#ppt_y+.1"/>
                                          </p:val>
                                        </p:tav>
                                        <p:tav tm="100000">
                                          <p:val>
                                            <p:strVal val="#ppt_y"/>
                                          </p:val>
                                        </p:tav>
                                      </p:tavLst>
                                    </p:anim>
                                  </p:childTnLst>
                                </p:cTn>
                              </p:par>
                              <p:par>
                                <p:cTn id="166" presetID="42" presetClass="entr" presetSubtype="0" fill="hold" nodeType="withEffect">
                                  <p:stCondLst>
                                    <p:cond delay="0"/>
                                  </p:stCondLst>
                                  <p:childTnLst>
                                    <p:set>
                                      <p:cBhvr>
                                        <p:cTn id="167" dur="1" fill="hold">
                                          <p:stCondLst>
                                            <p:cond delay="0"/>
                                          </p:stCondLst>
                                        </p:cTn>
                                        <p:tgtEl>
                                          <p:spTgt spid="29"/>
                                        </p:tgtEl>
                                        <p:attrNameLst>
                                          <p:attrName>style.visibility</p:attrName>
                                        </p:attrNameLst>
                                      </p:cBhvr>
                                      <p:to>
                                        <p:strVal val="visible"/>
                                      </p:to>
                                    </p:set>
                                    <p:animEffect transition="in" filter="fade">
                                      <p:cBhvr>
                                        <p:cTn id="168" dur="1000"/>
                                        <p:tgtEl>
                                          <p:spTgt spid="29"/>
                                        </p:tgtEl>
                                      </p:cBhvr>
                                    </p:animEffect>
                                    <p:anim calcmode="lin" valueType="num">
                                      <p:cBhvr>
                                        <p:cTn id="169" dur="1000" fill="hold"/>
                                        <p:tgtEl>
                                          <p:spTgt spid="29"/>
                                        </p:tgtEl>
                                        <p:attrNameLst>
                                          <p:attrName>ppt_x</p:attrName>
                                        </p:attrNameLst>
                                      </p:cBhvr>
                                      <p:tavLst>
                                        <p:tav tm="0">
                                          <p:val>
                                            <p:strVal val="#ppt_x"/>
                                          </p:val>
                                        </p:tav>
                                        <p:tav tm="100000">
                                          <p:val>
                                            <p:strVal val="#ppt_x"/>
                                          </p:val>
                                        </p:tav>
                                      </p:tavLst>
                                    </p:anim>
                                    <p:anim calcmode="lin" valueType="num">
                                      <p:cBhvr>
                                        <p:cTn id="170" dur="1000" fill="hold"/>
                                        <p:tgtEl>
                                          <p:spTgt spid="29"/>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0"/>
                                  </p:stCondLst>
                                  <p:childTnLst>
                                    <p:set>
                                      <p:cBhvr>
                                        <p:cTn id="172" dur="1" fill="hold">
                                          <p:stCondLst>
                                            <p:cond delay="0"/>
                                          </p:stCondLst>
                                        </p:cTn>
                                        <p:tgtEl>
                                          <p:spTgt spid="36893"/>
                                        </p:tgtEl>
                                        <p:attrNameLst>
                                          <p:attrName>style.visibility</p:attrName>
                                        </p:attrNameLst>
                                      </p:cBhvr>
                                      <p:to>
                                        <p:strVal val="visible"/>
                                      </p:to>
                                    </p:set>
                                    <p:animEffect transition="in" filter="fade">
                                      <p:cBhvr>
                                        <p:cTn id="173" dur="1000"/>
                                        <p:tgtEl>
                                          <p:spTgt spid="36893"/>
                                        </p:tgtEl>
                                      </p:cBhvr>
                                    </p:animEffect>
                                    <p:anim calcmode="lin" valueType="num">
                                      <p:cBhvr>
                                        <p:cTn id="174" dur="1000" fill="hold"/>
                                        <p:tgtEl>
                                          <p:spTgt spid="36893"/>
                                        </p:tgtEl>
                                        <p:attrNameLst>
                                          <p:attrName>ppt_x</p:attrName>
                                        </p:attrNameLst>
                                      </p:cBhvr>
                                      <p:tavLst>
                                        <p:tav tm="0">
                                          <p:val>
                                            <p:strVal val="#ppt_x"/>
                                          </p:val>
                                        </p:tav>
                                        <p:tav tm="100000">
                                          <p:val>
                                            <p:strVal val="#ppt_x"/>
                                          </p:val>
                                        </p:tav>
                                      </p:tavLst>
                                    </p:anim>
                                    <p:anim calcmode="lin" valueType="num">
                                      <p:cBhvr>
                                        <p:cTn id="175" dur="1000" fill="hold"/>
                                        <p:tgtEl>
                                          <p:spTgt spid="36893"/>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0"/>
                                  </p:stCondLst>
                                  <p:childTnLst>
                                    <p:set>
                                      <p:cBhvr>
                                        <p:cTn id="177" dur="1" fill="hold">
                                          <p:stCondLst>
                                            <p:cond delay="0"/>
                                          </p:stCondLst>
                                        </p:cTn>
                                        <p:tgtEl>
                                          <p:spTgt spid="36894"/>
                                        </p:tgtEl>
                                        <p:attrNameLst>
                                          <p:attrName>style.visibility</p:attrName>
                                        </p:attrNameLst>
                                      </p:cBhvr>
                                      <p:to>
                                        <p:strVal val="visible"/>
                                      </p:to>
                                    </p:set>
                                    <p:animEffect transition="in" filter="fade">
                                      <p:cBhvr>
                                        <p:cTn id="178" dur="1000"/>
                                        <p:tgtEl>
                                          <p:spTgt spid="36894"/>
                                        </p:tgtEl>
                                      </p:cBhvr>
                                    </p:animEffect>
                                    <p:anim calcmode="lin" valueType="num">
                                      <p:cBhvr>
                                        <p:cTn id="179" dur="1000" fill="hold"/>
                                        <p:tgtEl>
                                          <p:spTgt spid="36894"/>
                                        </p:tgtEl>
                                        <p:attrNameLst>
                                          <p:attrName>ppt_x</p:attrName>
                                        </p:attrNameLst>
                                      </p:cBhvr>
                                      <p:tavLst>
                                        <p:tav tm="0">
                                          <p:val>
                                            <p:strVal val="#ppt_x"/>
                                          </p:val>
                                        </p:tav>
                                        <p:tav tm="100000">
                                          <p:val>
                                            <p:strVal val="#ppt_x"/>
                                          </p:val>
                                        </p:tav>
                                      </p:tavLst>
                                    </p:anim>
                                    <p:anim calcmode="lin" valueType="num">
                                      <p:cBhvr>
                                        <p:cTn id="180" dur="1000" fill="hold"/>
                                        <p:tgtEl>
                                          <p:spTgt spid="36894"/>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0"/>
                                  </p:stCondLst>
                                  <p:childTnLst>
                                    <p:set>
                                      <p:cBhvr>
                                        <p:cTn id="182" dur="1" fill="hold">
                                          <p:stCondLst>
                                            <p:cond delay="0"/>
                                          </p:stCondLst>
                                        </p:cTn>
                                        <p:tgtEl>
                                          <p:spTgt spid="36895"/>
                                        </p:tgtEl>
                                        <p:attrNameLst>
                                          <p:attrName>style.visibility</p:attrName>
                                        </p:attrNameLst>
                                      </p:cBhvr>
                                      <p:to>
                                        <p:strVal val="visible"/>
                                      </p:to>
                                    </p:set>
                                    <p:animEffect transition="in" filter="fade">
                                      <p:cBhvr>
                                        <p:cTn id="183" dur="1000"/>
                                        <p:tgtEl>
                                          <p:spTgt spid="36895"/>
                                        </p:tgtEl>
                                      </p:cBhvr>
                                    </p:animEffect>
                                    <p:anim calcmode="lin" valueType="num">
                                      <p:cBhvr>
                                        <p:cTn id="184" dur="1000" fill="hold"/>
                                        <p:tgtEl>
                                          <p:spTgt spid="36895"/>
                                        </p:tgtEl>
                                        <p:attrNameLst>
                                          <p:attrName>ppt_x</p:attrName>
                                        </p:attrNameLst>
                                      </p:cBhvr>
                                      <p:tavLst>
                                        <p:tav tm="0">
                                          <p:val>
                                            <p:strVal val="#ppt_x"/>
                                          </p:val>
                                        </p:tav>
                                        <p:tav tm="100000">
                                          <p:val>
                                            <p:strVal val="#ppt_x"/>
                                          </p:val>
                                        </p:tav>
                                      </p:tavLst>
                                    </p:anim>
                                    <p:anim calcmode="lin" valueType="num">
                                      <p:cBhvr>
                                        <p:cTn id="185" dur="1000" fill="hold"/>
                                        <p:tgtEl>
                                          <p:spTgt spid="3689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fade">
                                      <p:cBhvr>
                                        <p:cTn id="188" dur="1000"/>
                                        <p:tgtEl>
                                          <p:spTgt spid="33"/>
                                        </p:tgtEl>
                                      </p:cBhvr>
                                    </p:animEffect>
                                    <p:anim calcmode="lin" valueType="num">
                                      <p:cBhvr>
                                        <p:cTn id="189" dur="1000" fill="hold"/>
                                        <p:tgtEl>
                                          <p:spTgt spid="33"/>
                                        </p:tgtEl>
                                        <p:attrNameLst>
                                          <p:attrName>ppt_x</p:attrName>
                                        </p:attrNameLst>
                                      </p:cBhvr>
                                      <p:tavLst>
                                        <p:tav tm="0">
                                          <p:val>
                                            <p:strVal val="#ppt_x"/>
                                          </p:val>
                                        </p:tav>
                                        <p:tav tm="100000">
                                          <p:val>
                                            <p:strVal val="#ppt_x"/>
                                          </p:val>
                                        </p:tav>
                                      </p:tavLst>
                                    </p:anim>
                                    <p:anim calcmode="lin" valueType="num">
                                      <p:cBhvr>
                                        <p:cTn id="190" dur="1000" fill="hold"/>
                                        <p:tgtEl>
                                          <p:spTgt spid="33"/>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36903"/>
                                        </p:tgtEl>
                                        <p:attrNameLst>
                                          <p:attrName>style.visibility</p:attrName>
                                        </p:attrNameLst>
                                      </p:cBhvr>
                                      <p:to>
                                        <p:strVal val="visible"/>
                                      </p:to>
                                    </p:set>
                                    <p:animEffect transition="in" filter="fade">
                                      <p:cBhvr>
                                        <p:cTn id="193" dur="1000"/>
                                        <p:tgtEl>
                                          <p:spTgt spid="36903"/>
                                        </p:tgtEl>
                                      </p:cBhvr>
                                    </p:animEffect>
                                    <p:anim calcmode="lin" valueType="num">
                                      <p:cBhvr>
                                        <p:cTn id="194" dur="1000" fill="hold"/>
                                        <p:tgtEl>
                                          <p:spTgt spid="36903"/>
                                        </p:tgtEl>
                                        <p:attrNameLst>
                                          <p:attrName>ppt_x</p:attrName>
                                        </p:attrNameLst>
                                      </p:cBhvr>
                                      <p:tavLst>
                                        <p:tav tm="0">
                                          <p:val>
                                            <p:strVal val="#ppt_x"/>
                                          </p:val>
                                        </p:tav>
                                        <p:tav tm="100000">
                                          <p:val>
                                            <p:strVal val="#ppt_x"/>
                                          </p:val>
                                        </p:tav>
                                      </p:tavLst>
                                    </p:anim>
                                    <p:anim calcmode="lin" valueType="num">
                                      <p:cBhvr>
                                        <p:cTn id="195" dur="1000" fill="hold"/>
                                        <p:tgtEl>
                                          <p:spTgt spid="36903"/>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36904"/>
                                        </p:tgtEl>
                                        <p:attrNameLst>
                                          <p:attrName>style.visibility</p:attrName>
                                        </p:attrNameLst>
                                      </p:cBhvr>
                                      <p:to>
                                        <p:strVal val="visible"/>
                                      </p:to>
                                    </p:set>
                                    <p:animEffect transition="in" filter="fade">
                                      <p:cBhvr>
                                        <p:cTn id="198" dur="1000"/>
                                        <p:tgtEl>
                                          <p:spTgt spid="36904"/>
                                        </p:tgtEl>
                                      </p:cBhvr>
                                    </p:animEffect>
                                    <p:anim calcmode="lin" valueType="num">
                                      <p:cBhvr>
                                        <p:cTn id="199" dur="1000" fill="hold"/>
                                        <p:tgtEl>
                                          <p:spTgt spid="36904"/>
                                        </p:tgtEl>
                                        <p:attrNameLst>
                                          <p:attrName>ppt_x</p:attrName>
                                        </p:attrNameLst>
                                      </p:cBhvr>
                                      <p:tavLst>
                                        <p:tav tm="0">
                                          <p:val>
                                            <p:strVal val="#ppt_x"/>
                                          </p:val>
                                        </p:tav>
                                        <p:tav tm="100000">
                                          <p:val>
                                            <p:strVal val="#ppt_x"/>
                                          </p:val>
                                        </p:tav>
                                      </p:tavLst>
                                    </p:anim>
                                    <p:anim calcmode="lin" valueType="num">
                                      <p:cBhvr>
                                        <p:cTn id="200" dur="1000" fill="hold"/>
                                        <p:tgtEl>
                                          <p:spTgt spid="36904"/>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36905"/>
                                        </p:tgtEl>
                                        <p:attrNameLst>
                                          <p:attrName>style.visibility</p:attrName>
                                        </p:attrNameLst>
                                      </p:cBhvr>
                                      <p:to>
                                        <p:strVal val="visible"/>
                                      </p:to>
                                    </p:set>
                                    <p:animEffect transition="in" filter="fade">
                                      <p:cBhvr>
                                        <p:cTn id="203" dur="1000"/>
                                        <p:tgtEl>
                                          <p:spTgt spid="36905"/>
                                        </p:tgtEl>
                                      </p:cBhvr>
                                    </p:animEffect>
                                    <p:anim calcmode="lin" valueType="num">
                                      <p:cBhvr>
                                        <p:cTn id="204" dur="1000" fill="hold"/>
                                        <p:tgtEl>
                                          <p:spTgt spid="36905"/>
                                        </p:tgtEl>
                                        <p:attrNameLst>
                                          <p:attrName>ppt_x</p:attrName>
                                        </p:attrNameLst>
                                      </p:cBhvr>
                                      <p:tavLst>
                                        <p:tav tm="0">
                                          <p:val>
                                            <p:strVal val="#ppt_x"/>
                                          </p:val>
                                        </p:tav>
                                        <p:tav tm="100000">
                                          <p:val>
                                            <p:strVal val="#ppt_x"/>
                                          </p:val>
                                        </p:tav>
                                      </p:tavLst>
                                    </p:anim>
                                    <p:anim calcmode="lin" valueType="num">
                                      <p:cBhvr>
                                        <p:cTn id="205" dur="1000" fill="hold"/>
                                        <p:tgtEl>
                                          <p:spTgt spid="36905"/>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36906"/>
                                        </p:tgtEl>
                                        <p:attrNameLst>
                                          <p:attrName>style.visibility</p:attrName>
                                        </p:attrNameLst>
                                      </p:cBhvr>
                                      <p:to>
                                        <p:strVal val="visible"/>
                                      </p:to>
                                    </p:set>
                                    <p:animEffect transition="in" filter="fade">
                                      <p:cBhvr>
                                        <p:cTn id="208" dur="1000"/>
                                        <p:tgtEl>
                                          <p:spTgt spid="36906"/>
                                        </p:tgtEl>
                                      </p:cBhvr>
                                    </p:animEffect>
                                    <p:anim calcmode="lin" valueType="num">
                                      <p:cBhvr>
                                        <p:cTn id="209" dur="1000" fill="hold"/>
                                        <p:tgtEl>
                                          <p:spTgt spid="36906"/>
                                        </p:tgtEl>
                                        <p:attrNameLst>
                                          <p:attrName>ppt_x</p:attrName>
                                        </p:attrNameLst>
                                      </p:cBhvr>
                                      <p:tavLst>
                                        <p:tav tm="0">
                                          <p:val>
                                            <p:strVal val="#ppt_x"/>
                                          </p:val>
                                        </p:tav>
                                        <p:tav tm="100000">
                                          <p:val>
                                            <p:strVal val="#ppt_x"/>
                                          </p:val>
                                        </p:tav>
                                      </p:tavLst>
                                    </p:anim>
                                    <p:anim calcmode="lin" valueType="num">
                                      <p:cBhvr>
                                        <p:cTn id="210" dur="1000" fill="hold"/>
                                        <p:tgtEl>
                                          <p:spTgt spid="36906"/>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36907"/>
                                        </p:tgtEl>
                                        <p:attrNameLst>
                                          <p:attrName>style.visibility</p:attrName>
                                        </p:attrNameLst>
                                      </p:cBhvr>
                                      <p:to>
                                        <p:strVal val="visible"/>
                                      </p:to>
                                    </p:set>
                                    <p:animEffect transition="in" filter="fade">
                                      <p:cBhvr>
                                        <p:cTn id="213" dur="1000"/>
                                        <p:tgtEl>
                                          <p:spTgt spid="36907"/>
                                        </p:tgtEl>
                                      </p:cBhvr>
                                    </p:animEffect>
                                    <p:anim calcmode="lin" valueType="num">
                                      <p:cBhvr>
                                        <p:cTn id="214" dur="1000" fill="hold"/>
                                        <p:tgtEl>
                                          <p:spTgt spid="36907"/>
                                        </p:tgtEl>
                                        <p:attrNameLst>
                                          <p:attrName>ppt_x</p:attrName>
                                        </p:attrNameLst>
                                      </p:cBhvr>
                                      <p:tavLst>
                                        <p:tav tm="0">
                                          <p:val>
                                            <p:strVal val="#ppt_x"/>
                                          </p:val>
                                        </p:tav>
                                        <p:tav tm="100000">
                                          <p:val>
                                            <p:strVal val="#ppt_x"/>
                                          </p:val>
                                        </p:tav>
                                      </p:tavLst>
                                    </p:anim>
                                    <p:anim calcmode="lin" valueType="num">
                                      <p:cBhvr>
                                        <p:cTn id="215" dur="1000" fill="hold"/>
                                        <p:tgtEl>
                                          <p:spTgt spid="36907"/>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36908"/>
                                        </p:tgtEl>
                                        <p:attrNameLst>
                                          <p:attrName>style.visibility</p:attrName>
                                        </p:attrNameLst>
                                      </p:cBhvr>
                                      <p:to>
                                        <p:strVal val="visible"/>
                                      </p:to>
                                    </p:set>
                                    <p:animEffect transition="in" filter="fade">
                                      <p:cBhvr>
                                        <p:cTn id="218" dur="1000"/>
                                        <p:tgtEl>
                                          <p:spTgt spid="36908"/>
                                        </p:tgtEl>
                                      </p:cBhvr>
                                    </p:animEffect>
                                    <p:anim calcmode="lin" valueType="num">
                                      <p:cBhvr>
                                        <p:cTn id="219" dur="1000" fill="hold"/>
                                        <p:tgtEl>
                                          <p:spTgt spid="36908"/>
                                        </p:tgtEl>
                                        <p:attrNameLst>
                                          <p:attrName>ppt_x</p:attrName>
                                        </p:attrNameLst>
                                      </p:cBhvr>
                                      <p:tavLst>
                                        <p:tav tm="0">
                                          <p:val>
                                            <p:strVal val="#ppt_x"/>
                                          </p:val>
                                        </p:tav>
                                        <p:tav tm="100000">
                                          <p:val>
                                            <p:strVal val="#ppt_x"/>
                                          </p:val>
                                        </p:tav>
                                      </p:tavLst>
                                    </p:anim>
                                    <p:anim calcmode="lin" valueType="num">
                                      <p:cBhvr>
                                        <p:cTn id="220" dur="1000" fill="hold"/>
                                        <p:tgtEl>
                                          <p:spTgt spid="36908"/>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36909"/>
                                        </p:tgtEl>
                                        <p:attrNameLst>
                                          <p:attrName>style.visibility</p:attrName>
                                        </p:attrNameLst>
                                      </p:cBhvr>
                                      <p:to>
                                        <p:strVal val="visible"/>
                                      </p:to>
                                    </p:set>
                                    <p:animEffect transition="in" filter="fade">
                                      <p:cBhvr>
                                        <p:cTn id="223" dur="1000"/>
                                        <p:tgtEl>
                                          <p:spTgt spid="36909"/>
                                        </p:tgtEl>
                                      </p:cBhvr>
                                    </p:animEffect>
                                    <p:anim calcmode="lin" valueType="num">
                                      <p:cBhvr>
                                        <p:cTn id="224" dur="1000" fill="hold"/>
                                        <p:tgtEl>
                                          <p:spTgt spid="36909"/>
                                        </p:tgtEl>
                                        <p:attrNameLst>
                                          <p:attrName>ppt_x</p:attrName>
                                        </p:attrNameLst>
                                      </p:cBhvr>
                                      <p:tavLst>
                                        <p:tav tm="0">
                                          <p:val>
                                            <p:strVal val="#ppt_x"/>
                                          </p:val>
                                        </p:tav>
                                        <p:tav tm="100000">
                                          <p:val>
                                            <p:strVal val="#ppt_x"/>
                                          </p:val>
                                        </p:tav>
                                      </p:tavLst>
                                    </p:anim>
                                    <p:anim calcmode="lin" valueType="num">
                                      <p:cBhvr>
                                        <p:cTn id="225" dur="1000" fill="hold"/>
                                        <p:tgtEl>
                                          <p:spTgt spid="36909"/>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36910"/>
                                        </p:tgtEl>
                                        <p:attrNameLst>
                                          <p:attrName>style.visibility</p:attrName>
                                        </p:attrNameLst>
                                      </p:cBhvr>
                                      <p:to>
                                        <p:strVal val="visible"/>
                                      </p:to>
                                    </p:set>
                                    <p:animEffect transition="in" filter="fade">
                                      <p:cBhvr>
                                        <p:cTn id="228" dur="1000"/>
                                        <p:tgtEl>
                                          <p:spTgt spid="36910"/>
                                        </p:tgtEl>
                                      </p:cBhvr>
                                    </p:animEffect>
                                    <p:anim calcmode="lin" valueType="num">
                                      <p:cBhvr>
                                        <p:cTn id="229" dur="1000" fill="hold"/>
                                        <p:tgtEl>
                                          <p:spTgt spid="36910"/>
                                        </p:tgtEl>
                                        <p:attrNameLst>
                                          <p:attrName>ppt_x</p:attrName>
                                        </p:attrNameLst>
                                      </p:cBhvr>
                                      <p:tavLst>
                                        <p:tav tm="0">
                                          <p:val>
                                            <p:strVal val="#ppt_x"/>
                                          </p:val>
                                        </p:tav>
                                        <p:tav tm="100000">
                                          <p:val>
                                            <p:strVal val="#ppt_x"/>
                                          </p:val>
                                        </p:tav>
                                      </p:tavLst>
                                    </p:anim>
                                    <p:anim calcmode="lin" valueType="num">
                                      <p:cBhvr>
                                        <p:cTn id="230" dur="1000" fill="hold"/>
                                        <p:tgtEl>
                                          <p:spTgt spid="36910"/>
                                        </p:tgtEl>
                                        <p:attrNameLst>
                                          <p:attrName>ppt_y</p:attrName>
                                        </p:attrNameLst>
                                      </p:cBhvr>
                                      <p:tavLst>
                                        <p:tav tm="0">
                                          <p:val>
                                            <p:strVal val="#ppt_y+.1"/>
                                          </p:val>
                                        </p:tav>
                                        <p:tav tm="100000">
                                          <p:val>
                                            <p:strVal val="#ppt_y"/>
                                          </p:val>
                                        </p:tav>
                                      </p:tavLst>
                                    </p:anim>
                                  </p:childTnLst>
                                </p:cTn>
                              </p:par>
                              <p:par>
                                <p:cTn id="231" presetID="42" presetClass="entr" presetSubtype="0" fill="hold" grpId="0" nodeType="withEffect">
                                  <p:stCondLst>
                                    <p:cond delay="0"/>
                                  </p:stCondLst>
                                  <p:childTnLst>
                                    <p:set>
                                      <p:cBhvr>
                                        <p:cTn id="232" dur="1" fill="hold">
                                          <p:stCondLst>
                                            <p:cond delay="0"/>
                                          </p:stCondLst>
                                        </p:cTn>
                                        <p:tgtEl>
                                          <p:spTgt spid="36911"/>
                                        </p:tgtEl>
                                        <p:attrNameLst>
                                          <p:attrName>style.visibility</p:attrName>
                                        </p:attrNameLst>
                                      </p:cBhvr>
                                      <p:to>
                                        <p:strVal val="visible"/>
                                      </p:to>
                                    </p:set>
                                    <p:animEffect transition="in" filter="fade">
                                      <p:cBhvr>
                                        <p:cTn id="233" dur="1000"/>
                                        <p:tgtEl>
                                          <p:spTgt spid="36911"/>
                                        </p:tgtEl>
                                      </p:cBhvr>
                                    </p:animEffect>
                                    <p:anim calcmode="lin" valueType="num">
                                      <p:cBhvr>
                                        <p:cTn id="234" dur="1000" fill="hold"/>
                                        <p:tgtEl>
                                          <p:spTgt spid="36911"/>
                                        </p:tgtEl>
                                        <p:attrNameLst>
                                          <p:attrName>ppt_x</p:attrName>
                                        </p:attrNameLst>
                                      </p:cBhvr>
                                      <p:tavLst>
                                        <p:tav tm="0">
                                          <p:val>
                                            <p:strVal val="#ppt_x"/>
                                          </p:val>
                                        </p:tav>
                                        <p:tav tm="100000">
                                          <p:val>
                                            <p:strVal val="#ppt_x"/>
                                          </p:val>
                                        </p:tav>
                                      </p:tavLst>
                                    </p:anim>
                                    <p:anim calcmode="lin" valueType="num">
                                      <p:cBhvr>
                                        <p:cTn id="235" dur="1000" fill="hold"/>
                                        <p:tgtEl>
                                          <p:spTgt spid="36911"/>
                                        </p:tgtEl>
                                        <p:attrNameLst>
                                          <p:attrName>ppt_y</p:attrName>
                                        </p:attrNameLst>
                                      </p:cBhvr>
                                      <p:tavLst>
                                        <p:tav tm="0">
                                          <p:val>
                                            <p:strVal val="#ppt_y+.1"/>
                                          </p:val>
                                        </p:tav>
                                        <p:tav tm="100000">
                                          <p:val>
                                            <p:strVal val="#ppt_y"/>
                                          </p:val>
                                        </p:tav>
                                      </p:tavLst>
                                    </p:anim>
                                  </p:childTnLst>
                                </p:cTn>
                              </p:par>
                              <p:par>
                                <p:cTn id="236" presetID="42" presetClass="entr" presetSubtype="0" fill="hold" grpId="0" nodeType="withEffect">
                                  <p:stCondLst>
                                    <p:cond delay="0"/>
                                  </p:stCondLst>
                                  <p:childTnLst>
                                    <p:set>
                                      <p:cBhvr>
                                        <p:cTn id="237" dur="1" fill="hold">
                                          <p:stCondLst>
                                            <p:cond delay="0"/>
                                          </p:stCondLst>
                                        </p:cTn>
                                        <p:tgtEl>
                                          <p:spTgt spid="36912"/>
                                        </p:tgtEl>
                                        <p:attrNameLst>
                                          <p:attrName>style.visibility</p:attrName>
                                        </p:attrNameLst>
                                      </p:cBhvr>
                                      <p:to>
                                        <p:strVal val="visible"/>
                                      </p:to>
                                    </p:set>
                                    <p:animEffect transition="in" filter="fade">
                                      <p:cBhvr>
                                        <p:cTn id="238" dur="1000"/>
                                        <p:tgtEl>
                                          <p:spTgt spid="36912"/>
                                        </p:tgtEl>
                                      </p:cBhvr>
                                    </p:animEffect>
                                    <p:anim calcmode="lin" valueType="num">
                                      <p:cBhvr>
                                        <p:cTn id="239" dur="1000" fill="hold"/>
                                        <p:tgtEl>
                                          <p:spTgt spid="36912"/>
                                        </p:tgtEl>
                                        <p:attrNameLst>
                                          <p:attrName>ppt_x</p:attrName>
                                        </p:attrNameLst>
                                      </p:cBhvr>
                                      <p:tavLst>
                                        <p:tav tm="0">
                                          <p:val>
                                            <p:strVal val="#ppt_x"/>
                                          </p:val>
                                        </p:tav>
                                        <p:tav tm="100000">
                                          <p:val>
                                            <p:strVal val="#ppt_x"/>
                                          </p:val>
                                        </p:tav>
                                      </p:tavLst>
                                    </p:anim>
                                    <p:anim calcmode="lin" valueType="num">
                                      <p:cBhvr>
                                        <p:cTn id="240" dur="1000" fill="hold"/>
                                        <p:tgtEl>
                                          <p:spTgt spid="36912"/>
                                        </p:tgtEl>
                                        <p:attrNameLst>
                                          <p:attrName>ppt_y</p:attrName>
                                        </p:attrNameLst>
                                      </p:cBhvr>
                                      <p:tavLst>
                                        <p:tav tm="0">
                                          <p:val>
                                            <p:strVal val="#ppt_y+.1"/>
                                          </p:val>
                                        </p:tav>
                                        <p:tav tm="100000">
                                          <p:val>
                                            <p:strVal val="#ppt_y"/>
                                          </p:val>
                                        </p:tav>
                                      </p:tavLst>
                                    </p:anim>
                                  </p:childTnLst>
                                </p:cTn>
                              </p:par>
                              <p:par>
                                <p:cTn id="241" presetID="42" presetClass="entr" presetSubtype="0" fill="hold" grpId="0" nodeType="withEffect">
                                  <p:stCondLst>
                                    <p:cond delay="0"/>
                                  </p:stCondLst>
                                  <p:childTnLst>
                                    <p:set>
                                      <p:cBhvr>
                                        <p:cTn id="242" dur="1" fill="hold">
                                          <p:stCondLst>
                                            <p:cond delay="0"/>
                                          </p:stCondLst>
                                        </p:cTn>
                                        <p:tgtEl>
                                          <p:spTgt spid="36913"/>
                                        </p:tgtEl>
                                        <p:attrNameLst>
                                          <p:attrName>style.visibility</p:attrName>
                                        </p:attrNameLst>
                                      </p:cBhvr>
                                      <p:to>
                                        <p:strVal val="visible"/>
                                      </p:to>
                                    </p:set>
                                    <p:animEffect transition="in" filter="fade">
                                      <p:cBhvr>
                                        <p:cTn id="243" dur="1000"/>
                                        <p:tgtEl>
                                          <p:spTgt spid="36913"/>
                                        </p:tgtEl>
                                      </p:cBhvr>
                                    </p:animEffect>
                                    <p:anim calcmode="lin" valueType="num">
                                      <p:cBhvr>
                                        <p:cTn id="244" dur="1000" fill="hold"/>
                                        <p:tgtEl>
                                          <p:spTgt spid="36913"/>
                                        </p:tgtEl>
                                        <p:attrNameLst>
                                          <p:attrName>ppt_x</p:attrName>
                                        </p:attrNameLst>
                                      </p:cBhvr>
                                      <p:tavLst>
                                        <p:tav tm="0">
                                          <p:val>
                                            <p:strVal val="#ppt_x"/>
                                          </p:val>
                                        </p:tav>
                                        <p:tav tm="100000">
                                          <p:val>
                                            <p:strVal val="#ppt_x"/>
                                          </p:val>
                                        </p:tav>
                                      </p:tavLst>
                                    </p:anim>
                                    <p:anim calcmode="lin" valueType="num">
                                      <p:cBhvr>
                                        <p:cTn id="245" dur="1000" fill="hold"/>
                                        <p:tgtEl>
                                          <p:spTgt spid="36913"/>
                                        </p:tgtEl>
                                        <p:attrNameLst>
                                          <p:attrName>ppt_y</p:attrName>
                                        </p:attrNameLst>
                                      </p:cBhvr>
                                      <p:tavLst>
                                        <p:tav tm="0">
                                          <p:val>
                                            <p:strVal val="#ppt_y+.1"/>
                                          </p:val>
                                        </p:tav>
                                        <p:tav tm="100000">
                                          <p:val>
                                            <p:strVal val="#ppt_y"/>
                                          </p:val>
                                        </p:tav>
                                      </p:tavLst>
                                    </p:anim>
                                  </p:childTnLst>
                                </p:cTn>
                              </p:par>
                              <p:par>
                                <p:cTn id="246" presetID="42" presetClass="entr" presetSubtype="0" fill="hold" grpId="0" nodeType="withEffect">
                                  <p:stCondLst>
                                    <p:cond delay="0"/>
                                  </p:stCondLst>
                                  <p:childTnLst>
                                    <p:set>
                                      <p:cBhvr>
                                        <p:cTn id="247" dur="1" fill="hold">
                                          <p:stCondLst>
                                            <p:cond delay="0"/>
                                          </p:stCondLst>
                                        </p:cTn>
                                        <p:tgtEl>
                                          <p:spTgt spid="36914"/>
                                        </p:tgtEl>
                                        <p:attrNameLst>
                                          <p:attrName>style.visibility</p:attrName>
                                        </p:attrNameLst>
                                      </p:cBhvr>
                                      <p:to>
                                        <p:strVal val="visible"/>
                                      </p:to>
                                    </p:set>
                                    <p:animEffect transition="in" filter="fade">
                                      <p:cBhvr>
                                        <p:cTn id="248" dur="1000"/>
                                        <p:tgtEl>
                                          <p:spTgt spid="36914"/>
                                        </p:tgtEl>
                                      </p:cBhvr>
                                    </p:animEffect>
                                    <p:anim calcmode="lin" valueType="num">
                                      <p:cBhvr>
                                        <p:cTn id="249" dur="1000" fill="hold"/>
                                        <p:tgtEl>
                                          <p:spTgt spid="36914"/>
                                        </p:tgtEl>
                                        <p:attrNameLst>
                                          <p:attrName>ppt_x</p:attrName>
                                        </p:attrNameLst>
                                      </p:cBhvr>
                                      <p:tavLst>
                                        <p:tav tm="0">
                                          <p:val>
                                            <p:strVal val="#ppt_x"/>
                                          </p:val>
                                        </p:tav>
                                        <p:tav tm="100000">
                                          <p:val>
                                            <p:strVal val="#ppt_x"/>
                                          </p:val>
                                        </p:tav>
                                      </p:tavLst>
                                    </p:anim>
                                    <p:anim calcmode="lin" valueType="num">
                                      <p:cBhvr>
                                        <p:cTn id="250" dur="1000" fill="hold"/>
                                        <p:tgtEl>
                                          <p:spTgt spid="36914"/>
                                        </p:tgtEl>
                                        <p:attrNameLst>
                                          <p:attrName>ppt_y</p:attrName>
                                        </p:attrNameLst>
                                      </p:cBhvr>
                                      <p:tavLst>
                                        <p:tav tm="0">
                                          <p:val>
                                            <p:strVal val="#ppt_y+.1"/>
                                          </p:val>
                                        </p:tav>
                                        <p:tav tm="100000">
                                          <p:val>
                                            <p:strVal val="#ppt_y"/>
                                          </p:val>
                                        </p:tav>
                                      </p:tavLst>
                                    </p:anim>
                                  </p:childTnLst>
                                </p:cTn>
                              </p:par>
                              <p:par>
                                <p:cTn id="251" presetID="42" presetClass="entr" presetSubtype="0" fill="hold" grpId="0" nodeType="withEffect">
                                  <p:stCondLst>
                                    <p:cond delay="0"/>
                                  </p:stCondLst>
                                  <p:childTnLst>
                                    <p:set>
                                      <p:cBhvr>
                                        <p:cTn id="252" dur="1" fill="hold">
                                          <p:stCondLst>
                                            <p:cond delay="0"/>
                                          </p:stCondLst>
                                        </p:cTn>
                                        <p:tgtEl>
                                          <p:spTgt spid="36915"/>
                                        </p:tgtEl>
                                        <p:attrNameLst>
                                          <p:attrName>style.visibility</p:attrName>
                                        </p:attrNameLst>
                                      </p:cBhvr>
                                      <p:to>
                                        <p:strVal val="visible"/>
                                      </p:to>
                                    </p:set>
                                    <p:animEffect transition="in" filter="fade">
                                      <p:cBhvr>
                                        <p:cTn id="253" dur="1000"/>
                                        <p:tgtEl>
                                          <p:spTgt spid="36915"/>
                                        </p:tgtEl>
                                      </p:cBhvr>
                                    </p:animEffect>
                                    <p:anim calcmode="lin" valueType="num">
                                      <p:cBhvr>
                                        <p:cTn id="254" dur="1000" fill="hold"/>
                                        <p:tgtEl>
                                          <p:spTgt spid="36915"/>
                                        </p:tgtEl>
                                        <p:attrNameLst>
                                          <p:attrName>ppt_x</p:attrName>
                                        </p:attrNameLst>
                                      </p:cBhvr>
                                      <p:tavLst>
                                        <p:tav tm="0">
                                          <p:val>
                                            <p:strVal val="#ppt_x"/>
                                          </p:val>
                                        </p:tav>
                                        <p:tav tm="100000">
                                          <p:val>
                                            <p:strVal val="#ppt_x"/>
                                          </p:val>
                                        </p:tav>
                                      </p:tavLst>
                                    </p:anim>
                                    <p:anim calcmode="lin" valueType="num">
                                      <p:cBhvr>
                                        <p:cTn id="255" dur="1000" fill="hold"/>
                                        <p:tgtEl>
                                          <p:spTgt spid="36915"/>
                                        </p:tgtEl>
                                        <p:attrNameLst>
                                          <p:attrName>ppt_y</p:attrName>
                                        </p:attrNameLst>
                                      </p:cBhvr>
                                      <p:tavLst>
                                        <p:tav tm="0">
                                          <p:val>
                                            <p:strVal val="#ppt_y+.1"/>
                                          </p:val>
                                        </p:tav>
                                        <p:tav tm="100000">
                                          <p:val>
                                            <p:strVal val="#ppt_y"/>
                                          </p:val>
                                        </p:tav>
                                      </p:tavLst>
                                    </p:anim>
                                  </p:childTnLst>
                                </p:cTn>
                              </p:par>
                              <p:par>
                                <p:cTn id="256" presetID="42" presetClass="entr" presetSubtype="0" fill="hold" grpId="0" nodeType="withEffect">
                                  <p:stCondLst>
                                    <p:cond delay="0"/>
                                  </p:stCondLst>
                                  <p:childTnLst>
                                    <p:set>
                                      <p:cBhvr>
                                        <p:cTn id="257" dur="1" fill="hold">
                                          <p:stCondLst>
                                            <p:cond delay="0"/>
                                          </p:stCondLst>
                                        </p:cTn>
                                        <p:tgtEl>
                                          <p:spTgt spid="36916"/>
                                        </p:tgtEl>
                                        <p:attrNameLst>
                                          <p:attrName>style.visibility</p:attrName>
                                        </p:attrNameLst>
                                      </p:cBhvr>
                                      <p:to>
                                        <p:strVal val="visible"/>
                                      </p:to>
                                    </p:set>
                                    <p:animEffect transition="in" filter="fade">
                                      <p:cBhvr>
                                        <p:cTn id="258" dur="1000"/>
                                        <p:tgtEl>
                                          <p:spTgt spid="36916"/>
                                        </p:tgtEl>
                                      </p:cBhvr>
                                    </p:animEffect>
                                    <p:anim calcmode="lin" valueType="num">
                                      <p:cBhvr>
                                        <p:cTn id="259" dur="1000" fill="hold"/>
                                        <p:tgtEl>
                                          <p:spTgt spid="36916"/>
                                        </p:tgtEl>
                                        <p:attrNameLst>
                                          <p:attrName>ppt_x</p:attrName>
                                        </p:attrNameLst>
                                      </p:cBhvr>
                                      <p:tavLst>
                                        <p:tav tm="0">
                                          <p:val>
                                            <p:strVal val="#ppt_x"/>
                                          </p:val>
                                        </p:tav>
                                        <p:tav tm="100000">
                                          <p:val>
                                            <p:strVal val="#ppt_x"/>
                                          </p:val>
                                        </p:tav>
                                      </p:tavLst>
                                    </p:anim>
                                    <p:anim calcmode="lin" valueType="num">
                                      <p:cBhvr>
                                        <p:cTn id="260" dur="1000" fill="hold"/>
                                        <p:tgtEl>
                                          <p:spTgt spid="36916"/>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6917"/>
                                        </p:tgtEl>
                                        <p:attrNameLst>
                                          <p:attrName>style.visibility</p:attrName>
                                        </p:attrNameLst>
                                      </p:cBhvr>
                                      <p:to>
                                        <p:strVal val="visible"/>
                                      </p:to>
                                    </p:set>
                                    <p:animEffect transition="in" filter="fade">
                                      <p:cBhvr>
                                        <p:cTn id="263" dur="1000"/>
                                        <p:tgtEl>
                                          <p:spTgt spid="36917"/>
                                        </p:tgtEl>
                                      </p:cBhvr>
                                    </p:animEffect>
                                    <p:anim calcmode="lin" valueType="num">
                                      <p:cBhvr>
                                        <p:cTn id="264" dur="1000" fill="hold"/>
                                        <p:tgtEl>
                                          <p:spTgt spid="36917"/>
                                        </p:tgtEl>
                                        <p:attrNameLst>
                                          <p:attrName>ppt_x</p:attrName>
                                        </p:attrNameLst>
                                      </p:cBhvr>
                                      <p:tavLst>
                                        <p:tav tm="0">
                                          <p:val>
                                            <p:strVal val="#ppt_x"/>
                                          </p:val>
                                        </p:tav>
                                        <p:tav tm="100000">
                                          <p:val>
                                            <p:strVal val="#ppt_x"/>
                                          </p:val>
                                        </p:tav>
                                      </p:tavLst>
                                    </p:anim>
                                    <p:anim calcmode="lin" valueType="num">
                                      <p:cBhvr>
                                        <p:cTn id="265" dur="1000" fill="hold"/>
                                        <p:tgtEl>
                                          <p:spTgt spid="36917"/>
                                        </p:tgtEl>
                                        <p:attrNameLst>
                                          <p:attrName>ppt_y</p:attrName>
                                        </p:attrNameLst>
                                      </p:cBhvr>
                                      <p:tavLst>
                                        <p:tav tm="0">
                                          <p:val>
                                            <p:strVal val="#ppt_y+.1"/>
                                          </p:val>
                                        </p:tav>
                                        <p:tav tm="100000">
                                          <p:val>
                                            <p:strVal val="#ppt_y"/>
                                          </p:val>
                                        </p:tav>
                                      </p:tavLst>
                                    </p:anim>
                                  </p:childTnLst>
                                </p:cTn>
                              </p:par>
                              <p:par>
                                <p:cTn id="266" presetID="42" presetClass="entr" presetSubtype="0" fill="hold" grpId="0" nodeType="withEffect">
                                  <p:stCondLst>
                                    <p:cond delay="0"/>
                                  </p:stCondLst>
                                  <p:childTnLst>
                                    <p:set>
                                      <p:cBhvr>
                                        <p:cTn id="267" dur="1" fill="hold">
                                          <p:stCondLst>
                                            <p:cond delay="0"/>
                                          </p:stCondLst>
                                        </p:cTn>
                                        <p:tgtEl>
                                          <p:spTgt spid="36918"/>
                                        </p:tgtEl>
                                        <p:attrNameLst>
                                          <p:attrName>style.visibility</p:attrName>
                                        </p:attrNameLst>
                                      </p:cBhvr>
                                      <p:to>
                                        <p:strVal val="visible"/>
                                      </p:to>
                                    </p:set>
                                    <p:animEffect transition="in" filter="fade">
                                      <p:cBhvr>
                                        <p:cTn id="268" dur="1000"/>
                                        <p:tgtEl>
                                          <p:spTgt spid="36918"/>
                                        </p:tgtEl>
                                      </p:cBhvr>
                                    </p:animEffect>
                                    <p:anim calcmode="lin" valueType="num">
                                      <p:cBhvr>
                                        <p:cTn id="269" dur="1000" fill="hold"/>
                                        <p:tgtEl>
                                          <p:spTgt spid="36918"/>
                                        </p:tgtEl>
                                        <p:attrNameLst>
                                          <p:attrName>ppt_x</p:attrName>
                                        </p:attrNameLst>
                                      </p:cBhvr>
                                      <p:tavLst>
                                        <p:tav tm="0">
                                          <p:val>
                                            <p:strVal val="#ppt_x"/>
                                          </p:val>
                                        </p:tav>
                                        <p:tav tm="100000">
                                          <p:val>
                                            <p:strVal val="#ppt_x"/>
                                          </p:val>
                                        </p:tav>
                                      </p:tavLst>
                                    </p:anim>
                                    <p:anim calcmode="lin" valueType="num">
                                      <p:cBhvr>
                                        <p:cTn id="270" dur="1000" fill="hold"/>
                                        <p:tgtEl>
                                          <p:spTgt spid="36918"/>
                                        </p:tgtEl>
                                        <p:attrNameLst>
                                          <p:attrName>ppt_y</p:attrName>
                                        </p:attrNameLst>
                                      </p:cBhvr>
                                      <p:tavLst>
                                        <p:tav tm="0">
                                          <p:val>
                                            <p:strVal val="#ppt_y+.1"/>
                                          </p:val>
                                        </p:tav>
                                        <p:tav tm="100000">
                                          <p:val>
                                            <p:strVal val="#ppt_y"/>
                                          </p:val>
                                        </p:tav>
                                      </p:tavLst>
                                    </p:anim>
                                  </p:childTnLst>
                                </p:cTn>
                              </p:par>
                              <p:par>
                                <p:cTn id="271" presetID="42" presetClass="entr" presetSubtype="0" fill="hold" grpId="0" nodeType="withEffect">
                                  <p:stCondLst>
                                    <p:cond delay="0"/>
                                  </p:stCondLst>
                                  <p:childTnLst>
                                    <p:set>
                                      <p:cBhvr>
                                        <p:cTn id="272" dur="1" fill="hold">
                                          <p:stCondLst>
                                            <p:cond delay="0"/>
                                          </p:stCondLst>
                                        </p:cTn>
                                        <p:tgtEl>
                                          <p:spTgt spid="36919"/>
                                        </p:tgtEl>
                                        <p:attrNameLst>
                                          <p:attrName>style.visibility</p:attrName>
                                        </p:attrNameLst>
                                      </p:cBhvr>
                                      <p:to>
                                        <p:strVal val="visible"/>
                                      </p:to>
                                    </p:set>
                                    <p:animEffect transition="in" filter="fade">
                                      <p:cBhvr>
                                        <p:cTn id="273" dur="1000"/>
                                        <p:tgtEl>
                                          <p:spTgt spid="36919"/>
                                        </p:tgtEl>
                                      </p:cBhvr>
                                    </p:animEffect>
                                    <p:anim calcmode="lin" valueType="num">
                                      <p:cBhvr>
                                        <p:cTn id="274" dur="1000" fill="hold"/>
                                        <p:tgtEl>
                                          <p:spTgt spid="36919"/>
                                        </p:tgtEl>
                                        <p:attrNameLst>
                                          <p:attrName>ppt_x</p:attrName>
                                        </p:attrNameLst>
                                      </p:cBhvr>
                                      <p:tavLst>
                                        <p:tav tm="0">
                                          <p:val>
                                            <p:strVal val="#ppt_x"/>
                                          </p:val>
                                        </p:tav>
                                        <p:tav tm="100000">
                                          <p:val>
                                            <p:strVal val="#ppt_x"/>
                                          </p:val>
                                        </p:tav>
                                      </p:tavLst>
                                    </p:anim>
                                    <p:anim calcmode="lin" valueType="num">
                                      <p:cBhvr>
                                        <p:cTn id="275" dur="1000" fill="hold"/>
                                        <p:tgtEl>
                                          <p:spTgt spid="36919"/>
                                        </p:tgtEl>
                                        <p:attrNameLst>
                                          <p:attrName>ppt_y</p:attrName>
                                        </p:attrNameLst>
                                      </p:cBhvr>
                                      <p:tavLst>
                                        <p:tav tm="0">
                                          <p:val>
                                            <p:strVal val="#ppt_y+.1"/>
                                          </p:val>
                                        </p:tav>
                                        <p:tav tm="100000">
                                          <p:val>
                                            <p:strVal val="#ppt_y"/>
                                          </p:val>
                                        </p:tav>
                                      </p:tavLst>
                                    </p:anim>
                                  </p:childTnLst>
                                </p:cTn>
                              </p:par>
                              <p:par>
                                <p:cTn id="276" presetID="42" presetClass="entr" presetSubtype="0" fill="hold" grpId="0" nodeType="withEffect">
                                  <p:stCondLst>
                                    <p:cond delay="0"/>
                                  </p:stCondLst>
                                  <p:childTnLst>
                                    <p:set>
                                      <p:cBhvr>
                                        <p:cTn id="277" dur="1" fill="hold">
                                          <p:stCondLst>
                                            <p:cond delay="0"/>
                                          </p:stCondLst>
                                        </p:cTn>
                                        <p:tgtEl>
                                          <p:spTgt spid="36920"/>
                                        </p:tgtEl>
                                        <p:attrNameLst>
                                          <p:attrName>style.visibility</p:attrName>
                                        </p:attrNameLst>
                                      </p:cBhvr>
                                      <p:to>
                                        <p:strVal val="visible"/>
                                      </p:to>
                                    </p:set>
                                    <p:animEffect transition="in" filter="fade">
                                      <p:cBhvr>
                                        <p:cTn id="278" dur="1000"/>
                                        <p:tgtEl>
                                          <p:spTgt spid="36920"/>
                                        </p:tgtEl>
                                      </p:cBhvr>
                                    </p:animEffect>
                                    <p:anim calcmode="lin" valueType="num">
                                      <p:cBhvr>
                                        <p:cTn id="279" dur="1000" fill="hold"/>
                                        <p:tgtEl>
                                          <p:spTgt spid="36920"/>
                                        </p:tgtEl>
                                        <p:attrNameLst>
                                          <p:attrName>ppt_x</p:attrName>
                                        </p:attrNameLst>
                                      </p:cBhvr>
                                      <p:tavLst>
                                        <p:tav tm="0">
                                          <p:val>
                                            <p:strVal val="#ppt_x"/>
                                          </p:val>
                                        </p:tav>
                                        <p:tav tm="100000">
                                          <p:val>
                                            <p:strVal val="#ppt_x"/>
                                          </p:val>
                                        </p:tav>
                                      </p:tavLst>
                                    </p:anim>
                                    <p:anim calcmode="lin" valueType="num">
                                      <p:cBhvr>
                                        <p:cTn id="280" dur="1000" fill="hold"/>
                                        <p:tgtEl>
                                          <p:spTgt spid="36920"/>
                                        </p:tgtEl>
                                        <p:attrNameLst>
                                          <p:attrName>ppt_y</p:attrName>
                                        </p:attrNameLst>
                                      </p:cBhvr>
                                      <p:tavLst>
                                        <p:tav tm="0">
                                          <p:val>
                                            <p:strVal val="#ppt_y+.1"/>
                                          </p:val>
                                        </p:tav>
                                        <p:tav tm="100000">
                                          <p:val>
                                            <p:strVal val="#ppt_y"/>
                                          </p:val>
                                        </p:tav>
                                      </p:tavLst>
                                    </p:anim>
                                  </p:childTnLst>
                                </p:cTn>
                              </p:par>
                              <p:par>
                                <p:cTn id="281" presetID="42" presetClass="entr" presetSubtype="0" fill="hold" grpId="0" nodeType="withEffect">
                                  <p:stCondLst>
                                    <p:cond delay="0"/>
                                  </p:stCondLst>
                                  <p:childTnLst>
                                    <p:set>
                                      <p:cBhvr>
                                        <p:cTn id="282" dur="1" fill="hold">
                                          <p:stCondLst>
                                            <p:cond delay="0"/>
                                          </p:stCondLst>
                                        </p:cTn>
                                        <p:tgtEl>
                                          <p:spTgt spid="36921"/>
                                        </p:tgtEl>
                                        <p:attrNameLst>
                                          <p:attrName>style.visibility</p:attrName>
                                        </p:attrNameLst>
                                      </p:cBhvr>
                                      <p:to>
                                        <p:strVal val="visible"/>
                                      </p:to>
                                    </p:set>
                                    <p:animEffect transition="in" filter="fade">
                                      <p:cBhvr>
                                        <p:cTn id="283" dur="1000"/>
                                        <p:tgtEl>
                                          <p:spTgt spid="36921"/>
                                        </p:tgtEl>
                                      </p:cBhvr>
                                    </p:animEffect>
                                    <p:anim calcmode="lin" valueType="num">
                                      <p:cBhvr>
                                        <p:cTn id="284" dur="1000" fill="hold"/>
                                        <p:tgtEl>
                                          <p:spTgt spid="36921"/>
                                        </p:tgtEl>
                                        <p:attrNameLst>
                                          <p:attrName>ppt_x</p:attrName>
                                        </p:attrNameLst>
                                      </p:cBhvr>
                                      <p:tavLst>
                                        <p:tav tm="0">
                                          <p:val>
                                            <p:strVal val="#ppt_x"/>
                                          </p:val>
                                        </p:tav>
                                        <p:tav tm="100000">
                                          <p:val>
                                            <p:strVal val="#ppt_x"/>
                                          </p:val>
                                        </p:tav>
                                      </p:tavLst>
                                    </p:anim>
                                    <p:anim calcmode="lin" valueType="num">
                                      <p:cBhvr>
                                        <p:cTn id="285" dur="1000" fill="hold"/>
                                        <p:tgtEl>
                                          <p:spTgt spid="36921"/>
                                        </p:tgtEl>
                                        <p:attrNameLst>
                                          <p:attrName>ppt_y</p:attrName>
                                        </p:attrNameLst>
                                      </p:cBhvr>
                                      <p:tavLst>
                                        <p:tav tm="0">
                                          <p:val>
                                            <p:strVal val="#ppt_y+.1"/>
                                          </p:val>
                                        </p:tav>
                                        <p:tav tm="100000">
                                          <p:val>
                                            <p:strVal val="#ppt_y"/>
                                          </p:val>
                                        </p:tav>
                                      </p:tavLst>
                                    </p:anim>
                                  </p:childTnLst>
                                </p:cTn>
                              </p:par>
                              <p:par>
                                <p:cTn id="286" presetID="42" presetClass="entr" presetSubtype="0" fill="hold" grpId="0" nodeType="withEffect">
                                  <p:stCondLst>
                                    <p:cond delay="0"/>
                                  </p:stCondLst>
                                  <p:childTnLst>
                                    <p:set>
                                      <p:cBhvr>
                                        <p:cTn id="287" dur="1" fill="hold">
                                          <p:stCondLst>
                                            <p:cond delay="0"/>
                                          </p:stCondLst>
                                        </p:cTn>
                                        <p:tgtEl>
                                          <p:spTgt spid="36922"/>
                                        </p:tgtEl>
                                        <p:attrNameLst>
                                          <p:attrName>style.visibility</p:attrName>
                                        </p:attrNameLst>
                                      </p:cBhvr>
                                      <p:to>
                                        <p:strVal val="visible"/>
                                      </p:to>
                                    </p:set>
                                    <p:animEffect transition="in" filter="fade">
                                      <p:cBhvr>
                                        <p:cTn id="288" dur="1000"/>
                                        <p:tgtEl>
                                          <p:spTgt spid="36922"/>
                                        </p:tgtEl>
                                      </p:cBhvr>
                                    </p:animEffect>
                                    <p:anim calcmode="lin" valueType="num">
                                      <p:cBhvr>
                                        <p:cTn id="289" dur="1000" fill="hold"/>
                                        <p:tgtEl>
                                          <p:spTgt spid="36922"/>
                                        </p:tgtEl>
                                        <p:attrNameLst>
                                          <p:attrName>ppt_x</p:attrName>
                                        </p:attrNameLst>
                                      </p:cBhvr>
                                      <p:tavLst>
                                        <p:tav tm="0">
                                          <p:val>
                                            <p:strVal val="#ppt_x"/>
                                          </p:val>
                                        </p:tav>
                                        <p:tav tm="100000">
                                          <p:val>
                                            <p:strVal val="#ppt_x"/>
                                          </p:val>
                                        </p:tav>
                                      </p:tavLst>
                                    </p:anim>
                                    <p:anim calcmode="lin" valueType="num">
                                      <p:cBhvr>
                                        <p:cTn id="290" dur="1000" fill="hold"/>
                                        <p:tgtEl>
                                          <p:spTgt spid="36922"/>
                                        </p:tgtEl>
                                        <p:attrNameLst>
                                          <p:attrName>ppt_y</p:attrName>
                                        </p:attrNameLst>
                                      </p:cBhvr>
                                      <p:tavLst>
                                        <p:tav tm="0">
                                          <p:val>
                                            <p:strVal val="#ppt_y+.1"/>
                                          </p:val>
                                        </p:tav>
                                        <p:tav tm="100000">
                                          <p:val>
                                            <p:strVal val="#ppt_y"/>
                                          </p:val>
                                        </p:tav>
                                      </p:tavLst>
                                    </p:anim>
                                  </p:childTnLst>
                                </p:cTn>
                              </p:par>
                              <p:par>
                                <p:cTn id="291" presetID="42" presetClass="entr" presetSubtype="0" fill="hold" grpId="0" nodeType="withEffect">
                                  <p:stCondLst>
                                    <p:cond delay="0"/>
                                  </p:stCondLst>
                                  <p:childTnLst>
                                    <p:set>
                                      <p:cBhvr>
                                        <p:cTn id="292" dur="1" fill="hold">
                                          <p:stCondLst>
                                            <p:cond delay="0"/>
                                          </p:stCondLst>
                                        </p:cTn>
                                        <p:tgtEl>
                                          <p:spTgt spid="36923"/>
                                        </p:tgtEl>
                                        <p:attrNameLst>
                                          <p:attrName>style.visibility</p:attrName>
                                        </p:attrNameLst>
                                      </p:cBhvr>
                                      <p:to>
                                        <p:strVal val="visible"/>
                                      </p:to>
                                    </p:set>
                                    <p:animEffect transition="in" filter="fade">
                                      <p:cBhvr>
                                        <p:cTn id="293" dur="1000"/>
                                        <p:tgtEl>
                                          <p:spTgt spid="36923"/>
                                        </p:tgtEl>
                                      </p:cBhvr>
                                    </p:animEffect>
                                    <p:anim calcmode="lin" valueType="num">
                                      <p:cBhvr>
                                        <p:cTn id="294" dur="1000" fill="hold"/>
                                        <p:tgtEl>
                                          <p:spTgt spid="36923"/>
                                        </p:tgtEl>
                                        <p:attrNameLst>
                                          <p:attrName>ppt_x</p:attrName>
                                        </p:attrNameLst>
                                      </p:cBhvr>
                                      <p:tavLst>
                                        <p:tav tm="0">
                                          <p:val>
                                            <p:strVal val="#ppt_x"/>
                                          </p:val>
                                        </p:tav>
                                        <p:tav tm="100000">
                                          <p:val>
                                            <p:strVal val="#ppt_x"/>
                                          </p:val>
                                        </p:tav>
                                      </p:tavLst>
                                    </p:anim>
                                    <p:anim calcmode="lin" valueType="num">
                                      <p:cBhvr>
                                        <p:cTn id="295" dur="1000" fill="hold"/>
                                        <p:tgtEl>
                                          <p:spTgt spid="36923"/>
                                        </p:tgtEl>
                                        <p:attrNameLst>
                                          <p:attrName>ppt_y</p:attrName>
                                        </p:attrNameLst>
                                      </p:cBhvr>
                                      <p:tavLst>
                                        <p:tav tm="0">
                                          <p:val>
                                            <p:strVal val="#ppt_y+.1"/>
                                          </p:val>
                                        </p:tav>
                                        <p:tav tm="100000">
                                          <p:val>
                                            <p:strVal val="#ppt_y"/>
                                          </p:val>
                                        </p:tav>
                                      </p:tavLst>
                                    </p:anim>
                                  </p:childTnLst>
                                </p:cTn>
                              </p:par>
                              <p:par>
                                <p:cTn id="296" presetID="42" presetClass="entr" presetSubtype="0" fill="hold" grpId="0" nodeType="withEffect">
                                  <p:stCondLst>
                                    <p:cond delay="0"/>
                                  </p:stCondLst>
                                  <p:childTnLst>
                                    <p:set>
                                      <p:cBhvr>
                                        <p:cTn id="297" dur="1" fill="hold">
                                          <p:stCondLst>
                                            <p:cond delay="0"/>
                                          </p:stCondLst>
                                        </p:cTn>
                                        <p:tgtEl>
                                          <p:spTgt spid="36924"/>
                                        </p:tgtEl>
                                        <p:attrNameLst>
                                          <p:attrName>style.visibility</p:attrName>
                                        </p:attrNameLst>
                                      </p:cBhvr>
                                      <p:to>
                                        <p:strVal val="visible"/>
                                      </p:to>
                                    </p:set>
                                    <p:animEffect transition="in" filter="fade">
                                      <p:cBhvr>
                                        <p:cTn id="298" dur="1000"/>
                                        <p:tgtEl>
                                          <p:spTgt spid="36924"/>
                                        </p:tgtEl>
                                      </p:cBhvr>
                                    </p:animEffect>
                                    <p:anim calcmode="lin" valueType="num">
                                      <p:cBhvr>
                                        <p:cTn id="299" dur="1000" fill="hold"/>
                                        <p:tgtEl>
                                          <p:spTgt spid="36924"/>
                                        </p:tgtEl>
                                        <p:attrNameLst>
                                          <p:attrName>ppt_x</p:attrName>
                                        </p:attrNameLst>
                                      </p:cBhvr>
                                      <p:tavLst>
                                        <p:tav tm="0">
                                          <p:val>
                                            <p:strVal val="#ppt_x"/>
                                          </p:val>
                                        </p:tav>
                                        <p:tav tm="100000">
                                          <p:val>
                                            <p:strVal val="#ppt_x"/>
                                          </p:val>
                                        </p:tav>
                                      </p:tavLst>
                                    </p:anim>
                                    <p:anim calcmode="lin" valueType="num">
                                      <p:cBhvr>
                                        <p:cTn id="300" dur="1000" fill="hold"/>
                                        <p:tgtEl>
                                          <p:spTgt spid="36924"/>
                                        </p:tgtEl>
                                        <p:attrNameLst>
                                          <p:attrName>ppt_y</p:attrName>
                                        </p:attrNameLst>
                                      </p:cBhvr>
                                      <p:tavLst>
                                        <p:tav tm="0">
                                          <p:val>
                                            <p:strVal val="#ppt_y+.1"/>
                                          </p:val>
                                        </p:tav>
                                        <p:tav tm="100000">
                                          <p:val>
                                            <p:strVal val="#ppt_y"/>
                                          </p:val>
                                        </p:tav>
                                      </p:tavLst>
                                    </p:anim>
                                  </p:childTnLst>
                                </p:cTn>
                              </p:par>
                              <p:par>
                                <p:cTn id="301" presetID="42" presetClass="entr" presetSubtype="0" fill="hold" grpId="0" nodeType="withEffect">
                                  <p:stCondLst>
                                    <p:cond delay="0"/>
                                  </p:stCondLst>
                                  <p:childTnLst>
                                    <p:set>
                                      <p:cBhvr>
                                        <p:cTn id="302" dur="1" fill="hold">
                                          <p:stCondLst>
                                            <p:cond delay="0"/>
                                          </p:stCondLst>
                                        </p:cTn>
                                        <p:tgtEl>
                                          <p:spTgt spid="36925"/>
                                        </p:tgtEl>
                                        <p:attrNameLst>
                                          <p:attrName>style.visibility</p:attrName>
                                        </p:attrNameLst>
                                      </p:cBhvr>
                                      <p:to>
                                        <p:strVal val="visible"/>
                                      </p:to>
                                    </p:set>
                                    <p:animEffect transition="in" filter="fade">
                                      <p:cBhvr>
                                        <p:cTn id="303" dur="1000"/>
                                        <p:tgtEl>
                                          <p:spTgt spid="36925"/>
                                        </p:tgtEl>
                                      </p:cBhvr>
                                    </p:animEffect>
                                    <p:anim calcmode="lin" valueType="num">
                                      <p:cBhvr>
                                        <p:cTn id="304" dur="1000" fill="hold"/>
                                        <p:tgtEl>
                                          <p:spTgt spid="36925"/>
                                        </p:tgtEl>
                                        <p:attrNameLst>
                                          <p:attrName>ppt_x</p:attrName>
                                        </p:attrNameLst>
                                      </p:cBhvr>
                                      <p:tavLst>
                                        <p:tav tm="0">
                                          <p:val>
                                            <p:strVal val="#ppt_x"/>
                                          </p:val>
                                        </p:tav>
                                        <p:tav tm="100000">
                                          <p:val>
                                            <p:strVal val="#ppt_x"/>
                                          </p:val>
                                        </p:tav>
                                      </p:tavLst>
                                    </p:anim>
                                    <p:anim calcmode="lin" valueType="num">
                                      <p:cBhvr>
                                        <p:cTn id="305" dur="1000" fill="hold"/>
                                        <p:tgtEl>
                                          <p:spTgt spid="36925"/>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36926"/>
                                        </p:tgtEl>
                                        <p:attrNameLst>
                                          <p:attrName>style.visibility</p:attrName>
                                        </p:attrNameLst>
                                      </p:cBhvr>
                                      <p:to>
                                        <p:strVal val="visible"/>
                                      </p:to>
                                    </p:set>
                                    <p:animEffect transition="in" filter="fade">
                                      <p:cBhvr>
                                        <p:cTn id="308" dur="1000"/>
                                        <p:tgtEl>
                                          <p:spTgt spid="36926"/>
                                        </p:tgtEl>
                                      </p:cBhvr>
                                    </p:animEffect>
                                    <p:anim calcmode="lin" valueType="num">
                                      <p:cBhvr>
                                        <p:cTn id="309" dur="1000" fill="hold"/>
                                        <p:tgtEl>
                                          <p:spTgt spid="36926"/>
                                        </p:tgtEl>
                                        <p:attrNameLst>
                                          <p:attrName>ppt_x</p:attrName>
                                        </p:attrNameLst>
                                      </p:cBhvr>
                                      <p:tavLst>
                                        <p:tav tm="0">
                                          <p:val>
                                            <p:strVal val="#ppt_x"/>
                                          </p:val>
                                        </p:tav>
                                        <p:tav tm="100000">
                                          <p:val>
                                            <p:strVal val="#ppt_x"/>
                                          </p:val>
                                        </p:tav>
                                      </p:tavLst>
                                    </p:anim>
                                    <p:anim calcmode="lin" valueType="num">
                                      <p:cBhvr>
                                        <p:cTn id="310" dur="1000" fill="hold"/>
                                        <p:tgtEl>
                                          <p:spTgt spid="369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7" grpId="0"/>
      <p:bldP spid="36902" grpId="0"/>
      <p:bldP spid="36903" grpId="0"/>
      <p:bldP spid="36904" grpId="0"/>
      <p:bldP spid="36905" grpId="0"/>
      <p:bldP spid="36906" grpId="0"/>
      <p:bldP spid="36907" grpId="0"/>
      <p:bldP spid="36908" grpId="0"/>
      <p:bldP spid="36909" grpId="0"/>
      <p:bldP spid="36910" grpId="0"/>
      <p:bldP spid="36911" grpId="0"/>
      <p:bldP spid="36912" grpId="0"/>
      <p:bldP spid="36913" grpId="0"/>
      <p:bldP spid="36914" grpId="0"/>
      <p:bldP spid="36915" grpId="0"/>
      <p:bldP spid="36916" grpId="0"/>
      <p:bldP spid="36917" grpId="0"/>
      <p:bldP spid="36918" grpId="0"/>
      <p:bldP spid="36919" grpId="0"/>
      <p:bldP spid="36920" grpId="0"/>
      <p:bldP spid="36921" grpId="0"/>
      <p:bldP spid="36922" grpId="0"/>
      <p:bldP spid="36923" grpId="0"/>
      <p:bldP spid="36924" grpId="0"/>
      <p:bldP spid="36925" grpId="0"/>
      <p:bldP spid="369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3" name="intervalshape"/>
          <p:cNvCxnSpPr>
            <a:cxnSpLocks noChangeShapeType="1"/>
          </p:cNvCxnSpPr>
          <p:nvPr/>
        </p:nvCxnSpPr>
        <p:spPr bwMode="auto">
          <a:xfrm>
            <a:off x="8609013" y="2428875"/>
            <a:ext cx="0" cy="3656013"/>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8914" name="intervalshape"/>
          <p:cNvCxnSpPr>
            <a:cxnSpLocks noChangeShapeType="1"/>
          </p:cNvCxnSpPr>
          <p:nvPr/>
        </p:nvCxnSpPr>
        <p:spPr bwMode="auto">
          <a:xfrm>
            <a:off x="7739063" y="2428875"/>
            <a:ext cx="0" cy="3656013"/>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70" name="intervalshape">
            <a:extLst>
              <a:ext uri="{FF2B5EF4-FFF2-40B4-BE49-F238E27FC236}">
                <a16:creationId xmlns="" xmlns:a16="http://schemas.microsoft.com/office/drawing/2014/main" id="{D6E261FE-216D-41AE-B97C-82C27D46CD5D}"/>
              </a:ext>
            </a:extLst>
          </p:cNvPr>
          <p:cNvSpPr/>
          <p:nvPr>
            <p:custDataLst>
              <p:tags r:id="rId2"/>
            </p:custDataLst>
          </p:nvPr>
        </p:nvSpPr>
        <p:spPr>
          <a:xfrm>
            <a:off x="7739743" y="5950003"/>
            <a:ext cx="870002" cy="270933"/>
          </a:xfrm>
          <a:prstGeom prst="homePlate">
            <a:avLst/>
          </a:prstGeom>
          <a:solidFill>
            <a:srgbClr val="EA161E"/>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a:solidFill>
                  <a:schemeClr val="accent1">
                    <a:shade val="50000"/>
                  </a:schemeClr>
                </a:solidFill>
                <a:prstDash val="solid"/>
              </a14:hiddenLine>
            </a:ext>
          </a:extLst>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8916" name="intervalshape"/>
          <p:cNvCxnSpPr>
            <a:cxnSpLocks noChangeShapeType="1"/>
          </p:cNvCxnSpPr>
          <p:nvPr/>
        </p:nvCxnSpPr>
        <p:spPr bwMode="auto">
          <a:xfrm>
            <a:off x="8035925" y="2428875"/>
            <a:ext cx="0" cy="3081338"/>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8917" name="intervalshape"/>
          <p:cNvCxnSpPr>
            <a:cxnSpLocks noChangeShapeType="1"/>
          </p:cNvCxnSpPr>
          <p:nvPr/>
        </p:nvCxnSpPr>
        <p:spPr bwMode="auto">
          <a:xfrm>
            <a:off x="5759450" y="2428875"/>
            <a:ext cx="0" cy="3081338"/>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73" name="intervalshape">
            <a:extLst>
              <a:ext uri="{FF2B5EF4-FFF2-40B4-BE49-F238E27FC236}">
                <a16:creationId xmlns="" xmlns:a16="http://schemas.microsoft.com/office/drawing/2014/main" id="{3762AC78-5C92-4E63-881D-26A9791A570D}"/>
              </a:ext>
            </a:extLst>
          </p:cNvPr>
          <p:cNvSpPr/>
          <p:nvPr>
            <p:custDataLst>
              <p:tags r:id="rId3"/>
            </p:custDataLst>
          </p:nvPr>
        </p:nvSpPr>
        <p:spPr>
          <a:xfrm>
            <a:off x="5759100" y="5374270"/>
            <a:ext cx="2276814" cy="270933"/>
          </a:xfrm>
          <a:prstGeom prst="roundRect">
            <a:avLst/>
          </a:prstGeom>
          <a:solidFill>
            <a:srgbClr val="0072BC"/>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a:solidFill>
                  <a:schemeClr val="accent1">
                    <a:shade val="50000"/>
                  </a:schemeClr>
                </a:solidFill>
                <a:prstDash val="solid"/>
              </a14:hiddenLine>
            </a:ext>
          </a:extLst>
        </p:spPr>
        <p:txBody>
          <a:bodyPr wrap="none" lIns="44450" tIns="19050" rIns="44450" bIns="6350" anchor="ctr"/>
          <a:lstStyle/>
          <a:p>
            <a:pPr algn="ctr" eaLnBrk="1" hangingPunct="1">
              <a:lnSpc>
                <a:spcPts val="1000"/>
              </a:lnSpc>
              <a:defRPr/>
            </a:pPr>
            <a:r>
              <a:rPr lang="en-US" sz="1100" kern="0" dirty="0">
                <a:solidFill>
                  <a:srgbClr val="FFFFFF"/>
                </a:solidFill>
                <a:latin typeface="+mn-lt"/>
                <a:ea typeface="+mn-ea"/>
              </a:rPr>
              <a:t>On-going Partner Development</a:t>
            </a:r>
            <a:endParaRPr lang="en-US" sz="1100" kern="0" dirty="0">
              <a:solidFill>
                <a:srgbClr val="FFFFFF"/>
              </a:solidFill>
              <a:ea typeface="+mn-ea"/>
            </a:endParaRPr>
          </a:p>
        </p:txBody>
      </p:sp>
      <p:cxnSp>
        <p:nvCxnSpPr>
          <p:cNvPr id="38919" name="intervalshape"/>
          <p:cNvCxnSpPr>
            <a:cxnSpLocks noChangeShapeType="1"/>
          </p:cNvCxnSpPr>
          <p:nvPr/>
        </p:nvCxnSpPr>
        <p:spPr bwMode="auto">
          <a:xfrm>
            <a:off x="5759450" y="2428875"/>
            <a:ext cx="0" cy="2617788"/>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8920" name="intervalshape"/>
          <p:cNvCxnSpPr>
            <a:cxnSpLocks noChangeShapeType="1"/>
          </p:cNvCxnSpPr>
          <p:nvPr/>
        </p:nvCxnSpPr>
        <p:spPr bwMode="auto">
          <a:xfrm>
            <a:off x="4352925" y="2428875"/>
            <a:ext cx="0" cy="2617788"/>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76" name="intervalshape">
            <a:extLst>
              <a:ext uri="{FF2B5EF4-FFF2-40B4-BE49-F238E27FC236}">
                <a16:creationId xmlns="" xmlns:a16="http://schemas.microsoft.com/office/drawing/2014/main" id="{6A823B63-A0E2-4E02-8439-C932B6D40946}"/>
              </a:ext>
            </a:extLst>
          </p:cNvPr>
          <p:cNvSpPr/>
          <p:nvPr>
            <p:custDataLst>
              <p:tags r:id="rId4"/>
            </p:custDataLst>
          </p:nvPr>
        </p:nvSpPr>
        <p:spPr>
          <a:xfrm>
            <a:off x="4352288" y="4911143"/>
            <a:ext cx="1406812" cy="270933"/>
          </a:xfrm>
          <a:prstGeom prst="roundRect">
            <a:avLst/>
          </a:prstGeom>
          <a:solidFill>
            <a:srgbClr val="1AAA42"/>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a:solidFill>
                  <a:schemeClr val="accent1">
                    <a:shade val="50000"/>
                  </a:schemeClr>
                </a:solidFill>
                <a:prstDash val="solid"/>
              </a14:hiddenLine>
            </a:ext>
          </a:extLst>
        </p:spPr>
        <p:txBody>
          <a:bodyPr wrap="none" lIns="44450" tIns="19050" rIns="44450" bIns="6350" anchor="ctr"/>
          <a:lstStyle/>
          <a:p>
            <a:pPr algn="ctr" eaLnBrk="1" hangingPunct="1">
              <a:lnSpc>
                <a:spcPts val="1000"/>
              </a:lnSpc>
              <a:defRPr/>
            </a:pPr>
            <a:r>
              <a:rPr lang="en-US" sz="1100" kern="0" dirty="0">
                <a:solidFill>
                  <a:srgbClr val="FFFFFF"/>
                </a:solidFill>
                <a:latin typeface="+mn-lt"/>
                <a:ea typeface="+mn-ea"/>
              </a:rPr>
              <a:t>Kickoff Calls</a:t>
            </a:r>
            <a:endParaRPr lang="en-US" sz="1100" kern="0" dirty="0">
              <a:solidFill>
                <a:srgbClr val="FFFFFF"/>
              </a:solidFill>
              <a:ea typeface="+mn-ea"/>
            </a:endParaRPr>
          </a:p>
        </p:txBody>
      </p:sp>
      <p:cxnSp>
        <p:nvCxnSpPr>
          <p:cNvPr id="38922" name="intervalshape"/>
          <p:cNvCxnSpPr>
            <a:cxnSpLocks noChangeShapeType="1"/>
          </p:cNvCxnSpPr>
          <p:nvPr/>
        </p:nvCxnSpPr>
        <p:spPr bwMode="auto">
          <a:xfrm>
            <a:off x="5759450" y="2428875"/>
            <a:ext cx="0" cy="2154238"/>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8923" name="intervalshape"/>
          <p:cNvCxnSpPr>
            <a:cxnSpLocks noChangeShapeType="1"/>
          </p:cNvCxnSpPr>
          <p:nvPr/>
        </p:nvCxnSpPr>
        <p:spPr bwMode="auto">
          <a:xfrm>
            <a:off x="4352925" y="2428875"/>
            <a:ext cx="0" cy="2154238"/>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79" name="intervalshape">
            <a:extLst>
              <a:ext uri="{FF2B5EF4-FFF2-40B4-BE49-F238E27FC236}">
                <a16:creationId xmlns="" xmlns:a16="http://schemas.microsoft.com/office/drawing/2014/main" id="{E4374929-F7D8-49DF-8F02-75A969B1A014}"/>
              </a:ext>
            </a:extLst>
          </p:cNvPr>
          <p:cNvSpPr/>
          <p:nvPr>
            <p:custDataLst>
              <p:tags r:id="rId5"/>
            </p:custDataLst>
          </p:nvPr>
        </p:nvSpPr>
        <p:spPr>
          <a:xfrm>
            <a:off x="4352288" y="4448016"/>
            <a:ext cx="1406812" cy="270933"/>
          </a:xfrm>
          <a:prstGeom prst="roundRect">
            <a:avLst/>
          </a:prstGeom>
          <a:solidFill>
            <a:srgbClr val="0072BC"/>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a:solidFill>
                  <a:schemeClr val="accent1">
                    <a:shade val="50000"/>
                  </a:schemeClr>
                </a:solidFill>
                <a:prstDash val="solid"/>
              </a14:hiddenLine>
            </a:ext>
          </a:extLst>
        </p:spPr>
        <p:txBody>
          <a:bodyPr wrap="none" lIns="44450" tIns="19050" rIns="44450" bIns="6350" anchor="ctr"/>
          <a:lstStyle/>
          <a:p>
            <a:pPr algn="ctr" eaLnBrk="1" hangingPunct="1">
              <a:lnSpc>
                <a:spcPts val="1000"/>
              </a:lnSpc>
              <a:defRPr/>
            </a:pPr>
            <a:r>
              <a:rPr lang="en-US" sz="1100" kern="0" dirty="0">
                <a:solidFill>
                  <a:srgbClr val="FFFFFF"/>
                </a:solidFill>
                <a:latin typeface="+mn-lt"/>
                <a:ea typeface="+mn-ea"/>
              </a:rPr>
              <a:t>Architecture Review</a:t>
            </a:r>
            <a:endParaRPr lang="en-US" sz="1100" kern="0" dirty="0">
              <a:solidFill>
                <a:srgbClr val="FFFFFF"/>
              </a:solidFill>
              <a:ea typeface="+mn-ea"/>
            </a:endParaRPr>
          </a:p>
        </p:txBody>
      </p:sp>
      <p:cxnSp>
        <p:nvCxnSpPr>
          <p:cNvPr id="38925" name="intervalshape"/>
          <p:cNvCxnSpPr>
            <a:cxnSpLocks noChangeShapeType="1"/>
          </p:cNvCxnSpPr>
          <p:nvPr/>
        </p:nvCxnSpPr>
        <p:spPr bwMode="auto">
          <a:xfrm>
            <a:off x="4630738" y="2428875"/>
            <a:ext cx="0" cy="1692275"/>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8926" name="intervalshape"/>
          <p:cNvCxnSpPr>
            <a:cxnSpLocks noChangeShapeType="1"/>
          </p:cNvCxnSpPr>
          <p:nvPr/>
        </p:nvCxnSpPr>
        <p:spPr bwMode="auto">
          <a:xfrm>
            <a:off x="4056063" y="2428875"/>
            <a:ext cx="0" cy="1692275"/>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82" name="intervalshape">
            <a:extLst>
              <a:ext uri="{FF2B5EF4-FFF2-40B4-BE49-F238E27FC236}">
                <a16:creationId xmlns="" xmlns:a16="http://schemas.microsoft.com/office/drawing/2014/main" id="{C7D4B849-185B-435E-A605-1C43D3F40014}"/>
              </a:ext>
            </a:extLst>
          </p:cNvPr>
          <p:cNvSpPr/>
          <p:nvPr>
            <p:custDataLst>
              <p:tags r:id="rId6"/>
            </p:custDataLst>
          </p:nvPr>
        </p:nvSpPr>
        <p:spPr>
          <a:xfrm>
            <a:off x="4056118" y="3984890"/>
            <a:ext cx="573831" cy="270933"/>
          </a:xfrm>
          <a:prstGeom prst="roundRect">
            <a:avLst/>
          </a:prstGeom>
          <a:solidFill>
            <a:srgbClr val="737373"/>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a:solidFill>
                  <a:schemeClr val="accent1">
                    <a:shade val="50000"/>
                  </a:schemeClr>
                </a:solidFill>
                <a:prstDash val="solid"/>
              </a14:hiddenLine>
            </a:ext>
          </a:extLst>
        </p:spPr>
        <p:txBody>
          <a:bodyPr anchor="ctr"/>
          <a:lstStyle/>
          <a:p>
            <a:pPr algn="ctr" eaLnBrk="1" hangingPunct="1">
              <a:defRPr/>
            </a:pPr>
            <a:endParaRPr lang="en-US" kern="0" dirty="0">
              <a:solidFill>
                <a:prstClr val="white"/>
              </a:solidFill>
              <a:latin typeface="Calibri" panose="020F0502020204030204"/>
              <a:ea typeface="+mn-ea"/>
            </a:endParaRPr>
          </a:p>
        </p:txBody>
      </p:sp>
      <p:cxnSp>
        <p:nvCxnSpPr>
          <p:cNvPr id="38928" name="intervalshape"/>
          <p:cNvCxnSpPr>
            <a:cxnSpLocks noChangeShapeType="1"/>
          </p:cNvCxnSpPr>
          <p:nvPr/>
        </p:nvCxnSpPr>
        <p:spPr bwMode="auto">
          <a:xfrm>
            <a:off x="4630738" y="2428875"/>
            <a:ext cx="0" cy="1116013"/>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38929" name="intervalshape"/>
          <p:cNvCxnSpPr>
            <a:cxnSpLocks noChangeShapeType="1"/>
          </p:cNvCxnSpPr>
          <p:nvPr/>
        </p:nvCxnSpPr>
        <p:spPr bwMode="auto">
          <a:xfrm>
            <a:off x="2686050" y="2428875"/>
            <a:ext cx="0" cy="1116013"/>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85" name="intervalshape">
            <a:extLst>
              <a:ext uri="{FF2B5EF4-FFF2-40B4-BE49-F238E27FC236}">
                <a16:creationId xmlns="" xmlns:a16="http://schemas.microsoft.com/office/drawing/2014/main" id="{A2B8540B-C428-49BC-AAEF-2F634E837CF2}"/>
              </a:ext>
            </a:extLst>
          </p:cNvPr>
          <p:cNvSpPr/>
          <p:nvPr>
            <p:custDataLst>
              <p:tags r:id="rId7"/>
            </p:custDataLst>
          </p:nvPr>
        </p:nvSpPr>
        <p:spPr>
          <a:xfrm>
            <a:off x="2686328" y="3409156"/>
            <a:ext cx="1943621" cy="270933"/>
          </a:xfrm>
          <a:prstGeom prst="roundRect">
            <a:avLst/>
          </a:prstGeom>
          <a:solidFill>
            <a:srgbClr val="FEBA0A"/>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a:solidFill>
                  <a:schemeClr val="accent1">
                    <a:shade val="50000"/>
                  </a:schemeClr>
                </a:solidFill>
                <a:prstDash val="solid"/>
              </a14:hiddenLine>
            </a:ext>
          </a:extLst>
        </p:spPr>
        <p:txBody>
          <a:bodyPr wrap="none" lIns="44450" tIns="19050" rIns="44450" bIns="6350" anchor="ctr"/>
          <a:lstStyle/>
          <a:p>
            <a:pPr algn="ctr" eaLnBrk="1" hangingPunct="1">
              <a:lnSpc>
                <a:spcPts val="1000"/>
              </a:lnSpc>
              <a:defRPr/>
            </a:pPr>
            <a:r>
              <a:rPr lang="en-US" sz="1100" kern="0" dirty="0">
                <a:solidFill>
                  <a:srgbClr val="FFFFFF"/>
                </a:solidFill>
                <a:latin typeface="+mn-lt"/>
                <a:ea typeface="+mn-ea"/>
              </a:rPr>
              <a:t>Partner Recruit</a:t>
            </a:r>
            <a:endParaRPr lang="en-US" sz="1100" kern="0" dirty="0">
              <a:solidFill>
                <a:srgbClr val="FFFFFF"/>
              </a:solidFill>
              <a:ea typeface="+mn-ea"/>
            </a:endParaRPr>
          </a:p>
        </p:txBody>
      </p:sp>
      <p:sp>
        <p:nvSpPr>
          <p:cNvPr id="86" name="pgshape">
            <a:extLst>
              <a:ext uri="{FF2B5EF4-FFF2-40B4-BE49-F238E27FC236}">
                <a16:creationId xmlns="" xmlns:a16="http://schemas.microsoft.com/office/drawing/2014/main" id="{BB2BAE1F-FD04-4576-ACF7-5983EF7FFCC0}"/>
              </a:ext>
            </a:extLst>
          </p:cNvPr>
          <p:cNvSpPr/>
          <p:nvPr>
            <p:custDataLst>
              <p:tags r:id="rId8"/>
            </p:custDataLst>
          </p:nvPr>
        </p:nvSpPr>
        <p:spPr>
          <a:xfrm>
            <a:off x="2427177" y="2089880"/>
            <a:ext cx="6756400" cy="338667"/>
          </a:xfrm>
          <a:prstGeom prst="roundRect">
            <a:avLst/>
          </a:prstGeom>
          <a:solidFill>
            <a:srgbClr val="1B6EB8"/>
          </a:soli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p:spPr>
        <p:txBody>
          <a:bodyPr anchor="ctr"/>
          <a:lstStyle/>
          <a:p>
            <a:pPr algn="ctr" eaLnBrk="1" hangingPunct="1">
              <a:defRPr/>
            </a:pPr>
            <a:endParaRPr lang="en-US" kern="0" dirty="0">
              <a:solidFill>
                <a:prstClr val="white"/>
              </a:solidFill>
              <a:latin typeface="Calibri" panose="020F0502020204030204"/>
              <a:ea typeface="+mn-ea"/>
            </a:endParaRPr>
          </a:p>
        </p:txBody>
      </p:sp>
      <p:sp>
        <p:nvSpPr>
          <p:cNvPr id="38932" name="pgshape"/>
          <p:cNvSpPr txBox="1">
            <a:spLocks noChangeArrowheads="1"/>
          </p:cNvSpPr>
          <p:nvPr>
            <p:custDataLst>
              <p:tags r:id="rId9"/>
            </p:custDataLst>
          </p:nvPr>
        </p:nvSpPr>
        <p:spPr bwMode="auto">
          <a:xfrm>
            <a:off x="1665288" y="2089150"/>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b="1">
                <a:solidFill>
                  <a:srgbClr val="1B6EB8"/>
                </a:solidFill>
                <a:latin typeface="Arial" panose="020B0604020202020204" pitchFamily="34" charset="0"/>
                <a:ea typeface="宋体" panose="02010600030101010101" pitchFamily="2" charset="-122"/>
              </a:rPr>
              <a:t>2017</a:t>
            </a:r>
          </a:p>
        </p:txBody>
      </p:sp>
      <p:cxnSp>
        <p:nvCxnSpPr>
          <p:cNvPr id="38933" name="pgshape"/>
          <p:cNvCxnSpPr>
            <a:cxnSpLocks noChangeShapeType="1"/>
          </p:cNvCxnSpPr>
          <p:nvPr/>
        </p:nvCxnSpPr>
        <p:spPr bwMode="auto">
          <a:xfrm flipV="1">
            <a:off x="2427288"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34" name="pgshape"/>
          <p:cNvSpPr txBox="1">
            <a:spLocks noChangeArrowheads="1"/>
          </p:cNvSpPr>
          <p:nvPr>
            <p:custDataLst>
              <p:tags r:id="rId10"/>
            </p:custDataLst>
          </p:nvPr>
        </p:nvSpPr>
        <p:spPr bwMode="auto">
          <a:xfrm>
            <a:off x="2427288" y="1751013"/>
            <a:ext cx="5635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1F497D"/>
                </a:solidFill>
                <a:latin typeface="Arial" panose="020B0604020202020204" pitchFamily="34" charset="0"/>
                <a:ea typeface="宋体" panose="02010600030101010101" pitchFamily="2" charset="-122"/>
              </a:rPr>
              <a:t>2013</a:t>
            </a:r>
          </a:p>
        </p:txBody>
      </p:sp>
      <p:sp>
        <p:nvSpPr>
          <p:cNvPr id="38935" name="pgshape"/>
          <p:cNvSpPr txBox="1">
            <a:spLocks noChangeArrowheads="1"/>
          </p:cNvSpPr>
          <p:nvPr>
            <p:custDataLst>
              <p:tags r:id="rId11"/>
            </p:custDataLst>
          </p:nvPr>
        </p:nvSpPr>
        <p:spPr bwMode="auto">
          <a:xfrm>
            <a:off x="2427288" y="2089150"/>
            <a:ext cx="563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Jan</a:t>
            </a:r>
          </a:p>
        </p:txBody>
      </p:sp>
      <p:cxnSp>
        <p:nvCxnSpPr>
          <p:cNvPr id="38936" name="pgshape"/>
          <p:cNvCxnSpPr>
            <a:cxnSpLocks noChangeShapeType="1"/>
          </p:cNvCxnSpPr>
          <p:nvPr/>
        </p:nvCxnSpPr>
        <p:spPr bwMode="auto">
          <a:xfrm flipV="1">
            <a:off x="3000375"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37" name="pgshape"/>
          <p:cNvSpPr txBox="1">
            <a:spLocks noChangeArrowheads="1"/>
          </p:cNvSpPr>
          <p:nvPr>
            <p:custDataLst>
              <p:tags r:id="rId12"/>
            </p:custDataLst>
          </p:nvPr>
        </p:nvSpPr>
        <p:spPr bwMode="auto">
          <a:xfrm>
            <a:off x="3000375" y="2089150"/>
            <a:ext cx="56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Feb</a:t>
            </a:r>
          </a:p>
        </p:txBody>
      </p:sp>
      <p:cxnSp>
        <p:nvCxnSpPr>
          <p:cNvPr id="38938" name="pgshape"/>
          <p:cNvCxnSpPr>
            <a:cxnSpLocks noChangeShapeType="1"/>
          </p:cNvCxnSpPr>
          <p:nvPr/>
        </p:nvCxnSpPr>
        <p:spPr bwMode="auto">
          <a:xfrm flipV="1">
            <a:off x="3519488"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39" name="pgshape"/>
          <p:cNvSpPr txBox="1">
            <a:spLocks noChangeArrowheads="1"/>
          </p:cNvSpPr>
          <p:nvPr>
            <p:custDataLst>
              <p:tags r:id="rId13"/>
            </p:custDataLst>
          </p:nvPr>
        </p:nvSpPr>
        <p:spPr bwMode="auto">
          <a:xfrm>
            <a:off x="3519488" y="2089150"/>
            <a:ext cx="563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Mar</a:t>
            </a:r>
          </a:p>
        </p:txBody>
      </p:sp>
      <p:cxnSp>
        <p:nvCxnSpPr>
          <p:cNvPr id="38940" name="pgshape"/>
          <p:cNvCxnSpPr>
            <a:cxnSpLocks noChangeShapeType="1"/>
          </p:cNvCxnSpPr>
          <p:nvPr/>
        </p:nvCxnSpPr>
        <p:spPr bwMode="auto">
          <a:xfrm flipV="1">
            <a:off x="4092575"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41" name="pgshape"/>
          <p:cNvSpPr txBox="1">
            <a:spLocks noChangeArrowheads="1"/>
          </p:cNvSpPr>
          <p:nvPr>
            <p:custDataLst>
              <p:tags r:id="rId14"/>
            </p:custDataLst>
          </p:nvPr>
        </p:nvSpPr>
        <p:spPr bwMode="auto">
          <a:xfrm>
            <a:off x="4092575" y="2089150"/>
            <a:ext cx="56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Apr</a:t>
            </a:r>
          </a:p>
        </p:txBody>
      </p:sp>
      <p:cxnSp>
        <p:nvCxnSpPr>
          <p:cNvPr id="38942" name="pgshape"/>
          <p:cNvCxnSpPr>
            <a:cxnSpLocks noChangeShapeType="1"/>
          </p:cNvCxnSpPr>
          <p:nvPr/>
        </p:nvCxnSpPr>
        <p:spPr bwMode="auto">
          <a:xfrm flipV="1">
            <a:off x="4648200"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43" name="pgshape"/>
          <p:cNvSpPr txBox="1">
            <a:spLocks noChangeArrowheads="1"/>
          </p:cNvSpPr>
          <p:nvPr>
            <p:custDataLst>
              <p:tags r:id="rId15"/>
            </p:custDataLst>
          </p:nvPr>
        </p:nvSpPr>
        <p:spPr bwMode="auto">
          <a:xfrm>
            <a:off x="4648200" y="2089150"/>
            <a:ext cx="56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May</a:t>
            </a:r>
          </a:p>
        </p:txBody>
      </p:sp>
      <p:cxnSp>
        <p:nvCxnSpPr>
          <p:cNvPr id="38944" name="pgshape"/>
          <p:cNvCxnSpPr>
            <a:cxnSpLocks noChangeShapeType="1"/>
          </p:cNvCxnSpPr>
          <p:nvPr/>
        </p:nvCxnSpPr>
        <p:spPr bwMode="auto">
          <a:xfrm flipV="1">
            <a:off x="5222875"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45" name="pgshape"/>
          <p:cNvSpPr txBox="1">
            <a:spLocks noChangeArrowheads="1"/>
          </p:cNvSpPr>
          <p:nvPr>
            <p:custDataLst>
              <p:tags r:id="rId16"/>
            </p:custDataLst>
          </p:nvPr>
        </p:nvSpPr>
        <p:spPr bwMode="auto">
          <a:xfrm>
            <a:off x="5222875" y="2089150"/>
            <a:ext cx="561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Jun</a:t>
            </a:r>
          </a:p>
        </p:txBody>
      </p:sp>
      <p:cxnSp>
        <p:nvCxnSpPr>
          <p:cNvPr id="38946" name="pgshape"/>
          <p:cNvCxnSpPr>
            <a:cxnSpLocks noChangeShapeType="1"/>
          </p:cNvCxnSpPr>
          <p:nvPr/>
        </p:nvCxnSpPr>
        <p:spPr bwMode="auto">
          <a:xfrm flipV="1">
            <a:off x="5776913"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47" name="pgshape"/>
          <p:cNvSpPr txBox="1">
            <a:spLocks noChangeArrowheads="1"/>
          </p:cNvSpPr>
          <p:nvPr>
            <p:custDataLst>
              <p:tags r:id="rId17"/>
            </p:custDataLst>
          </p:nvPr>
        </p:nvSpPr>
        <p:spPr bwMode="auto">
          <a:xfrm>
            <a:off x="5776913" y="2089150"/>
            <a:ext cx="563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Jul</a:t>
            </a:r>
          </a:p>
        </p:txBody>
      </p:sp>
      <p:cxnSp>
        <p:nvCxnSpPr>
          <p:cNvPr id="38948" name="pgshape"/>
          <p:cNvCxnSpPr>
            <a:cxnSpLocks noChangeShapeType="1"/>
          </p:cNvCxnSpPr>
          <p:nvPr/>
        </p:nvCxnSpPr>
        <p:spPr bwMode="auto">
          <a:xfrm flipV="1">
            <a:off x="6351588"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49" name="pgshape"/>
          <p:cNvSpPr txBox="1">
            <a:spLocks noChangeArrowheads="1"/>
          </p:cNvSpPr>
          <p:nvPr>
            <p:custDataLst>
              <p:tags r:id="rId18"/>
            </p:custDataLst>
          </p:nvPr>
        </p:nvSpPr>
        <p:spPr bwMode="auto">
          <a:xfrm>
            <a:off x="6351588" y="2089150"/>
            <a:ext cx="563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Aug</a:t>
            </a:r>
          </a:p>
        </p:txBody>
      </p:sp>
      <p:cxnSp>
        <p:nvCxnSpPr>
          <p:cNvPr id="38950" name="pgshape"/>
          <p:cNvCxnSpPr>
            <a:cxnSpLocks noChangeShapeType="1"/>
          </p:cNvCxnSpPr>
          <p:nvPr/>
        </p:nvCxnSpPr>
        <p:spPr bwMode="auto">
          <a:xfrm flipV="1">
            <a:off x="6924675"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51" name="pgshape"/>
          <p:cNvSpPr txBox="1">
            <a:spLocks noChangeArrowheads="1"/>
          </p:cNvSpPr>
          <p:nvPr>
            <p:custDataLst>
              <p:tags r:id="rId19"/>
            </p:custDataLst>
          </p:nvPr>
        </p:nvSpPr>
        <p:spPr bwMode="auto">
          <a:xfrm>
            <a:off x="6924675" y="2089150"/>
            <a:ext cx="56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Sep</a:t>
            </a:r>
          </a:p>
        </p:txBody>
      </p:sp>
      <p:cxnSp>
        <p:nvCxnSpPr>
          <p:cNvPr id="38952" name="pgshape"/>
          <p:cNvCxnSpPr>
            <a:cxnSpLocks noChangeShapeType="1"/>
          </p:cNvCxnSpPr>
          <p:nvPr/>
        </p:nvCxnSpPr>
        <p:spPr bwMode="auto">
          <a:xfrm flipV="1">
            <a:off x="7480300"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53" name="pgshape"/>
          <p:cNvSpPr txBox="1">
            <a:spLocks noChangeArrowheads="1"/>
          </p:cNvSpPr>
          <p:nvPr>
            <p:custDataLst>
              <p:tags r:id="rId20"/>
            </p:custDataLst>
          </p:nvPr>
        </p:nvSpPr>
        <p:spPr bwMode="auto">
          <a:xfrm>
            <a:off x="7480300" y="2089150"/>
            <a:ext cx="56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Oct</a:t>
            </a:r>
          </a:p>
        </p:txBody>
      </p:sp>
      <p:cxnSp>
        <p:nvCxnSpPr>
          <p:cNvPr id="38954" name="pgshape"/>
          <p:cNvCxnSpPr>
            <a:cxnSpLocks noChangeShapeType="1"/>
          </p:cNvCxnSpPr>
          <p:nvPr/>
        </p:nvCxnSpPr>
        <p:spPr bwMode="auto">
          <a:xfrm flipV="1">
            <a:off x="8054975"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55" name="pgshape"/>
          <p:cNvSpPr txBox="1">
            <a:spLocks noChangeArrowheads="1"/>
          </p:cNvSpPr>
          <p:nvPr>
            <p:custDataLst>
              <p:tags r:id="rId21"/>
            </p:custDataLst>
          </p:nvPr>
        </p:nvSpPr>
        <p:spPr bwMode="auto">
          <a:xfrm>
            <a:off x="8054975" y="2089150"/>
            <a:ext cx="561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Nov</a:t>
            </a:r>
          </a:p>
        </p:txBody>
      </p:sp>
      <p:cxnSp>
        <p:nvCxnSpPr>
          <p:cNvPr id="38956" name="pgshape"/>
          <p:cNvCxnSpPr>
            <a:cxnSpLocks noChangeShapeType="1"/>
          </p:cNvCxnSpPr>
          <p:nvPr/>
        </p:nvCxnSpPr>
        <p:spPr bwMode="auto">
          <a:xfrm flipV="1">
            <a:off x="8609013" y="1920875"/>
            <a:ext cx="0" cy="168275"/>
          </a:xfrm>
          <a:prstGeom prst="line">
            <a:avLst/>
          </a:prstGeom>
          <a:noFill/>
          <a:ln w="25400">
            <a:solidFill>
              <a:srgbClr val="7D7D7D"/>
            </a:solidFill>
            <a:round/>
            <a:headEnd/>
            <a:tailEnd/>
          </a:ln>
          <a:extLst>
            <a:ext uri="{909E8E84-426E-40DD-AFC4-6F175D3DCCD1}">
              <a14:hiddenFill xmlns:a14="http://schemas.microsoft.com/office/drawing/2010/main">
                <a:noFill/>
              </a14:hiddenFill>
            </a:ext>
          </a:extLst>
        </p:spPr>
      </p:cxnSp>
      <p:sp>
        <p:nvSpPr>
          <p:cNvPr id="38957" name="pgshape"/>
          <p:cNvSpPr txBox="1">
            <a:spLocks noChangeArrowheads="1"/>
          </p:cNvSpPr>
          <p:nvPr>
            <p:custDataLst>
              <p:tags r:id="rId22"/>
            </p:custDataLst>
          </p:nvPr>
        </p:nvSpPr>
        <p:spPr bwMode="auto">
          <a:xfrm>
            <a:off x="8631238" y="2070100"/>
            <a:ext cx="563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400">
                <a:solidFill>
                  <a:srgbClr val="FFFFFF"/>
                </a:solidFill>
                <a:latin typeface="Arial" panose="020B0604020202020204" pitchFamily="34" charset="0"/>
                <a:ea typeface="宋体" panose="02010600030101010101" pitchFamily="2" charset="-122"/>
              </a:rPr>
              <a:t>Dec</a:t>
            </a:r>
          </a:p>
        </p:txBody>
      </p:sp>
      <p:cxnSp>
        <p:nvCxnSpPr>
          <p:cNvPr id="38958" name="pgshape"/>
          <p:cNvCxnSpPr>
            <a:cxnSpLocks noChangeShapeType="1"/>
          </p:cNvCxnSpPr>
          <p:nvPr/>
        </p:nvCxnSpPr>
        <p:spPr bwMode="auto">
          <a:xfrm flipV="1">
            <a:off x="9183688" y="1920875"/>
            <a:ext cx="0" cy="168275"/>
          </a:xfrm>
          <a:prstGeom prst="line">
            <a:avLst/>
          </a:prstGeom>
          <a:noFill/>
          <a:ln w="25400">
            <a:solidFill>
              <a:srgbClr val="EEECE1"/>
            </a:solidFill>
            <a:round/>
            <a:headEnd/>
            <a:tailEnd/>
          </a:ln>
          <a:extLst>
            <a:ext uri="{909E8E84-426E-40DD-AFC4-6F175D3DCCD1}">
              <a14:hiddenFill xmlns:a14="http://schemas.microsoft.com/office/drawing/2010/main">
                <a:noFill/>
              </a14:hiddenFill>
            </a:ext>
          </a:extLst>
        </p:spPr>
      </p:cxnSp>
      <p:sp>
        <p:nvSpPr>
          <p:cNvPr id="38959" name="pgshape"/>
          <p:cNvSpPr txBox="1">
            <a:spLocks noChangeArrowheads="1"/>
          </p:cNvSpPr>
          <p:nvPr>
            <p:custDataLst>
              <p:tags r:id="rId23"/>
            </p:custDataLst>
          </p:nvPr>
        </p:nvSpPr>
        <p:spPr bwMode="auto">
          <a:xfrm>
            <a:off x="9310688" y="2089150"/>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b="1">
                <a:solidFill>
                  <a:srgbClr val="1B6EB8"/>
                </a:solidFill>
                <a:latin typeface="Arial" panose="020B0604020202020204" pitchFamily="34" charset="0"/>
                <a:ea typeface="宋体" panose="02010600030101010101" pitchFamily="2" charset="-122"/>
              </a:rPr>
              <a:t>2017</a:t>
            </a:r>
          </a:p>
        </p:txBody>
      </p:sp>
      <p:sp>
        <p:nvSpPr>
          <p:cNvPr id="115" name="milestoneshape">
            <a:extLst>
              <a:ext uri="{FF2B5EF4-FFF2-40B4-BE49-F238E27FC236}">
                <a16:creationId xmlns="" xmlns:a16="http://schemas.microsoft.com/office/drawing/2014/main" id="{3679D830-09A6-4922-AEAF-641B58822917}"/>
              </a:ext>
            </a:extLst>
          </p:cNvPr>
          <p:cNvSpPr/>
          <p:nvPr/>
        </p:nvSpPr>
        <p:spPr>
          <a:xfrm rot="10800000">
            <a:off x="8476935" y="2310014"/>
            <a:ext cx="254000" cy="372533"/>
          </a:xfrm>
          <a:prstGeom prst="flowChartMerge">
            <a:avLst/>
          </a:prstGeom>
          <a:solidFill>
            <a:sysClr val="windowText" lastClr="000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a:solidFill>
                  <a:schemeClr val="accent1">
                    <a:shade val="50000"/>
                  </a:schemeClr>
                </a:solidFill>
                <a:prstDash val="solid"/>
              </a14:hiddenLine>
            </a:ext>
          </a:extLst>
        </p:spPr>
        <p:txBody>
          <a:bodyPr anchor="ctr"/>
          <a:lstStyle/>
          <a:p>
            <a:pPr algn="ctr" eaLnBrk="1" hangingPunct="1">
              <a:defRPr/>
            </a:pPr>
            <a:endParaRPr lang="en-US" kern="0" dirty="0">
              <a:solidFill>
                <a:prstClr val="white"/>
              </a:solidFill>
              <a:latin typeface="Calibri" panose="020F0502020204030204"/>
              <a:ea typeface="+mn-ea"/>
            </a:endParaRPr>
          </a:p>
        </p:txBody>
      </p:sp>
      <p:sp>
        <p:nvSpPr>
          <p:cNvPr id="38961" name="milestoneshape"/>
          <p:cNvSpPr txBox="1">
            <a:spLocks noChangeArrowheads="1"/>
          </p:cNvSpPr>
          <p:nvPr>
            <p:custDataLst>
              <p:tags r:id="rId24"/>
            </p:custDataLst>
          </p:nvPr>
        </p:nvSpPr>
        <p:spPr bwMode="auto">
          <a:xfrm>
            <a:off x="7905750" y="2927350"/>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nchorCtr="1">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80000"/>
              </a:lnSpc>
            </a:pPr>
            <a:r>
              <a:rPr lang="en-US" altLang="zh-CN" sz="1100">
                <a:solidFill>
                  <a:srgbClr val="000000"/>
                </a:solidFill>
                <a:ea typeface="宋体" panose="02010600030101010101" pitchFamily="2" charset="-122"/>
              </a:rPr>
              <a:t>Project End</a:t>
            </a:r>
          </a:p>
        </p:txBody>
      </p:sp>
      <p:sp>
        <p:nvSpPr>
          <p:cNvPr id="38962" name="milestoneshape"/>
          <p:cNvSpPr txBox="1">
            <a:spLocks noChangeArrowheads="1"/>
          </p:cNvSpPr>
          <p:nvPr>
            <p:custDataLst>
              <p:tags r:id="rId25"/>
            </p:custDataLst>
          </p:nvPr>
        </p:nvSpPr>
        <p:spPr bwMode="auto">
          <a:xfrm>
            <a:off x="7905750" y="2708275"/>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11/30/13</a:t>
            </a:r>
          </a:p>
        </p:txBody>
      </p:sp>
      <p:sp>
        <p:nvSpPr>
          <p:cNvPr id="118" name="milestoneshape">
            <a:extLst>
              <a:ext uri="{FF2B5EF4-FFF2-40B4-BE49-F238E27FC236}">
                <a16:creationId xmlns="" xmlns:a16="http://schemas.microsoft.com/office/drawing/2014/main" id="{C80579E5-D257-4EDB-A96F-E1717EC86D25}"/>
              </a:ext>
            </a:extLst>
          </p:cNvPr>
          <p:cNvSpPr/>
          <p:nvPr/>
        </p:nvSpPr>
        <p:spPr>
          <a:xfrm>
            <a:off x="7921614" y="1835880"/>
            <a:ext cx="254000" cy="372533"/>
          </a:xfrm>
          <a:prstGeom prst="flowChartMerge">
            <a:avLst/>
          </a:prstGeom>
          <a:solidFill>
            <a:srgbClr val="FF4B21"/>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a:solidFill>
                  <a:schemeClr val="accent1">
                    <a:shade val="50000"/>
                  </a:schemeClr>
                </a:solidFill>
                <a:prstDash val="solid"/>
              </a14:hiddenLine>
            </a:ext>
          </a:extLst>
        </p:spPr>
        <p:txBody>
          <a:bodyPr anchor="ctr"/>
          <a:lstStyle/>
          <a:p>
            <a:pPr algn="ctr" eaLnBrk="1" hangingPunct="1">
              <a:defRPr/>
            </a:pPr>
            <a:endParaRPr lang="en-US" kern="0" dirty="0">
              <a:solidFill>
                <a:prstClr val="white"/>
              </a:solidFill>
              <a:latin typeface="Calibri" panose="020F0502020204030204"/>
              <a:ea typeface="+mn-ea"/>
            </a:endParaRPr>
          </a:p>
        </p:txBody>
      </p:sp>
      <p:sp>
        <p:nvSpPr>
          <p:cNvPr id="38964" name="milestoneshape"/>
          <p:cNvSpPr txBox="1">
            <a:spLocks noChangeArrowheads="1"/>
          </p:cNvSpPr>
          <p:nvPr>
            <p:custDataLst>
              <p:tags r:id="rId26"/>
            </p:custDataLst>
          </p:nvPr>
        </p:nvSpPr>
        <p:spPr bwMode="auto">
          <a:xfrm>
            <a:off x="7350125" y="1390650"/>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nchor="b" anchorCtr="1">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80000"/>
              </a:lnSpc>
            </a:pPr>
            <a:r>
              <a:rPr lang="en-US" altLang="zh-CN" sz="1100">
                <a:solidFill>
                  <a:srgbClr val="000000"/>
                </a:solidFill>
                <a:ea typeface="宋体" panose="02010600030101010101" pitchFamily="2" charset="-122"/>
              </a:rPr>
              <a:t>Milestone 3</a:t>
            </a:r>
          </a:p>
        </p:txBody>
      </p:sp>
      <p:sp>
        <p:nvSpPr>
          <p:cNvPr id="38965" name="milestoneshape"/>
          <p:cNvSpPr txBox="1">
            <a:spLocks noChangeArrowheads="1"/>
          </p:cNvSpPr>
          <p:nvPr>
            <p:custDataLst>
              <p:tags r:id="rId27"/>
            </p:custDataLst>
          </p:nvPr>
        </p:nvSpPr>
        <p:spPr bwMode="auto">
          <a:xfrm>
            <a:off x="7350125" y="15684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1270" rIns="88900" bIns="44450"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10/31/13</a:t>
            </a:r>
          </a:p>
        </p:txBody>
      </p:sp>
      <p:sp>
        <p:nvSpPr>
          <p:cNvPr id="121" name="milestoneshape">
            <a:extLst>
              <a:ext uri="{FF2B5EF4-FFF2-40B4-BE49-F238E27FC236}">
                <a16:creationId xmlns="" xmlns:a16="http://schemas.microsoft.com/office/drawing/2014/main" id="{41981BC4-C041-4962-AB92-268B6C47162F}"/>
              </a:ext>
            </a:extLst>
          </p:cNvPr>
          <p:cNvSpPr/>
          <p:nvPr/>
        </p:nvSpPr>
        <p:spPr>
          <a:xfrm>
            <a:off x="6496292" y="1835880"/>
            <a:ext cx="254000" cy="372533"/>
          </a:xfrm>
          <a:prstGeom prst="flowChartMerge">
            <a:avLst/>
          </a:prstGeom>
          <a:solidFill>
            <a:srgbClr val="FFC000"/>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a:solidFill>
                  <a:schemeClr val="accent1">
                    <a:shade val="50000"/>
                  </a:schemeClr>
                </a:solidFill>
                <a:prstDash val="solid"/>
              </a14:hiddenLine>
            </a:ext>
          </a:extLst>
        </p:spPr>
        <p:txBody>
          <a:bodyPr anchor="ctr"/>
          <a:lstStyle/>
          <a:p>
            <a:pPr algn="ctr" eaLnBrk="1" hangingPunct="1">
              <a:defRPr/>
            </a:pPr>
            <a:endParaRPr lang="en-US" kern="0" dirty="0">
              <a:solidFill>
                <a:prstClr val="white"/>
              </a:solidFill>
              <a:latin typeface="Calibri" panose="020F0502020204030204"/>
              <a:ea typeface="+mn-ea"/>
            </a:endParaRPr>
          </a:p>
        </p:txBody>
      </p:sp>
      <p:sp>
        <p:nvSpPr>
          <p:cNvPr id="38967" name="milestoneshape"/>
          <p:cNvSpPr txBox="1">
            <a:spLocks noChangeArrowheads="1"/>
          </p:cNvSpPr>
          <p:nvPr>
            <p:custDataLst>
              <p:tags r:id="rId28"/>
            </p:custDataLst>
          </p:nvPr>
        </p:nvSpPr>
        <p:spPr bwMode="auto">
          <a:xfrm>
            <a:off x="5924550" y="1390650"/>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nchor="b" anchorCtr="1">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80000"/>
              </a:lnSpc>
            </a:pPr>
            <a:r>
              <a:rPr lang="en-US" altLang="zh-CN" sz="1100">
                <a:solidFill>
                  <a:srgbClr val="000000"/>
                </a:solidFill>
                <a:ea typeface="宋体" panose="02010600030101010101" pitchFamily="2" charset="-122"/>
              </a:rPr>
              <a:t>Milestone 2</a:t>
            </a:r>
          </a:p>
        </p:txBody>
      </p:sp>
      <p:sp>
        <p:nvSpPr>
          <p:cNvPr id="38968" name="milestoneshape"/>
          <p:cNvSpPr txBox="1">
            <a:spLocks noChangeArrowheads="1"/>
          </p:cNvSpPr>
          <p:nvPr>
            <p:custDataLst>
              <p:tags r:id="rId29"/>
            </p:custDataLst>
          </p:nvPr>
        </p:nvSpPr>
        <p:spPr bwMode="auto">
          <a:xfrm>
            <a:off x="5924550" y="15684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1270" rIns="88900" bIns="44450"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8/15/13</a:t>
            </a:r>
          </a:p>
        </p:txBody>
      </p:sp>
      <p:sp>
        <p:nvSpPr>
          <p:cNvPr id="124" name="milestoneshape">
            <a:extLst>
              <a:ext uri="{FF2B5EF4-FFF2-40B4-BE49-F238E27FC236}">
                <a16:creationId xmlns="" xmlns:a16="http://schemas.microsoft.com/office/drawing/2014/main" id="{45FCFCCE-4B6D-4B6A-9BF9-450DCE2969BD}"/>
              </a:ext>
            </a:extLst>
          </p:cNvPr>
          <p:cNvSpPr/>
          <p:nvPr/>
        </p:nvSpPr>
        <p:spPr>
          <a:xfrm>
            <a:off x="5644800" y="1835880"/>
            <a:ext cx="254000" cy="372533"/>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a:solidFill>
                  <a:schemeClr val="accent1">
                    <a:shade val="50000"/>
                  </a:schemeClr>
                </a:solidFill>
                <a:prstDash val="solid"/>
              </a14:hiddenLine>
            </a:ext>
          </a:extLst>
        </p:spPr>
        <p:txBody>
          <a:bodyPr anchor="ctr"/>
          <a:lstStyle/>
          <a:p>
            <a:pPr algn="ctr" eaLnBrk="1" hangingPunct="1">
              <a:defRPr/>
            </a:pPr>
            <a:endParaRPr lang="en-US" kern="0" dirty="0">
              <a:solidFill>
                <a:prstClr val="white"/>
              </a:solidFill>
              <a:latin typeface="Calibri" panose="020F0502020204030204"/>
              <a:ea typeface="+mn-ea"/>
            </a:endParaRPr>
          </a:p>
        </p:txBody>
      </p:sp>
      <p:sp>
        <p:nvSpPr>
          <p:cNvPr id="38970" name="milestoneshape"/>
          <p:cNvSpPr txBox="1">
            <a:spLocks noChangeArrowheads="1"/>
          </p:cNvSpPr>
          <p:nvPr>
            <p:custDataLst>
              <p:tags r:id="rId30"/>
            </p:custDataLst>
          </p:nvPr>
        </p:nvSpPr>
        <p:spPr bwMode="auto">
          <a:xfrm>
            <a:off x="5073650" y="1390650"/>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nchor="b" anchorCtr="1">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80000"/>
              </a:lnSpc>
            </a:pPr>
            <a:r>
              <a:rPr lang="en-US" altLang="zh-CN" sz="1100">
                <a:solidFill>
                  <a:srgbClr val="000000"/>
                </a:solidFill>
                <a:ea typeface="宋体" panose="02010600030101010101" pitchFamily="2" charset="-122"/>
              </a:rPr>
              <a:t>Milestone 1</a:t>
            </a:r>
          </a:p>
        </p:txBody>
      </p:sp>
      <p:sp>
        <p:nvSpPr>
          <p:cNvPr id="38971" name="milestoneshape"/>
          <p:cNvSpPr txBox="1">
            <a:spLocks noChangeArrowheads="1"/>
          </p:cNvSpPr>
          <p:nvPr>
            <p:custDataLst>
              <p:tags r:id="rId31"/>
            </p:custDataLst>
          </p:nvPr>
        </p:nvSpPr>
        <p:spPr bwMode="auto">
          <a:xfrm>
            <a:off x="5073650" y="15684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1270" rIns="88900" bIns="44450"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6/30/13</a:t>
            </a:r>
          </a:p>
        </p:txBody>
      </p:sp>
      <p:sp>
        <p:nvSpPr>
          <p:cNvPr id="127" name="milestoneshape">
            <a:extLst>
              <a:ext uri="{FF2B5EF4-FFF2-40B4-BE49-F238E27FC236}">
                <a16:creationId xmlns="" xmlns:a16="http://schemas.microsoft.com/office/drawing/2014/main" id="{23119821-82E7-4F4E-84FB-AB6306BA0B6E}"/>
              </a:ext>
            </a:extLst>
          </p:cNvPr>
          <p:cNvSpPr/>
          <p:nvPr/>
        </p:nvSpPr>
        <p:spPr>
          <a:xfrm rot="10800000">
            <a:off x="2572027" y="2310014"/>
            <a:ext cx="254000" cy="372533"/>
          </a:xfrm>
          <a:prstGeom prst="flowChartMerge">
            <a:avLst/>
          </a:prstGeom>
          <a:solidFill>
            <a:srgbClr val="1AAA42"/>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a:solidFill>
                  <a:schemeClr val="accent1">
                    <a:shade val="50000"/>
                  </a:schemeClr>
                </a:solidFill>
                <a:prstDash val="solid"/>
              </a14:hiddenLine>
            </a:ext>
          </a:extLst>
        </p:spPr>
        <p:txBody>
          <a:bodyPr anchor="ctr"/>
          <a:lstStyle/>
          <a:p>
            <a:pPr algn="ctr" eaLnBrk="1" hangingPunct="1">
              <a:defRPr/>
            </a:pPr>
            <a:endParaRPr lang="en-US" kern="0" dirty="0">
              <a:solidFill>
                <a:prstClr val="white"/>
              </a:solidFill>
              <a:latin typeface="Calibri" panose="020F0502020204030204"/>
              <a:ea typeface="+mn-ea"/>
            </a:endParaRPr>
          </a:p>
        </p:txBody>
      </p:sp>
      <p:sp>
        <p:nvSpPr>
          <p:cNvPr id="38973" name="milestoneshape"/>
          <p:cNvSpPr txBox="1">
            <a:spLocks noChangeArrowheads="1"/>
          </p:cNvSpPr>
          <p:nvPr>
            <p:custDataLst>
              <p:tags r:id="rId32"/>
            </p:custDataLst>
          </p:nvPr>
        </p:nvSpPr>
        <p:spPr bwMode="auto">
          <a:xfrm>
            <a:off x="2000250" y="2927350"/>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nchorCtr="1">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80000"/>
              </a:lnSpc>
            </a:pPr>
            <a:r>
              <a:rPr lang="en-US" altLang="zh-CN" sz="1100">
                <a:solidFill>
                  <a:srgbClr val="000000"/>
                </a:solidFill>
                <a:ea typeface="宋体" panose="02010600030101010101" pitchFamily="2" charset="-122"/>
              </a:rPr>
              <a:t>Project Start</a:t>
            </a:r>
          </a:p>
        </p:txBody>
      </p:sp>
      <p:sp>
        <p:nvSpPr>
          <p:cNvPr id="38974" name="milestoneshape"/>
          <p:cNvSpPr txBox="1">
            <a:spLocks noChangeArrowheads="1"/>
          </p:cNvSpPr>
          <p:nvPr>
            <p:custDataLst>
              <p:tags r:id="rId33"/>
            </p:custDataLst>
          </p:nvPr>
        </p:nvSpPr>
        <p:spPr bwMode="auto">
          <a:xfrm>
            <a:off x="2000250" y="2708275"/>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1/15/13</a:t>
            </a:r>
          </a:p>
        </p:txBody>
      </p:sp>
      <p:sp>
        <p:nvSpPr>
          <p:cNvPr id="38975" name="intervalshape"/>
          <p:cNvSpPr txBox="1">
            <a:spLocks noChangeArrowheads="1"/>
          </p:cNvSpPr>
          <p:nvPr>
            <p:custDataLst>
              <p:tags r:id="rId34"/>
            </p:custDataLst>
          </p:nvPr>
        </p:nvSpPr>
        <p:spPr bwMode="auto">
          <a:xfrm>
            <a:off x="2105025" y="3379788"/>
            <a:ext cx="581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a:solidFill>
                  <a:srgbClr val="000000"/>
                </a:solidFill>
                <a:ea typeface="宋体" panose="02010600030101010101" pitchFamily="2" charset="-122"/>
              </a:rPr>
              <a:t>1/15/13</a:t>
            </a:r>
          </a:p>
        </p:txBody>
      </p:sp>
      <p:sp>
        <p:nvSpPr>
          <p:cNvPr id="38976" name="intervalshape"/>
          <p:cNvSpPr txBox="1">
            <a:spLocks noChangeArrowheads="1"/>
          </p:cNvSpPr>
          <p:nvPr>
            <p:custDataLst>
              <p:tags r:id="rId35"/>
            </p:custDataLst>
          </p:nvPr>
        </p:nvSpPr>
        <p:spPr bwMode="auto">
          <a:xfrm>
            <a:off x="4630738" y="3379788"/>
            <a:ext cx="581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4/30/13</a:t>
            </a:r>
          </a:p>
        </p:txBody>
      </p:sp>
      <p:sp>
        <p:nvSpPr>
          <p:cNvPr id="38977" name="intervalshape"/>
          <p:cNvSpPr txBox="1">
            <a:spLocks noChangeArrowheads="1"/>
          </p:cNvSpPr>
          <p:nvPr>
            <p:custDataLst>
              <p:tags r:id="rId36"/>
            </p:custDataLst>
          </p:nvPr>
        </p:nvSpPr>
        <p:spPr bwMode="auto">
          <a:xfrm>
            <a:off x="4056063" y="3843338"/>
            <a:ext cx="2144712"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Legal Agreements Executed</a:t>
            </a:r>
          </a:p>
        </p:txBody>
      </p:sp>
      <p:sp>
        <p:nvSpPr>
          <p:cNvPr id="38978" name="intervalshape"/>
          <p:cNvSpPr txBox="1">
            <a:spLocks noChangeArrowheads="1"/>
          </p:cNvSpPr>
          <p:nvPr>
            <p:custDataLst>
              <p:tags r:id="rId37"/>
            </p:custDataLst>
          </p:nvPr>
        </p:nvSpPr>
        <p:spPr bwMode="auto">
          <a:xfrm>
            <a:off x="3475038" y="3956050"/>
            <a:ext cx="5810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a:solidFill>
                  <a:srgbClr val="000000"/>
                </a:solidFill>
                <a:ea typeface="宋体" panose="02010600030101010101" pitchFamily="2" charset="-122"/>
              </a:rPr>
              <a:t>3/30/13</a:t>
            </a:r>
          </a:p>
        </p:txBody>
      </p:sp>
      <p:sp>
        <p:nvSpPr>
          <p:cNvPr id="38979" name="intervalshape"/>
          <p:cNvSpPr txBox="1">
            <a:spLocks noChangeArrowheads="1"/>
          </p:cNvSpPr>
          <p:nvPr>
            <p:custDataLst>
              <p:tags r:id="rId38"/>
            </p:custDataLst>
          </p:nvPr>
        </p:nvSpPr>
        <p:spPr bwMode="auto">
          <a:xfrm>
            <a:off x="4630738" y="3956050"/>
            <a:ext cx="5810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4/30/13</a:t>
            </a:r>
          </a:p>
        </p:txBody>
      </p:sp>
      <p:sp>
        <p:nvSpPr>
          <p:cNvPr id="38980" name="intervalshape"/>
          <p:cNvSpPr txBox="1">
            <a:spLocks noChangeArrowheads="1"/>
          </p:cNvSpPr>
          <p:nvPr>
            <p:custDataLst>
              <p:tags r:id="rId39"/>
            </p:custDataLst>
          </p:nvPr>
        </p:nvSpPr>
        <p:spPr bwMode="auto">
          <a:xfrm>
            <a:off x="3771900" y="4419600"/>
            <a:ext cx="5810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a:solidFill>
                  <a:srgbClr val="000000"/>
                </a:solidFill>
                <a:ea typeface="宋体" panose="02010600030101010101" pitchFamily="2" charset="-122"/>
              </a:rPr>
              <a:t>4/15/13</a:t>
            </a:r>
          </a:p>
        </p:txBody>
      </p:sp>
      <p:sp>
        <p:nvSpPr>
          <p:cNvPr id="38981" name="intervalshape"/>
          <p:cNvSpPr txBox="1">
            <a:spLocks noChangeArrowheads="1"/>
          </p:cNvSpPr>
          <p:nvPr>
            <p:custDataLst>
              <p:tags r:id="rId40"/>
            </p:custDataLst>
          </p:nvPr>
        </p:nvSpPr>
        <p:spPr bwMode="auto">
          <a:xfrm>
            <a:off x="5759450" y="4419600"/>
            <a:ext cx="5810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6/30/13</a:t>
            </a:r>
          </a:p>
        </p:txBody>
      </p:sp>
      <p:sp>
        <p:nvSpPr>
          <p:cNvPr id="38982" name="intervalshape"/>
          <p:cNvSpPr txBox="1">
            <a:spLocks noChangeArrowheads="1"/>
          </p:cNvSpPr>
          <p:nvPr>
            <p:custDataLst>
              <p:tags r:id="rId41"/>
            </p:custDataLst>
          </p:nvPr>
        </p:nvSpPr>
        <p:spPr bwMode="auto">
          <a:xfrm>
            <a:off x="3771900" y="4883150"/>
            <a:ext cx="581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a:solidFill>
                  <a:srgbClr val="000000"/>
                </a:solidFill>
                <a:ea typeface="宋体" panose="02010600030101010101" pitchFamily="2" charset="-122"/>
              </a:rPr>
              <a:t>4/15/13</a:t>
            </a:r>
          </a:p>
        </p:txBody>
      </p:sp>
      <p:sp>
        <p:nvSpPr>
          <p:cNvPr id="38983" name="intervalshape"/>
          <p:cNvSpPr txBox="1">
            <a:spLocks noChangeArrowheads="1"/>
          </p:cNvSpPr>
          <p:nvPr>
            <p:custDataLst>
              <p:tags r:id="rId42"/>
            </p:custDataLst>
          </p:nvPr>
        </p:nvSpPr>
        <p:spPr bwMode="auto">
          <a:xfrm>
            <a:off x="5759450" y="4883150"/>
            <a:ext cx="581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6/30/13</a:t>
            </a:r>
          </a:p>
        </p:txBody>
      </p:sp>
      <p:sp>
        <p:nvSpPr>
          <p:cNvPr id="38984" name="intervalshape"/>
          <p:cNvSpPr txBox="1">
            <a:spLocks noChangeArrowheads="1"/>
          </p:cNvSpPr>
          <p:nvPr>
            <p:custDataLst>
              <p:tags r:id="rId43"/>
            </p:custDataLst>
          </p:nvPr>
        </p:nvSpPr>
        <p:spPr bwMode="auto">
          <a:xfrm>
            <a:off x="5178425" y="5345113"/>
            <a:ext cx="581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a:solidFill>
                  <a:srgbClr val="000000"/>
                </a:solidFill>
                <a:ea typeface="宋体" panose="02010600030101010101" pitchFamily="2" charset="-122"/>
              </a:rPr>
              <a:t>6/30/13</a:t>
            </a:r>
          </a:p>
        </p:txBody>
      </p:sp>
      <p:sp>
        <p:nvSpPr>
          <p:cNvPr id="38985" name="intervalshape"/>
          <p:cNvSpPr txBox="1">
            <a:spLocks noChangeArrowheads="1"/>
          </p:cNvSpPr>
          <p:nvPr>
            <p:custDataLst>
              <p:tags r:id="rId44"/>
            </p:custDataLst>
          </p:nvPr>
        </p:nvSpPr>
        <p:spPr bwMode="auto">
          <a:xfrm>
            <a:off x="8035925" y="5345113"/>
            <a:ext cx="6508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10/31/13</a:t>
            </a:r>
          </a:p>
        </p:txBody>
      </p:sp>
      <p:sp>
        <p:nvSpPr>
          <p:cNvPr id="38986" name="intervalshape"/>
          <p:cNvSpPr txBox="1">
            <a:spLocks noChangeArrowheads="1"/>
          </p:cNvSpPr>
          <p:nvPr>
            <p:custDataLst>
              <p:tags r:id="rId45"/>
            </p:custDataLst>
          </p:nvPr>
        </p:nvSpPr>
        <p:spPr bwMode="auto">
          <a:xfrm>
            <a:off x="7739063" y="5808663"/>
            <a:ext cx="218122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ts val="1050"/>
              </a:lnSpc>
            </a:pPr>
            <a:r>
              <a:rPr lang="en-US" altLang="zh-CN" sz="1100">
                <a:solidFill>
                  <a:srgbClr val="000001"/>
                </a:solidFill>
                <a:ea typeface="宋体" panose="02010600030101010101" pitchFamily="2" charset="-122"/>
              </a:rPr>
              <a:t>Partner Marketing</a:t>
            </a:r>
          </a:p>
        </p:txBody>
      </p:sp>
      <p:sp>
        <p:nvSpPr>
          <p:cNvPr id="38987" name="intervalshape"/>
          <p:cNvSpPr txBox="1">
            <a:spLocks noChangeArrowheads="1"/>
          </p:cNvSpPr>
          <p:nvPr>
            <p:custDataLst>
              <p:tags r:id="rId46"/>
            </p:custDataLst>
          </p:nvPr>
        </p:nvSpPr>
        <p:spPr bwMode="auto">
          <a:xfrm>
            <a:off x="7088188" y="5921375"/>
            <a:ext cx="6508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a:solidFill>
                  <a:srgbClr val="000000"/>
                </a:solidFill>
                <a:ea typeface="宋体" panose="02010600030101010101" pitchFamily="2" charset="-122"/>
              </a:rPr>
              <a:t>10/15/13</a:t>
            </a:r>
          </a:p>
        </p:txBody>
      </p:sp>
      <p:sp>
        <p:nvSpPr>
          <p:cNvPr id="38988" name="intervalshape"/>
          <p:cNvSpPr txBox="1">
            <a:spLocks noChangeArrowheads="1"/>
          </p:cNvSpPr>
          <p:nvPr>
            <p:custDataLst>
              <p:tags r:id="rId47"/>
            </p:custDataLst>
          </p:nvPr>
        </p:nvSpPr>
        <p:spPr bwMode="auto">
          <a:xfrm>
            <a:off x="8609013" y="5921375"/>
            <a:ext cx="5810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12/1/13</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fade">
                                      <p:cBhvr>
                                        <p:cTn id="7" dur="1000"/>
                                        <p:tgtEl>
                                          <p:spTgt spid="38913"/>
                                        </p:tgtEl>
                                      </p:cBhvr>
                                    </p:animEffect>
                                    <p:anim calcmode="lin" valueType="num">
                                      <p:cBhvr>
                                        <p:cTn id="8" dur="1000" fill="hold"/>
                                        <p:tgtEl>
                                          <p:spTgt spid="38913"/>
                                        </p:tgtEl>
                                        <p:attrNameLst>
                                          <p:attrName>ppt_x</p:attrName>
                                        </p:attrNameLst>
                                      </p:cBhvr>
                                      <p:tavLst>
                                        <p:tav tm="0">
                                          <p:val>
                                            <p:strVal val="#ppt_x"/>
                                          </p:val>
                                        </p:tav>
                                        <p:tav tm="100000">
                                          <p:val>
                                            <p:strVal val="#ppt_x"/>
                                          </p:val>
                                        </p:tav>
                                      </p:tavLst>
                                    </p:anim>
                                    <p:anim calcmode="lin" valueType="num">
                                      <p:cBhvr>
                                        <p:cTn id="9" dur="1000" fill="hold"/>
                                        <p:tgtEl>
                                          <p:spTgt spid="389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fade">
                                      <p:cBhvr>
                                        <p:cTn id="12" dur="1000"/>
                                        <p:tgtEl>
                                          <p:spTgt spid="38914"/>
                                        </p:tgtEl>
                                      </p:cBhvr>
                                    </p:animEffect>
                                    <p:anim calcmode="lin" valueType="num">
                                      <p:cBhvr>
                                        <p:cTn id="13" dur="1000" fill="hold"/>
                                        <p:tgtEl>
                                          <p:spTgt spid="38914"/>
                                        </p:tgtEl>
                                        <p:attrNameLst>
                                          <p:attrName>ppt_x</p:attrName>
                                        </p:attrNameLst>
                                      </p:cBhvr>
                                      <p:tavLst>
                                        <p:tav tm="0">
                                          <p:val>
                                            <p:strVal val="#ppt_x"/>
                                          </p:val>
                                        </p:tav>
                                        <p:tav tm="100000">
                                          <p:val>
                                            <p:strVal val="#ppt_x"/>
                                          </p:val>
                                        </p:tav>
                                      </p:tavLst>
                                    </p:anim>
                                    <p:anim calcmode="lin" valueType="num">
                                      <p:cBhvr>
                                        <p:cTn id="14" dur="1000" fill="hold"/>
                                        <p:tgtEl>
                                          <p:spTgt spid="389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916"/>
                                        </p:tgtEl>
                                        <p:attrNameLst>
                                          <p:attrName>style.visibility</p:attrName>
                                        </p:attrNameLst>
                                      </p:cBhvr>
                                      <p:to>
                                        <p:strVal val="visible"/>
                                      </p:to>
                                    </p:set>
                                    <p:animEffect transition="in" filter="fade">
                                      <p:cBhvr>
                                        <p:cTn id="22" dur="1000"/>
                                        <p:tgtEl>
                                          <p:spTgt spid="38916"/>
                                        </p:tgtEl>
                                      </p:cBhvr>
                                    </p:animEffect>
                                    <p:anim calcmode="lin" valueType="num">
                                      <p:cBhvr>
                                        <p:cTn id="23" dur="1000" fill="hold"/>
                                        <p:tgtEl>
                                          <p:spTgt spid="38916"/>
                                        </p:tgtEl>
                                        <p:attrNameLst>
                                          <p:attrName>ppt_x</p:attrName>
                                        </p:attrNameLst>
                                      </p:cBhvr>
                                      <p:tavLst>
                                        <p:tav tm="0">
                                          <p:val>
                                            <p:strVal val="#ppt_x"/>
                                          </p:val>
                                        </p:tav>
                                        <p:tav tm="100000">
                                          <p:val>
                                            <p:strVal val="#ppt_x"/>
                                          </p:val>
                                        </p:tav>
                                      </p:tavLst>
                                    </p:anim>
                                    <p:anim calcmode="lin" valueType="num">
                                      <p:cBhvr>
                                        <p:cTn id="24" dur="1000" fill="hold"/>
                                        <p:tgtEl>
                                          <p:spTgt spid="389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8917"/>
                                        </p:tgtEl>
                                        <p:attrNameLst>
                                          <p:attrName>style.visibility</p:attrName>
                                        </p:attrNameLst>
                                      </p:cBhvr>
                                      <p:to>
                                        <p:strVal val="visible"/>
                                      </p:to>
                                    </p:set>
                                    <p:animEffect transition="in" filter="fade">
                                      <p:cBhvr>
                                        <p:cTn id="27" dur="1000"/>
                                        <p:tgtEl>
                                          <p:spTgt spid="38917"/>
                                        </p:tgtEl>
                                      </p:cBhvr>
                                    </p:animEffect>
                                    <p:anim calcmode="lin" valueType="num">
                                      <p:cBhvr>
                                        <p:cTn id="28" dur="1000" fill="hold"/>
                                        <p:tgtEl>
                                          <p:spTgt spid="38917"/>
                                        </p:tgtEl>
                                        <p:attrNameLst>
                                          <p:attrName>ppt_x</p:attrName>
                                        </p:attrNameLst>
                                      </p:cBhvr>
                                      <p:tavLst>
                                        <p:tav tm="0">
                                          <p:val>
                                            <p:strVal val="#ppt_x"/>
                                          </p:val>
                                        </p:tav>
                                        <p:tav tm="100000">
                                          <p:val>
                                            <p:strVal val="#ppt_x"/>
                                          </p:val>
                                        </p:tav>
                                      </p:tavLst>
                                    </p:anim>
                                    <p:anim calcmode="lin" valueType="num">
                                      <p:cBhvr>
                                        <p:cTn id="29" dur="1000" fill="hold"/>
                                        <p:tgtEl>
                                          <p:spTgt spid="389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anim calcmode="lin" valueType="num">
                                      <p:cBhvr>
                                        <p:cTn id="33" dur="1000" fill="hold"/>
                                        <p:tgtEl>
                                          <p:spTgt spid="73"/>
                                        </p:tgtEl>
                                        <p:attrNameLst>
                                          <p:attrName>ppt_x</p:attrName>
                                        </p:attrNameLst>
                                      </p:cBhvr>
                                      <p:tavLst>
                                        <p:tav tm="0">
                                          <p:val>
                                            <p:strVal val="#ppt_x"/>
                                          </p:val>
                                        </p:tav>
                                        <p:tav tm="100000">
                                          <p:val>
                                            <p:strVal val="#ppt_x"/>
                                          </p:val>
                                        </p:tav>
                                      </p:tavLst>
                                    </p:anim>
                                    <p:anim calcmode="lin" valueType="num">
                                      <p:cBhvr>
                                        <p:cTn id="34" dur="1000" fill="hold"/>
                                        <p:tgtEl>
                                          <p:spTgt spid="7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8919"/>
                                        </p:tgtEl>
                                        <p:attrNameLst>
                                          <p:attrName>style.visibility</p:attrName>
                                        </p:attrNameLst>
                                      </p:cBhvr>
                                      <p:to>
                                        <p:strVal val="visible"/>
                                      </p:to>
                                    </p:set>
                                    <p:animEffect transition="in" filter="fade">
                                      <p:cBhvr>
                                        <p:cTn id="37" dur="1000"/>
                                        <p:tgtEl>
                                          <p:spTgt spid="38919"/>
                                        </p:tgtEl>
                                      </p:cBhvr>
                                    </p:animEffect>
                                    <p:anim calcmode="lin" valueType="num">
                                      <p:cBhvr>
                                        <p:cTn id="38" dur="1000" fill="hold"/>
                                        <p:tgtEl>
                                          <p:spTgt spid="38919"/>
                                        </p:tgtEl>
                                        <p:attrNameLst>
                                          <p:attrName>ppt_x</p:attrName>
                                        </p:attrNameLst>
                                      </p:cBhvr>
                                      <p:tavLst>
                                        <p:tav tm="0">
                                          <p:val>
                                            <p:strVal val="#ppt_x"/>
                                          </p:val>
                                        </p:tav>
                                        <p:tav tm="100000">
                                          <p:val>
                                            <p:strVal val="#ppt_x"/>
                                          </p:val>
                                        </p:tav>
                                      </p:tavLst>
                                    </p:anim>
                                    <p:anim calcmode="lin" valueType="num">
                                      <p:cBhvr>
                                        <p:cTn id="39" dur="1000" fill="hold"/>
                                        <p:tgtEl>
                                          <p:spTgt spid="389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8920"/>
                                        </p:tgtEl>
                                        <p:attrNameLst>
                                          <p:attrName>style.visibility</p:attrName>
                                        </p:attrNameLst>
                                      </p:cBhvr>
                                      <p:to>
                                        <p:strVal val="visible"/>
                                      </p:to>
                                    </p:set>
                                    <p:animEffect transition="in" filter="fade">
                                      <p:cBhvr>
                                        <p:cTn id="42" dur="1000"/>
                                        <p:tgtEl>
                                          <p:spTgt spid="38920"/>
                                        </p:tgtEl>
                                      </p:cBhvr>
                                    </p:animEffect>
                                    <p:anim calcmode="lin" valueType="num">
                                      <p:cBhvr>
                                        <p:cTn id="43" dur="1000" fill="hold"/>
                                        <p:tgtEl>
                                          <p:spTgt spid="38920"/>
                                        </p:tgtEl>
                                        <p:attrNameLst>
                                          <p:attrName>ppt_x</p:attrName>
                                        </p:attrNameLst>
                                      </p:cBhvr>
                                      <p:tavLst>
                                        <p:tav tm="0">
                                          <p:val>
                                            <p:strVal val="#ppt_x"/>
                                          </p:val>
                                        </p:tav>
                                        <p:tav tm="100000">
                                          <p:val>
                                            <p:strVal val="#ppt_x"/>
                                          </p:val>
                                        </p:tav>
                                      </p:tavLst>
                                    </p:anim>
                                    <p:anim calcmode="lin" valueType="num">
                                      <p:cBhvr>
                                        <p:cTn id="44" dur="1000" fill="hold"/>
                                        <p:tgtEl>
                                          <p:spTgt spid="389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anim calcmode="lin" valueType="num">
                                      <p:cBhvr>
                                        <p:cTn id="48" dur="1000" fill="hold"/>
                                        <p:tgtEl>
                                          <p:spTgt spid="76"/>
                                        </p:tgtEl>
                                        <p:attrNameLst>
                                          <p:attrName>ppt_x</p:attrName>
                                        </p:attrNameLst>
                                      </p:cBhvr>
                                      <p:tavLst>
                                        <p:tav tm="0">
                                          <p:val>
                                            <p:strVal val="#ppt_x"/>
                                          </p:val>
                                        </p:tav>
                                        <p:tav tm="100000">
                                          <p:val>
                                            <p:strVal val="#ppt_x"/>
                                          </p:val>
                                        </p:tav>
                                      </p:tavLst>
                                    </p:anim>
                                    <p:anim calcmode="lin" valueType="num">
                                      <p:cBhvr>
                                        <p:cTn id="49" dur="1000" fill="hold"/>
                                        <p:tgtEl>
                                          <p:spTgt spid="7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8922"/>
                                        </p:tgtEl>
                                        <p:attrNameLst>
                                          <p:attrName>style.visibility</p:attrName>
                                        </p:attrNameLst>
                                      </p:cBhvr>
                                      <p:to>
                                        <p:strVal val="visible"/>
                                      </p:to>
                                    </p:set>
                                    <p:animEffect transition="in" filter="fade">
                                      <p:cBhvr>
                                        <p:cTn id="52" dur="1000"/>
                                        <p:tgtEl>
                                          <p:spTgt spid="38922"/>
                                        </p:tgtEl>
                                      </p:cBhvr>
                                    </p:animEffect>
                                    <p:anim calcmode="lin" valueType="num">
                                      <p:cBhvr>
                                        <p:cTn id="53" dur="1000" fill="hold"/>
                                        <p:tgtEl>
                                          <p:spTgt spid="38922"/>
                                        </p:tgtEl>
                                        <p:attrNameLst>
                                          <p:attrName>ppt_x</p:attrName>
                                        </p:attrNameLst>
                                      </p:cBhvr>
                                      <p:tavLst>
                                        <p:tav tm="0">
                                          <p:val>
                                            <p:strVal val="#ppt_x"/>
                                          </p:val>
                                        </p:tav>
                                        <p:tav tm="100000">
                                          <p:val>
                                            <p:strVal val="#ppt_x"/>
                                          </p:val>
                                        </p:tav>
                                      </p:tavLst>
                                    </p:anim>
                                    <p:anim calcmode="lin" valueType="num">
                                      <p:cBhvr>
                                        <p:cTn id="54" dur="1000" fill="hold"/>
                                        <p:tgtEl>
                                          <p:spTgt spid="389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923"/>
                                        </p:tgtEl>
                                        <p:attrNameLst>
                                          <p:attrName>style.visibility</p:attrName>
                                        </p:attrNameLst>
                                      </p:cBhvr>
                                      <p:to>
                                        <p:strVal val="visible"/>
                                      </p:to>
                                    </p:set>
                                    <p:animEffect transition="in" filter="fade">
                                      <p:cBhvr>
                                        <p:cTn id="57" dur="1000"/>
                                        <p:tgtEl>
                                          <p:spTgt spid="38923"/>
                                        </p:tgtEl>
                                      </p:cBhvr>
                                    </p:animEffect>
                                    <p:anim calcmode="lin" valueType="num">
                                      <p:cBhvr>
                                        <p:cTn id="58" dur="1000" fill="hold"/>
                                        <p:tgtEl>
                                          <p:spTgt spid="38923"/>
                                        </p:tgtEl>
                                        <p:attrNameLst>
                                          <p:attrName>ppt_x</p:attrName>
                                        </p:attrNameLst>
                                      </p:cBhvr>
                                      <p:tavLst>
                                        <p:tav tm="0">
                                          <p:val>
                                            <p:strVal val="#ppt_x"/>
                                          </p:val>
                                        </p:tav>
                                        <p:tav tm="100000">
                                          <p:val>
                                            <p:strVal val="#ppt_x"/>
                                          </p:val>
                                        </p:tav>
                                      </p:tavLst>
                                    </p:anim>
                                    <p:anim calcmode="lin" valueType="num">
                                      <p:cBhvr>
                                        <p:cTn id="59" dur="1000" fill="hold"/>
                                        <p:tgtEl>
                                          <p:spTgt spid="3892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1000"/>
                                        <p:tgtEl>
                                          <p:spTgt spid="79"/>
                                        </p:tgtEl>
                                      </p:cBhvr>
                                    </p:animEffect>
                                    <p:anim calcmode="lin" valueType="num">
                                      <p:cBhvr>
                                        <p:cTn id="63" dur="1000" fill="hold"/>
                                        <p:tgtEl>
                                          <p:spTgt spid="79"/>
                                        </p:tgtEl>
                                        <p:attrNameLst>
                                          <p:attrName>ppt_x</p:attrName>
                                        </p:attrNameLst>
                                      </p:cBhvr>
                                      <p:tavLst>
                                        <p:tav tm="0">
                                          <p:val>
                                            <p:strVal val="#ppt_x"/>
                                          </p:val>
                                        </p:tav>
                                        <p:tav tm="100000">
                                          <p:val>
                                            <p:strVal val="#ppt_x"/>
                                          </p:val>
                                        </p:tav>
                                      </p:tavLst>
                                    </p:anim>
                                    <p:anim calcmode="lin" valueType="num">
                                      <p:cBhvr>
                                        <p:cTn id="64" dur="1000" fill="hold"/>
                                        <p:tgtEl>
                                          <p:spTgt spid="7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925"/>
                                        </p:tgtEl>
                                        <p:attrNameLst>
                                          <p:attrName>style.visibility</p:attrName>
                                        </p:attrNameLst>
                                      </p:cBhvr>
                                      <p:to>
                                        <p:strVal val="visible"/>
                                      </p:to>
                                    </p:set>
                                    <p:animEffect transition="in" filter="fade">
                                      <p:cBhvr>
                                        <p:cTn id="67" dur="1000"/>
                                        <p:tgtEl>
                                          <p:spTgt spid="38925"/>
                                        </p:tgtEl>
                                      </p:cBhvr>
                                    </p:animEffect>
                                    <p:anim calcmode="lin" valueType="num">
                                      <p:cBhvr>
                                        <p:cTn id="68" dur="1000" fill="hold"/>
                                        <p:tgtEl>
                                          <p:spTgt spid="38925"/>
                                        </p:tgtEl>
                                        <p:attrNameLst>
                                          <p:attrName>ppt_x</p:attrName>
                                        </p:attrNameLst>
                                      </p:cBhvr>
                                      <p:tavLst>
                                        <p:tav tm="0">
                                          <p:val>
                                            <p:strVal val="#ppt_x"/>
                                          </p:val>
                                        </p:tav>
                                        <p:tav tm="100000">
                                          <p:val>
                                            <p:strVal val="#ppt_x"/>
                                          </p:val>
                                        </p:tav>
                                      </p:tavLst>
                                    </p:anim>
                                    <p:anim calcmode="lin" valueType="num">
                                      <p:cBhvr>
                                        <p:cTn id="69" dur="1000" fill="hold"/>
                                        <p:tgtEl>
                                          <p:spTgt spid="3892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8926"/>
                                        </p:tgtEl>
                                        <p:attrNameLst>
                                          <p:attrName>style.visibility</p:attrName>
                                        </p:attrNameLst>
                                      </p:cBhvr>
                                      <p:to>
                                        <p:strVal val="visible"/>
                                      </p:to>
                                    </p:set>
                                    <p:animEffect transition="in" filter="fade">
                                      <p:cBhvr>
                                        <p:cTn id="72" dur="1000"/>
                                        <p:tgtEl>
                                          <p:spTgt spid="38926"/>
                                        </p:tgtEl>
                                      </p:cBhvr>
                                    </p:animEffect>
                                    <p:anim calcmode="lin" valueType="num">
                                      <p:cBhvr>
                                        <p:cTn id="73" dur="1000" fill="hold"/>
                                        <p:tgtEl>
                                          <p:spTgt spid="38926"/>
                                        </p:tgtEl>
                                        <p:attrNameLst>
                                          <p:attrName>ppt_x</p:attrName>
                                        </p:attrNameLst>
                                      </p:cBhvr>
                                      <p:tavLst>
                                        <p:tav tm="0">
                                          <p:val>
                                            <p:strVal val="#ppt_x"/>
                                          </p:val>
                                        </p:tav>
                                        <p:tav tm="100000">
                                          <p:val>
                                            <p:strVal val="#ppt_x"/>
                                          </p:val>
                                        </p:tav>
                                      </p:tavLst>
                                    </p:anim>
                                    <p:anim calcmode="lin" valueType="num">
                                      <p:cBhvr>
                                        <p:cTn id="74" dur="1000" fill="hold"/>
                                        <p:tgtEl>
                                          <p:spTgt spid="3892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fade">
                                      <p:cBhvr>
                                        <p:cTn id="77" dur="1000"/>
                                        <p:tgtEl>
                                          <p:spTgt spid="82"/>
                                        </p:tgtEl>
                                      </p:cBhvr>
                                    </p:animEffect>
                                    <p:anim calcmode="lin" valueType="num">
                                      <p:cBhvr>
                                        <p:cTn id="78" dur="1000" fill="hold"/>
                                        <p:tgtEl>
                                          <p:spTgt spid="82"/>
                                        </p:tgtEl>
                                        <p:attrNameLst>
                                          <p:attrName>ppt_x</p:attrName>
                                        </p:attrNameLst>
                                      </p:cBhvr>
                                      <p:tavLst>
                                        <p:tav tm="0">
                                          <p:val>
                                            <p:strVal val="#ppt_x"/>
                                          </p:val>
                                        </p:tav>
                                        <p:tav tm="100000">
                                          <p:val>
                                            <p:strVal val="#ppt_x"/>
                                          </p:val>
                                        </p:tav>
                                      </p:tavLst>
                                    </p:anim>
                                    <p:anim calcmode="lin" valueType="num">
                                      <p:cBhvr>
                                        <p:cTn id="79" dur="1000" fill="hold"/>
                                        <p:tgtEl>
                                          <p:spTgt spid="8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8928"/>
                                        </p:tgtEl>
                                        <p:attrNameLst>
                                          <p:attrName>style.visibility</p:attrName>
                                        </p:attrNameLst>
                                      </p:cBhvr>
                                      <p:to>
                                        <p:strVal val="visible"/>
                                      </p:to>
                                    </p:set>
                                    <p:animEffect transition="in" filter="fade">
                                      <p:cBhvr>
                                        <p:cTn id="82" dur="1000"/>
                                        <p:tgtEl>
                                          <p:spTgt spid="38928"/>
                                        </p:tgtEl>
                                      </p:cBhvr>
                                    </p:animEffect>
                                    <p:anim calcmode="lin" valueType="num">
                                      <p:cBhvr>
                                        <p:cTn id="83" dur="1000" fill="hold"/>
                                        <p:tgtEl>
                                          <p:spTgt spid="38928"/>
                                        </p:tgtEl>
                                        <p:attrNameLst>
                                          <p:attrName>ppt_x</p:attrName>
                                        </p:attrNameLst>
                                      </p:cBhvr>
                                      <p:tavLst>
                                        <p:tav tm="0">
                                          <p:val>
                                            <p:strVal val="#ppt_x"/>
                                          </p:val>
                                        </p:tav>
                                        <p:tav tm="100000">
                                          <p:val>
                                            <p:strVal val="#ppt_x"/>
                                          </p:val>
                                        </p:tav>
                                      </p:tavLst>
                                    </p:anim>
                                    <p:anim calcmode="lin" valueType="num">
                                      <p:cBhvr>
                                        <p:cTn id="84" dur="1000" fill="hold"/>
                                        <p:tgtEl>
                                          <p:spTgt spid="3892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8929"/>
                                        </p:tgtEl>
                                        <p:attrNameLst>
                                          <p:attrName>style.visibility</p:attrName>
                                        </p:attrNameLst>
                                      </p:cBhvr>
                                      <p:to>
                                        <p:strVal val="visible"/>
                                      </p:to>
                                    </p:set>
                                    <p:animEffect transition="in" filter="fade">
                                      <p:cBhvr>
                                        <p:cTn id="87" dur="1000"/>
                                        <p:tgtEl>
                                          <p:spTgt spid="38929"/>
                                        </p:tgtEl>
                                      </p:cBhvr>
                                    </p:animEffect>
                                    <p:anim calcmode="lin" valueType="num">
                                      <p:cBhvr>
                                        <p:cTn id="88" dur="1000" fill="hold"/>
                                        <p:tgtEl>
                                          <p:spTgt spid="38929"/>
                                        </p:tgtEl>
                                        <p:attrNameLst>
                                          <p:attrName>ppt_x</p:attrName>
                                        </p:attrNameLst>
                                      </p:cBhvr>
                                      <p:tavLst>
                                        <p:tav tm="0">
                                          <p:val>
                                            <p:strVal val="#ppt_x"/>
                                          </p:val>
                                        </p:tav>
                                        <p:tav tm="100000">
                                          <p:val>
                                            <p:strVal val="#ppt_x"/>
                                          </p:val>
                                        </p:tav>
                                      </p:tavLst>
                                    </p:anim>
                                    <p:anim calcmode="lin" valueType="num">
                                      <p:cBhvr>
                                        <p:cTn id="89" dur="1000" fill="hold"/>
                                        <p:tgtEl>
                                          <p:spTgt spid="3892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1000"/>
                                        <p:tgtEl>
                                          <p:spTgt spid="85"/>
                                        </p:tgtEl>
                                      </p:cBhvr>
                                    </p:animEffect>
                                    <p:anim calcmode="lin" valueType="num">
                                      <p:cBhvr>
                                        <p:cTn id="93" dur="1000" fill="hold"/>
                                        <p:tgtEl>
                                          <p:spTgt spid="85"/>
                                        </p:tgtEl>
                                        <p:attrNameLst>
                                          <p:attrName>ppt_x</p:attrName>
                                        </p:attrNameLst>
                                      </p:cBhvr>
                                      <p:tavLst>
                                        <p:tav tm="0">
                                          <p:val>
                                            <p:strVal val="#ppt_x"/>
                                          </p:val>
                                        </p:tav>
                                        <p:tav tm="100000">
                                          <p:val>
                                            <p:strVal val="#ppt_x"/>
                                          </p:val>
                                        </p:tav>
                                      </p:tavLst>
                                    </p:anim>
                                    <p:anim calcmode="lin" valueType="num">
                                      <p:cBhvr>
                                        <p:cTn id="94" dur="1000" fill="hold"/>
                                        <p:tgtEl>
                                          <p:spTgt spid="8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1000"/>
                                        <p:tgtEl>
                                          <p:spTgt spid="86"/>
                                        </p:tgtEl>
                                      </p:cBhvr>
                                    </p:animEffect>
                                    <p:anim calcmode="lin" valueType="num">
                                      <p:cBhvr>
                                        <p:cTn id="98" dur="1000" fill="hold"/>
                                        <p:tgtEl>
                                          <p:spTgt spid="86"/>
                                        </p:tgtEl>
                                        <p:attrNameLst>
                                          <p:attrName>ppt_x</p:attrName>
                                        </p:attrNameLst>
                                      </p:cBhvr>
                                      <p:tavLst>
                                        <p:tav tm="0">
                                          <p:val>
                                            <p:strVal val="#ppt_x"/>
                                          </p:val>
                                        </p:tav>
                                        <p:tav tm="100000">
                                          <p:val>
                                            <p:strVal val="#ppt_x"/>
                                          </p:val>
                                        </p:tav>
                                      </p:tavLst>
                                    </p:anim>
                                    <p:anim calcmode="lin" valueType="num">
                                      <p:cBhvr>
                                        <p:cTn id="99" dur="1000" fill="hold"/>
                                        <p:tgtEl>
                                          <p:spTgt spid="8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8932"/>
                                        </p:tgtEl>
                                        <p:attrNameLst>
                                          <p:attrName>style.visibility</p:attrName>
                                        </p:attrNameLst>
                                      </p:cBhvr>
                                      <p:to>
                                        <p:strVal val="visible"/>
                                      </p:to>
                                    </p:set>
                                    <p:animEffect transition="in" filter="fade">
                                      <p:cBhvr>
                                        <p:cTn id="102" dur="1000"/>
                                        <p:tgtEl>
                                          <p:spTgt spid="38932"/>
                                        </p:tgtEl>
                                      </p:cBhvr>
                                    </p:animEffect>
                                    <p:anim calcmode="lin" valueType="num">
                                      <p:cBhvr>
                                        <p:cTn id="103" dur="1000" fill="hold"/>
                                        <p:tgtEl>
                                          <p:spTgt spid="38932"/>
                                        </p:tgtEl>
                                        <p:attrNameLst>
                                          <p:attrName>ppt_x</p:attrName>
                                        </p:attrNameLst>
                                      </p:cBhvr>
                                      <p:tavLst>
                                        <p:tav tm="0">
                                          <p:val>
                                            <p:strVal val="#ppt_x"/>
                                          </p:val>
                                        </p:tav>
                                        <p:tav tm="100000">
                                          <p:val>
                                            <p:strVal val="#ppt_x"/>
                                          </p:val>
                                        </p:tav>
                                      </p:tavLst>
                                    </p:anim>
                                    <p:anim calcmode="lin" valueType="num">
                                      <p:cBhvr>
                                        <p:cTn id="104" dur="1000" fill="hold"/>
                                        <p:tgtEl>
                                          <p:spTgt spid="38932"/>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8933"/>
                                        </p:tgtEl>
                                        <p:attrNameLst>
                                          <p:attrName>style.visibility</p:attrName>
                                        </p:attrNameLst>
                                      </p:cBhvr>
                                      <p:to>
                                        <p:strVal val="visible"/>
                                      </p:to>
                                    </p:set>
                                    <p:animEffect transition="in" filter="fade">
                                      <p:cBhvr>
                                        <p:cTn id="107" dur="1000"/>
                                        <p:tgtEl>
                                          <p:spTgt spid="38933"/>
                                        </p:tgtEl>
                                      </p:cBhvr>
                                    </p:animEffect>
                                    <p:anim calcmode="lin" valueType="num">
                                      <p:cBhvr>
                                        <p:cTn id="108" dur="1000" fill="hold"/>
                                        <p:tgtEl>
                                          <p:spTgt spid="38933"/>
                                        </p:tgtEl>
                                        <p:attrNameLst>
                                          <p:attrName>ppt_x</p:attrName>
                                        </p:attrNameLst>
                                      </p:cBhvr>
                                      <p:tavLst>
                                        <p:tav tm="0">
                                          <p:val>
                                            <p:strVal val="#ppt_x"/>
                                          </p:val>
                                        </p:tav>
                                        <p:tav tm="100000">
                                          <p:val>
                                            <p:strVal val="#ppt_x"/>
                                          </p:val>
                                        </p:tav>
                                      </p:tavLst>
                                    </p:anim>
                                    <p:anim calcmode="lin" valueType="num">
                                      <p:cBhvr>
                                        <p:cTn id="109" dur="1000" fill="hold"/>
                                        <p:tgtEl>
                                          <p:spTgt spid="3893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8934"/>
                                        </p:tgtEl>
                                        <p:attrNameLst>
                                          <p:attrName>style.visibility</p:attrName>
                                        </p:attrNameLst>
                                      </p:cBhvr>
                                      <p:to>
                                        <p:strVal val="visible"/>
                                      </p:to>
                                    </p:set>
                                    <p:animEffect transition="in" filter="fade">
                                      <p:cBhvr>
                                        <p:cTn id="112" dur="1000"/>
                                        <p:tgtEl>
                                          <p:spTgt spid="38934"/>
                                        </p:tgtEl>
                                      </p:cBhvr>
                                    </p:animEffect>
                                    <p:anim calcmode="lin" valueType="num">
                                      <p:cBhvr>
                                        <p:cTn id="113" dur="1000" fill="hold"/>
                                        <p:tgtEl>
                                          <p:spTgt spid="38934"/>
                                        </p:tgtEl>
                                        <p:attrNameLst>
                                          <p:attrName>ppt_x</p:attrName>
                                        </p:attrNameLst>
                                      </p:cBhvr>
                                      <p:tavLst>
                                        <p:tav tm="0">
                                          <p:val>
                                            <p:strVal val="#ppt_x"/>
                                          </p:val>
                                        </p:tav>
                                        <p:tav tm="100000">
                                          <p:val>
                                            <p:strVal val="#ppt_x"/>
                                          </p:val>
                                        </p:tav>
                                      </p:tavLst>
                                    </p:anim>
                                    <p:anim calcmode="lin" valueType="num">
                                      <p:cBhvr>
                                        <p:cTn id="114" dur="1000" fill="hold"/>
                                        <p:tgtEl>
                                          <p:spTgt spid="3893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8935"/>
                                        </p:tgtEl>
                                        <p:attrNameLst>
                                          <p:attrName>style.visibility</p:attrName>
                                        </p:attrNameLst>
                                      </p:cBhvr>
                                      <p:to>
                                        <p:strVal val="visible"/>
                                      </p:to>
                                    </p:set>
                                    <p:animEffect transition="in" filter="fade">
                                      <p:cBhvr>
                                        <p:cTn id="117" dur="1000"/>
                                        <p:tgtEl>
                                          <p:spTgt spid="38935"/>
                                        </p:tgtEl>
                                      </p:cBhvr>
                                    </p:animEffect>
                                    <p:anim calcmode="lin" valueType="num">
                                      <p:cBhvr>
                                        <p:cTn id="118" dur="1000" fill="hold"/>
                                        <p:tgtEl>
                                          <p:spTgt spid="38935"/>
                                        </p:tgtEl>
                                        <p:attrNameLst>
                                          <p:attrName>ppt_x</p:attrName>
                                        </p:attrNameLst>
                                      </p:cBhvr>
                                      <p:tavLst>
                                        <p:tav tm="0">
                                          <p:val>
                                            <p:strVal val="#ppt_x"/>
                                          </p:val>
                                        </p:tav>
                                        <p:tav tm="100000">
                                          <p:val>
                                            <p:strVal val="#ppt_x"/>
                                          </p:val>
                                        </p:tav>
                                      </p:tavLst>
                                    </p:anim>
                                    <p:anim calcmode="lin" valueType="num">
                                      <p:cBhvr>
                                        <p:cTn id="119" dur="1000" fill="hold"/>
                                        <p:tgtEl>
                                          <p:spTgt spid="38935"/>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8936"/>
                                        </p:tgtEl>
                                        <p:attrNameLst>
                                          <p:attrName>style.visibility</p:attrName>
                                        </p:attrNameLst>
                                      </p:cBhvr>
                                      <p:to>
                                        <p:strVal val="visible"/>
                                      </p:to>
                                    </p:set>
                                    <p:animEffect transition="in" filter="fade">
                                      <p:cBhvr>
                                        <p:cTn id="122" dur="1000"/>
                                        <p:tgtEl>
                                          <p:spTgt spid="38936"/>
                                        </p:tgtEl>
                                      </p:cBhvr>
                                    </p:animEffect>
                                    <p:anim calcmode="lin" valueType="num">
                                      <p:cBhvr>
                                        <p:cTn id="123" dur="1000" fill="hold"/>
                                        <p:tgtEl>
                                          <p:spTgt spid="38936"/>
                                        </p:tgtEl>
                                        <p:attrNameLst>
                                          <p:attrName>ppt_x</p:attrName>
                                        </p:attrNameLst>
                                      </p:cBhvr>
                                      <p:tavLst>
                                        <p:tav tm="0">
                                          <p:val>
                                            <p:strVal val="#ppt_x"/>
                                          </p:val>
                                        </p:tav>
                                        <p:tav tm="100000">
                                          <p:val>
                                            <p:strVal val="#ppt_x"/>
                                          </p:val>
                                        </p:tav>
                                      </p:tavLst>
                                    </p:anim>
                                    <p:anim calcmode="lin" valueType="num">
                                      <p:cBhvr>
                                        <p:cTn id="124" dur="1000" fill="hold"/>
                                        <p:tgtEl>
                                          <p:spTgt spid="38936"/>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8937"/>
                                        </p:tgtEl>
                                        <p:attrNameLst>
                                          <p:attrName>style.visibility</p:attrName>
                                        </p:attrNameLst>
                                      </p:cBhvr>
                                      <p:to>
                                        <p:strVal val="visible"/>
                                      </p:to>
                                    </p:set>
                                    <p:animEffect transition="in" filter="fade">
                                      <p:cBhvr>
                                        <p:cTn id="127" dur="1000"/>
                                        <p:tgtEl>
                                          <p:spTgt spid="38937"/>
                                        </p:tgtEl>
                                      </p:cBhvr>
                                    </p:animEffect>
                                    <p:anim calcmode="lin" valueType="num">
                                      <p:cBhvr>
                                        <p:cTn id="128" dur="1000" fill="hold"/>
                                        <p:tgtEl>
                                          <p:spTgt spid="38937"/>
                                        </p:tgtEl>
                                        <p:attrNameLst>
                                          <p:attrName>ppt_x</p:attrName>
                                        </p:attrNameLst>
                                      </p:cBhvr>
                                      <p:tavLst>
                                        <p:tav tm="0">
                                          <p:val>
                                            <p:strVal val="#ppt_x"/>
                                          </p:val>
                                        </p:tav>
                                        <p:tav tm="100000">
                                          <p:val>
                                            <p:strVal val="#ppt_x"/>
                                          </p:val>
                                        </p:tav>
                                      </p:tavLst>
                                    </p:anim>
                                    <p:anim calcmode="lin" valueType="num">
                                      <p:cBhvr>
                                        <p:cTn id="129" dur="1000" fill="hold"/>
                                        <p:tgtEl>
                                          <p:spTgt spid="38937"/>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38938"/>
                                        </p:tgtEl>
                                        <p:attrNameLst>
                                          <p:attrName>style.visibility</p:attrName>
                                        </p:attrNameLst>
                                      </p:cBhvr>
                                      <p:to>
                                        <p:strVal val="visible"/>
                                      </p:to>
                                    </p:set>
                                    <p:animEffect transition="in" filter="fade">
                                      <p:cBhvr>
                                        <p:cTn id="132" dur="1000"/>
                                        <p:tgtEl>
                                          <p:spTgt spid="38938"/>
                                        </p:tgtEl>
                                      </p:cBhvr>
                                    </p:animEffect>
                                    <p:anim calcmode="lin" valueType="num">
                                      <p:cBhvr>
                                        <p:cTn id="133" dur="1000" fill="hold"/>
                                        <p:tgtEl>
                                          <p:spTgt spid="38938"/>
                                        </p:tgtEl>
                                        <p:attrNameLst>
                                          <p:attrName>ppt_x</p:attrName>
                                        </p:attrNameLst>
                                      </p:cBhvr>
                                      <p:tavLst>
                                        <p:tav tm="0">
                                          <p:val>
                                            <p:strVal val="#ppt_x"/>
                                          </p:val>
                                        </p:tav>
                                        <p:tav tm="100000">
                                          <p:val>
                                            <p:strVal val="#ppt_x"/>
                                          </p:val>
                                        </p:tav>
                                      </p:tavLst>
                                    </p:anim>
                                    <p:anim calcmode="lin" valueType="num">
                                      <p:cBhvr>
                                        <p:cTn id="134" dur="1000" fill="hold"/>
                                        <p:tgtEl>
                                          <p:spTgt spid="3893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8939"/>
                                        </p:tgtEl>
                                        <p:attrNameLst>
                                          <p:attrName>style.visibility</p:attrName>
                                        </p:attrNameLst>
                                      </p:cBhvr>
                                      <p:to>
                                        <p:strVal val="visible"/>
                                      </p:to>
                                    </p:set>
                                    <p:animEffect transition="in" filter="fade">
                                      <p:cBhvr>
                                        <p:cTn id="137" dur="1000"/>
                                        <p:tgtEl>
                                          <p:spTgt spid="38939"/>
                                        </p:tgtEl>
                                      </p:cBhvr>
                                    </p:animEffect>
                                    <p:anim calcmode="lin" valueType="num">
                                      <p:cBhvr>
                                        <p:cTn id="138" dur="1000" fill="hold"/>
                                        <p:tgtEl>
                                          <p:spTgt spid="38939"/>
                                        </p:tgtEl>
                                        <p:attrNameLst>
                                          <p:attrName>ppt_x</p:attrName>
                                        </p:attrNameLst>
                                      </p:cBhvr>
                                      <p:tavLst>
                                        <p:tav tm="0">
                                          <p:val>
                                            <p:strVal val="#ppt_x"/>
                                          </p:val>
                                        </p:tav>
                                        <p:tav tm="100000">
                                          <p:val>
                                            <p:strVal val="#ppt_x"/>
                                          </p:val>
                                        </p:tav>
                                      </p:tavLst>
                                    </p:anim>
                                    <p:anim calcmode="lin" valueType="num">
                                      <p:cBhvr>
                                        <p:cTn id="139" dur="1000" fill="hold"/>
                                        <p:tgtEl>
                                          <p:spTgt spid="38939"/>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38940"/>
                                        </p:tgtEl>
                                        <p:attrNameLst>
                                          <p:attrName>style.visibility</p:attrName>
                                        </p:attrNameLst>
                                      </p:cBhvr>
                                      <p:to>
                                        <p:strVal val="visible"/>
                                      </p:to>
                                    </p:set>
                                    <p:animEffect transition="in" filter="fade">
                                      <p:cBhvr>
                                        <p:cTn id="142" dur="1000"/>
                                        <p:tgtEl>
                                          <p:spTgt spid="38940"/>
                                        </p:tgtEl>
                                      </p:cBhvr>
                                    </p:animEffect>
                                    <p:anim calcmode="lin" valueType="num">
                                      <p:cBhvr>
                                        <p:cTn id="143" dur="1000" fill="hold"/>
                                        <p:tgtEl>
                                          <p:spTgt spid="38940"/>
                                        </p:tgtEl>
                                        <p:attrNameLst>
                                          <p:attrName>ppt_x</p:attrName>
                                        </p:attrNameLst>
                                      </p:cBhvr>
                                      <p:tavLst>
                                        <p:tav tm="0">
                                          <p:val>
                                            <p:strVal val="#ppt_x"/>
                                          </p:val>
                                        </p:tav>
                                        <p:tav tm="100000">
                                          <p:val>
                                            <p:strVal val="#ppt_x"/>
                                          </p:val>
                                        </p:tav>
                                      </p:tavLst>
                                    </p:anim>
                                    <p:anim calcmode="lin" valueType="num">
                                      <p:cBhvr>
                                        <p:cTn id="144" dur="1000" fill="hold"/>
                                        <p:tgtEl>
                                          <p:spTgt spid="38940"/>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8941"/>
                                        </p:tgtEl>
                                        <p:attrNameLst>
                                          <p:attrName>style.visibility</p:attrName>
                                        </p:attrNameLst>
                                      </p:cBhvr>
                                      <p:to>
                                        <p:strVal val="visible"/>
                                      </p:to>
                                    </p:set>
                                    <p:animEffect transition="in" filter="fade">
                                      <p:cBhvr>
                                        <p:cTn id="147" dur="1000"/>
                                        <p:tgtEl>
                                          <p:spTgt spid="38941"/>
                                        </p:tgtEl>
                                      </p:cBhvr>
                                    </p:animEffect>
                                    <p:anim calcmode="lin" valueType="num">
                                      <p:cBhvr>
                                        <p:cTn id="148" dur="1000" fill="hold"/>
                                        <p:tgtEl>
                                          <p:spTgt spid="38941"/>
                                        </p:tgtEl>
                                        <p:attrNameLst>
                                          <p:attrName>ppt_x</p:attrName>
                                        </p:attrNameLst>
                                      </p:cBhvr>
                                      <p:tavLst>
                                        <p:tav tm="0">
                                          <p:val>
                                            <p:strVal val="#ppt_x"/>
                                          </p:val>
                                        </p:tav>
                                        <p:tav tm="100000">
                                          <p:val>
                                            <p:strVal val="#ppt_x"/>
                                          </p:val>
                                        </p:tav>
                                      </p:tavLst>
                                    </p:anim>
                                    <p:anim calcmode="lin" valueType="num">
                                      <p:cBhvr>
                                        <p:cTn id="149" dur="1000" fill="hold"/>
                                        <p:tgtEl>
                                          <p:spTgt spid="38941"/>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38942"/>
                                        </p:tgtEl>
                                        <p:attrNameLst>
                                          <p:attrName>style.visibility</p:attrName>
                                        </p:attrNameLst>
                                      </p:cBhvr>
                                      <p:to>
                                        <p:strVal val="visible"/>
                                      </p:to>
                                    </p:set>
                                    <p:animEffect transition="in" filter="fade">
                                      <p:cBhvr>
                                        <p:cTn id="152" dur="1000"/>
                                        <p:tgtEl>
                                          <p:spTgt spid="38942"/>
                                        </p:tgtEl>
                                      </p:cBhvr>
                                    </p:animEffect>
                                    <p:anim calcmode="lin" valueType="num">
                                      <p:cBhvr>
                                        <p:cTn id="153" dur="1000" fill="hold"/>
                                        <p:tgtEl>
                                          <p:spTgt spid="38942"/>
                                        </p:tgtEl>
                                        <p:attrNameLst>
                                          <p:attrName>ppt_x</p:attrName>
                                        </p:attrNameLst>
                                      </p:cBhvr>
                                      <p:tavLst>
                                        <p:tav tm="0">
                                          <p:val>
                                            <p:strVal val="#ppt_x"/>
                                          </p:val>
                                        </p:tav>
                                        <p:tav tm="100000">
                                          <p:val>
                                            <p:strVal val="#ppt_x"/>
                                          </p:val>
                                        </p:tav>
                                      </p:tavLst>
                                    </p:anim>
                                    <p:anim calcmode="lin" valueType="num">
                                      <p:cBhvr>
                                        <p:cTn id="154" dur="1000" fill="hold"/>
                                        <p:tgtEl>
                                          <p:spTgt spid="38942"/>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8943"/>
                                        </p:tgtEl>
                                        <p:attrNameLst>
                                          <p:attrName>style.visibility</p:attrName>
                                        </p:attrNameLst>
                                      </p:cBhvr>
                                      <p:to>
                                        <p:strVal val="visible"/>
                                      </p:to>
                                    </p:set>
                                    <p:animEffect transition="in" filter="fade">
                                      <p:cBhvr>
                                        <p:cTn id="157" dur="1000"/>
                                        <p:tgtEl>
                                          <p:spTgt spid="38943"/>
                                        </p:tgtEl>
                                      </p:cBhvr>
                                    </p:animEffect>
                                    <p:anim calcmode="lin" valueType="num">
                                      <p:cBhvr>
                                        <p:cTn id="158" dur="1000" fill="hold"/>
                                        <p:tgtEl>
                                          <p:spTgt spid="38943"/>
                                        </p:tgtEl>
                                        <p:attrNameLst>
                                          <p:attrName>ppt_x</p:attrName>
                                        </p:attrNameLst>
                                      </p:cBhvr>
                                      <p:tavLst>
                                        <p:tav tm="0">
                                          <p:val>
                                            <p:strVal val="#ppt_x"/>
                                          </p:val>
                                        </p:tav>
                                        <p:tav tm="100000">
                                          <p:val>
                                            <p:strVal val="#ppt_x"/>
                                          </p:val>
                                        </p:tav>
                                      </p:tavLst>
                                    </p:anim>
                                    <p:anim calcmode="lin" valueType="num">
                                      <p:cBhvr>
                                        <p:cTn id="159" dur="1000" fill="hold"/>
                                        <p:tgtEl>
                                          <p:spTgt spid="38943"/>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38944"/>
                                        </p:tgtEl>
                                        <p:attrNameLst>
                                          <p:attrName>style.visibility</p:attrName>
                                        </p:attrNameLst>
                                      </p:cBhvr>
                                      <p:to>
                                        <p:strVal val="visible"/>
                                      </p:to>
                                    </p:set>
                                    <p:animEffect transition="in" filter="fade">
                                      <p:cBhvr>
                                        <p:cTn id="162" dur="1000"/>
                                        <p:tgtEl>
                                          <p:spTgt spid="38944"/>
                                        </p:tgtEl>
                                      </p:cBhvr>
                                    </p:animEffect>
                                    <p:anim calcmode="lin" valueType="num">
                                      <p:cBhvr>
                                        <p:cTn id="163" dur="1000" fill="hold"/>
                                        <p:tgtEl>
                                          <p:spTgt spid="38944"/>
                                        </p:tgtEl>
                                        <p:attrNameLst>
                                          <p:attrName>ppt_x</p:attrName>
                                        </p:attrNameLst>
                                      </p:cBhvr>
                                      <p:tavLst>
                                        <p:tav tm="0">
                                          <p:val>
                                            <p:strVal val="#ppt_x"/>
                                          </p:val>
                                        </p:tav>
                                        <p:tav tm="100000">
                                          <p:val>
                                            <p:strVal val="#ppt_x"/>
                                          </p:val>
                                        </p:tav>
                                      </p:tavLst>
                                    </p:anim>
                                    <p:anim calcmode="lin" valueType="num">
                                      <p:cBhvr>
                                        <p:cTn id="164" dur="1000" fill="hold"/>
                                        <p:tgtEl>
                                          <p:spTgt spid="38944"/>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38945"/>
                                        </p:tgtEl>
                                        <p:attrNameLst>
                                          <p:attrName>style.visibility</p:attrName>
                                        </p:attrNameLst>
                                      </p:cBhvr>
                                      <p:to>
                                        <p:strVal val="visible"/>
                                      </p:to>
                                    </p:set>
                                    <p:animEffect transition="in" filter="fade">
                                      <p:cBhvr>
                                        <p:cTn id="167" dur="1000"/>
                                        <p:tgtEl>
                                          <p:spTgt spid="38945"/>
                                        </p:tgtEl>
                                      </p:cBhvr>
                                    </p:animEffect>
                                    <p:anim calcmode="lin" valueType="num">
                                      <p:cBhvr>
                                        <p:cTn id="168" dur="1000" fill="hold"/>
                                        <p:tgtEl>
                                          <p:spTgt spid="38945"/>
                                        </p:tgtEl>
                                        <p:attrNameLst>
                                          <p:attrName>ppt_x</p:attrName>
                                        </p:attrNameLst>
                                      </p:cBhvr>
                                      <p:tavLst>
                                        <p:tav tm="0">
                                          <p:val>
                                            <p:strVal val="#ppt_x"/>
                                          </p:val>
                                        </p:tav>
                                        <p:tav tm="100000">
                                          <p:val>
                                            <p:strVal val="#ppt_x"/>
                                          </p:val>
                                        </p:tav>
                                      </p:tavLst>
                                    </p:anim>
                                    <p:anim calcmode="lin" valueType="num">
                                      <p:cBhvr>
                                        <p:cTn id="169" dur="1000" fill="hold"/>
                                        <p:tgtEl>
                                          <p:spTgt spid="38945"/>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38946"/>
                                        </p:tgtEl>
                                        <p:attrNameLst>
                                          <p:attrName>style.visibility</p:attrName>
                                        </p:attrNameLst>
                                      </p:cBhvr>
                                      <p:to>
                                        <p:strVal val="visible"/>
                                      </p:to>
                                    </p:set>
                                    <p:animEffect transition="in" filter="fade">
                                      <p:cBhvr>
                                        <p:cTn id="172" dur="1000"/>
                                        <p:tgtEl>
                                          <p:spTgt spid="38946"/>
                                        </p:tgtEl>
                                      </p:cBhvr>
                                    </p:animEffect>
                                    <p:anim calcmode="lin" valueType="num">
                                      <p:cBhvr>
                                        <p:cTn id="173" dur="1000" fill="hold"/>
                                        <p:tgtEl>
                                          <p:spTgt spid="38946"/>
                                        </p:tgtEl>
                                        <p:attrNameLst>
                                          <p:attrName>ppt_x</p:attrName>
                                        </p:attrNameLst>
                                      </p:cBhvr>
                                      <p:tavLst>
                                        <p:tav tm="0">
                                          <p:val>
                                            <p:strVal val="#ppt_x"/>
                                          </p:val>
                                        </p:tav>
                                        <p:tav tm="100000">
                                          <p:val>
                                            <p:strVal val="#ppt_x"/>
                                          </p:val>
                                        </p:tav>
                                      </p:tavLst>
                                    </p:anim>
                                    <p:anim calcmode="lin" valueType="num">
                                      <p:cBhvr>
                                        <p:cTn id="174" dur="1000" fill="hold"/>
                                        <p:tgtEl>
                                          <p:spTgt spid="38946"/>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38947"/>
                                        </p:tgtEl>
                                        <p:attrNameLst>
                                          <p:attrName>style.visibility</p:attrName>
                                        </p:attrNameLst>
                                      </p:cBhvr>
                                      <p:to>
                                        <p:strVal val="visible"/>
                                      </p:to>
                                    </p:set>
                                    <p:animEffect transition="in" filter="fade">
                                      <p:cBhvr>
                                        <p:cTn id="177" dur="1000"/>
                                        <p:tgtEl>
                                          <p:spTgt spid="38947"/>
                                        </p:tgtEl>
                                      </p:cBhvr>
                                    </p:animEffect>
                                    <p:anim calcmode="lin" valueType="num">
                                      <p:cBhvr>
                                        <p:cTn id="178" dur="1000" fill="hold"/>
                                        <p:tgtEl>
                                          <p:spTgt spid="38947"/>
                                        </p:tgtEl>
                                        <p:attrNameLst>
                                          <p:attrName>ppt_x</p:attrName>
                                        </p:attrNameLst>
                                      </p:cBhvr>
                                      <p:tavLst>
                                        <p:tav tm="0">
                                          <p:val>
                                            <p:strVal val="#ppt_x"/>
                                          </p:val>
                                        </p:tav>
                                        <p:tav tm="100000">
                                          <p:val>
                                            <p:strVal val="#ppt_x"/>
                                          </p:val>
                                        </p:tav>
                                      </p:tavLst>
                                    </p:anim>
                                    <p:anim calcmode="lin" valueType="num">
                                      <p:cBhvr>
                                        <p:cTn id="179" dur="1000" fill="hold"/>
                                        <p:tgtEl>
                                          <p:spTgt spid="38947"/>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38948"/>
                                        </p:tgtEl>
                                        <p:attrNameLst>
                                          <p:attrName>style.visibility</p:attrName>
                                        </p:attrNameLst>
                                      </p:cBhvr>
                                      <p:to>
                                        <p:strVal val="visible"/>
                                      </p:to>
                                    </p:set>
                                    <p:animEffect transition="in" filter="fade">
                                      <p:cBhvr>
                                        <p:cTn id="182" dur="1000"/>
                                        <p:tgtEl>
                                          <p:spTgt spid="38948"/>
                                        </p:tgtEl>
                                      </p:cBhvr>
                                    </p:animEffect>
                                    <p:anim calcmode="lin" valueType="num">
                                      <p:cBhvr>
                                        <p:cTn id="183" dur="1000" fill="hold"/>
                                        <p:tgtEl>
                                          <p:spTgt spid="38948"/>
                                        </p:tgtEl>
                                        <p:attrNameLst>
                                          <p:attrName>ppt_x</p:attrName>
                                        </p:attrNameLst>
                                      </p:cBhvr>
                                      <p:tavLst>
                                        <p:tav tm="0">
                                          <p:val>
                                            <p:strVal val="#ppt_x"/>
                                          </p:val>
                                        </p:tav>
                                        <p:tav tm="100000">
                                          <p:val>
                                            <p:strVal val="#ppt_x"/>
                                          </p:val>
                                        </p:tav>
                                      </p:tavLst>
                                    </p:anim>
                                    <p:anim calcmode="lin" valueType="num">
                                      <p:cBhvr>
                                        <p:cTn id="184" dur="1000" fill="hold"/>
                                        <p:tgtEl>
                                          <p:spTgt spid="38948"/>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38949"/>
                                        </p:tgtEl>
                                        <p:attrNameLst>
                                          <p:attrName>style.visibility</p:attrName>
                                        </p:attrNameLst>
                                      </p:cBhvr>
                                      <p:to>
                                        <p:strVal val="visible"/>
                                      </p:to>
                                    </p:set>
                                    <p:animEffect transition="in" filter="fade">
                                      <p:cBhvr>
                                        <p:cTn id="187" dur="1000"/>
                                        <p:tgtEl>
                                          <p:spTgt spid="38949"/>
                                        </p:tgtEl>
                                      </p:cBhvr>
                                    </p:animEffect>
                                    <p:anim calcmode="lin" valueType="num">
                                      <p:cBhvr>
                                        <p:cTn id="188" dur="1000" fill="hold"/>
                                        <p:tgtEl>
                                          <p:spTgt spid="38949"/>
                                        </p:tgtEl>
                                        <p:attrNameLst>
                                          <p:attrName>ppt_x</p:attrName>
                                        </p:attrNameLst>
                                      </p:cBhvr>
                                      <p:tavLst>
                                        <p:tav tm="0">
                                          <p:val>
                                            <p:strVal val="#ppt_x"/>
                                          </p:val>
                                        </p:tav>
                                        <p:tav tm="100000">
                                          <p:val>
                                            <p:strVal val="#ppt_x"/>
                                          </p:val>
                                        </p:tav>
                                      </p:tavLst>
                                    </p:anim>
                                    <p:anim calcmode="lin" valueType="num">
                                      <p:cBhvr>
                                        <p:cTn id="189" dur="1000" fill="hold"/>
                                        <p:tgtEl>
                                          <p:spTgt spid="38949"/>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38950"/>
                                        </p:tgtEl>
                                        <p:attrNameLst>
                                          <p:attrName>style.visibility</p:attrName>
                                        </p:attrNameLst>
                                      </p:cBhvr>
                                      <p:to>
                                        <p:strVal val="visible"/>
                                      </p:to>
                                    </p:set>
                                    <p:animEffect transition="in" filter="fade">
                                      <p:cBhvr>
                                        <p:cTn id="192" dur="1000"/>
                                        <p:tgtEl>
                                          <p:spTgt spid="38950"/>
                                        </p:tgtEl>
                                      </p:cBhvr>
                                    </p:animEffect>
                                    <p:anim calcmode="lin" valueType="num">
                                      <p:cBhvr>
                                        <p:cTn id="193" dur="1000" fill="hold"/>
                                        <p:tgtEl>
                                          <p:spTgt spid="38950"/>
                                        </p:tgtEl>
                                        <p:attrNameLst>
                                          <p:attrName>ppt_x</p:attrName>
                                        </p:attrNameLst>
                                      </p:cBhvr>
                                      <p:tavLst>
                                        <p:tav tm="0">
                                          <p:val>
                                            <p:strVal val="#ppt_x"/>
                                          </p:val>
                                        </p:tav>
                                        <p:tav tm="100000">
                                          <p:val>
                                            <p:strVal val="#ppt_x"/>
                                          </p:val>
                                        </p:tav>
                                      </p:tavLst>
                                    </p:anim>
                                    <p:anim calcmode="lin" valueType="num">
                                      <p:cBhvr>
                                        <p:cTn id="194" dur="1000" fill="hold"/>
                                        <p:tgtEl>
                                          <p:spTgt spid="38950"/>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38951"/>
                                        </p:tgtEl>
                                        <p:attrNameLst>
                                          <p:attrName>style.visibility</p:attrName>
                                        </p:attrNameLst>
                                      </p:cBhvr>
                                      <p:to>
                                        <p:strVal val="visible"/>
                                      </p:to>
                                    </p:set>
                                    <p:animEffect transition="in" filter="fade">
                                      <p:cBhvr>
                                        <p:cTn id="197" dur="1000"/>
                                        <p:tgtEl>
                                          <p:spTgt spid="38951"/>
                                        </p:tgtEl>
                                      </p:cBhvr>
                                    </p:animEffect>
                                    <p:anim calcmode="lin" valueType="num">
                                      <p:cBhvr>
                                        <p:cTn id="198" dur="1000" fill="hold"/>
                                        <p:tgtEl>
                                          <p:spTgt spid="38951"/>
                                        </p:tgtEl>
                                        <p:attrNameLst>
                                          <p:attrName>ppt_x</p:attrName>
                                        </p:attrNameLst>
                                      </p:cBhvr>
                                      <p:tavLst>
                                        <p:tav tm="0">
                                          <p:val>
                                            <p:strVal val="#ppt_x"/>
                                          </p:val>
                                        </p:tav>
                                        <p:tav tm="100000">
                                          <p:val>
                                            <p:strVal val="#ppt_x"/>
                                          </p:val>
                                        </p:tav>
                                      </p:tavLst>
                                    </p:anim>
                                    <p:anim calcmode="lin" valueType="num">
                                      <p:cBhvr>
                                        <p:cTn id="199" dur="1000" fill="hold"/>
                                        <p:tgtEl>
                                          <p:spTgt spid="38951"/>
                                        </p:tgtEl>
                                        <p:attrNameLst>
                                          <p:attrName>ppt_y</p:attrName>
                                        </p:attrNameLst>
                                      </p:cBhvr>
                                      <p:tavLst>
                                        <p:tav tm="0">
                                          <p:val>
                                            <p:strVal val="#ppt_y+.1"/>
                                          </p:val>
                                        </p:tav>
                                        <p:tav tm="100000">
                                          <p:val>
                                            <p:strVal val="#ppt_y"/>
                                          </p:val>
                                        </p:tav>
                                      </p:tavLst>
                                    </p:anim>
                                  </p:childTnLst>
                                </p:cTn>
                              </p:par>
                              <p:par>
                                <p:cTn id="200" presetID="42" presetClass="entr" presetSubtype="0" fill="hold" nodeType="withEffect">
                                  <p:stCondLst>
                                    <p:cond delay="0"/>
                                  </p:stCondLst>
                                  <p:childTnLst>
                                    <p:set>
                                      <p:cBhvr>
                                        <p:cTn id="201" dur="1" fill="hold">
                                          <p:stCondLst>
                                            <p:cond delay="0"/>
                                          </p:stCondLst>
                                        </p:cTn>
                                        <p:tgtEl>
                                          <p:spTgt spid="38952"/>
                                        </p:tgtEl>
                                        <p:attrNameLst>
                                          <p:attrName>style.visibility</p:attrName>
                                        </p:attrNameLst>
                                      </p:cBhvr>
                                      <p:to>
                                        <p:strVal val="visible"/>
                                      </p:to>
                                    </p:set>
                                    <p:animEffect transition="in" filter="fade">
                                      <p:cBhvr>
                                        <p:cTn id="202" dur="1000"/>
                                        <p:tgtEl>
                                          <p:spTgt spid="38952"/>
                                        </p:tgtEl>
                                      </p:cBhvr>
                                    </p:animEffect>
                                    <p:anim calcmode="lin" valueType="num">
                                      <p:cBhvr>
                                        <p:cTn id="203" dur="1000" fill="hold"/>
                                        <p:tgtEl>
                                          <p:spTgt spid="38952"/>
                                        </p:tgtEl>
                                        <p:attrNameLst>
                                          <p:attrName>ppt_x</p:attrName>
                                        </p:attrNameLst>
                                      </p:cBhvr>
                                      <p:tavLst>
                                        <p:tav tm="0">
                                          <p:val>
                                            <p:strVal val="#ppt_x"/>
                                          </p:val>
                                        </p:tav>
                                        <p:tav tm="100000">
                                          <p:val>
                                            <p:strVal val="#ppt_x"/>
                                          </p:val>
                                        </p:tav>
                                      </p:tavLst>
                                    </p:anim>
                                    <p:anim calcmode="lin" valueType="num">
                                      <p:cBhvr>
                                        <p:cTn id="204" dur="1000" fill="hold"/>
                                        <p:tgtEl>
                                          <p:spTgt spid="38952"/>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38953"/>
                                        </p:tgtEl>
                                        <p:attrNameLst>
                                          <p:attrName>style.visibility</p:attrName>
                                        </p:attrNameLst>
                                      </p:cBhvr>
                                      <p:to>
                                        <p:strVal val="visible"/>
                                      </p:to>
                                    </p:set>
                                    <p:animEffect transition="in" filter="fade">
                                      <p:cBhvr>
                                        <p:cTn id="207" dur="1000"/>
                                        <p:tgtEl>
                                          <p:spTgt spid="38953"/>
                                        </p:tgtEl>
                                      </p:cBhvr>
                                    </p:animEffect>
                                    <p:anim calcmode="lin" valueType="num">
                                      <p:cBhvr>
                                        <p:cTn id="208" dur="1000" fill="hold"/>
                                        <p:tgtEl>
                                          <p:spTgt spid="38953"/>
                                        </p:tgtEl>
                                        <p:attrNameLst>
                                          <p:attrName>ppt_x</p:attrName>
                                        </p:attrNameLst>
                                      </p:cBhvr>
                                      <p:tavLst>
                                        <p:tav tm="0">
                                          <p:val>
                                            <p:strVal val="#ppt_x"/>
                                          </p:val>
                                        </p:tav>
                                        <p:tav tm="100000">
                                          <p:val>
                                            <p:strVal val="#ppt_x"/>
                                          </p:val>
                                        </p:tav>
                                      </p:tavLst>
                                    </p:anim>
                                    <p:anim calcmode="lin" valueType="num">
                                      <p:cBhvr>
                                        <p:cTn id="209" dur="1000" fill="hold"/>
                                        <p:tgtEl>
                                          <p:spTgt spid="38953"/>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38954"/>
                                        </p:tgtEl>
                                        <p:attrNameLst>
                                          <p:attrName>style.visibility</p:attrName>
                                        </p:attrNameLst>
                                      </p:cBhvr>
                                      <p:to>
                                        <p:strVal val="visible"/>
                                      </p:to>
                                    </p:set>
                                    <p:animEffect transition="in" filter="fade">
                                      <p:cBhvr>
                                        <p:cTn id="212" dur="1000"/>
                                        <p:tgtEl>
                                          <p:spTgt spid="38954"/>
                                        </p:tgtEl>
                                      </p:cBhvr>
                                    </p:animEffect>
                                    <p:anim calcmode="lin" valueType="num">
                                      <p:cBhvr>
                                        <p:cTn id="213" dur="1000" fill="hold"/>
                                        <p:tgtEl>
                                          <p:spTgt spid="38954"/>
                                        </p:tgtEl>
                                        <p:attrNameLst>
                                          <p:attrName>ppt_x</p:attrName>
                                        </p:attrNameLst>
                                      </p:cBhvr>
                                      <p:tavLst>
                                        <p:tav tm="0">
                                          <p:val>
                                            <p:strVal val="#ppt_x"/>
                                          </p:val>
                                        </p:tav>
                                        <p:tav tm="100000">
                                          <p:val>
                                            <p:strVal val="#ppt_x"/>
                                          </p:val>
                                        </p:tav>
                                      </p:tavLst>
                                    </p:anim>
                                    <p:anim calcmode="lin" valueType="num">
                                      <p:cBhvr>
                                        <p:cTn id="214" dur="1000" fill="hold"/>
                                        <p:tgtEl>
                                          <p:spTgt spid="38954"/>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38955"/>
                                        </p:tgtEl>
                                        <p:attrNameLst>
                                          <p:attrName>style.visibility</p:attrName>
                                        </p:attrNameLst>
                                      </p:cBhvr>
                                      <p:to>
                                        <p:strVal val="visible"/>
                                      </p:to>
                                    </p:set>
                                    <p:animEffect transition="in" filter="fade">
                                      <p:cBhvr>
                                        <p:cTn id="217" dur="1000"/>
                                        <p:tgtEl>
                                          <p:spTgt spid="38955"/>
                                        </p:tgtEl>
                                      </p:cBhvr>
                                    </p:animEffect>
                                    <p:anim calcmode="lin" valueType="num">
                                      <p:cBhvr>
                                        <p:cTn id="218" dur="1000" fill="hold"/>
                                        <p:tgtEl>
                                          <p:spTgt spid="38955"/>
                                        </p:tgtEl>
                                        <p:attrNameLst>
                                          <p:attrName>ppt_x</p:attrName>
                                        </p:attrNameLst>
                                      </p:cBhvr>
                                      <p:tavLst>
                                        <p:tav tm="0">
                                          <p:val>
                                            <p:strVal val="#ppt_x"/>
                                          </p:val>
                                        </p:tav>
                                        <p:tav tm="100000">
                                          <p:val>
                                            <p:strVal val="#ppt_x"/>
                                          </p:val>
                                        </p:tav>
                                      </p:tavLst>
                                    </p:anim>
                                    <p:anim calcmode="lin" valueType="num">
                                      <p:cBhvr>
                                        <p:cTn id="219" dur="1000" fill="hold"/>
                                        <p:tgtEl>
                                          <p:spTgt spid="38955"/>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38956"/>
                                        </p:tgtEl>
                                        <p:attrNameLst>
                                          <p:attrName>style.visibility</p:attrName>
                                        </p:attrNameLst>
                                      </p:cBhvr>
                                      <p:to>
                                        <p:strVal val="visible"/>
                                      </p:to>
                                    </p:set>
                                    <p:animEffect transition="in" filter="fade">
                                      <p:cBhvr>
                                        <p:cTn id="222" dur="1000"/>
                                        <p:tgtEl>
                                          <p:spTgt spid="38956"/>
                                        </p:tgtEl>
                                      </p:cBhvr>
                                    </p:animEffect>
                                    <p:anim calcmode="lin" valueType="num">
                                      <p:cBhvr>
                                        <p:cTn id="223" dur="1000" fill="hold"/>
                                        <p:tgtEl>
                                          <p:spTgt spid="38956"/>
                                        </p:tgtEl>
                                        <p:attrNameLst>
                                          <p:attrName>ppt_x</p:attrName>
                                        </p:attrNameLst>
                                      </p:cBhvr>
                                      <p:tavLst>
                                        <p:tav tm="0">
                                          <p:val>
                                            <p:strVal val="#ppt_x"/>
                                          </p:val>
                                        </p:tav>
                                        <p:tav tm="100000">
                                          <p:val>
                                            <p:strVal val="#ppt_x"/>
                                          </p:val>
                                        </p:tav>
                                      </p:tavLst>
                                    </p:anim>
                                    <p:anim calcmode="lin" valueType="num">
                                      <p:cBhvr>
                                        <p:cTn id="224" dur="1000" fill="hold"/>
                                        <p:tgtEl>
                                          <p:spTgt spid="38956"/>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38957"/>
                                        </p:tgtEl>
                                        <p:attrNameLst>
                                          <p:attrName>style.visibility</p:attrName>
                                        </p:attrNameLst>
                                      </p:cBhvr>
                                      <p:to>
                                        <p:strVal val="visible"/>
                                      </p:to>
                                    </p:set>
                                    <p:animEffect transition="in" filter="fade">
                                      <p:cBhvr>
                                        <p:cTn id="227" dur="1000"/>
                                        <p:tgtEl>
                                          <p:spTgt spid="38957"/>
                                        </p:tgtEl>
                                      </p:cBhvr>
                                    </p:animEffect>
                                    <p:anim calcmode="lin" valueType="num">
                                      <p:cBhvr>
                                        <p:cTn id="228" dur="1000" fill="hold"/>
                                        <p:tgtEl>
                                          <p:spTgt spid="38957"/>
                                        </p:tgtEl>
                                        <p:attrNameLst>
                                          <p:attrName>ppt_x</p:attrName>
                                        </p:attrNameLst>
                                      </p:cBhvr>
                                      <p:tavLst>
                                        <p:tav tm="0">
                                          <p:val>
                                            <p:strVal val="#ppt_x"/>
                                          </p:val>
                                        </p:tav>
                                        <p:tav tm="100000">
                                          <p:val>
                                            <p:strVal val="#ppt_x"/>
                                          </p:val>
                                        </p:tav>
                                      </p:tavLst>
                                    </p:anim>
                                    <p:anim calcmode="lin" valueType="num">
                                      <p:cBhvr>
                                        <p:cTn id="229" dur="1000" fill="hold"/>
                                        <p:tgtEl>
                                          <p:spTgt spid="38957"/>
                                        </p:tgtEl>
                                        <p:attrNameLst>
                                          <p:attrName>ppt_y</p:attrName>
                                        </p:attrNameLst>
                                      </p:cBhvr>
                                      <p:tavLst>
                                        <p:tav tm="0">
                                          <p:val>
                                            <p:strVal val="#ppt_y+.1"/>
                                          </p:val>
                                        </p:tav>
                                        <p:tav tm="100000">
                                          <p:val>
                                            <p:strVal val="#ppt_y"/>
                                          </p:val>
                                        </p:tav>
                                      </p:tavLst>
                                    </p:anim>
                                  </p:childTnLst>
                                </p:cTn>
                              </p:par>
                              <p:par>
                                <p:cTn id="230" presetID="42" presetClass="entr" presetSubtype="0" fill="hold" nodeType="withEffect">
                                  <p:stCondLst>
                                    <p:cond delay="0"/>
                                  </p:stCondLst>
                                  <p:childTnLst>
                                    <p:set>
                                      <p:cBhvr>
                                        <p:cTn id="231" dur="1" fill="hold">
                                          <p:stCondLst>
                                            <p:cond delay="0"/>
                                          </p:stCondLst>
                                        </p:cTn>
                                        <p:tgtEl>
                                          <p:spTgt spid="38958"/>
                                        </p:tgtEl>
                                        <p:attrNameLst>
                                          <p:attrName>style.visibility</p:attrName>
                                        </p:attrNameLst>
                                      </p:cBhvr>
                                      <p:to>
                                        <p:strVal val="visible"/>
                                      </p:to>
                                    </p:set>
                                    <p:animEffect transition="in" filter="fade">
                                      <p:cBhvr>
                                        <p:cTn id="232" dur="1000"/>
                                        <p:tgtEl>
                                          <p:spTgt spid="38958"/>
                                        </p:tgtEl>
                                      </p:cBhvr>
                                    </p:animEffect>
                                    <p:anim calcmode="lin" valueType="num">
                                      <p:cBhvr>
                                        <p:cTn id="233" dur="1000" fill="hold"/>
                                        <p:tgtEl>
                                          <p:spTgt spid="38958"/>
                                        </p:tgtEl>
                                        <p:attrNameLst>
                                          <p:attrName>ppt_x</p:attrName>
                                        </p:attrNameLst>
                                      </p:cBhvr>
                                      <p:tavLst>
                                        <p:tav tm="0">
                                          <p:val>
                                            <p:strVal val="#ppt_x"/>
                                          </p:val>
                                        </p:tav>
                                        <p:tav tm="100000">
                                          <p:val>
                                            <p:strVal val="#ppt_x"/>
                                          </p:val>
                                        </p:tav>
                                      </p:tavLst>
                                    </p:anim>
                                    <p:anim calcmode="lin" valueType="num">
                                      <p:cBhvr>
                                        <p:cTn id="234" dur="1000" fill="hold"/>
                                        <p:tgtEl>
                                          <p:spTgt spid="38958"/>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38959"/>
                                        </p:tgtEl>
                                        <p:attrNameLst>
                                          <p:attrName>style.visibility</p:attrName>
                                        </p:attrNameLst>
                                      </p:cBhvr>
                                      <p:to>
                                        <p:strVal val="visible"/>
                                      </p:to>
                                    </p:set>
                                    <p:animEffect transition="in" filter="fade">
                                      <p:cBhvr>
                                        <p:cTn id="237" dur="1000"/>
                                        <p:tgtEl>
                                          <p:spTgt spid="38959"/>
                                        </p:tgtEl>
                                      </p:cBhvr>
                                    </p:animEffect>
                                    <p:anim calcmode="lin" valueType="num">
                                      <p:cBhvr>
                                        <p:cTn id="238" dur="1000" fill="hold"/>
                                        <p:tgtEl>
                                          <p:spTgt spid="38959"/>
                                        </p:tgtEl>
                                        <p:attrNameLst>
                                          <p:attrName>ppt_x</p:attrName>
                                        </p:attrNameLst>
                                      </p:cBhvr>
                                      <p:tavLst>
                                        <p:tav tm="0">
                                          <p:val>
                                            <p:strVal val="#ppt_x"/>
                                          </p:val>
                                        </p:tav>
                                        <p:tav tm="100000">
                                          <p:val>
                                            <p:strVal val="#ppt_x"/>
                                          </p:val>
                                        </p:tav>
                                      </p:tavLst>
                                    </p:anim>
                                    <p:anim calcmode="lin" valueType="num">
                                      <p:cBhvr>
                                        <p:cTn id="239" dur="1000" fill="hold"/>
                                        <p:tgtEl>
                                          <p:spTgt spid="38959"/>
                                        </p:tgtEl>
                                        <p:attrNameLst>
                                          <p:attrName>ppt_y</p:attrName>
                                        </p:attrNameLst>
                                      </p:cBhvr>
                                      <p:tavLst>
                                        <p:tav tm="0">
                                          <p:val>
                                            <p:strVal val="#ppt_y+.1"/>
                                          </p:val>
                                        </p:tav>
                                        <p:tav tm="100000">
                                          <p:val>
                                            <p:strVal val="#ppt_y"/>
                                          </p:val>
                                        </p:tav>
                                      </p:tavLst>
                                    </p:anim>
                                  </p:childTnLst>
                                </p:cTn>
                              </p:par>
                              <p:par>
                                <p:cTn id="240" presetID="42" presetClass="entr" presetSubtype="0" fill="hold" nodeType="withEffect">
                                  <p:stCondLst>
                                    <p:cond delay="0"/>
                                  </p:stCondLst>
                                  <p:childTnLst>
                                    <p:set>
                                      <p:cBhvr>
                                        <p:cTn id="241" dur="1" fill="hold">
                                          <p:stCondLst>
                                            <p:cond delay="0"/>
                                          </p:stCondLst>
                                        </p:cTn>
                                        <p:tgtEl>
                                          <p:spTgt spid="115"/>
                                        </p:tgtEl>
                                        <p:attrNameLst>
                                          <p:attrName>style.visibility</p:attrName>
                                        </p:attrNameLst>
                                      </p:cBhvr>
                                      <p:to>
                                        <p:strVal val="visible"/>
                                      </p:to>
                                    </p:set>
                                    <p:animEffect transition="in" filter="fade">
                                      <p:cBhvr>
                                        <p:cTn id="242" dur="1000"/>
                                        <p:tgtEl>
                                          <p:spTgt spid="115"/>
                                        </p:tgtEl>
                                      </p:cBhvr>
                                    </p:animEffect>
                                    <p:anim calcmode="lin" valueType="num">
                                      <p:cBhvr>
                                        <p:cTn id="243" dur="1000" fill="hold"/>
                                        <p:tgtEl>
                                          <p:spTgt spid="115"/>
                                        </p:tgtEl>
                                        <p:attrNameLst>
                                          <p:attrName>ppt_x</p:attrName>
                                        </p:attrNameLst>
                                      </p:cBhvr>
                                      <p:tavLst>
                                        <p:tav tm="0">
                                          <p:val>
                                            <p:strVal val="#ppt_x"/>
                                          </p:val>
                                        </p:tav>
                                        <p:tav tm="100000">
                                          <p:val>
                                            <p:strVal val="#ppt_x"/>
                                          </p:val>
                                        </p:tav>
                                      </p:tavLst>
                                    </p:anim>
                                    <p:anim calcmode="lin" valueType="num">
                                      <p:cBhvr>
                                        <p:cTn id="244" dur="1000" fill="hold"/>
                                        <p:tgtEl>
                                          <p:spTgt spid="115"/>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38961"/>
                                        </p:tgtEl>
                                        <p:attrNameLst>
                                          <p:attrName>style.visibility</p:attrName>
                                        </p:attrNameLst>
                                      </p:cBhvr>
                                      <p:to>
                                        <p:strVal val="visible"/>
                                      </p:to>
                                    </p:set>
                                    <p:animEffect transition="in" filter="fade">
                                      <p:cBhvr>
                                        <p:cTn id="247" dur="1000"/>
                                        <p:tgtEl>
                                          <p:spTgt spid="38961"/>
                                        </p:tgtEl>
                                      </p:cBhvr>
                                    </p:animEffect>
                                    <p:anim calcmode="lin" valueType="num">
                                      <p:cBhvr>
                                        <p:cTn id="248" dur="1000" fill="hold"/>
                                        <p:tgtEl>
                                          <p:spTgt spid="38961"/>
                                        </p:tgtEl>
                                        <p:attrNameLst>
                                          <p:attrName>ppt_x</p:attrName>
                                        </p:attrNameLst>
                                      </p:cBhvr>
                                      <p:tavLst>
                                        <p:tav tm="0">
                                          <p:val>
                                            <p:strVal val="#ppt_x"/>
                                          </p:val>
                                        </p:tav>
                                        <p:tav tm="100000">
                                          <p:val>
                                            <p:strVal val="#ppt_x"/>
                                          </p:val>
                                        </p:tav>
                                      </p:tavLst>
                                    </p:anim>
                                    <p:anim calcmode="lin" valueType="num">
                                      <p:cBhvr>
                                        <p:cTn id="249" dur="1000" fill="hold"/>
                                        <p:tgtEl>
                                          <p:spTgt spid="38961"/>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38962"/>
                                        </p:tgtEl>
                                        <p:attrNameLst>
                                          <p:attrName>style.visibility</p:attrName>
                                        </p:attrNameLst>
                                      </p:cBhvr>
                                      <p:to>
                                        <p:strVal val="visible"/>
                                      </p:to>
                                    </p:set>
                                    <p:animEffect transition="in" filter="fade">
                                      <p:cBhvr>
                                        <p:cTn id="252" dur="1000"/>
                                        <p:tgtEl>
                                          <p:spTgt spid="38962"/>
                                        </p:tgtEl>
                                      </p:cBhvr>
                                    </p:animEffect>
                                    <p:anim calcmode="lin" valueType="num">
                                      <p:cBhvr>
                                        <p:cTn id="253" dur="1000" fill="hold"/>
                                        <p:tgtEl>
                                          <p:spTgt spid="38962"/>
                                        </p:tgtEl>
                                        <p:attrNameLst>
                                          <p:attrName>ppt_x</p:attrName>
                                        </p:attrNameLst>
                                      </p:cBhvr>
                                      <p:tavLst>
                                        <p:tav tm="0">
                                          <p:val>
                                            <p:strVal val="#ppt_x"/>
                                          </p:val>
                                        </p:tav>
                                        <p:tav tm="100000">
                                          <p:val>
                                            <p:strVal val="#ppt_x"/>
                                          </p:val>
                                        </p:tav>
                                      </p:tavLst>
                                    </p:anim>
                                    <p:anim calcmode="lin" valueType="num">
                                      <p:cBhvr>
                                        <p:cTn id="254" dur="1000" fill="hold"/>
                                        <p:tgtEl>
                                          <p:spTgt spid="38962"/>
                                        </p:tgtEl>
                                        <p:attrNameLst>
                                          <p:attrName>ppt_y</p:attrName>
                                        </p:attrNameLst>
                                      </p:cBhvr>
                                      <p:tavLst>
                                        <p:tav tm="0">
                                          <p:val>
                                            <p:strVal val="#ppt_y+.1"/>
                                          </p:val>
                                        </p:tav>
                                        <p:tav tm="100000">
                                          <p:val>
                                            <p:strVal val="#ppt_y"/>
                                          </p:val>
                                        </p:tav>
                                      </p:tavLst>
                                    </p:anim>
                                  </p:childTnLst>
                                </p:cTn>
                              </p:par>
                              <p:par>
                                <p:cTn id="255" presetID="42" presetClass="entr" presetSubtype="0" fill="hold" nodeType="withEffect">
                                  <p:stCondLst>
                                    <p:cond delay="0"/>
                                  </p:stCondLst>
                                  <p:childTnLst>
                                    <p:set>
                                      <p:cBhvr>
                                        <p:cTn id="256" dur="1" fill="hold">
                                          <p:stCondLst>
                                            <p:cond delay="0"/>
                                          </p:stCondLst>
                                        </p:cTn>
                                        <p:tgtEl>
                                          <p:spTgt spid="118"/>
                                        </p:tgtEl>
                                        <p:attrNameLst>
                                          <p:attrName>style.visibility</p:attrName>
                                        </p:attrNameLst>
                                      </p:cBhvr>
                                      <p:to>
                                        <p:strVal val="visible"/>
                                      </p:to>
                                    </p:set>
                                    <p:animEffect transition="in" filter="fade">
                                      <p:cBhvr>
                                        <p:cTn id="257" dur="1000"/>
                                        <p:tgtEl>
                                          <p:spTgt spid="118"/>
                                        </p:tgtEl>
                                      </p:cBhvr>
                                    </p:animEffect>
                                    <p:anim calcmode="lin" valueType="num">
                                      <p:cBhvr>
                                        <p:cTn id="258" dur="1000" fill="hold"/>
                                        <p:tgtEl>
                                          <p:spTgt spid="118"/>
                                        </p:tgtEl>
                                        <p:attrNameLst>
                                          <p:attrName>ppt_x</p:attrName>
                                        </p:attrNameLst>
                                      </p:cBhvr>
                                      <p:tavLst>
                                        <p:tav tm="0">
                                          <p:val>
                                            <p:strVal val="#ppt_x"/>
                                          </p:val>
                                        </p:tav>
                                        <p:tav tm="100000">
                                          <p:val>
                                            <p:strVal val="#ppt_x"/>
                                          </p:val>
                                        </p:tav>
                                      </p:tavLst>
                                    </p:anim>
                                    <p:anim calcmode="lin" valueType="num">
                                      <p:cBhvr>
                                        <p:cTn id="259" dur="1000" fill="hold"/>
                                        <p:tgtEl>
                                          <p:spTgt spid="118"/>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38964"/>
                                        </p:tgtEl>
                                        <p:attrNameLst>
                                          <p:attrName>style.visibility</p:attrName>
                                        </p:attrNameLst>
                                      </p:cBhvr>
                                      <p:to>
                                        <p:strVal val="visible"/>
                                      </p:to>
                                    </p:set>
                                    <p:animEffect transition="in" filter="fade">
                                      <p:cBhvr>
                                        <p:cTn id="262" dur="1000"/>
                                        <p:tgtEl>
                                          <p:spTgt spid="38964"/>
                                        </p:tgtEl>
                                      </p:cBhvr>
                                    </p:animEffect>
                                    <p:anim calcmode="lin" valueType="num">
                                      <p:cBhvr>
                                        <p:cTn id="263" dur="1000" fill="hold"/>
                                        <p:tgtEl>
                                          <p:spTgt spid="38964"/>
                                        </p:tgtEl>
                                        <p:attrNameLst>
                                          <p:attrName>ppt_x</p:attrName>
                                        </p:attrNameLst>
                                      </p:cBhvr>
                                      <p:tavLst>
                                        <p:tav tm="0">
                                          <p:val>
                                            <p:strVal val="#ppt_x"/>
                                          </p:val>
                                        </p:tav>
                                        <p:tav tm="100000">
                                          <p:val>
                                            <p:strVal val="#ppt_x"/>
                                          </p:val>
                                        </p:tav>
                                      </p:tavLst>
                                    </p:anim>
                                    <p:anim calcmode="lin" valueType="num">
                                      <p:cBhvr>
                                        <p:cTn id="264" dur="1000" fill="hold"/>
                                        <p:tgtEl>
                                          <p:spTgt spid="38964"/>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38965"/>
                                        </p:tgtEl>
                                        <p:attrNameLst>
                                          <p:attrName>style.visibility</p:attrName>
                                        </p:attrNameLst>
                                      </p:cBhvr>
                                      <p:to>
                                        <p:strVal val="visible"/>
                                      </p:to>
                                    </p:set>
                                    <p:animEffect transition="in" filter="fade">
                                      <p:cBhvr>
                                        <p:cTn id="267" dur="1000"/>
                                        <p:tgtEl>
                                          <p:spTgt spid="38965"/>
                                        </p:tgtEl>
                                      </p:cBhvr>
                                    </p:animEffect>
                                    <p:anim calcmode="lin" valueType="num">
                                      <p:cBhvr>
                                        <p:cTn id="268" dur="1000" fill="hold"/>
                                        <p:tgtEl>
                                          <p:spTgt spid="38965"/>
                                        </p:tgtEl>
                                        <p:attrNameLst>
                                          <p:attrName>ppt_x</p:attrName>
                                        </p:attrNameLst>
                                      </p:cBhvr>
                                      <p:tavLst>
                                        <p:tav tm="0">
                                          <p:val>
                                            <p:strVal val="#ppt_x"/>
                                          </p:val>
                                        </p:tav>
                                        <p:tav tm="100000">
                                          <p:val>
                                            <p:strVal val="#ppt_x"/>
                                          </p:val>
                                        </p:tav>
                                      </p:tavLst>
                                    </p:anim>
                                    <p:anim calcmode="lin" valueType="num">
                                      <p:cBhvr>
                                        <p:cTn id="269" dur="1000" fill="hold"/>
                                        <p:tgtEl>
                                          <p:spTgt spid="38965"/>
                                        </p:tgtEl>
                                        <p:attrNameLst>
                                          <p:attrName>ppt_y</p:attrName>
                                        </p:attrNameLst>
                                      </p:cBhvr>
                                      <p:tavLst>
                                        <p:tav tm="0">
                                          <p:val>
                                            <p:strVal val="#ppt_y+.1"/>
                                          </p:val>
                                        </p:tav>
                                        <p:tav tm="100000">
                                          <p:val>
                                            <p:strVal val="#ppt_y"/>
                                          </p:val>
                                        </p:tav>
                                      </p:tavLst>
                                    </p:anim>
                                  </p:childTnLst>
                                </p:cTn>
                              </p:par>
                              <p:par>
                                <p:cTn id="270" presetID="42" presetClass="entr" presetSubtype="0" fill="hold" nodeType="withEffect">
                                  <p:stCondLst>
                                    <p:cond delay="0"/>
                                  </p:stCondLst>
                                  <p:childTnLst>
                                    <p:set>
                                      <p:cBhvr>
                                        <p:cTn id="271" dur="1" fill="hold">
                                          <p:stCondLst>
                                            <p:cond delay="0"/>
                                          </p:stCondLst>
                                        </p:cTn>
                                        <p:tgtEl>
                                          <p:spTgt spid="121"/>
                                        </p:tgtEl>
                                        <p:attrNameLst>
                                          <p:attrName>style.visibility</p:attrName>
                                        </p:attrNameLst>
                                      </p:cBhvr>
                                      <p:to>
                                        <p:strVal val="visible"/>
                                      </p:to>
                                    </p:set>
                                    <p:animEffect transition="in" filter="fade">
                                      <p:cBhvr>
                                        <p:cTn id="272" dur="1000"/>
                                        <p:tgtEl>
                                          <p:spTgt spid="121"/>
                                        </p:tgtEl>
                                      </p:cBhvr>
                                    </p:animEffect>
                                    <p:anim calcmode="lin" valueType="num">
                                      <p:cBhvr>
                                        <p:cTn id="273" dur="1000" fill="hold"/>
                                        <p:tgtEl>
                                          <p:spTgt spid="121"/>
                                        </p:tgtEl>
                                        <p:attrNameLst>
                                          <p:attrName>ppt_x</p:attrName>
                                        </p:attrNameLst>
                                      </p:cBhvr>
                                      <p:tavLst>
                                        <p:tav tm="0">
                                          <p:val>
                                            <p:strVal val="#ppt_x"/>
                                          </p:val>
                                        </p:tav>
                                        <p:tav tm="100000">
                                          <p:val>
                                            <p:strVal val="#ppt_x"/>
                                          </p:val>
                                        </p:tav>
                                      </p:tavLst>
                                    </p:anim>
                                    <p:anim calcmode="lin" valueType="num">
                                      <p:cBhvr>
                                        <p:cTn id="274" dur="1000" fill="hold"/>
                                        <p:tgtEl>
                                          <p:spTgt spid="121"/>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38967"/>
                                        </p:tgtEl>
                                        <p:attrNameLst>
                                          <p:attrName>style.visibility</p:attrName>
                                        </p:attrNameLst>
                                      </p:cBhvr>
                                      <p:to>
                                        <p:strVal val="visible"/>
                                      </p:to>
                                    </p:set>
                                    <p:animEffect transition="in" filter="fade">
                                      <p:cBhvr>
                                        <p:cTn id="277" dur="1000"/>
                                        <p:tgtEl>
                                          <p:spTgt spid="38967"/>
                                        </p:tgtEl>
                                      </p:cBhvr>
                                    </p:animEffect>
                                    <p:anim calcmode="lin" valueType="num">
                                      <p:cBhvr>
                                        <p:cTn id="278" dur="1000" fill="hold"/>
                                        <p:tgtEl>
                                          <p:spTgt spid="38967"/>
                                        </p:tgtEl>
                                        <p:attrNameLst>
                                          <p:attrName>ppt_x</p:attrName>
                                        </p:attrNameLst>
                                      </p:cBhvr>
                                      <p:tavLst>
                                        <p:tav tm="0">
                                          <p:val>
                                            <p:strVal val="#ppt_x"/>
                                          </p:val>
                                        </p:tav>
                                        <p:tav tm="100000">
                                          <p:val>
                                            <p:strVal val="#ppt_x"/>
                                          </p:val>
                                        </p:tav>
                                      </p:tavLst>
                                    </p:anim>
                                    <p:anim calcmode="lin" valueType="num">
                                      <p:cBhvr>
                                        <p:cTn id="279" dur="1000" fill="hold"/>
                                        <p:tgtEl>
                                          <p:spTgt spid="38967"/>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38968"/>
                                        </p:tgtEl>
                                        <p:attrNameLst>
                                          <p:attrName>style.visibility</p:attrName>
                                        </p:attrNameLst>
                                      </p:cBhvr>
                                      <p:to>
                                        <p:strVal val="visible"/>
                                      </p:to>
                                    </p:set>
                                    <p:animEffect transition="in" filter="fade">
                                      <p:cBhvr>
                                        <p:cTn id="282" dur="1000"/>
                                        <p:tgtEl>
                                          <p:spTgt spid="38968"/>
                                        </p:tgtEl>
                                      </p:cBhvr>
                                    </p:animEffect>
                                    <p:anim calcmode="lin" valueType="num">
                                      <p:cBhvr>
                                        <p:cTn id="283" dur="1000" fill="hold"/>
                                        <p:tgtEl>
                                          <p:spTgt spid="38968"/>
                                        </p:tgtEl>
                                        <p:attrNameLst>
                                          <p:attrName>ppt_x</p:attrName>
                                        </p:attrNameLst>
                                      </p:cBhvr>
                                      <p:tavLst>
                                        <p:tav tm="0">
                                          <p:val>
                                            <p:strVal val="#ppt_x"/>
                                          </p:val>
                                        </p:tav>
                                        <p:tav tm="100000">
                                          <p:val>
                                            <p:strVal val="#ppt_x"/>
                                          </p:val>
                                        </p:tav>
                                      </p:tavLst>
                                    </p:anim>
                                    <p:anim calcmode="lin" valueType="num">
                                      <p:cBhvr>
                                        <p:cTn id="284" dur="1000" fill="hold"/>
                                        <p:tgtEl>
                                          <p:spTgt spid="38968"/>
                                        </p:tgtEl>
                                        <p:attrNameLst>
                                          <p:attrName>ppt_y</p:attrName>
                                        </p:attrNameLst>
                                      </p:cBhvr>
                                      <p:tavLst>
                                        <p:tav tm="0">
                                          <p:val>
                                            <p:strVal val="#ppt_y+.1"/>
                                          </p:val>
                                        </p:tav>
                                        <p:tav tm="100000">
                                          <p:val>
                                            <p:strVal val="#ppt_y"/>
                                          </p:val>
                                        </p:tav>
                                      </p:tavLst>
                                    </p:anim>
                                  </p:childTnLst>
                                </p:cTn>
                              </p:par>
                              <p:par>
                                <p:cTn id="285" presetID="42" presetClass="entr" presetSubtype="0" fill="hold" nodeType="withEffect">
                                  <p:stCondLst>
                                    <p:cond delay="0"/>
                                  </p:stCondLst>
                                  <p:childTnLst>
                                    <p:set>
                                      <p:cBhvr>
                                        <p:cTn id="286" dur="1" fill="hold">
                                          <p:stCondLst>
                                            <p:cond delay="0"/>
                                          </p:stCondLst>
                                        </p:cTn>
                                        <p:tgtEl>
                                          <p:spTgt spid="124"/>
                                        </p:tgtEl>
                                        <p:attrNameLst>
                                          <p:attrName>style.visibility</p:attrName>
                                        </p:attrNameLst>
                                      </p:cBhvr>
                                      <p:to>
                                        <p:strVal val="visible"/>
                                      </p:to>
                                    </p:set>
                                    <p:animEffect transition="in" filter="fade">
                                      <p:cBhvr>
                                        <p:cTn id="287" dur="1000"/>
                                        <p:tgtEl>
                                          <p:spTgt spid="124"/>
                                        </p:tgtEl>
                                      </p:cBhvr>
                                    </p:animEffect>
                                    <p:anim calcmode="lin" valueType="num">
                                      <p:cBhvr>
                                        <p:cTn id="288" dur="1000" fill="hold"/>
                                        <p:tgtEl>
                                          <p:spTgt spid="124"/>
                                        </p:tgtEl>
                                        <p:attrNameLst>
                                          <p:attrName>ppt_x</p:attrName>
                                        </p:attrNameLst>
                                      </p:cBhvr>
                                      <p:tavLst>
                                        <p:tav tm="0">
                                          <p:val>
                                            <p:strVal val="#ppt_x"/>
                                          </p:val>
                                        </p:tav>
                                        <p:tav tm="100000">
                                          <p:val>
                                            <p:strVal val="#ppt_x"/>
                                          </p:val>
                                        </p:tav>
                                      </p:tavLst>
                                    </p:anim>
                                    <p:anim calcmode="lin" valueType="num">
                                      <p:cBhvr>
                                        <p:cTn id="289" dur="1000" fill="hold"/>
                                        <p:tgtEl>
                                          <p:spTgt spid="124"/>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38970"/>
                                        </p:tgtEl>
                                        <p:attrNameLst>
                                          <p:attrName>style.visibility</p:attrName>
                                        </p:attrNameLst>
                                      </p:cBhvr>
                                      <p:to>
                                        <p:strVal val="visible"/>
                                      </p:to>
                                    </p:set>
                                    <p:animEffect transition="in" filter="fade">
                                      <p:cBhvr>
                                        <p:cTn id="292" dur="1000"/>
                                        <p:tgtEl>
                                          <p:spTgt spid="38970"/>
                                        </p:tgtEl>
                                      </p:cBhvr>
                                    </p:animEffect>
                                    <p:anim calcmode="lin" valueType="num">
                                      <p:cBhvr>
                                        <p:cTn id="293" dur="1000" fill="hold"/>
                                        <p:tgtEl>
                                          <p:spTgt spid="38970"/>
                                        </p:tgtEl>
                                        <p:attrNameLst>
                                          <p:attrName>ppt_x</p:attrName>
                                        </p:attrNameLst>
                                      </p:cBhvr>
                                      <p:tavLst>
                                        <p:tav tm="0">
                                          <p:val>
                                            <p:strVal val="#ppt_x"/>
                                          </p:val>
                                        </p:tav>
                                        <p:tav tm="100000">
                                          <p:val>
                                            <p:strVal val="#ppt_x"/>
                                          </p:val>
                                        </p:tav>
                                      </p:tavLst>
                                    </p:anim>
                                    <p:anim calcmode="lin" valueType="num">
                                      <p:cBhvr>
                                        <p:cTn id="294" dur="1000" fill="hold"/>
                                        <p:tgtEl>
                                          <p:spTgt spid="38970"/>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38971"/>
                                        </p:tgtEl>
                                        <p:attrNameLst>
                                          <p:attrName>style.visibility</p:attrName>
                                        </p:attrNameLst>
                                      </p:cBhvr>
                                      <p:to>
                                        <p:strVal val="visible"/>
                                      </p:to>
                                    </p:set>
                                    <p:animEffect transition="in" filter="fade">
                                      <p:cBhvr>
                                        <p:cTn id="297" dur="1000"/>
                                        <p:tgtEl>
                                          <p:spTgt spid="38971"/>
                                        </p:tgtEl>
                                      </p:cBhvr>
                                    </p:animEffect>
                                    <p:anim calcmode="lin" valueType="num">
                                      <p:cBhvr>
                                        <p:cTn id="298" dur="1000" fill="hold"/>
                                        <p:tgtEl>
                                          <p:spTgt spid="38971"/>
                                        </p:tgtEl>
                                        <p:attrNameLst>
                                          <p:attrName>ppt_x</p:attrName>
                                        </p:attrNameLst>
                                      </p:cBhvr>
                                      <p:tavLst>
                                        <p:tav tm="0">
                                          <p:val>
                                            <p:strVal val="#ppt_x"/>
                                          </p:val>
                                        </p:tav>
                                        <p:tav tm="100000">
                                          <p:val>
                                            <p:strVal val="#ppt_x"/>
                                          </p:val>
                                        </p:tav>
                                      </p:tavLst>
                                    </p:anim>
                                    <p:anim calcmode="lin" valueType="num">
                                      <p:cBhvr>
                                        <p:cTn id="299" dur="1000" fill="hold"/>
                                        <p:tgtEl>
                                          <p:spTgt spid="38971"/>
                                        </p:tgtEl>
                                        <p:attrNameLst>
                                          <p:attrName>ppt_y</p:attrName>
                                        </p:attrNameLst>
                                      </p:cBhvr>
                                      <p:tavLst>
                                        <p:tav tm="0">
                                          <p:val>
                                            <p:strVal val="#ppt_y+.1"/>
                                          </p:val>
                                        </p:tav>
                                        <p:tav tm="100000">
                                          <p:val>
                                            <p:strVal val="#ppt_y"/>
                                          </p:val>
                                        </p:tav>
                                      </p:tavLst>
                                    </p:anim>
                                  </p:childTnLst>
                                </p:cTn>
                              </p:par>
                              <p:par>
                                <p:cTn id="300" presetID="42" presetClass="entr" presetSubtype="0" fill="hold" nodeType="withEffect">
                                  <p:stCondLst>
                                    <p:cond delay="0"/>
                                  </p:stCondLst>
                                  <p:childTnLst>
                                    <p:set>
                                      <p:cBhvr>
                                        <p:cTn id="301" dur="1" fill="hold">
                                          <p:stCondLst>
                                            <p:cond delay="0"/>
                                          </p:stCondLst>
                                        </p:cTn>
                                        <p:tgtEl>
                                          <p:spTgt spid="127"/>
                                        </p:tgtEl>
                                        <p:attrNameLst>
                                          <p:attrName>style.visibility</p:attrName>
                                        </p:attrNameLst>
                                      </p:cBhvr>
                                      <p:to>
                                        <p:strVal val="visible"/>
                                      </p:to>
                                    </p:set>
                                    <p:animEffect transition="in" filter="fade">
                                      <p:cBhvr>
                                        <p:cTn id="302" dur="1000"/>
                                        <p:tgtEl>
                                          <p:spTgt spid="127"/>
                                        </p:tgtEl>
                                      </p:cBhvr>
                                    </p:animEffect>
                                    <p:anim calcmode="lin" valueType="num">
                                      <p:cBhvr>
                                        <p:cTn id="303" dur="1000" fill="hold"/>
                                        <p:tgtEl>
                                          <p:spTgt spid="127"/>
                                        </p:tgtEl>
                                        <p:attrNameLst>
                                          <p:attrName>ppt_x</p:attrName>
                                        </p:attrNameLst>
                                      </p:cBhvr>
                                      <p:tavLst>
                                        <p:tav tm="0">
                                          <p:val>
                                            <p:strVal val="#ppt_x"/>
                                          </p:val>
                                        </p:tav>
                                        <p:tav tm="100000">
                                          <p:val>
                                            <p:strVal val="#ppt_x"/>
                                          </p:val>
                                        </p:tav>
                                      </p:tavLst>
                                    </p:anim>
                                    <p:anim calcmode="lin" valueType="num">
                                      <p:cBhvr>
                                        <p:cTn id="304" dur="1000" fill="hold"/>
                                        <p:tgtEl>
                                          <p:spTgt spid="127"/>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38973"/>
                                        </p:tgtEl>
                                        <p:attrNameLst>
                                          <p:attrName>style.visibility</p:attrName>
                                        </p:attrNameLst>
                                      </p:cBhvr>
                                      <p:to>
                                        <p:strVal val="visible"/>
                                      </p:to>
                                    </p:set>
                                    <p:animEffect transition="in" filter="fade">
                                      <p:cBhvr>
                                        <p:cTn id="307" dur="1000"/>
                                        <p:tgtEl>
                                          <p:spTgt spid="38973"/>
                                        </p:tgtEl>
                                      </p:cBhvr>
                                    </p:animEffect>
                                    <p:anim calcmode="lin" valueType="num">
                                      <p:cBhvr>
                                        <p:cTn id="308" dur="1000" fill="hold"/>
                                        <p:tgtEl>
                                          <p:spTgt spid="38973"/>
                                        </p:tgtEl>
                                        <p:attrNameLst>
                                          <p:attrName>ppt_x</p:attrName>
                                        </p:attrNameLst>
                                      </p:cBhvr>
                                      <p:tavLst>
                                        <p:tav tm="0">
                                          <p:val>
                                            <p:strVal val="#ppt_x"/>
                                          </p:val>
                                        </p:tav>
                                        <p:tav tm="100000">
                                          <p:val>
                                            <p:strVal val="#ppt_x"/>
                                          </p:val>
                                        </p:tav>
                                      </p:tavLst>
                                    </p:anim>
                                    <p:anim calcmode="lin" valueType="num">
                                      <p:cBhvr>
                                        <p:cTn id="309" dur="1000" fill="hold"/>
                                        <p:tgtEl>
                                          <p:spTgt spid="38973"/>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38974"/>
                                        </p:tgtEl>
                                        <p:attrNameLst>
                                          <p:attrName>style.visibility</p:attrName>
                                        </p:attrNameLst>
                                      </p:cBhvr>
                                      <p:to>
                                        <p:strVal val="visible"/>
                                      </p:to>
                                    </p:set>
                                    <p:animEffect transition="in" filter="fade">
                                      <p:cBhvr>
                                        <p:cTn id="312" dur="1000"/>
                                        <p:tgtEl>
                                          <p:spTgt spid="38974"/>
                                        </p:tgtEl>
                                      </p:cBhvr>
                                    </p:animEffect>
                                    <p:anim calcmode="lin" valueType="num">
                                      <p:cBhvr>
                                        <p:cTn id="313" dur="1000" fill="hold"/>
                                        <p:tgtEl>
                                          <p:spTgt spid="38974"/>
                                        </p:tgtEl>
                                        <p:attrNameLst>
                                          <p:attrName>ppt_x</p:attrName>
                                        </p:attrNameLst>
                                      </p:cBhvr>
                                      <p:tavLst>
                                        <p:tav tm="0">
                                          <p:val>
                                            <p:strVal val="#ppt_x"/>
                                          </p:val>
                                        </p:tav>
                                        <p:tav tm="100000">
                                          <p:val>
                                            <p:strVal val="#ppt_x"/>
                                          </p:val>
                                        </p:tav>
                                      </p:tavLst>
                                    </p:anim>
                                    <p:anim calcmode="lin" valueType="num">
                                      <p:cBhvr>
                                        <p:cTn id="314" dur="1000" fill="hold"/>
                                        <p:tgtEl>
                                          <p:spTgt spid="38974"/>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38975"/>
                                        </p:tgtEl>
                                        <p:attrNameLst>
                                          <p:attrName>style.visibility</p:attrName>
                                        </p:attrNameLst>
                                      </p:cBhvr>
                                      <p:to>
                                        <p:strVal val="visible"/>
                                      </p:to>
                                    </p:set>
                                    <p:animEffect transition="in" filter="fade">
                                      <p:cBhvr>
                                        <p:cTn id="317" dur="1000"/>
                                        <p:tgtEl>
                                          <p:spTgt spid="38975"/>
                                        </p:tgtEl>
                                      </p:cBhvr>
                                    </p:animEffect>
                                    <p:anim calcmode="lin" valueType="num">
                                      <p:cBhvr>
                                        <p:cTn id="318" dur="1000" fill="hold"/>
                                        <p:tgtEl>
                                          <p:spTgt spid="38975"/>
                                        </p:tgtEl>
                                        <p:attrNameLst>
                                          <p:attrName>ppt_x</p:attrName>
                                        </p:attrNameLst>
                                      </p:cBhvr>
                                      <p:tavLst>
                                        <p:tav tm="0">
                                          <p:val>
                                            <p:strVal val="#ppt_x"/>
                                          </p:val>
                                        </p:tav>
                                        <p:tav tm="100000">
                                          <p:val>
                                            <p:strVal val="#ppt_x"/>
                                          </p:val>
                                        </p:tav>
                                      </p:tavLst>
                                    </p:anim>
                                    <p:anim calcmode="lin" valueType="num">
                                      <p:cBhvr>
                                        <p:cTn id="319" dur="1000" fill="hold"/>
                                        <p:tgtEl>
                                          <p:spTgt spid="38975"/>
                                        </p:tgtEl>
                                        <p:attrNameLst>
                                          <p:attrName>ppt_y</p:attrName>
                                        </p:attrNameLst>
                                      </p:cBhvr>
                                      <p:tavLst>
                                        <p:tav tm="0">
                                          <p:val>
                                            <p:strVal val="#ppt_y+.1"/>
                                          </p:val>
                                        </p:tav>
                                        <p:tav tm="100000">
                                          <p:val>
                                            <p:strVal val="#ppt_y"/>
                                          </p:val>
                                        </p:tav>
                                      </p:tavLst>
                                    </p:anim>
                                  </p:childTnLst>
                                </p:cTn>
                              </p:par>
                              <p:par>
                                <p:cTn id="320" presetID="42" presetClass="entr" presetSubtype="0" fill="hold" grpId="0" nodeType="withEffect">
                                  <p:stCondLst>
                                    <p:cond delay="0"/>
                                  </p:stCondLst>
                                  <p:childTnLst>
                                    <p:set>
                                      <p:cBhvr>
                                        <p:cTn id="321" dur="1" fill="hold">
                                          <p:stCondLst>
                                            <p:cond delay="0"/>
                                          </p:stCondLst>
                                        </p:cTn>
                                        <p:tgtEl>
                                          <p:spTgt spid="38976"/>
                                        </p:tgtEl>
                                        <p:attrNameLst>
                                          <p:attrName>style.visibility</p:attrName>
                                        </p:attrNameLst>
                                      </p:cBhvr>
                                      <p:to>
                                        <p:strVal val="visible"/>
                                      </p:to>
                                    </p:set>
                                    <p:animEffect transition="in" filter="fade">
                                      <p:cBhvr>
                                        <p:cTn id="322" dur="1000"/>
                                        <p:tgtEl>
                                          <p:spTgt spid="38976"/>
                                        </p:tgtEl>
                                      </p:cBhvr>
                                    </p:animEffect>
                                    <p:anim calcmode="lin" valueType="num">
                                      <p:cBhvr>
                                        <p:cTn id="323" dur="1000" fill="hold"/>
                                        <p:tgtEl>
                                          <p:spTgt spid="38976"/>
                                        </p:tgtEl>
                                        <p:attrNameLst>
                                          <p:attrName>ppt_x</p:attrName>
                                        </p:attrNameLst>
                                      </p:cBhvr>
                                      <p:tavLst>
                                        <p:tav tm="0">
                                          <p:val>
                                            <p:strVal val="#ppt_x"/>
                                          </p:val>
                                        </p:tav>
                                        <p:tav tm="100000">
                                          <p:val>
                                            <p:strVal val="#ppt_x"/>
                                          </p:val>
                                        </p:tav>
                                      </p:tavLst>
                                    </p:anim>
                                    <p:anim calcmode="lin" valueType="num">
                                      <p:cBhvr>
                                        <p:cTn id="324" dur="1000" fill="hold"/>
                                        <p:tgtEl>
                                          <p:spTgt spid="38976"/>
                                        </p:tgtEl>
                                        <p:attrNameLst>
                                          <p:attrName>ppt_y</p:attrName>
                                        </p:attrNameLst>
                                      </p:cBhvr>
                                      <p:tavLst>
                                        <p:tav tm="0">
                                          <p:val>
                                            <p:strVal val="#ppt_y+.1"/>
                                          </p:val>
                                        </p:tav>
                                        <p:tav tm="100000">
                                          <p:val>
                                            <p:strVal val="#ppt_y"/>
                                          </p:val>
                                        </p:tav>
                                      </p:tavLst>
                                    </p:anim>
                                  </p:childTnLst>
                                </p:cTn>
                              </p:par>
                              <p:par>
                                <p:cTn id="325" presetID="42" presetClass="entr" presetSubtype="0" fill="hold" grpId="0" nodeType="withEffect">
                                  <p:stCondLst>
                                    <p:cond delay="0"/>
                                  </p:stCondLst>
                                  <p:childTnLst>
                                    <p:set>
                                      <p:cBhvr>
                                        <p:cTn id="326" dur="1" fill="hold">
                                          <p:stCondLst>
                                            <p:cond delay="0"/>
                                          </p:stCondLst>
                                        </p:cTn>
                                        <p:tgtEl>
                                          <p:spTgt spid="38977"/>
                                        </p:tgtEl>
                                        <p:attrNameLst>
                                          <p:attrName>style.visibility</p:attrName>
                                        </p:attrNameLst>
                                      </p:cBhvr>
                                      <p:to>
                                        <p:strVal val="visible"/>
                                      </p:to>
                                    </p:set>
                                    <p:animEffect transition="in" filter="fade">
                                      <p:cBhvr>
                                        <p:cTn id="327" dur="1000"/>
                                        <p:tgtEl>
                                          <p:spTgt spid="38977"/>
                                        </p:tgtEl>
                                      </p:cBhvr>
                                    </p:animEffect>
                                    <p:anim calcmode="lin" valueType="num">
                                      <p:cBhvr>
                                        <p:cTn id="328" dur="1000" fill="hold"/>
                                        <p:tgtEl>
                                          <p:spTgt spid="38977"/>
                                        </p:tgtEl>
                                        <p:attrNameLst>
                                          <p:attrName>ppt_x</p:attrName>
                                        </p:attrNameLst>
                                      </p:cBhvr>
                                      <p:tavLst>
                                        <p:tav tm="0">
                                          <p:val>
                                            <p:strVal val="#ppt_x"/>
                                          </p:val>
                                        </p:tav>
                                        <p:tav tm="100000">
                                          <p:val>
                                            <p:strVal val="#ppt_x"/>
                                          </p:val>
                                        </p:tav>
                                      </p:tavLst>
                                    </p:anim>
                                    <p:anim calcmode="lin" valueType="num">
                                      <p:cBhvr>
                                        <p:cTn id="329" dur="1000" fill="hold"/>
                                        <p:tgtEl>
                                          <p:spTgt spid="38977"/>
                                        </p:tgtEl>
                                        <p:attrNameLst>
                                          <p:attrName>ppt_y</p:attrName>
                                        </p:attrNameLst>
                                      </p:cBhvr>
                                      <p:tavLst>
                                        <p:tav tm="0">
                                          <p:val>
                                            <p:strVal val="#ppt_y+.1"/>
                                          </p:val>
                                        </p:tav>
                                        <p:tav tm="100000">
                                          <p:val>
                                            <p:strVal val="#ppt_y"/>
                                          </p:val>
                                        </p:tav>
                                      </p:tavLst>
                                    </p:anim>
                                  </p:childTnLst>
                                </p:cTn>
                              </p:par>
                              <p:par>
                                <p:cTn id="330" presetID="42" presetClass="entr" presetSubtype="0" fill="hold" grpId="0" nodeType="withEffect">
                                  <p:stCondLst>
                                    <p:cond delay="0"/>
                                  </p:stCondLst>
                                  <p:childTnLst>
                                    <p:set>
                                      <p:cBhvr>
                                        <p:cTn id="331" dur="1" fill="hold">
                                          <p:stCondLst>
                                            <p:cond delay="0"/>
                                          </p:stCondLst>
                                        </p:cTn>
                                        <p:tgtEl>
                                          <p:spTgt spid="38978"/>
                                        </p:tgtEl>
                                        <p:attrNameLst>
                                          <p:attrName>style.visibility</p:attrName>
                                        </p:attrNameLst>
                                      </p:cBhvr>
                                      <p:to>
                                        <p:strVal val="visible"/>
                                      </p:to>
                                    </p:set>
                                    <p:animEffect transition="in" filter="fade">
                                      <p:cBhvr>
                                        <p:cTn id="332" dur="1000"/>
                                        <p:tgtEl>
                                          <p:spTgt spid="38978"/>
                                        </p:tgtEl>
                                      </p:cBhvr>
                                    </p:animEffect>
                                    <p:anim calcmode="lin" valueType="num">
                                      <p:cBhvr>
                                        <p:cTn id="333" dur="1000" fill="hold"/>
                                        <p:tgtEl>
                                          <p:spTgt spid="38978"/>
                                        </p:tgtEl>
                                        <p:attrNameLst>
                                          <p:attrName>ppt_x</p:attrName>
                                        </p:attrNameLst>
                                      </p:cBhvr>
                                      <p:tavLst>
                                        <p:tav tm="0">
                                          <p:val>
                                            <p:strVal val="#ppt_x"/>
                                          </p:val>
                                        </p:tav>
                                        <p:tav tm="100000">
                                          <p:val>
                                            <p:strVal val="#ppt_x"/>
                                          </p:val>
                                        </p:tav>
                                      </p:tavLst>
                                    </p:anim>
                                    <p:anim calcmode="lin" valueType="num">
                                      <p:cBhvr>
                                        <p:cTn id="334" dur="1000" fill="hold"/>
                                        <p:tgtEl>
                                          <p:spTgt spid="38978"/>
                                        </p:tgtEl>
                                        <p:attrNameLst>
                                          <p:attrName>ppt_y</p:attrName>
                                        </p:attrNameLst>
                                      </p:cBhvr>
                                      <p:tavLst>
                                        <p:tav tm="0">
                                          <p:val>
                                            <p:strVal val="#ppt_y+.1"/>
                                          </p:val>
                                        </p:tav>
                                        <p:tav tm="100000">
                                          <p:val>
                                            <p:strVal val="#ppt_y"/>
                                          </p:val>
                                        </p:tav>
                                      </p:tavLst>
                                    </p:anim>
                                  </p:childTnLst>
                                </p:cTn>
                              </p:par>
                              <p:par>
                                <p:cTn id="335" presetID="42" presetClass="entr" presetSubtype="0" fill="hold" grpId="0" nodeType="withEffect">
                                  <p:stCondLst>
                                    <p:cond delay="0"/>
                                  </p:stCondLst>
                                  <p:childTnLst>
                                    <p:set>
                                      <p:cBhvr>
                                        <p:cTn id="336" dur="1" fill="hold">
                                          <p:stCondLst>
                                            <p:cond delay="0"/>
                                          </p:stCondLst>
                                        </p:cTn>
                                        <p:tgtEl>
                                          <p:spTgt spid="38979"/>
                                        </p:tgtEl>
                                        <p:attrNameLst>
                                          <p:attrName>style.visibility</p:attrName>
                                        </p:attrNameLst>
                                      </p:cBhvr>
                                      <p:to>
                                        <p:strVal val="visible"/>
                                      </p:to>
                                    </p:set>
                                    <p:animEffect transition="in" filter="fade">
                                      <p:cBhvr>
                                        <p:cTn id="337" dur="1000"/>
                                        <p:tgtEl>
                                          <p:spTgt spid="38979"/>
                                        </p:tgtEl>
                                      </p:cBhvr>
                                    </p:animEffect>
                                    <p:anim calcmode="lin" valueType="num">
                                      <p:cBhvr>
                                        <p:cTn id="338" dur="1000" fill="hold"/>
                                        <p:tgtEl>
                                          <p:spTgt spid="38979"/>
                                        </p:tgtEl>
                                        <p:attrNameLst>
                                          <p:attrName>ppt_x</p:attrName>
                                        </p:attrNameLst>
                                      </p:cBhvr>
                                      <p:tavLst>
                                        <p:tav tm="0">
                                          <p:val>
                                            <p:strVal val="#ppt_x"/>
                                          </p:val>
                                        </p:tav>
                                        <p:tav tm="100000">
                                          <p:val>
                                            <p:strVal val="#ppt_x"/>
                                          </p:val>
                                        </p:tav>
                                      </p:tavLst>
                                    </p:anim>
                                    <p:anim calcmode="lin" valueType="num">
                                      <p:cBhvr>
                                        <p:cTn id="339" dur="1000" fill="hold"/>
                                        <p:tgtEl>
                                          <p:spTgt spid="38979"/>
                                        </p:tgtEl>
                                        <p:attrNameLst>
                                          <p:attrName>ppt_y</p:attrName>
                                        </p:attrNameLst>
                                      </p:cBhvr>
                                      <p:tavLst>
                                        <p:tav tm="0">
                                          <p:val>
                                            <p:strVal val="#ppt_y+.1"/>
                                          </p:val>
                                        </p:tav>
                                        <p:tav tm="100000">
                                          <p:val>
                                            <p:strVal val="#ppt_y"/>
                                          </p:val>
                                        </p:tav>
                                      </p:tavLst>
                                    </p:anim>
                                  </p:childTnLst>
                                </p:cTn>
                              </p:par>
                              <p:par>
                                <p:cTn id="340" presetID="42" presetClass="entr" presetSubtype="0" fill="hold" grpId="0" nodeType="withEffect">
                                  <p:stCondLst>
                                    <p:cond delay="0"/>
                                  </p:stCondLst>
                                  <p:childTnLst>
                                    <p:set>
                                      <p:cBhvr>
                                        <p:cTn id="341" dur="1" fill="hold">
                                          <p:stCondLst>
                                            <p:cond delay="0"/>
                                          </p:stCondLst>
                                        </p:cTn>
                                        <p:tgtEl>
                                          <p:spTgt spid="38980"/>
                                        </p:tgtEl>
                                        <p:attrNameLst>
                                          <p:attrName>style.visibility</p:attrName>
                                        </p:attrNameLst>
                                      </p:cBhvr>
                                      <p:to>
                                        <p:strVal val="visible"/>
                                      </p:to>
                                    </p:set>
                                    <p:animEffect transition="in" filter="fade">
                                      <p:cBhvr>
                                        <p:cTn id="342" dur="1000"/>
                                        <p:tgtEl>
                                          <p:spTgt spid="38980"/>
                                        </p:tgtEl>
                                      </p:cBhvr>
                                    </p:animEffect>
                                    <p:anim calcmode="lin" valueType="num">
                                      <p:cBhvr>
                                        <p:cTn id="343" dur="1000" fill="hold"/>
                                        <p:tgtEl>
                                          <p:spTgt spid="38980"/>
                                        </p:tgtEl>
                                        <p:attrNameLst>
                                          <p:attrName>ppt_x</p:attrName>
                                        </p:attrNameLst>
                                      </p:cBhvr>
                                      <p:tavLst>
                                        <p:tav tm="0">
                                          <p:val>
                                            <p:strVal val="#ppt_x"/>
                                          </p:val>
                                        </p:tav>
                                        <p:tav tm="100000">
                                          <p:val>
                                            <p:strVal val="#ppt_x"/>
                                          </p:val>
                                        </p:tav>
                                      </p:tavLst>
                                    </p:anim>
                                    <p:anim calcmode="lin" valueType="num">
                                      <p:cBhvr>
                                        <p:cTn id="344" dur="1000" fill="hold"/>
                                        <p:tgtEl>
                                          <p:spTgt spid="38980"/>
                                        </p:tgtEl>
                                        <p:attrNameLst>
                                          <p:attrName>ppt_y</p:attrName>
                                        </p:attrNameLst>
                                      </p:cBhvr>
                                      <p:tavLst>
                                        <p:tav tm="0">
                                          <p:val>
                                            <p:strVal val="#ppt_y+.1"/>
                                          </p:val>
                                        </p:tav>
                                        <p:tav tm="100000">
                                          <p:val>
                                            <p:strVal val="#ppt_y"/>
                                          </p:val>
                                        </p:tav>
                                      </p:tavLst>
                                    </p:anim>
                                  </p:childTnLst>
                                </p:cTn>
                              </p:par>
                              <p:par>
                                <p:cTn id="345" presetID="42" presetClass="entr" presetSubtype="0" fill="hold" grpId="0" nodeType="withEffect">
                                  <p:stCondLst>
                                    <p:cond delay="0"/>
                                  </p:stCondLst>
                                  <p:childTnLst>
                                    <p:set>
                                      <p:cBhvr>
                                        <p:cTn id="346" dur="1" fill="hold">
                                          <p:stCondLst>
                                            <p:cond delay="0"/>
                                          </p:stCondLst>
                                        </p:cTn>
                                        <p:tgtEl>
                                          <p:spTgt spid="38981"/>
                                        </p:tgtEl>
                                        <p:attrNameLst>
                                          <p:attrName>style.visibility</p:attrName>
                                        </p:attrNameLst>
                                      </p:cBhvr>
                                      <p:to>
                                        <p:strVal val="visible"/>
                                      </p:to>
                                    </p:set>
                                    <p:animEffect transition="in" filter="fade">
                                      <p:cBhvr>
                                        <p:cTn id="347" dur="1000"/>
                                        <p:tgtEl>
                                          <p:spTgt spid="38981"/>
                                        </p:tgtEl>
                                      </p:cBhvr>
                                    </p:animEffect>
                                    <p:anim calcmode="lin" valueType="num">
                                      <p:cBhvr>
                                        <p:cTn id="348" dur="1000" fill="hold"/>
                                        <p:tgtEl>
                                          <p:spTgt spid="38981"/>
                                        </p:tgtEl>
                                        <p:attrNameLst>
                                          <p:attrName>ppt_x</p:attrName>
                                        </p:attrNameLst>
                                      </p:cBhvr>
                                      <p:tavLst>
                                        <p:tav tm="0">
                                          <p:val>
                                            <p:strVal val="#ppt_x"/>
                                          </p:val>
                                        </p:tav>
                                        <p:tav tm="100000">
                                          <p:val>
                                            <p:strVal val="#ppt_x"/>
                                          </p:val>
                                        </p:tav>
                                      </p:tavLst>
                                    </p:anim>
                                    <p:anim calcmode="lin" valueType="num">
                                      <p:cBhvr>
                                        <p:cTn id="349" dur="1000" fill="hold"/>
                                        <p:tgtEl>
                                          <p:spTgt spid="38981"/>
                                        </p:tgtEl>
                                        <p:attrNameLst>
                                          <p:attrName>ppt_y</p:attrName>
                                        </p:attrNameLst>
                                      </p:cBhvr>
                                      <p:tavLst>
                                        <p:tav tm="0">
                                          <p:val>
                                            <p:strVal val="#ppt_y+.1"/>
                                          </p:val>
                                        </p:tav>
                                        <p:tav tm="100000">
                                          <p:val>
                                            <p:strVal val="#ppt_y"/>
                                          </p:val>
                                        </p:tav>
                                      </p:tavLst>
                                    </p:anim>
                                  </p:childTnLst>
                                </p:cTn>
                              </p:par>
                              <p:par>
                                <p:cTn id="350" presetID="42" presetClass="entr" presetSubtype="0" fill="hold" grpId="0" nodeType="withEffect">
                                  <p:stCondLst>
                                    <p:cond delay="0"/>
                                  </p:stCondLst>
                                  <p:childTnLst>
                                    <p:set>
                                      <p:cBhvr>
                                        <p:cTn id="351" dur="1" fill="hold">
                                          <p:stCondLst>
                                            <p:cond delay="0"/>
                                          </p:stCondLst>
                                        </p:cTn>
                                        <p:tgtEl>
                                          <p:spTgt spid="38982"/>
                                        </p:tgtEl>
                                        <p:attrNameLst>
                                          <p:attrName>style.visibility</p:attrName>
                                        </p:attrNameLst>
                                      </p:cBhvr>
                                      <p:to>
                                        <p:strVal val="visible"/>
                                      </p:to>
                                    </p:set>
                                    <p:animEffect transition="in" filter="fade">
                                      <p:cBhvr>
                                        <p:cTn id="352" dur="1000"/>
                                        <p:tgtEl>
                                          <p:spTgt spid="38982"/>
                                        </p:tgtEl>
                                      </p:cBhvr>
                                    </p:animEffect>
                                    <p:anim calcmode="lin" valueType="num">
                                      <p:cBhvr>
                                        <p:cTn id="353" dur="1000" fill="hold"/>
                                        <p:tgtEl>
                                          <p:spTgt spid="38982"/>
                                        </p:tgtEl>
                                        <p:attrNameLst>
                                          <p:attrName>ppt_x</p:attrName>
                                        </p:attrNameLst>
                                      </p:cBhvr>
                                      <p:tavLst>
                                        <p:tav tm="0">
                                          <p:val>
                                            <p:strVal val="#ppt_x"/>
                                          </p:val>
                                        </p:tav>
                                        <p:tav tm="100000">
                                          <p:val>
                                            <p:strVal val="#ppt_x"/>
                                          </p:val>
                                        </p:tav>
                                      </p:tavLst>
                                    </p:anim>
                                    <p:anim calcmode="lin" valueType="num">
                                      <p:cBhvr>
                                        <p:cTn id="354" dur="1000" fill="hold"/>
                                        <p:tgtEl>
                                          <p:spTgt spid="38982"/>
                                        </p:tgtEl>
                                        <p:attrNameLst>
                                          <p:attrName>ppt_y</p:attrName>
                                        </p:attrNameLst>
                                      </p:cBhvr>
                                      <p:tavLst>
                                        <p:tav tm="0">
                                          <p:val>
                                            <p:strVal val="#ppt_y+.1"/>
                                          </p:val>
                                        </p:tav>
                                        <p:tav tm="100000">
                                          <p:val>
                                            <p:strVal val="#ppt_y"/>
                                          </p:val>
                                        </p:tav>
                                      </p:tavLst>
                                    </p:anim>
                                  </p:childTnLst>
                                </p:cTn>
                              </p:par>
                              <p:par>
                                <p:cTn id="355" presetID="42" presetClass="entr" presetSubtype="0" fill="hold" grpId="0" nodeType="withEffect">
                                  <p:stCondLst>
                                    <p:cond delay="0"/>
                                  </p:stCondLst>
                                  <p:childTnLst>
                                    <p:set>
                                      <p:cBhvr>
                                        <p:cTn id="356" dur="1" fill="hold">
                                          <p:stCondLst>
                                            <p:cond delay="0"/>
                                          </p:stCondLst>
                                        </p:cTn>
                                        <p:tgtEl>
                                          <p:spTgt spid="38983"/>
                                        </p:tgtEl>
                                        <p:attrNameLst>
                                          <p:attrName>style.visibility</p:attrName>
                                        </p:attrNameLst>
                                      </p:cBhvr>
                                      <p:to>
                                        <p:strVal val="visible"/>
                                      </p:to>
                                    </p:set>
                                    <p:animEffect transition="in" filter="fade">
                                      <p:cBhvr>
                                        <p:cTn id="357" dur="1000"/>
                                        <p:tgtEl>
                                          <p:spTgt spid="38983"/>
                                        </p:tgtEl>
                                      </p:cBhvr>
                                    </p:animEffect>
                                    <p:anim calcmode="lin" valueType="num">
                                      <p:cBhvr>
                                        <p:cTn id="358" dur="1000" fill="hold"/>
                                        <p:tgtEl>
                                          <p:spTgt spid="38983"/>
                                        </p:tgtEl>
                                        <p:attrNameLst>
                                          <p:attrName>ppt_x</p:attrName>
                                        </p:attrNameLst>
                                      </p:cBhvr>
                                      <p:tavLst>
                                        <p:tav tm="0">
                                          <p:val>
                                            <p:strVal val="#ppt_x"/>
                                          </p:val>
                                        </p:tav>
                                        <p:tav tm="100000">
                                          <p:val>
                                            <p:strVal val="#ppt_x"/>
                                          </p:val>
                                        </p:tav>
                                      </p:tavLst>
                                    </p:anim>
                                    <p:anim calcmode="lin" valueType="num">
                                      <p:cBhvr>
                                        <p:cTn id="359" dur="1000" fill="hold"/>
                                        <p:tgtEl>
                                          <p:spTgt spid="38983"/>
                                        </p:tgtEl>
                                        <p:attrNameLst>
                                          <p:attrName>ppt_y</p:attrName>
                                        </p:attrNameLst>
                                      </p:cBhvr>
                                      <p:tavLst>
                                        <p:tav tm="0">
                                          <p:val>
                                            <p:strVal val="#ppt_y+.1"/>
                                          </p:val>
                                        </p:tav>
                                        <p:tav tm="100000">
                                          <p:val>
                                            <p:strVal val="#ppt_y"/>
                                          </p:val>
                                        </p:tav>
                                      </p:tavLst>
                                    </p:anim>
                                  </p:childTnLst>
                                </p:cTn>
                              </p:par>
                              <p:par>
                                <p:cTn id="360" presetID="42" presetClass="entr" presetSubtype="0" fill="hold" grpId="0" nodeType="withEffect">
                                  <p:stCondLst>
                                    <p:cond delay="0"/>
                                  </p:stCondLst>
                                  <p:childTnLst>
                                    <p:set>
                                      <p:cBhvr>
                                        <p:cTn id="361" dur="1" fill="hold">
                                          <p:stCondLst>
                                            <p:cond delay="0"/>
                                          </p:stCondLst>
                                        </p:cTn>
                                        <p:tgtEl>
                                          <p:spTgt spid="38984"/>
                                        </p:tgtEl>
                                        <p:attrNameLst>
                                          <p:attrName>style.visibility</p:attrName>
                                        </p:attrNameLst>
                                      </p:cBhvr>
                                      <p:to>
                                        <p:strVal val="visible"/>
                                      </p:to>
                                    </p:set>
                                    <p:animEffect transition="in" filter="fade">
                                      <p:cBhvr>
                                        <p:cTn id="362" dur="1000"/>
                                        <p:tgtEl>
                                          <p:spTgt spid="38984"/>
                                        </p:tgtEl>
                                      </p:cBhvr>
                                    </p:animEffect>
                                    <p:anim calcmode="lin" valueType="num">
                                      <p:cBhvr>
                                        <p:cTn id="363" dur="1000" fill="hold"/>
                                        <p:tgtEl>
                                          <p:spTgt spid="38984"/>
                                        </p:tgtEl>
                                        <p:attrNameLst>
                                          <p:attrName>ppt_x</p:attrName>
                                        </p:attrNameLst>
                                      </p:cBhvr>
                                      <p:tavLst>
                                        <p:tav tm="0">
                                          <p:val>
                                            <p:strVal val="#ppt_x"/>
                                          </p:val>
                                        </p:tav>
                                        <p:tav tm="100000">
                                          <p:val>
                                            <p:strVal val="#ppt_x"/>
                                          </p:val>
                                        </p:tav>
                                      </p:tavLst>
                                    </p:anim>
                                    <p:anim calcmode="lin" valueType="num">
                                      <p:cBhvr>
                                        <p:cTn id="364" dur="1000" fill="hold"/>
                                        <p:tgtEl>
                                          <p:spTgt spid="38984"/>
                                        </p:tgtEl>
                                        <p:attrNameLst>
                                          <p:attrName>ppt_y</p:attrName>
                                        </p:attrNameLst>
                                      </p:cBhvr>
                                      <p:tavLst>
                                        <p:tav tm="0">
                                          <p:val>
                                            <p:strVal val="#ppt_y+.1"/>
                                          </p:val>
                                        </p:tav>
                                        <p:tav tm="100000">
                                          <p:val>
                                            <p:strVal val="#ppt_y"/>
                                          </p:val>
                                        </p:tav>
                                      </p:tavLst>
                                    </p:anim>
                                  </p:childTnLst>
                                </p:cTn>
                              </p:par>
                              <p:par>
                                <p:cTn id="365" presetID="42" presetClass="entr" presetSubtype="0" fill="hold" grpId="0" nodeType="withEffect">
                                  <p:stCondLst>
                                    <p:cond delay="0"/>
                                  </p:stCondLst>
                                  <p:childTnLst>
                                    <p:set>
                                      <p:cBhvr>
                                        <p:cTn id="366" dur="1" fill="hold">
                                          <p:stCondLst>
                                            <p:cond delay="0"/>
                                          </p:stCondLst>
                                        </p:cTn>
                                        <p:tgtEl>
                                          <p:spTgt spid="38985"/>
                                        </p:tgtEl>
                                        <p:attrNameLst>
                                          <p:attrName>style.visibility</p:attrName>
                                        </p:attrNameLst>
                                      </p:cBhvr>
                                      <p:to>
                                        <p:strVal val="visible"/>
                                      </p:to>
                                    </p:set>
                                    <p:animEffect transition="in" filter="fade">
                                      <p:cBhvr>
                                        <p:cTn id="367" dur="1000"/>
                                        <p:tgtEl>
                                          <p:spTgt spid="38985"/>
                                        </p:tgtEl>
                                      </p:cBhvr>
                                    </p:animEffect>
                                    <p:anim calcmode="lin" valueType="num">
                                      <p:cBhvr>
                                        <p:cTn id="368" dur="1000" fill="hold"/>
                                        <p:tgtEl>
                                          <p:spTgt spid="38985"/>
                                        </p:tgtEl>
                                        <p:attrNameLst>
                                          <p:attrName>ppt_x</p:attrName>
                                        </p:attrNameLst>
                                      </p:cBhvr>
                                      <p:tavLst>
                                        <p:tav tm="0">
                                          <p:val>
                                            <p:strVal val="#ppt_x"/>
                                          </p:val>
                                        </p:tav>
                                        <p:tav tm="100000">
                                          <p:val>
                                            <p:strVal val="#ppt_x"/>
                                          </p:val>
                                        </p:tav>
                                      </p:tavLst>
                                    </p:anim>
                                    <p:anim calcmode="lin" valueType="num">
                                      <p:cBhvr>
                                        <p:cTn id="369" dur="1000" fill="hold"/>
                                        <p:tgtEl>
                                          <p:spTgt spid="38985"/>
                                        </p:tgtEl>
                                        <p:attrNameLst>
                                          <p:attrName>ppt_y</p:attrName>
                                        </p:attrNameLst>
                                      </p:cBhvr>
                                      <p:tavLst>
                                        <p:tav tm="0">
                                          <p:val>
                                            <p:strVal val="#ppt_y+.1"/>
                                          </p:val>
                                        </p:tav>
                                        <p:tav tm="100000">
                                          <p:val>
                                            <p:strVal val="#ppt_y"/>
                                          </p:val>
                                        </p:tav>
                                      </p:tavLst>
                                    </p:anim>
                                  </p:childTnLst>
                                </p:cTn>
                              </p:par>
                              <p:par>
                                <p:cTn id="370" presetID="42" presetClass="entr" presetSubtype="0" fill="hold" grpId="0" nodeType="withEffect">
                                  <p:stCondLst>
                                    <p:cond delay="0"/>
                                  </p:stCondLst>
                                  <p:childTnLst>
                                    <p:set>
                                      <p:cBhvr>
                                        <p:cTn id="371" dur="1" fill="hold">
                                          <p:stCondLst>
                                            <p:cond delay="0"/>
                                          </p:stCondLst>
                                        </p:cTn>
                                        <p:tgtEl>
                                          <p:spTgt spid="38986"/>
                                        </p:tgtEl>
                                        <p:attrNameLst>
                                          <p:attrName>style.visibility</p:attrName>
                                        </p:attrNameLst>
                                      </p:cBhvr>
                                      <p:to>
                                        <p:strVal val="visible"/>
                                      </p:to>
                                    </p:set>
                                    <p:animEffect transition="in" filter="fade">
                                      <p:cBhvr>
                                        <p:cTn id="372" dur="1000"/>
                                        <p:tgtEl>
                                          <p:spTgt spid="38986"/>
                                        </p:tgtEl>
                                      </p:cBhvr>
                                    </p:animEffect>
                                    <p:anim calcmode="lin" valueType="num">
                                      <p:cBhvr>
                                        <p:cTn id="373" dur="1000" fill="hold"/>
                                        <p:tgtEl>
                                          <p:spTgt spid="38986"/>
                                        </p:tgtEl>
                                        <p:attrNameLst>
                                          <p:attrName>ppt_x</p:attrName>
                                        </p:attrNameLst>
                                      </p:cBhvr>
                                      <p:tavLst>
                                        <p:tav tm="0">
                                          <p:val>
                                            <p:strVal val="#ppt_x"/>
                                          </p:val>
                                        </p:tav>
                                        <p:tav tm="100000">
                                          <p:val>
                                            <p:strVal val="#ppt_x"/>
                                          </p:val>
                                        </p:tav>
                                      </p:tavLst>
                                    </p:anim>
                                    <p:anim calcmode="lin" valueType="num">
                                      <p:cBhvr>
                                        <p:cTn id="374" dur="1000" fill="hold"/>
                                        <p:tgtEl>
                                          <p:spTgt spid="38986"/>
                                        </p:tgtEl>
                                        <p:attrNameLst>
                                          <p:attrName>ppt_y</p:attrName>
                                        </p:attrNameLst>
                                      </p:cBhvr>
                                      <p:tavLst>
                                        <p:tav tm="0">
                                          <p:val>
                                            <p:strVal val="#ppt_y+.1"/>
                                          </p:val>
                                        </p:tav>
                                        <p:tav tm="100000">
                                          <p:val>
                                            <p:strVal val="#ppt_y"/>
                                          </p:val>
                                        </p:tav>
                                      </p:tavLst>
                                    </p:anim>
                                  </p:childTnLst>
                                </p:cTn>
                              </p:par>
                              <p:par>
                                <p:cTn id="375" presetID="42" presetClass="entr" presetSubtype="0" fill="hold" grpId="0" nodeType="withEffect">
                                  <p:stCondLst>
                                    <p:cond delay="0"/>
                                  </p:stCondLst>
                                  <p:childTnLst>
                                    <p:set>
                                      <p:cBhvr>
                                        <p:cTn id="376" dur="1" fill="hold">
                                          <p:stCondLst>
                                            <p:cond delay="0"/>
                                          </p:stCondLst>
                                        </p:cTn>
                                        <p:tgtEl>
                                          <p:spTgt spid="38987"/>
                                        </p:tgtEl>
                                        <p:attrNameLst>
                                          <p:attrName>style.visibility</p:attrName>
                                        </p:attrNameLst>
                                      </p:cBhvr>
                                      <p:to>
                                        <p:strVal val="visible"/>
                                      </p:to>
                                    </p:set>
                                    <p:animEffect transition="in" filter="fade">
                                      <p:cBhvr>
                                        <p:cTn id="377" dur="1000"/>
                                        <p:tgtEl>
                                          <p:spTgt spid="38987"/>
                                        </p:tgtEl>
                                      </p:cBhvr>
                                    </p:animEffect>
                                    <p:anim calcmode="lin" valueType="num">
                                      <p:cBhvr>
                                        <p:cTn id="378" dur="1000" fill="hold"/>
                                        <p:tgtEl>
                                          <p:spTgt spid="38987"/>
                                        </p:tgtEl>
                                        <p:attrNameLst>
                                          <p:attrName>ppt_x</p:attrName>
                                        </p:attrNameLst>
                                      </p:cBhvr>
                                      <p:tavLst>
                                        <p:tav tm="0">
                                          <p:val>
                                            <p:strVal val="#ppt_x"/>
                                          </p:val>
                                        </p:tav>
                                        <p:tav tm="100000">
                                          <p:val>
                                            <p:strVal val="#ppt_x"/>
                                          </p:val>
                                        </p:tav>
                                      </p:tavLst>
                                    </p:anim>
                                    <p:anim calcmode="lin" valueType="num">
                                      <p:cBhvr>
                                        <p:cTn id="379" dur="1000" fill="hold"/>
                                        <p:tgtEl>
                                          <p:spTgt spid="38987"/>
                                        </p:tgtEl>
                                        <p:attrNameLst>
                                          <p:attrName>ppt_y</p:attrName>
                                        </p:attrNameLst>
                                      </p:cBhvr>
                                      <p:tavLst>
                                        <p:tav tm="0">
                                          <p:val>
                                            <p:strVal val="#ppt_y+.1"/>
                                          </p:val>
                                        </p:tav>
                                        <p:tav tm="100000">
                                          <p:val>
                                            <p:strVal val="#ppt_y"/>
                                          </p:val>
                                        </p:tav>
                                      </p:tavLst>
                                    </p:anim>
                                  </p:childTnLst>
                                </p:cTn>
                              </p:par>
                              <p:par>
                                <p:cTn id="380" presetID="42" presetClass="entr" presetSubtype="0" fill="hold" grpId="0" nodeType="withEffect">
                                  <p:stCondLst>
                                    <p:cond delay="0"/>
                                  </p:stCondLst>
                                  <p:childTnLst>
                                    <p:set>
                                      <p:cBhvr>
                                        <p:cTn id="381" dur="1" fill="hold">
                                          <p:stCondLst>
                                            <p:cond delay="0"/>
                                          </p:stCondLst>
                                        </p:cTn>
                                        <p:tgtEl>
                                          <p:spTgt spid="38988"/>
                                        </p:tgtEl>
                                        <p:attrNameLst>
                                          <p:attrName>style.visibility</p:attrName>
                                        </p:attrNameLst>
                                      </p:cBhvr>
                                      <p:to>
                                        <p:strVal val="visible"/>
                                      </p:to>
                                    </p:set>
                                    <p:animEffect transition="in" filter="fade">
                                      <p:cBhvr>
                                        <p:cTn id="382" dur="1000"/>
                                        <p:tgtEl>
                                          <p:spTgt spid="38988"/>
                                        </p:tgtEl>
                                      </p:cBhvr>
                                    </p:animEffect>
                                    <p:anim calcmode="lin" valueType="num">
                                      <p:cBhvr>
                                        <p:cTn id="383" dur="1000" fill="hold"/>
                                        <p:tgtEl>
                                          <p:spTgt spid="38988"/>
                                        </p:tgtEl>
                                        <p:attrNameLst>
                                          <p:attrName>ppt_x</p:attrName>
                                        </p:attrNameLst>
                                      </p:cBhvr>
                                      <p:tavLst>
                                        <p:tav tm="0">
                                          <p:val>
                                            <p:strVal val="#ppt_x"/>
                                          </p:val>
                                        </p:tav>
                                        <p:tav tm="100000">
                                          <p:val>
                                            <p:strVal val="#ppt_x"/>
                                          </p:val>
                                        </p:tav>
                                      </p:tavLst>
                                    </p:anim>
                                    <p:anim calcmode="lin" valueType="num">
                                      <p:cBhvr>
                                        <p:cTn id="384" dur="1000" fill="hold"/>
                                        <p:tgtEl>
                                          <p:spTgt spid="38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2" grpId="0"/>
      <p:bldP spid="38934" grpId="0"/>
      <p:bldP spid="38935" grpId="0"/>
      <p:bldP spid="38937" grpId="0"/>
      <p:bldP spid="38939" grpId="0"/>
      <p:bldP spid="38941" grpId="0"/>
      <p:bldP spid="38943" grpId="0"/>
      <p:bldP spid="38945" grpId="0"/>
      <p:bldP spid="38947" grpId="0"/>
      <p:bldP spid="38949" grpId="0"/>
      <p:bldP spid="38951" grpId="0"/>
      <p:bldP spid="38953" grpId="0"/>
      <p:bldP spid="38955" grpId="0"/>
      <p:bldP spid="38957" grpId="0"/>
      <p:bldP spid="38959" grpId="0"/>
      <p:bldP spid="38961" grpId="0"/>
      <p:bldP spid="38962" grpId="0"/>
      <p:bldP spid="38964" grpId="0"/>
      <p:bldP spid="38965" grpId="0"/>
      <p:bldP spid="38967" grpId="0"/>
      <p:bldP spid="38968" grpId="0"/>
      <p:bldP spid="38970" grpId="0"/>
      <p:bldP spid="38971" grpId="0"/>
      <p:bldP spid="38973" grpId="0"/>
      <p:bldP spid="38974" grpId="0"/>
      <p:bldP spid="38975" grpId="0"/>
      <p:bldP spid="38976" grpId="0"/>
      <p:bldP spid="38977" grpId="0"/>
      <p:bldP spid="38978" grpId="0"/>
      <p:bldP spid="38979" grpId="0"/>
      <p:bldP spid="38980" grpId="0"/>
      <p:bldP spid="38981" grpId="0"/>
      <p:bldP spid="38982" grpId="0"/>
      <p:bldP spid="38983" grpId="0"/>
      <p:bldP spid="38984" grpId="0"/>
      <p:bldP spid="38985" grpId="0"/>
      <p:bldP spid="38986" grpId="0"/>
      <p:bldP spid="38987" grpId="0"/>
      <p:bldP spid="389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1" name="intervalshape"/>
          <p:cNvCxnSpPr>
            <a:cxnSpLocks noChangeShapeType="1"/>
          </p:cNvCxnSpPr>
          <p:nvPr/>
        </p:nvCxnSpPr>
        <p:spPr bwMode="auto">
          <a:xfrm flipV="1">
            <a:off x="5778500" y="1563688"/>
            <a:ext cx="0" cy="3703637"/>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40962" name="intervalshape"/>
          <p:cNvCxnSpPr>
            <a:cxnSpLocks noChangeShapeType="1"/>
          </p:cNvCxnSpPr>
          <p:nvPr/>
        </p:nvCxnSpPr>
        <p:spPr bwMode="auto">
          <a:xfrm flipV="1">
            <a:off x="3335338" y="1563688"/>
            <a:ext cx="0" cy="3703637"/>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4" name="intervalshape">
            <a:extLst>
              <a:ext uri="{FF2B5EF4-FFF2-40B4-BE49-F238E27FC236}">
                <a16:creationId xmlns="" xmlns:a16="http://schemas.microsoft.com/office/drawing/2014/main" id="{7A3AA74E-1E20-4408-8E5C-75FDAF2625BB}"/>
              </a:ext>
            </a:extLst>
          </p:cNvPr>
          <p:cNvSpPr/>
          <p:nvPr>
            <p:custDataLst>
              <p:tags r:id="rId1"/>
            </p:custDataLst>
          </p:nvPr>
        </p:nvSpPr>
        <p:spPr>
          <a:xfrm>
            <a:off x="3335338" y="1428750"/>
            <a:ext cx="2443162" cy="269875"/>
          </a:xfrm>
          <a:prstGeom prst="roundRect">
            <a:avLst>
              <a:gd name="adj" fmla="val 100000"/>
            </a:avLst>
          </a:prstGeom>
          <a:solidFill>
            <a:srgbClr val="1B6EB8"/>
          </a:solidFill>
          <a:ln w="25400" cap="flat" cmpd="sng" algn="ctr">
            <a:noFill/>
            <a:prstDash val="solid"/>
          </a:ln>
          <a:effectLst/>
        </p:spPr>
        <p:txBody>
          <a:bodyPr wrap="none" lIns="44450" tIns="19050" rIns="44450" bIns="6350" anchor="ctr"/>
          <a:lstStyle/>
          <a:p>
            <a:pPr algn="ctr" eaLnBrk="1" hangingPunct="1">
              <a:lnSpc>
                <a:spcPts val="1000"/>
              </a:lnSpc>
              <a:defRPr/>
            </a:pPr>
            <a:r>
              <a:rPr lang="en-US" sz="1100" kern="0" dirty="0">
                <a:solidFill>
                  <a:srgbClr val="FFFFFF"/>
                </a:solidFill>
                <a:latin typeface="+mn-lt"/>
                <a:ea typeface="+mn-ea"/>
              </a:rPr>
              <a:t>Code Review</a:t>
            </a:r>
            <a:endParaRPr lang="en-US" sz="1100" kern="0" dirty="0">
              <a:solidFill>
                <a:srgbClr val="FFFFFF"/>
              </a:solidFill>
              <a:ea typeface="+mn-ea"/>
            </a:endParaRPr>
          </a:p>
        </p:txBody>
      </p:sp>
      <p:cxnSp>
        <p:nvCxnSpPr>
          <p:cNvPr id="40964" name="intervalshape"/>
          <p:cNvCxnSpPr>
            <a:cxnSpLocks noChangeShapeType="1"/>
          </p:cNvCxnSpPr>
          <p:nvPr/>
        </p:nvCxnSpPr>
        <p:spPr bwMode="auto">
          <a:xfrm flipV="1">
            <a:off x="6491288" y="2027238"/>
            <a:ext cx="0" cy="3240087"/>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40965" name="intervalshape"/>
          <p:cNvCxnSpPr>
            <a:cxnSpLocks noChangeShapeType="1"/>
          </p:cNvCxnSpPr>
          <p:nvPr/>
        </p:nvCxnSpPr>
        <p:spPr bwMode="auto">
          <a:xfrm flipV="1">
            <a:off x="3557588" y="2027238"/>
            <a:ext cx="0" cy="3240087"/>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7" name="intervalshape">
            <a:extLst>
              <a:ext uri="{FF2B5EF4-FFF2-40B4-BE49-F238E27FC236}">
                <a16:creationId xmlns="" xmlns:a16="http://schemas.microsoft.com/office/drawing/2014/main" id="{757C45ED-9B54-4548-862C-234D896C13AF}"/>
              </a:ext>
            </a:extLst>
          </p:cNvPr>
          <p:cNvSpPr/>
          <p:nvPr>
            <p:custDataLst>
              <p:tags r:id="rId2"/>
            </p:custDataLst>
          </p:nvPr>
        </p:nvSpPr>
        <p:spPr>
          <a:xfrm>
            <a:off x="3557588" y="1890713"/>
            <a:ext cx="2933700" cy="271462"/>
          </a:xfrm>
          <a:prstGeom prst="roundRect">
            <a:avLst>
              <a:gd name="adj" fmla="val 100000"/>
            </a:avLst>
          </a:prstGeom>
          <a:solidFill>
            <a:srgbClr val="1B6EB8"/>
          </a:solidFill>
          <a:ln w="25400" cap="flat" cmpd="sng" algn="ctr">
            <a:noFill/>
            <a:prstDash val="solid"/>
          </a:ln>
          <a:effectLst/>
        </p:spPr>
        <p:txBody>
          <a:bodyPr wrap="none" lIns="44450" tIns="19050" rIns="44450" bIns="6350" anchor="ctr"/>
          <a:lstStyle/>
          <a:p>
            <a:pPr algn="ctr" eaLnBrk="1" hangingPunct="1">
              <a:lnSpc>
                <a:spcPts val="1000"/>
              </a:lnSpc>
              <a:defRPr/>
            </a:pPr>
            <a:r>
              <a:rPr lang="en-US" sz="1100" kern="0" dirty="0">
                <a:solidFill>
                  <a:srgbClr val="FFFFFF"/>
                </a:solidFill>
                <a:latin typeface="+mn-lt"/>
                <a:ea typeface="+mn-ea"/>
              </a:rPr>
              <a:t>Test Phasing</a:t>
            </a:r>
            <a:endParaRPr lang="en-US" sz="1100" kern="0" dirty="0">
              <a:solidFill>
                <a:srgbClr val="FFFFFF"/>
              </a:solidFill>
              <a:ea typeface="+mn-ea"/>
            </a:endParaRPr>
          </a:p>
        </p:txBody>
      </p:sp>
      <p:cxnSp>
        <p:nvCxnSpPr>
          <p:cNvPr id="40967" name="intervalshape"/>
          <p:cNvCxnSpPr>
            <a:cxnSpLocks noChangeShapeType="1"/>
          </p:cNvCxnSpPr>
          <p:nvPr/>
        </p:nvCxnSpPr>
        <p:spPr bwMode="auto">
          <a:xfrm flipV="1">
            <a:off x="7499350" y="2489200"/>
            <a:ext cx="0" cy="2778125"/>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40968" name="intervalshape"/>
          <p:cNvCxnSpPr>
            <a:cxnSpLocks noChangeShapeType="1"/>
          </p:cNvCxnSpPr>
          <p:nvPr/>
        </p:nvCxnSpPr>
        <p:spPr bwMode="auto">
          <a:xfrm flipV="1">
            <a:off x="5778500" y="2489200"/>
            <a:ext cx="0" cy="2778125"/>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10" name="intervalshape">
            <a:extLst>
              <a:ext uri="{FF2B5EF4-FFF2-40B4-BE49-F238E27FC236}">
                <a16:creationId xmlns="" xmlns:a16="http://schemas.microsoft.com/office/drawing/2014/main" id="{85B875E4-4D1B-499B-9A5D-7A4D9AAF9819}"/>
              </a:ext>
            </a:extLst>
          </p:cNvPr>
          <p:cNvSpPr/>
          <p:nvPr>
            <p:custDataLst>
              <p:tags r:id="rId3"/>
            </p:custDataLst>
          </p:nvPr>
        </p:nvSpPr>
        <p:spPr>
          <a:xfrm>
            <a:off x="5778500" y="2354263"/>
            <a:ext cx="1720850" cy="271462"/>
          </a:xfrm>
          <a:prstGeom prst="roundRect">
            <a:avLst>
              <a:gd name="adj" fmla="val 100000"/>
            </a:avLst>
          </a:prstGeom>
          <a:solidFill>
            <a:srgbClr val="65BB52"/>
          </a:solidFill>
          <a:ln w="25400" cap="flat" cmpd="sng" algn="ctr">
            <a:noFill/>
            <a:prstDash val="solid"/>
          </a:ln>
          <a:effectLst/>
        </p:spPr>
        <p:txBody>
          <a:bodyPr wrap="none" lIns="44450" tIns="19050" rIns="44450" bIns="6350" anchor="ctr"/>
          <a:lstStyle/>
          <a:p>
            <a:pPr algn="ctr" eaLnBrk="1" hangingPunct="1">
              <a:lnSpc>
                <a:spcPts val="1000"/>
              </a:lnSpc>
              <a:defRPr/>
            </a:pPr>
            <a:r>
              <a:rPr lang="en-US" sz="1100" kern="0" dirty="0" err="1">
                <a:solidFill>
                  <a:srgbClr val="FFFFFF"/>
                </a:solidFill>
                <a:latin typeface="+mn-lt"/>
                <a:ea typeface="+mn-ea"/>
              </a:rPr>
              <a:t>Dogfood</a:t>
            </a:r>
            <a:endParaRPr lang="en-US" sz="1100" kern="0">
              <a:solidFill>
                <a:srgbClr val="FFFFFF"/>
              </a:solidFill>
              <a:ea typeface="+mn-ea"/>
            </a:endParaRPr>
          </a:p>
        </p:txBody>
      </p:sp>
      <p:cxnSp>
        <p:nvCxnSpPr>
          <p:cNvPr id="40970" name="intervalshape"/>
          <p:cNvCxnSpPr>
            <a:cxnSpLocks noChangeShapeType="1"/>
          </p:cNvCxnSpPr>
          <p:nvPr/>
        </p:nvCxnSpPr>
        <p:spPr bwMode="auto">
          <a:xfrm flipV="1">
            <a:off x="8758238" y="2952750"/>
            <a:ext cx="0" cy="2314575"/>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40971" name="intervalshape"/>
          <p:cNvCxnSpPr>
            <a:cxnSpLocks noChangeShapeType="1"/>
          </p:cNvCxnSpPr>
          <p:nvPr/>
        </p:nvCxnSpPr>
        <p:spPr bwMode="auto">
          <a:xfrm flipV="1">
            <a:off x="5778500" y="2952750"/>
            <a:ext cx="0" cy="2314575"/>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13" name="intervalshape">
            <a:extLst>
              <a:ext uri="{FF2B5EF4-FFF2-40B4-BE49-F238E27FC236}">
                <a16:creationId xmlns="" xmlns:a16="http://schemas.microsoft.com/office/drawing/2014/main" id="{828C2F6D-842A-4728-9B65-F6A44CEB28E0}"/>
              </a:ext>
            </a:extLst>
          </p:cNvPr>
          <p:cNvSpPr/>
          <p:nvPr>
            <p:custDataLst>
              <p:tags r:id="rId4"/>
            </p:custDataLst>
          </p:nvPr>
        </p:nvSpPr>
        <p:spPr>
          <a:xfrm>
            <a:off x="5778500" y="2817813"/>
            <a:ext cx="2979738" cy="269875"/>
          </a:xfrm>
          <a:prstGeom prst="roundRect">
            <a:avLst>
              <a:gd name="adj" fmla="val 100000"/>
            </a:avLst>
          </a:prstGeom>
          <a:solidFill>
            <a:srgbClr val="65BB52"/>
          </a:solidFill>
          <a:ln w="25400" cap="flat" cmpd="sng" algn="ctr">
            <a:noFill/>
            <a:prstDash val="solid"/>
          </a:ln>
          <a:effectLst/>
        </p:spPr>
        <p:txBody>
          <a:bodyPr wrap="none" lIns="44450" tIns="19050" rIns="44450" bIns="6350" anchor="ctr"/>
          <a:lstStyle/>
          <a:p>
            <a:pPr algn="ctr" eaLnBrk="1" hangingPunct="1">
              <a:lnSpc>
                <a:spcPts val="1000"/>
              </a:lnSpc>
              <a:defRPr/>
            </a:pPr>
            <a:r>
              <a:rPr lang="en-US" sz="1100" kern="0">
                <a:solidFill>
                  <a:srgbClr val="FFFFFF"/>
                </a:solidFill>
                <a:latin typeface="+mn-lt"/>
                <a:ea typeface="+mn-ea"/>
              </a:rPr>
              <a:t>Technology Adoption Com</a:t>
            </a:r>
            <a:endParaRPr lang="en-US" sz="1100" kern="0">
              <a:solidFill>
                <a:srgbClr val="FFFFFF"/>
              </a:solidFill>
              <a:ea typeface="+mn-ea"/>
            </a:endParaRPr>
          </a:p>
        </p:txBody>
      </p:sp>
      <p:cxnSp>
        <p:nvCxnSpPr>
          <p:cNvPr id="40973" name="intervalshape"/>
          <p:cNvCxnSpPr>
            <a:cxnSpLocks noChangeShapeType="1"/>
          </p:cNvCxnSpPr>
          <p:nvPr/>
        </p:nvCxnSpPr>
        <p:spPr bwMode="auto">
          <a:xfrm flipV="1">
            <a:off x="8628063" y="3416300"/>
            <a:ext cx="0" cy="1851025"/>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cxnSp>
        <p:nvCxnSpPr>
          <p:cNvPr id="40974" name="intervalshape"/>
          <p:cNvCxnSpPr>
            <a:cxnSpLocks noChangeShapeType="1"/>
          </p:cNvCxnSpPr>
          <p:nvPr/>
        </p:nvCxnSpPr>
        <p:spPr bwMode="auto">
          <a:xfrm flipV="1">
            <a:off x="7499350" y="3416300"/>
            <a:ext cx="0" cy="1851025"/>
          </a:xfrm>
          <a:prstGeom prst="line">
            <a:avLst/>
          </a:prstGeom>
          <a:noFill/>
          <a:ln w="1270">
            <a:solidFill>
              <a:srgbClr val="CCCCCC"/>
            </a:solidFill>
            <a:round/>
            <a:headEnd/>
            <a:tailEnd/>
          </a:ln>
          <a:extLst>
            <a:ext uri="{909E8E84-426E-40DD-AFC4-6F175D3DCCD1}">
              <a14:hiddenFill xmlns:a14="http://schemas.microsoft.com/office/drawing/2010/main">
                <a:noFill/>
              </a14:hiddenFill>
            </a:ext>
          </a:extLst>
        </p:spPr>
      </p:cxnSp>
      <p:sp>
        <p:nvSpPr>
          <p:cNvPr id="16" name="intervalshape">
            <a:extLst>
              <a:ext uri="{FF2B5EF4-FFF2-40B4-BE49-F238E27FC236}">
                <a16:creationId xmlns="" xmlns:a16="http://schemas.microsoft.com/office/drawing/2014/main" id="{6663F1AA-06DD-46FF-9D63-591C8203AE34}"/>
              </a:ext>
            </a:extLst>
          </p:cNvPr>
          <p:cNvSpPr/>
          <p:nvPr>
            <p:custDataLst>
              <p:tags r:id="rId5"/>
            </p:custDataLst>
          </p:nvPr>
        </p:nvSpPr>
        <p:spPr>
          <a:xfrm>
            <a:off x="7499350" y="3279775"/>
            <a:ext cx="1128713" cy="271463"/>
          </a:xfrm>
          <a:prstGeom prst="roundRect">
            <a:avLst>
              <a:gd name="adj" fmla="val 100000"/>
            </a:avLst>
          </a:prstGeom>
          <a:solidFill>
            <a:srgbClr val="65BB52"/>
          </a:solidFill>
          <a:ln w="25400" cap="flat" cmpd="sng" algn="ctr">
            <a:noFill/>
            <a:prstDash val="solid"/>
          </a:ln>
          <a:effectLst/>
        </p:spPr>
        <p:txBody>
          <a:bodyPr wrap="none" lIns="44450" tIns="19050" rIns="44450" bIns="6350" anchor="ctr"/>
          <a:lstStyle/>
          <a:p>
            <a:pPr algn="ctr" eaLnBrk="1" hangingPunct="1">
              <a:lnSpc>
                <a:spcPts val="1000"/>
              </a:lnSpc>
              <a:defRPr/>
            </a:pPr>
            <a:r>
              <a:rPr lang="en-US" sz="1100" kern="0" dirty="0">
                <a:solidFill>
                  <a:srgbClr val="FFFFFF"/>
                </a:solidFill>
                <a:latin typeface="+mn-lt"/>
                <a:ea typeface="+mn-ea"/>
              </a:rPr>
              <a:t>Beta Program</a:t>
            </a:r>
            <a:endParaRPr lang="en-US" sz="1100" kern="0" dirty="0">
              <a:solidFill>
                <a:srgbClr val="FFFFFF"/>
              </a:solidFill>
              <a:ea typeface="+mn-ea"/>
            </a:endParaRPr>
          </a:p>
        </p:txBody>
      </p:sp>
      <p:cxnSp>
        <p:nvCxnSpPr>
          <p:cNvPr id="40976" name="milestoneshape"/>
          <p:cNvCxnSpPr>
            <a:cxnSpLocks noChangeShapeType="1"/>
          </p:cNvCxnSpPr>
          <p:nvPr>
            <p:custDataLst>
              <p:tags r:id="rId6"/>
            </p:custDataLst>
          </p:nvPr>
        </p:nvCxnSpPr>
        <p:spPr bwMode="auto">
          <a:xfrm>
            <a:off x="3335338" y="4591050"/>
            <a:ext cx="0" cy="676275"/>
          </a:xfrm>
          <a:prstGeom prst="line">
            <a:avLst/>
          </a:prstGeom>
          <a:noFill/>
          <a:ln w="15875">
            <a:solidFill>
              <a:srgbClr val="4F81BD"/>
            </a:solidFill>
            <a:round/>
            <a:headEnd/>
            <a:tailEnd/>
          </a:ln>
          <a:extLst>
            <a:ext uri="{909E8E84-426E-40DD-AFC4-6F175D3DCCD1}">
              <a14:hiddenFill xmlns:a14="http://schemas.microsoft.com/office/drawing/2010/main">
                <a:noFill/>
              </a14:hiddenFill>
            </a:ext>
          </a:extLst>
        </p:spPr>
      </p:cxnSp>
      <p:cxnSp>
        <p:nvCxnSpPr>
          <p:cNvPr id="40977" name="milestoneshape"/>
          <p:cNvCxnSpPr>
            <a:cxnSpLocks noChangeShapeType="1"/>
          </p:cNvCxnSpPr>
          <p:nvPr>
            <p:custDataLst>
              <p:tags r:id="rId7"/>
            </p:custDataLst>
          </p:nvPr>
        </p:nvCxnSpPr>
        <p:spPr bwMode="auto">
          <a:xfrm>
            <a:off x="5092700" y="4591050"/>
            <a:ext cx="0" cy="676275"/>
          </a:xfrm>
          <a:prstGeom prst="line">
            <a:avLst/>
          </a:prstGeom>
          <a:noFill/>
          <a:ln w="15875">
            <a:solidFill>
              <a:srgbClr val="65BB52"/>
            </a:solidFill>
            <a:round/>
            <a:headEnd/>
            <a:tailEnd/>
          </a:ln>
          <a:extLst>
            <a:ext uri="{909E8E84-426E-40DD-AFC4-6F175D3DCCD1}">
              <a14:hiddenFill xmlns:a14="http://schemas.microsoft.com/office/drawing/2010/main">
                <a:noFill/>
              </a14:hiddenFill>
            </a:ext>
          </a:extLst>
        </p:spPr>
      </p:cxnSp>
      <p:cxnSp>
        <p:nvCxnSpPr>
          <p:cNvPr id="40978" name="milestoneshape"/>
          <p:cNvCxnSpPr>
            <a:cxnSpLocks noChangeShapeType="1"/>
          </p:cNvCxnSpPr>
          <p:nvPr>
            <p:custDataLst>
              <p:tags r:id="rId8"/>
            </p:custDataLst>
          </p:nvPr>
        </p:nvCxnSpPr>
        <p:spPr bwMode="auto">
          <a:xfrm>
            <a:off x="6694488" y="3879850"/>
            <a:ext cx="0" cy="1387475"/>
          </a:xfrm>
          <a:prstGeom prst="line">
            <a:avLst/>
          </a:prstGeom>
          <a:noFill/>
          <a:ln w="15875">
            <a:solidFill>
              <a:srgbClr val="65BB52"/>
            </a:solidFill>
            <a:round/>
            <a:headEnd/>
            <a:tailEnd/>
          </a:ln>
          <a:extLst>
            <a:ext uri="{909E8E84-426E-40DD-AFC4-6F175D3DCCD1}">
              <a14:hiddenFill xmlns:a14="http://schemas.microsoft.com/office/drawing/2010/main">
                <a:noFill/>
              </a14:hiddenFill>
            </a:ext>
          </a:extLst>
        </p:spPr>
      </p:cxnSp>
      <p:cxnSp>
        <p:nvCxnSpPr>
          <p:cNvPr id="40979" name="milestoneshape"/>
          <p:cNvCxnSpPr>
            <a:cxnSpLocks noChangeShapeType="1"/>
          </p:cNvCxnSpPr>
          <p:nvPr>
            <p:custDataLst>
              <p:tags r:id="rId9"/>
            </p:custDataLst>
          </p:nvPr>
        </p:nvCxnSpPr>
        <p:spPr bwMode="auto">
          <a:xfrm>
            <a:off x="7499350" y="4591050"/>
            <a:ext cx="0" cy="676275"/>
          </a:xfrm>
          <a:prstGeom prst="line">
            <a:avLst/>
          </a:prstGeom>
          <a:noFill/>
          <a:ln w="15875">
            <a:solidFill>
              <a:srgbClr val="65BB52"/>
            </a:solidFill>
            <a:round/>
            <a:headEnd/>
            <a:tailEnd/>
          </a:ln>
          <a:extLst>
            <a:ext uri="{909E8E84-426E-40DD-AFC4-6F175D3DCCD1}">
              <a14:hiddenFill xmlns:a14="http://schemas.microsoft.com/office/drawing/2010/main">
                <a:noFill/>
              </a14:hiddenFill>
            </a:ext>
          </a:extLst>
        </p:spPr>
      </p:cxnSp>
      <p:cxnSp>
        <p:nvCxnSpPr>
          <p:cNvPr id="40980" name="milestoneshape"/>
          <p:cNvCxnSpPr>
            <a:cxnSpLocks noChangeShapeType="1"/>
          </p:cNvCxnSpPr>
          <p:nvPr>
            <p:custDataLst>
              <p:tags r:id="rId10"/>
            </p:custDataLst>
          </p:nvPr>
        </p:nvCxnSpPr>
        <p:spPr bwMode="auto">
          <a:xfrm>
            <a:off x="9174163" y="4591050"/>
            <a:ext cx="0" cy="676275"/>
          </a:xfrm>
          <a:prstGeom prst="line">
            <a:avLst/>
          </a:prstGeom>
          <a:noFill/>
          <a:ln w="15875">
            <a:solidFill>
              <a:srgbClr val="65BB52"/>
            </a:solidFill>
            <a:round/>
            <a:headEnd/>
            <a:tailEnd/>
          </a:ln>
          <a:extLst>
            <a:ext uri="{909E8E84-426E-40DD-AFC4-6F175D3DCCD1}">
              <a14:hiddenFill xmlns:a14="http://schemas.microsoft.com/office/drawing/2010/main">
                <a:noFill/>
              </a14:hiddenFill>
            </a:ext>
          </a:extLst>
        </p:spPr>
      </p:cxnSp>
      <p:sp>
        <p:nvSpPr>
          <p:cNvPr id="22" name="pgshape">
            <a:extLst>
              <a:ext uri="{FF2B5EF4-FFF2-40B4-BE49-F238E27FC236}">
                <a16:creationId xmlns="" xmlns:a16="http://schemas.microsoft.com/office/drawing/2014/main" id="{CDB1BBFB-6681-4B9E-A637-C11916F26BB2}"/>
              </a:ext>
            </a:extLst>
          </p:cNvPr>
          <p:cNvSpPr/>
          <p:nvPr>
            <p:custDataLst>
              <p:tags r:id="rId11"/>
            </p:custDataLst>
          </p:nvPr>
        </p:nvSpPr>
        <p:spPr>
          <a:xfrm>
            <a:off x="2705100" y="5267325"/>
            <a:ext cx="6756400" cy="677863"/>
          </a:xfrm>
          <a:prstGeom prst="roundRect">
            <a:avLst>
              <a:gd name="adj" fmla="val 10000000"/>
            </a:avLst>
          </a:prstGeom>
          <a:solidFill>
            <a:srgbClr val="65BB52"/>
          </a:solidFill>
          <a:ln w="25400" cap="flat" cmpd="sng" algn="ctr">
            <a:noFill/>
            <a:prstDash val="solid"/>
          </a:ln>
          <a:effectLst/>
        </p:spPr>
        <p:txBody>
          <a:bodyPr anchor="ctr"/>
          <a:lstStyle/>
          <a:p>
            <a:pPr algn="ctr" eaLnBrk="1" hangingPunct="1">
              <a:defRPr/>
            </a:pPr>
            <a:endParaRPr lang="en-US" kern="0">
              <a:solidFill>
                <a:prstClr val="white"/>
              </a:solidFill>
              <a:latin typeface="Calibri" panose="020F0502020204030204"/>
              <a:ea typeface="+mn-ea"/>
            </a:endParaRPr>
          </a:p>
        </p:txBody>
      </p:sp>
      <p:sp>
        <p:nvSpPr>
          <p:cNvPr id="40982" name="pgshape"/>
          <p:cNvSpPr txBox="1">
            <a:spLocks noChangeArrowheads="1"/>
          </p:cNvSpPr>
          <p:nvPr>
            <p:custDataLst>
              <p:tags r:id="rId12"/>
            </p:custDataLst>
          </p:nvPr>
        </p:nvSpPr>
        <p:spPr bwMode="auto">
          <a:xfrm>
            <a:off x="1943100" y="5267325"/>
            <a:ext cx="635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b="1">
                <a:solidFill>
                  <a:srgbClr val="1B6EB8"/>
                </a:solidFill>
                <a:latin typeface="Arial" panose="020B0604020202020204" pitchFamily="34" charset="0"/>
                <a:ea typeface="宋体" panose="02010600030101010101" pitchFamily="2" charset="-122"/>
              </a:rPr>
              <a:t>2016</a:t>
            </a:r>
          </a:p>
        </p:txBody>
      </p:sp>
      <p:cxnSp>
        <p:nvCxnSpPr>
          <p:cNvPr id="40983" name="pgshape"/>
          <p:cNvCxnSpPr>
            <a:cxnSpLocks noChangeShapeType="1"/>
          </p:cNvCxnSpPr>
          <p:nvPr/>
        </p:nvCxnSpPr>
        <p:spPr bwMode="auto">
          <a:xfrm>
            <a:off x="5238750" y="5470525"/>
            <a:ext cx="0" cy="2714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40984" name="pgshape"/>
          <p:cNvSpPr txBox="1">
            <a:spLocks noChangeArrowheads="1"/>
          </p:cNvSpPr>
          <p:nvPr>
            <p:custDataLst>
              <p:tags r:id="rId13"/>
            </p:custDataLst>
          </p:nvPr>
        </p:nvSpPr>
        <p:spPr bwMode="auto">
          <a:xfrm>
            <a:off x="5238750" y="5267325"/>
            <a:ext cx="8445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300" b="1">
                <a:solidFill>
                  <a:schemeClr val="bg1"/>
                </a:solidFill>
                <a:latin typeface="Arial" panose="020B0604020202020204" pitchFamily="34" charset="0"/>
                <a:ea typeface="宋体" panose="02010600030101010101" pitchFamily="2" charset="-122"/>
              </a:rPr>
              <a:t>Q1
2013</a:t>
            </a:r>
          </a:p>
        </p:txBody>
      </p:sp>
      <p:cxnSp>
        <p:nvCxnSpPr>
          <p:cNvPr id="40985" name="pgshape"/>
          <p:cNvCxnSpPr>
            <a:cxnSpLocks noChangeShapeType="1"/>
          </p:cNvCxnSpPr>
          <p:nvPr/>
        </p:nvCxnSpPr>
        <p:spPr bwMode="auto">
          <a:xfrm>
            <a:off x="6083300" y="5470525"/>
            <a:ext cx="0" cy="2714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40986" name="pgshape"/>
          <p:cNvSpPr txBox="1">
            <a:spLocks noChangeArrowheads="1"/>
          </p:cNvSpPr>
          <p:nvPr>
            <p:custDataLst>
              <p:tags r:id="rId14"/>
            </p:custDataLst>
          </p:nvPr>
        </p:nvSpPr>
        <p:spPr bwMode="auto">
          <a:xfrm>
            <a:off x="6083300" y="5267325"/>
            <a:ext cx="8445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300" b="1">
                <a:solidFill>
                  <a:schemeClr val="bg1"/>
                </a:solidFill>
                <a:latin typeface="Arial" panose="020B0604020202020204" pitchFamily="34" charset="0"/>
                <a:ea typeface="宋体" panose="02010600030101010101" pitchFamily="2" charset="-122"/>
              </a:rPr>
              <a:t>Q2</a:t>
            </a:r>
          </a:p>
        </p:txBody>
      </p:sp>
      <p:cxnSp>
        <p:nvCxnSpPr>
          <p:cNvPr id="40987" name="pgshape"/>
          <p:cNvCxnSpPr>
            <a:cxnSpLocks noChangeShapeType="1"/>
          </p:cNvCxnSpPr>
          <p:nvPr/>
        </p:nvCxnSpPr>
        <p:spPr bwMode="auto">
          <a:xfrm>
            <a:off x="6927850" y="5470525"/>
            <a:ext cx="0" cy="2714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40988" name="pgshape"/>
          <p:cNvSpPr txBox="1">
            <a:spLocks noChangeArrowheads="1"/>
          </p:cNvSpPr>
          <p:nvPr>
            <p:custDataLst>
              <p:tags r:id="rId15"/>
            </p:custDataLst>
          </p:nvPr>
        </p:nvSpPr>
        <p:spPr bwMode="auto">
          <a:xfrm>
            <a:off x="6927850" y="5267325"/>
            <a:ext cx="8445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300" b="1">
                <a:solidFill>
                  <a:schemeClr val="bg1"/>
                </a:solidFill>
                <a:latin typeface="Arial" panose="020B0604020202020204" pitchFamily="34" charset="0"/>
                <a:ea typeface="宋体" panose="02010600030101010101" pitchFamily="2" charset="-122"/>
              </a:rPr>
              <a:t>Q3</a:t>
            </a:r>
          </a:p>
        </p:txBody>
      </p:sp>
      <p:cxnSp>
        <p:nvCxnSpPr>
          <p:cNvPr id="40989" name="pgshape"/>
          <p:cNvCxnSpPr>
            <a:cxnSpLocks noChangeShapeType="1"/>
          </p:cNvCxnSpPr>
          <p:nvPr/>
        </p:nvCxnSpPr>
        <p:spPr bwMode="auto">
          <a:xfrm>
            <a:off x="7772400" y="5470525"/>
            <a:ext cx="0" cy="2714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40990" name="pgshape"/>
          <p:cNvSpPr txBox="1">
            <a:spLocks noChangeArrowheads="1"/>
          </p:cNvSpPr>
          <p:nvPr>
            <p:custDataLst>
              <p:tags r:id="rId16"/>
            </p:custDataLst>
          </p:nvPr>
        </p:nvSpPr>
        <p:spPr bwMode="auto">
          <a:xfrm>
            <a:off x="7773988" y="5259388"/>
            <a:ext cx="8445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300" b="1">
                <a:solidFill>
                  <a:schemeClr val="bg1"/>
                </a:solidFill>
                <a:latin typeface="Arial" panose="020B0604020202020204" pitchFamily="34" charset="0"/>
                <a:ea typeface="宋体" panose="02010600030101010101" pitchFamily="2" charset="-122"/>
              </a:rPr>
              <a:t>Q4</a:t>
            </a:r>
          </a:p>
        </p:txBody>
      </p:sp>
      <p:cxnSp>
        <p:nvCxnSpPr>
          <p:cNvPr id="40991" name="pgshape"/>
          <p:cNvCxnSpPr>
            <a:cxnSpLocks noChangeShapeType="1"/>
          </p:cNvCxnSpPr>
          <p:nvPr/>
        </p:nvCxnSpPr>
        <p:spPr bwMode="auto">
          <a:xfrm>
            <a:off x="8616950" y="5470525"/>
            <a:ext cx="0" cy="2714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40992" name="pgshape"/>
          <p:cNvSpPr txBox="1">
            <a:spLocks noChangeArrowheads="1"/>
          </p:cNvSpPr>
          <p:nvPr>
            <p:custDataLst>
              <p:tags r:id="rId17"/>
            </p:custDataLst>
          </p:nvPr>
        </p:nvSpPr>
        <p:spPr bwMode="auto">
          <a:xfrm>
            <a:off x="8616950" y="5267325"/>
            <a:ext cx="8445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300" b="1">
                <a:solidFill>
                  <a:schemeClr val="bg1"/>
                </a:solidFill>
                <a:latin typeface="Arial" panose="020B0604020202020204" pitchFamily="34" charset="0"/>
                <a:ea typeface="宋体" panose="02010600030101010101" pitchFamily="2" charset="-122"/>
              </a:rPr>
              <a:t>Q1
2014</a:t>
            </a:r>
          </a:p>
        </p:txBody>
      </p:sp>
      <p:sp>
        <p:nvSpPr>
          <p:cNvPr id="40993" name="pgshape"/>
          <p:cNvSpPr txBox="1">
            <a:spLocks noChangeArrowheads="1"/>
          </p:cNvSpPr>
          <p:nvPr>
            <p:custDataLst>
              <p:tags r:id="rId18"/>
            </p:custDataLst>
          </p:nvPr>
        </p:nvSpPr>
        <p:spPr bwMode="auto">
          <a:xfrm>
            <a:off x="9588500" y="5267325"/>
            <a:ext cx="635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b="1">
                <a:solidFill>
                  <a:srgbClr val="65BB52"/>
                </a:solidFill>
                <a:latin typeface="Arial" panose="020B0604020202020204" pitchFamily="34" charset="0"/>
                <a:ea typeface="宋体" panose="02010600030101010101" pitchFamily="2" charset="-122"/>
              </a:rPr>
              <a:t>2016</a:t>
            </a:r>
          </a:p>
        </p:txBody>
      </p:sp>
      <p:sp>
        <p:nvSpPr>
          <p:cNvPr id="35" name="pgshape">
            <a:extLst>
              <a:ext uri="{FF2B5EF4-FFF2-40B4-BE49-F238E27FC236}">
                <a16:creationId xmlns="" xmlns:a16="http://schemas.microsoft.com/office/drawing/2014/main" id="{F270C799-2137-4EAC-B457-3BEA1E33DDA1}"/>
              </a:ext>
            </a:extLst>
          </p:cNvPr>
          <p:cNvSpPr/>
          <p:nvPr>
            <p:custDataLst>
              <p:tags r:id="rId19"/>
            </p:custDataLst>
          </p:nvPr>
        </p:nvSpPr>
        <p:spPr>
          <a:xfrm>
            <a:off x="2703513" y="5259388"/>
            <a:ext cx="2370137" cy="677862"/>
          </a:xfrm>
          <a:prstGeom prst="roundRect">
            <a:avLst>
              <a:gd name="adj" fmla="val 10000000"/>
            </a:avLst>
          </a:prstGeom>
          <a:solidFill>
            <a:srgbClr val="1B6EB8"/>
          </a:solidFill>
          <a:ln w="25400" cap="flat" cmpd="sng" algn="ctr">
            <a:noFill/>
            <a:prstDash val="solid"/>
          </a:ln>
          <a:effectLst/>
        </p:spPr>
        <p:txBody>
          <a:bodyPr anchor="ctr"/>
          <a:lstStyle/>
          <a:p>
            <a:pPr algn="ctr" eaLnBrk="1" hangingPunct="1">
              <a:defRPr/>
            </a:pPr>
            <a:endParaRPr lang="en-US" kern="0">
              <a:solidFill>
                <a:prstClr val="white"/>
              </a:solidFill>
              <a:latin typeface="Calibri" panose="020F0502020204030204"/>
              <a:ea typeface="+mn-ea"/>
            </a:endParaRPr>
          </a:p>
        </p:txBody>
      </p:sp>
      <p:sp>
        <p:nvSpPr>
          <p:cNvPr id="36" name="pgshape">
            <a:extLst>
              <a:ext uri="{FF2B5EF4-FFF2-40B4-BE49-F238E27FC236}">
                <a16:creationId xmlns="" xmlns:a16="http://schemas.microsoft.com/office/drawing/2014/main" id="{D8083127-9305-49B5-9458-0B7965142F9B}"/>
              </a:ext>
            </a:extLst>
          </p:cNvPr>
          <p:cNvSpPr/>
          <p:nvPr/>
        </p:nvSpPr>
        <p:spPr>
          <a:xfrm>
            <a:off x="5011738" y="5927725"/>
            <a:ext cx="127000" cy="187325"/>
          </a:xfrm>
          <a:prstGeom prst="triangle">
            <a:avLst/>
          </a:prstGeom>
          <a:solidFill>
            <a:srgbClr val="FF0000"/>
          </a:solidFill>
          <a:ln w="25400" cap="flat" cmpd="sng" algn="ctr">
            <a:solidFill>
              <a:srgbClr val="FF0000"/>
            </a:solidFill>
            <a:prstDash val="solid"/>
          </a:ln>
          <a:effectLst/>
        </p:spPr>
        <p:txBody>
          <a:bodyPr anchor="ctr"/>
          <a:lstStyle/>
          <a:p>
            <a:pPr algn="ctr" eaLnBrk="1" hangingPunct="1">
              <a:defRPr/>
            </a:pPr>
            <a:endParaRPr lang="en-US" kern="0">
              <a:solidFill>
                <a:prstClr val="white"/>
              </a:solidFill>
              <a:latin typeface="Calibri" panose="020F0502020204030204"/>
              <a:ea typeface="+mn-ea"/>
            </a:endParaRPr>
          </a:p>
        </p:txBody>
      </p:sp>
      <p:sp>
        <p:nvSpPr>
          <p:cNvPr id="40996" name="pgshape"/>
          <p:cNvSpPr txBox="1">
            <a:spLocks noChangeArrowheads="1"/>
          </p:cNvSpPr>
          <p:nvPr>
            <p:custDataLst>
              <p:tags r:id="rId20"/>
            </p:custDataLst>
          </p:nvPr>
        </p:nvSpPr>
        <p:spPr bwMode="auto">
          <a:xfrm>
            <a:off x="4795838" y="6140450"/>
            <a:ext cx="531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100">
                <a:solidFill>
                  <a:srgbClr val="000000"/>
                </a:solidFill>
                <a:latin typeface="Arial" panose="020B0604020202020204" pitchFamily="34" charset="0"/>
                <a:ea typeface="宋体" panose="02010600030101010101" pitchFamily="2" charset="-122"/>
              </a:rPr>
              <a:t>Today</a:t>
            </a:r>
          </a:p>
        </p:txBody>
      </p:sp>
      <p:sp>
        <p:nvSpPr>
          <p:cNvPr id="38" name="milestoneshape">
            <a:extLst>
              <a:ext uri="{FF2B5EF4-FFF2-40B4-BE49-F238E27FC236}">
                <a16:creationId xmlns="" xmlns:a16="http://schemas.microsoft.com/office/drawing/2014/main" id="{814BF4A2-F1DC-47E0-BC94-01D9C2A9747D}"/>
              </a:ext>
            </a:extLst>
          </p:cNvPr>
          <p:cNvSpPr/>
          <p:nvPr/>
        </p:nvSpPr>
        <p:spPr>
          <a:xfrm rot="16200000">
            <a:off x="9161463" y="4622800"/>
            <a:ext cx="254000" cy="190500"/>
          </a:xfrm>
          <a:prstGeom prst="flowChartMerge">
            <a:avLst/>
          </a:prstGeom>
          <a:solidFill>
            <a:srgbClr val="65BB52"/>
          </a:solidFill>
          <a:ln w="25400" cap="flat" cmpd="sng" algn="ctr">
            <a:noFill/>
            <a:prstDash val="solid"/>
          </a:ln>
          <a:effectLst/>
        </p:spPr>
        <p:txBody>
          <a:bodyPr anchor="ctr"/>
          <a:lstStyle/>
          <a:p>
            <a:pPr algn="ctr" eaLnBrk="1" hangingPunct="1">
              <a:defRPr/>
            </a:pPr>
            <a:endParaRPr lang="en-US" kern="0">
              <a:solidFill>
                <a:prstClr val="white"/>
              </a:solidFill>
              <a:latin typeface="Calibri" panose="020F0502020204030204"/>
              <a:ea typeface="+mn-ea"/>
            </a:endParaRPr>
          </a:p>
        </p:txBody>
      </p:sp>
      <p:sp>
        <p:nvSpPr>
          <p:cNvPr id="40998" name="milestoneshape"/>
          <p:cNvSpPr txBox="1">
            <a:spLocks noChangeArrowheads="1"/>
          </p:cNvSpPr>
          <p:nvPr>
            <p:custDataLst>
              <p:tags r:id="rId21"/>
            </p:custDataLst>
          </p:nvPr>
        </p:nvSpPr>
        <p:spPr bwMode="auto">
          <a:xfrm>
            <a:off x="9326563" y="4505325"/>
            <a:ext cx="152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80000"/>
              </a:lnSpc>
            </a:pPr>
            <a:r>
              <a:rPr lang="en-US" altLang="zh-CN" sz="1100">
                <a:solidFill>
                  <a:srgbClr val="000000"/>
                </a:solidFill>
                <a:ea typeface="宋体" panose="02010600030101010101" pitchFamily="2" charset="-122"/>
              </a:rPr>
              <a:t>Launch </a:t>
            </a:r>
          </a:p>
        </p:txBody>
      </p:sp>
      <p:sp>
        <p:nvSpPr>
          <p:cNvPr id="40999" name="milestoneshape"/>
          <p:cNvSpPr txBox="1">
            <a:spLocks noChangeArrowheads="1"/>
          </p:cNvSpPr>
          <p:nvPr>
            <p:custDataLst>
              <p:tags r:id="rId22"/>
            </p:custDataLst>
          </p:nvPr>
        </p:nvSpPr>
        <p:spPr bwMode="auto">
          <a:xfrm>
            <a:off x="9326563" y="47561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127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03/01/14</a:t>
            </a:r>
          </a:p>
        </p:txBody>
      </p:sp>
      <p:sp>
        <p:nvSpPr>
          <p:cNvPr id="41" name="milestoneshape">
            <a:extLst>
              <a:ext uri="{FF2B5EF4-FFF2-40B4-BE49-F238E27FC236}">
                <a16:creationId xmlns="" xmlns:a16="http://schemas.microsoft.com/office/drawing/2014/main" id="{89556A8D-2219-420A-98B8-D58D6E86031A}"/>
              </a:ext>
            </a:extLst>
          </p:cNvPr>
          <p:cNvSpPr/>
          <p:nvPr/>
        </p:nvSpPr>
        <p:spPr>
          <a:xfrm rot="16200000">
            <a:off x="7486650" y="4622800"/>
            <a:ext cx="254000" cy="190500"/>
          </a:xfrm>
          <a:prstGeom prst="flowChartMerge">
            <a:avLst/>
          </a:prstGeom>
          <a:solidFill>
            <a:srgbClr val="65BB52"/>
          </a:solidFill>
          <a:ln w="25400" cap="flat" cmpd="sng" algn="ctr">
            <a:noFill/>
            <a:prstDash val="solid"/>
          </a:ln>
          <a:effectLst/>
        </p:spPr>
        <p:txBody>
          <a:bodyPr anchor="ctr"/>
          <a:lstStyle/>
          <a:p>
            <a:pPr algn="ctr" eaLnBrk="1" hangingPunct="1">
              <a:defRPr/>
            </a:pPr>
            <a:endParaRPr lang="en-US" kern="0">
              <a:solidFill>
                <a:prstClr val="white"/>
              </a:solidFill>
              <a:latin typeface="Calibri" panose="020F0502020204030204"/>
              <a:ea typeface="+mn-ea"/>
            </a:endParaRPr>
          </a:p>
        </p:txBody>
      </p:sp>
      <p:sp>
        <p:nvSpPr>
          <p:cNvPr id="41001" name="milestoneshape"/>
          <p:cNvSpPr txBox="1">
            <a:spLocks noChangeArrowheads="1"/>
          </p:cNvSpPr>
          <p:nvPr>
            <p:custDataLst>
              <p:tags r:id="rId23"/>
            </p:custDataLst>
          </p:nvPr>
        </p:nvSpPr>
        <p:spPr bwMode="auto">
          <a:xfrm>
            <a:off x="7651750" y="4505325"/>
            <a:ext cx="152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80000"/>
              </a:lnSpc>
            </a:pPr>
            <a:r>
              <a:rPr lang="en-US" altLang="zh-CN" sz="1100">
                <a:solidFill>
                  <a:srgbClr val="000000"/>
                </a:solidFill>
                <a:ea typeface="宋体" panose="02010600030101010101" pitchFamily="2" charset="-122"/>
              </a:rPr>
              <a:t>Beta Program</a:t>
            </a:r>
          </a:p>
        </p:txBody>
      </p:sp>
      <p:sp>
        <p:nvSpPr>
          <p:cNvPr id="41002" name="milestoneshape"/>
          <p:cNvSpPr txBox="1">
            <a:spLocks noChangeArrowheads="1"/>
          </p:cNvSpPr>
          <p:nvPr>
            <p:custDataLst>
              <p:tags r:id="rId24"/>
            </p:custDataLst>
          </p:nvPr>
        </p:nvSpPr>
        <p:spPr bwMode="auto">
          <a:xfrm>
            <a:off x="7651750" y="47561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127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09/01/13</a:t>
            </a:r>
          </a:p>
        </p:txBody>
      </p:sp>
      <p:sp>
        <p:nvSpPr>
          <p:cNvPr id="44" name="milestoneshape">
            <a:extLst>
              <a:ext uri="{FF2B5EF4-FFF2-40B4-BE49-F238E27FC236}">
                <a16:creationId xmlns="" xmlns:a16="http://schemas.microsoft.com/office/drawing/2014/main" id="{C6E895FC-A485-48E5-B5AC-53D93E66B0F5}"/>
              </a:ext>
            </a:extLst>
          </p:cNvPr>
          <p:cNvSpPr/>
          <p:nvPr/>
        </p:nvSpPr>
        <p:spPr>
          <a:xfrm rot="16200000">
            <a:off x="6681788" y="3911600"/>
            <a:ext cx="254000" cy="190500"/>
          </a:xfrm>
          <a:prstGeom prst="flowChartMerge">
            <a:avLst/>
          </a:prstGeom>
          <a:solidFill>
            <a:srgbClr val="65BB52"/>
          </a:solidFill>
          <a:ln w="25400" cap="flat" cmpd="sng" algn="ctr">
            <a:noFill/>
            <a:prstDash val="solid"/>
          </a:ln>
          <a:effectLst/>
        </p:spPr>
        <p:txBody>
          <a:bodyPr anchor="ctr"/>
          <a:lstStyle/>
          <a:p>
            <a:pPr algn="ctr" eaLnBrk="1" hangingPunct="1">
              <a:defRPr/>
            </a:pPr>
            <a:endParaRPr lang="en-US" kern="0">
              <a:solidFill>
                <a:prstClr val="white"/>
              </a:solidFill>
              <a:latin typeface="Calibri" panose="020F0502020204030204"/>
              <a:ea typeface="+mn-ea"/>
            </a:endParaRPr>
          </a:p>
        </p:txBody>
      </p:sp>
      <p:sp>
        <p:nvSpPr>
          <p:cNvPr id="41004" name="milestoneshape"/>
          <p:cNvSpPr txBox="1">
            <a:spLocks noChangeArrowheads="1"/>
          </p:cNvSpPr>
          <p:nvPr>
            <p:custDataLst>
              <p:tags r:id="rId25"/>
            </p:custDataLst>
          </p:nvPr>
        </p:nvSpPr>
        <p:spPr bwMode="auto">
          <a:xfrm>
            <a:off x="6846888" y="3794125"/>
            <a:ext cx="152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80000"/>
              </a:lnSpc>
            </a:pPr>
            <a:r>
              <a:rPr lang="en-US" altLang="zh-CN" sz="1100">
                <a:solidFill>
                  <a:srgbClr val="000000"/>
                </a:solidFill>
                <a:ea typeface="宋体" panose="02010600030101010101" pitchFamily="2" charset="-122"/>
              </a:rPr>
              <a:t>R1 Beta candidate</a:t>
            </a:r>
          </a:p>
        </p:txBody>
      </p:sp>
      <p:sp>
        <p:nvSpPr>
          <p:cNvPr id="41005" name="milestoneshape"/>
          <p:cNvSpPr txBox="1">
            <a:spLocks noChangeArrowheads="1"/>
          </p:cNvSpPr>
          <p:nvPr>
            <p:custDataLst>
              <p:tags r:id="rId26"/>
            </p:custDataLst>
          </p:nvPr>
        </p:nvSpPr>
        <p:spPr bwMode="auto">
          <a:xfrm>
            <a:off x="6846888" y="40449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127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06/06/13</a:t>
            </a:r>
          </a:p>
        </p:txBody>
      </p:sp>
      <p:sp>
        <p:nvSpPr>
          <p:cNvPr id="47" name="milestoneshape">
            <a:extLst>
              <a:ext uri="{FF2B5EF4-FFF2-40B4-BE49-F238E27FC236}">
                <a16:creationId xmlns="" xmlns:a16="http://schemas.microsoft.com/office/drawing/2014/main" id="{C86FB0AB-1992-451A-8D17-3492785DFFB7}"/>
              </a:ext>
            </a:extLst>
          </p:cNvPr>
          <p:cNvSpPr/>
          <p:nvPr/>
        </p:nvSpPr>
        <p:spPr>
          <a:xfrm rot="16200000">
            <a:off x="5080000" y="4622800"/>
            <a:ext cx="254000" cy="190500"/>
          </a:xfrm>
          <a:prstGeom prst="flowChartMerge">
            <a:avLst/>
          </a:prstGeom>
          <a:solidFill>
            <a:srgbClr val="65BB52"/>
          </a:solidFill>
          <a:ln w="25400" cap="flat" cmpd="sng" algn="ctr">
            <a:noFill/>
            <a:prstDash val="solid"/>
          </a:ln>
          <a:effectLst/>
        </p:spPr>
        <p:txBody>
          <a:bodyPr anchor="ctr"/>
          <a:lstStyle/>
          <a:p>
            <a:pPr algn="ctr" eaLnBrk="1" hangingPunct="1">
              <a:defRPr/>
            </a:pPr>
            <a:endParaRPr lang="en-US" kern="0">
              <a:solidFill>
                <a:prstClr val="white"/>
              </a:solidFill>
              <a:latin typeface="Calibri" panose="020F0502020204030204"/>
              <a:ea typeface="+mn-ea"/>
            </a:endParaRPr>
          </a:p>
        </p:txBody>
      </p:sp>
      <p:sp>
        <p:nvSpPr>
          <p:cNvPr id="41007" name="milestoneshape"/>
          <p:cNvSpPr txBox="1">
            <a:spLocks noChangeArrowheads="1"/>
          </p:cNvSpPr>
          <p:nvPr>
            <p:custDataLst>
              <p:tags r:id="rId27"/>
            </p:custDataLst>
          </p:nvPr>
        </p:nvSpPr>
        <p:spPr bwMode="auto">
          <a:xfrm>
            <a:off x="5245100" y="4505325"/>
            <a:ext cx="152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80000"/>
              </a:lnSpc>
            </a:pPr>
            <a:r>
              <a:rPr lang="en-US" altLang="zh-CN" sz="1100">
                <a:solidFill>
                  <a:srgbClr val="000000"/>
                </a:solidFill>
                <a:ea typeface="宋体" panose="02010600030101010101" pitchFamily="2" charset="-122"/>
              </a:rPr>
              <a:t>Patch release</a:t>
            </a:r>
          </a:p>
        </p:txBody>
      </p:sp>
      <p:sp>
        <p:nvSpPr>
          <p:cNvPr id="41008" name="milestoneshape"/>
          <p:cNvSpPr txBox="1">
            <a:spLocks noChangeArrowheads="1"/>
          </p:cNvSpPr>
          <p:nvPr>
            <p:custDataLst>
              <p:tags r:id="rId28"/>
            </p:custDataLst>
          </p:nvPr>
        </p:nvSpPr>
        <p:spPr bwMode="auto">
          <a:xfrm>
            <a:off x="5245100" y="47561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127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12/15/12</a:t>
            </a:r>
          </a:p>
        </p:txBody>
      </p:sp>
      <p:sp>
        <p:nvSpPr>
          <p:cNvPr id="50" name="milestoneshape">
            <a:extLst>
              <a:ext uri="{FF2B5EF4-FFF2-40B4-BE49-F238E27FC236}">
                <a16:creationId xmlns="" xmlns:a16="http://schemas.microsoft.com/office/drawing/2014/main" id="{B8C85C77-36DA-4C13-B89E-B558C566B4EA}"/>
              </a:ext>
            </a:extLst>
          </p:cNvPr>
          <p:cNvSpPr/>
          <p:nvPr/>
        </p:nvSpPr>
        <p:spPr>
          <a:xfrm rot="16200000">
            <a:off x="3322638" y="4622800"/>
            <a:ext cx="254000" cy="1905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txBody>
          <a:bodyPr anchor="ctr"/>
          <a:lstStyle/>
          <a:p>
            <a:pPr algn="ctr" eaLnBrk="1" hangingPunct="1">
              <a:defRPr/>
            </a:pPr>
            <a:endParaRPr lang="en-US" kern="0">
              <a:solidFill>
                <a:prstClr val="white"/>
              </a:solidFill>
              <a:latin typeface="Calibri" panose="020F0502020204030204"/>
              <a:ea typeface="+mn-ea"/>
            </a:endParaRPr>
          </a:p>
        </p:txBody>
      </p:sp>
      <p:sp>
        <p:nvSpPr>
          <p:cNvPr id="41010" name="milestoneshape"/>
          <p:cNvSpPr txBox="1">
            <a:spLocks noChangeArrowheads="1"/>
          </p:cNvSpPr>
          <p:nvPr>
            <p:custDataLst>
              <p:tags r:id="rId29"/>
            </p:custDataLst>
          </p:nvPr>
        </p:nvSpPr>
        <p:spPr bwMode="auto">
          <a:xfrm>
            <a:off x="3487738" y="4505325"/>
            <a:ext cx="152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80000"/>
              </a:lnSpc>
            </a:pPr>
            <a:r>
              <a:rPr lang="en-US" altLang="zh-CN" sz="1100">
                <a:solidFill>
                  <a:srgbClr val="000000"/>
                </a:solidFill>
                <a:ea typeface="宋体" panose="02010600030101010101" pitchFamily="2" charset="-122"/>
              </a:rPr>
              <a:t>Internal release</a:t>
            </a:r>
          </a:p>
        </p:txBody>
      </p:sp>
      <p:sp>
        <p:nvSpPr>
          <p:cNvPr id="41011" name="milestoneshape"/>
          <p:cNvSpPr txBox="1">
            <a:spLocks noChangeArrowheads="1"/>
          </p:cNvSpPr>
          <p:nvPr>
            <p:custDataLst>
              <p:tags r:id="rId30"/>
            </p:custDataLst>
          </p:nvPr>
        </p:nvSpPr>
        <p:spPr bwMode="auto">
          <a:xfrm>
            <a:off x="3487738" y="47561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127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a:solidFill>
                  <a:srgbClr val="000000"/>
                </a:solidFill>
                <a:ea typeface="宋体" panose="02010600030101010101" pitchFamily="2" charset="-122"/>
              </a:rPr>
              <a:t>06/08/12</a:t>
            </a:r>
          </a:p>
        </p:txBody>
      </p:sp>
      <p:sp>
        <p:nvSpPr>
          <p:cNvPr id="41012" name="intervalshape"/>
          <p:cNvSpPr txBox="1">
            <a:spLocks noChangeArrowheads="1"/>
          </p:cNvSpPr>
          <p:nvPr>
            <p:custDataLst>
              <p:tags r:id="rId31"/>
            </p:custDataLst>
          </p:nvPr>
        </p:nvSpPr>
        <p:spPr bwMode="auto">
          <a:xfrm>
            <a:off x="6896100" y="3262313"/>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900">
                <a:solidFill>
                  <a:srgbClr val="000000"/>
                </a:solidFill>
                <a:ea typeface="宋体" panose="02010600030101010101" pitchFamily="2" charset="-122"/>
              </a:rPr>
              <a:t>09/01/13</a:t>
            </a:r>
          </a:p>
        </p:txBody>
      </p:sp>
      <p:sp>
        <p:nvSpPr>
          <p:cNvPr id="41013" name="intervalshape"/>
          <p:cNvSpPr txBox="1">
            <a:spLocks noChangeArrowheads="1"/>
          </p:cNvSpPr>
          <p:nvPr>
            <p:custDataLst>
              <p:tags r:id="rId32"/>
            </p:custDataLst>
          </p:nvPr>
        </p:nvSpPr>
        <p:spPr bwMode="auto">
          <a:xfrm>
            <a:off x="8628063" y="3262313"/>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900">
                <a:solidFill>
                  <a:srgbClr val="000000"/>
                </a:solidFill>
                <a:ea typeface="宋体" panose="02010600030101010101" pitchFamily="2" charset="-122"/>
              </a:rPr>
              <a:t>01/01/14</a:t>
            </a:r>
          </a:p>
        </p:txBody>
      </p:sp>
      <p:sp>
        <p:nvSpPr>
          <p:cNvPr id="41014" name="intervalshape"/>
          <p:cNvSpPr txBox="1">
            <a:spLocks noChangeArrowheads="1"/>
          </p:cNvSpPr>
          <p:nvPr>
            <p:custDataLst>
              <p:tags r:id="rId33"/>
            </p:custDataLst>
          </p:nvPr>
        </p:nvSpPr>
        <p:spPr bwMode="auto">
          <a:xfrm>
            <a:off x="5175250" y="2798763"/>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900">
                <a:solidFill>
                  <a:srgbClr val="000000"/>
                </a:solidFill>
                <a:ea typeface="宋体" panose="02010600030101010101" pitchFamily="2" charset="-122"/>
              </a:rPr>
              <a:t>02/27/13</a:t>
            </a:r>
          </a:p>
        </p:txBody>
      </p:sp>
      <p:sp>
        <p:nvSpPr>
          <p:cNvPr id="41015" name="intervalshape"/>
          <p:cNvSpPr txBox="1">
            <a:spLocks noChangeArrowheads="1"/>
          </p:cNvSpPr>
          <p:nvPr>
            <p:custDataLst>
              <p:tags r:id="rId34"/>
            </p:custDataLst>
          </p:nvPr>
        </p:nvSpPr>
        <p:spPr bwMode="auto">
          <a:xfrm>
            <a:off x="8758238" y="2798763"/>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900">
                <a:solidFill>
                  <a:srgbClr val="000000"/>
                </a:solidFill>
                <a:ea typeface="宋体" panose="02010600030101010101" pitchFamily="2" charset="-122"/>
              </a:rPr>
              <a:t>01/15/14</a:t>
            </a:r>
          </a:p>
        </p:txBody>
      </p:sp>
      <p:sp>
        <p:nvSpPr>
          <p:cNvPr id="41016" name="intervalshape"/>
          <p:cNvSpPr txBox="1">
            <a:spLocks noChangeArrowheads="1"/>
          </p:cNvSpPr>
          <p:nvPr>
            <p:custDataLst>
              <p:tags r:id="rId35"/>
            </p:custDataLst>
          </p:nvPr>
        </p:nvSpPr>
        <p:spPr bwMode="auto">
          <a:xfrm>
            <a:off x="5175250" y="2335213"/>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900">
                <a:solidFill>
                  <a:srgbClr val="000000"/>
                </a:solidFill>
                <a:ea typeface="宋体" panose="02010600030101010101" pitchFamily="2" charset="-122"/>
              </a:rPr>
              <a:t>02/27/13</a:t>
            </a:r>
          </a:p>
        </p:txBody>
      </p:sp>
      <p:sp>
        <p:nvSpPr>
          <p:cNvPr id="41017" name="intervalshape"/>
          <p:cNvSpPr txBox="1">
            <a:spLocks noChangeArrowheads="1"/>
          </p:cNvSpPr>
          <p:nvPr>
            <p:custDataLst>
              <p:tags r:id="rId36"/>
            </p:custDataLst>
          </p:nvPr>
        </p:nvSpPr>
        <p:spPr bwMode="auto">
          <a:xfrm>
            <a:off x="7499350" y="2335213"/>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900">
                <a:solidFill>
                  <a:srgbClr val="000000"/>
                </a:solidFill>
                <a:ea typeface="宋体" panose="02010600030101010101" pitchFamily="2" charset="-122"/>
              </a:rPr>
              <a:t>09/01/13</a:t>
            </a:r>
          </a:p>
        </p:txBody>
      </p:sp>
      <p:sp>
        <p:nvSpPr>
          <p:cNvPr id="41018" name="intervalshape"/>
          <p:cNvSpPr txBox="1">
            <a:spLocks noChangeArrowheads="1"/>
          </p:cNvSpPr>
          <p:nvPr>
            <p:custDataLst>
              <p:tags r:id="rId37"/>
            </p:custDataLst>
          </p:nvPr>
        </p:nvSpPr>
        <p:spPr bwMode="auto">
          <a:xfrm>
            <a:off x="2954338" y="1873250"/>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900">
                <a:solidFill>
                  <a:srgbClr val="000000"/>
                </a:solidFill>
                <a:ea typeface="宋体" panose="02010600030101010101" pitchFamily="2" charset="-122"/>
              </a:rPr>
              <a:t>07/02/12</a:t>
            </a:r>
          </a:p>
        </p:txBody>
      </p:sp>
      <p:sp>
        <p:nvSpPr>
          <p:cNvPr id="41019" name="intervalshape"/>
          <p:cNvSpPr txBox="1">
            <a:spLocks noChangeArrowheads="1"/>
          </p:cNvSpPr>
          <p:nvPr>
            <p:custDataLst>
              <p:tags r:id="rId38"/>
            </p:custDataLst>
          </p:nvPr>
        </p:nvSpPr>
        <p:spPr bwMode="auto">
          <a:xfrm>
            <a:off x="6491288" y="1873250"/>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900">
                <a:solidFill>
                  <a:srgbClr val="000000"/>
                </a:solidFill>
                <a:ea typeface="宋体" panose="02010600030101010101" pitchFamily="2" charset="-122"/>
              </a:rPr>
              <a:t>05/15/13</a:t>
            </a:r>
          </a:p>
        </p:txBody>
      </p:sp>
      <p:sp>
        <p:nvSpPr>
          <p:cNvPr id="41020" name="intervalshape"/>
          <p:cNvSpPr txBox="1">
            <a:spLocks noChangeArrowheads="1"/>
          </p:cNvSpPr>
          <p:nvPr>
            <p:custDataLst>
              <p:tags r:id="rId39"/>
            </p:custDataLst>
          </p:nvPr>
        </p:nvSpPr>
        <p:spPr bwMode="auto">
          <a:xfrm>
            <a:off x="2732088" y="1409700"/>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900">
                <a:solidFill>
                  <a:srgbClr val="000000"/>
                </a:solidFill>
                <a:ea typeface="宋体" panose="02010600030101010101" pitchFamily="2" charset="-122"/>
              </a:rPr>
              <a:t>06/08/12</a:t>
            </a:r>
          </a:p>
        </p:txBody>
      </p:sp>
      <p:sp>
        <p:nvSpPr>
          <p:cNvPr id="41021" name="intervalshape"/>
          <p:cNvSpPr txBox="1">
            <a:spLocks noChangeArrowheads="1"/>
          </p:cNvSpPr>
          <p:nvPr>
            <p:custDataLst>
              <p:tags r:id="rId40"/>
            </p:custDataLst>
          </p:nvPr>
        </p:nvSpPr>
        <p:spPr bwMode="auto">
          <a:xfrm>
            <a:off x="5778500" y="1409700"/>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900">
                <a:solidFill>
                  <a:srgbClr val="000000"/>
                </a:solidFill>
                <a:ea typeface="宋体" panose="02010600030101010101" pitchFamily="2" charset="-122"/>
              </a:rPr>
              <a:t>02/27/13</a:t>
            </a:r>
          </a:p>
        </p:txBody>
      </p:sp>
      <p:sp>
        <p:nvSpPr>
          <p:cNvPr id="41022" name="pgshape"/>
          <p:cNvSpPr txBox="1">
            <a:spLocks noChangeArrowheads="1"/>
          </p:cNvSpPr>
          <p:nvPr>
            <p:custDataLst>
              <p:tags r:id="rId41"/>
            </p:custDataLst>
          </p:nvPr>
        </p:nvSpPr>
        <p:spPr bwMode="auto">
          <a:xfrm>
            <a:off x="2705100" y="5267325"/>
            <a:ext cx="8445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300" b="1">
                <a:solidFill>
                  <a:schemeClr val="bg1"/>
                </a:solidFill>
                <a:latin typeface="Arial" panose="020B0604020202020204" pitchFamily="34" charset="0"/>
                <a:ea typeface="宋体" panose="02010600030101010101" pitchFamily="2" charset="-122"/>
              </a:rPr>
              <a:t>Q2</a:t>
            </a:r>
          </a:p>
        </p:txBody>
      </p:sp>
      <p:cxnSp>
        <p:nvCxnSpPr>
          <p:cNvPr id="41023" name="pgshape"/>
          <p:cNvCxnSpPr>
            <a:cxnSpLocks noChangeShapeType="1"/>
          </p:cNvCxnSpPr>
          <p:nvPr/>
        </p:nvCxnSpPr>
        <p:spPr bwMode="auto">
          <a:xfrm>
            <a:off x="3549650" y="5470525"/>
            <a:ext cx="0" cy="2714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41024" name="pgshape"/>
          <p:cNvSpPr txBox="1">
            <a:spLocks noChangeArrowheads="1"/>
          </p:cNvSpPr>
          <p:nvPr>
            <p:custDataLst>
              <p:tags r:id="rId42"/>
            </p:custDataLst>
          </p:nvPr>
        </p:nvSpPr>
        <p:spPr bwMode="auto">
          <a:xfrm>
            <a:off x="3549650" y="5267325"/>
            <a:ext cx="8445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300" b="1">
                <a:solidFill>
                  <a:schemeClr val="bg1"/>
                </a:solidFill>
                <a:latin typeface="Arial" panose="020B0604020202020204" pitchFamily="34" charset="0"/>
                <a:ea typeface="宋体" panose="02010600030101010101" pitchFamily="2" charset="-122"/>
              </a:rPr>
              <a:t>Q3</a:t>
            </a:r>
          </a:p>
        </p:txBody>
      </p:sp>
      <p:cxnSp>
        <p:nvCxnSpPr>
          <p:cNvPr id="41025" name="pgshape"/>
          <p:cNvCxnSpPr>
            <a:cxnSpLocks noChangeShapeType="1"/>
          </p:cNvCxnSpPr>
          <p:nvPr/>
        </p:nvCxnSpPr>
        <p:spPr bwMode="auto">
          <a:xfrm>
            <a:off x="4394200" y="5470525"/>
            <a:ext cx="0" cy="2714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41026" name="pgshape"/>
          <p:cNvSpPr txBox="1">
            <a:spLocks noChangeArrowheads="1"/>
          </p:cNvSpPr>
          <p:nvPr>
            <p:custDataLst>
              <p:tags r:id="rId43"/>
            </p:custDataLst>
          </p:nvPr>
        </p:nvSpPr>
        <p:spPr bwMode="auto">
          <a:xfrm>
            <a:off x="4394200" y="5267325"/>
            <a:ext cx="8445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300" b="1">
                <a:solidFill>
                  <a:schemeClr val="bg1"/>
                </a:solidFill>
                <a:latin typeface="Arial" panose="020B0604020202020204" pitchFamily="34" charset="0"/>
                <a:ea typeface="宋体" panose="02010600030101010101" pitchFamily="2" charset="-122"/>
              </a:rPr>
              <a:t>Q4</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1"/>
                                        </p:tgtEl>
                                        <p:attrNameLst>
                                          <p:attrName>style.visibility</p:attrName>
                                        </p:attrNameLst>
                                      </p:cBhvr>
                                      <p:to>
                                        <p:strVal val="visible"/>
                                      </p:to>
                                    </p:set>
                                    <p:anim calcmode="lin" valueType="num">
                                      <p:cBhvr additive="base">
                                        <p:cTn id="7" dur="500" fill="hold"/>
                                        <p:tgtEl>
                                          <p:spTgt spid="40961"/>
                                        </p:tgtEl>
                                        <p:attrNameLst>
                                          <p:attrName>ppt_x</p:attrName>
                                        </p:attrNameLst>
                                      </p:cBhvr>
                                      <p:tavLst>
                                        <p:tav tm="0">
                                          <p:val>
                                            <p:strVal val="#ppt_x"/>
                                          </p:val>
                                        </p:tav>
                                        <p:tav tm="100000">
                                          <p:val>
                                            <p:strVal val="#ppt_x"/>
                                          </p:val>
                                        </p:tav>
                                      </p:tavLst>
                                    </p:anim>
                                    <p:anim calcmode="lin" valueType="num">
                                      <p:cBhvr additive="base">
                                        <p:cTn id="8" dur="500" fill="hold"/>
                                        <p:tgtEl>
                                          <p:spTgt spid="409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2"/>
                                        </p:tgtEl>
                                        <p:attrNameLst>
                                          <p:attrName>style.visibility</p:attrName>
                                        </p:attrNameLst>
                                      </p:cBhvr>
                                      <p:to>
                                        <p:strVal val="visible"/>
                                      </p:to>
                                    </p:set>
                                    <p:anim calcmode="lin" valueType="num">
                                      <p:cBhvr additive="base">
                                        <p:cTn id="11" dur="500" fill="hold"/>
                                        <p:tgtEl>
                                          <p:spTgt spid="40962"/>
                                        </p:tgtEl>
                                        <p:attrNameLst>
                                          <p:attrName>ppt_x</p:attrName>
                                        </p:attrNameLst>
                                      </p:cBhvr>
                                      <p:tavLst>
                                        <p:tav tm="0">
                                          <p:val>
                                            <p:strVal val="#ppt_x"/>
                                          </p:val>
                                        </p:tav>
                                        <p:tav tm="100000">
                                          <p:val>
                                            <p:strVal val="#ppt_x"/>
                                          </p:val>
                                        </p:tav>
                                      </p:tavLst>
                                    </p:anim>
                                    <p:anim calcmode="lin" valueType="num">
                                      <p:cBhvr additive="base">
                                        <p:cTn id="12" dur="500" fill="hold"/>
                                        <p:tgtEl>
                                          <p:spTgt spid="409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64"/>
                                        </p:tgtEl>
                                        <p:attrNameLst>
                                          <p:attrName>style.visibility</p:attrName>
                                        </p:attrNameLst>
                                      </p:cBhvr>
                                      <p:to>
                                        <p:strVal val="visible"/>
                                      </p:to>
                                    </p:set>
                                    <p:anim calcmode="lin" valueType="num">
                                      <p:cBhvr additive="base">
                                        <p:cTn id="19" dur="500" fill="hold"/>
                                        <p:tgtEl>
                                          <p:spTgt spid="40964"/>
                                        </p:tgtEl>
                                        <p:attrNameLst>
                                          <p:attrName>ppt_x</p:attrName>
                                        </p:attrNameLst>
                                      </p:cBhvr>
                                      <p:tavLst>
                                        <p:tav tm="0">
                                          <p:val>
                                            <p:strVal val="#ppt_x"/>
                                          </p:val>
                                        </p:tav>
                                        <p:tav tm="100000">
                                          <p:val>
                                            <p:strVal val="#ppt_x"/>
                                          </p:val>
                                        </p:tav>
                                      </p:tavLst>
                                    </p:anim>
                                    <p:anim calcmode="lin" valueType="num">
                                      <p:cBhvr additive="base">
                                        <p:cTn id="20" dur="500" fill="hold"/>
                                        <p:tgtEl>
                                          <p:spTgt spid="4096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5"/>
                                        </p:tgtEl>
                                        <p:attrNameLst>
                                          <p:attrName>style.visibility</p:attrName>
                                        </p:attrNameLst>
                                      </p:cBhvr>
                                      <p:to>
                                        <p:strVal val="visible"/>
                                      </p:to>
                                    </p:set>
                                    <p:anim calcmode="lin" valueType="num">
                                      <p:cBhvr additive="base">
                                        <p:cTn id="23" dur="500" fill="hold"/>
                                        <p:tgtEl>
                                          <p:spTgt spid="40965"/>
                                        </p:tgtEl>
                                        <p:attrNameLst>
                                          <p:attrName>ppt_x</p:attrName>
                                        </p:attrNameLst>
                                      </p:cBhvr>
                                      <p:tavLst>
                                        <p:tav tm="0">
                                          <p:val>
                                            <p:strVal val="#ppt_x"/>
                                          </p:val>
                                        </p:tav>
                                        <p:tav tm="100000">
                                          <p:val>
                                            <p:strVal val="#ppt_x"/>
                                          </p:val>
                                        </p:tav>
                                      </p:tavLst>
                                    </p:anim>
                                    <p:anim calcmode="lin" valueType="num">
                                      <p:cBhvr additive="base">
                                        <p:cTn id="24" dur="500" fill="hold"/>
                                        <p:tgtEl>
                                          <p:spTgt spid="409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967"/>
                                        </p:tgtEl>
                                        <p:attrNameLst>
                                          <p:attrName>style.visibility</p:attrName>
                                        </p:attrNameLst>
                                      </p:cBhvr>
                                      <p:to>
                                        <p:strVal val="visible"/>
                                      </p:to>
                                    </p:set>
                                    <p:anim calcmode="lin" valueType="num">
                                      <p:cBhvr additive="base">
                                        <p:cTn id="31" dur="500" fill="hold"/>
                                        <p:tgtEl>
                                          <p:spTgt spid="40967"/>
                                        </p:tgtEl>
                                        <p:attrNameLst>
                                          <p:attrName>ppt_x</p:attrName>
                                        </p:attrNameLst>
                                      </p:cBhvr>
                                      <p:tavLst>
                                        <p:tav tm="0">
                                          <p:val>
                                            <p:strVal val="#ppt_x"/>
                                          </p:val>
                                        </p:tav>
                                        <p:tav tm="100000">
                                          <p:val>
                                            <p:strVal val="#ppt_x"/>
                                          </p:val>
                                        </p:tav>
                                      </p:tavLst>
                                    </p:anim>
                                    <p:anim calcmode="lin" valueType="num">
                                      <p:cBhvr additive="base">
                                        <p:cTn id="32" dur="500" fill="hold"/>
                                        <p:tgtEl>
                                          <p:spTgt spid="4096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968"/>
                                        </p:tgtEl>
                                        <p:attrNameLst>
                                          <p:attrName>style.visibility</p:attrName>
                                        </p:attrNameLst>
                                      </p:cBhvr>
                                      <p:to>
                                        <p:strVal val="visible"/>
                                      </p:to>
                                    </p:set>
                                    <p:anim calcmode="lin" valueType="num">
                                      <p:cBhvr additive="base">
                                        <p:cTn id="35" dur="500" fill="hold"/>
                                        <p:tgtEl>
                                          <p:spTgt spid="40968"/>
                                        </p:tgtEl>
                                        <p:attrNameLst>
                                          <p:attrName>ppt_x</p:attrName>
                                        </p:attrNameLst>
                                      </p:cBhvr>
                                      <p:tavLst>
                                        <p:tav tm="0">
                                          <p:val>
                                            <p:strVal val="#ppt_x"/>
                                          </p:val>
                                        </p:tav>
                                        <p:tav tm="100000">
                                          <p:val>
                                            <p:strVal val="#ppt_x"/>
                                          </p:val>
                                        </p:tav>
                                      </p:tavLst>
                                    </p:anim>
                                    <p:anim calcmode="lin" valueType="num">
                                      <p:cBhvr additive="base">
                                        <p:cTn id="36" dur="500" fill="hold"/>
                                        <p:tgtEl>
                                          <p:spTgt spid="409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970"/>
                                        </p:tgtEl>
                                        <p:attrNameLst>
                                          <p:attrName>style.visibility</p:attrName>
                                        </p:attrNameLst>
                                      </p:cBhvr>
                                      <p:to>
                                        <p:strVal val="visible"/>
                                      </p:to>
                                    </p:set>
                                    <p:anim calcmode="lin" valueType="num">
                                      <p:cBhvr additive="base">
                                        <p:cTn id="43" dur="500" fill="hold"/>
                                        <p:tgtEl>
                                          <p:spTgt spid="40970"/>
                                        </p:tgtEl>
                                        <p:attrNameLst>
                                          <p:attrName>ppt_x</p:attrName>
                                        </p:attrNameLst>
                                      </p:cBhvr>
                                      <p:tavLst>
                                        <p:tav tm="0">
                                          <p:val>
                                            <p:strVal val="#ppt_x"/>
                                          </p:val>
                                        </p:tav>
                                        <p:tav tm="100000">
                                          <p:val>
                                            <p:strVal val="#ppt_x"/>
                                          </p:val>
                                        </p:tav>
                                      </p:tavLst>
                                    </p:anim>
                                    <p:anim calcmode="lin" valueType="num">
                                      <p:cBhvr additive="base">
                                        <p:cTn id="44" dur="500" fill="hold"/>
                                        <p:tgtEl>
                                          <p:spTgt spid="4097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0971"/>
                                        </p:tgtEl>
                                        <p:attrNameLst>
                                          <p:attrName>style.visibility</p:attrName>
                                        </p:attrNameLst>
                                      </p:cBhvr>
                                      <p:to>
                                        <p:strVal val="visible"/>
                                      </p:to>
                                    </p:set>
                                    <p:anim calcmode="lin" valueType="num">
                                      <p:cBhvr additive="base">
                                        <p:cTn id="47" dur="500" fill="hold"/>
                                        <p:tgtEl>
                                          <p:spTgt spid="40971"/>
                                        </p:tgtEl>
                                        <p:attrNameLst>
                                          <p:attrName>ppt_x</p:attrName>
                                        </p:attrNameLst>
                                      </p:cBhvr>
                                      <p:tavLst>
                                        <p:tav tm="0">
                                          <p:val>
                                            <p:strVal val="#ppt_x"/>
                                          </p:val>
                                        </p:tav>
                                        <p:tav tm="100000">
                                          <p:val>
                                            <p:strVal val="#ppt_x"/>
                                          </p:val>
                                        </p:tav>
                                      </p:tavLst>
                                    </p:anim>
                                    <p:anim calcmode="lin" valueType="num">
                                      <p:cBhvr additive="base">
                                        <p:cTn id="48" dur="500" fill="hold"/>
                                        <p:tgtEl>
                                          <p:spTgt spid="409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0973"/>
                                        </p:tgtEl>
                                        <p:attrNameLst>
                                          <p:attrName>style.visibility</p:attrName>
                                        </p:attrNameLst>
                                      </p:cBhvr>
                                      <p:to>
                                        <p:strVal val="visible"/>
                                      </p:to>
                                    </p:set>
                                    <p:anim calcmode="lin" valueType="num">
                                      <p:cBhvr additive="base">
                                        <p:cTn id="55" dur="500" fill="hold"/>
                                        <p:tgtEl>
                                          <p:spTgt spid="40973"/>
                                        </p:tgtEl>
                                        <p:attrNameLst>
                                          <p:attrName>ppt_x</p:attrName>
                                        </p:attrNameLst>
                                      </p:cBhvr>
                                      <p:tavLst>
                                        <p:tav tm="0">
                                          <p:val>
                                            <p:strVal val="#ppt_x"/>
                                          </p:val>
                                        </p:tav>
                                        <p:tav tm="100000">
                                          <p:val>
                                            <p:strVal val="#ppt_x"/>
                                          </p:val>
                                        </p:tav>
                                      </p:tavLst>
                                    </p:anim>
                                    <p:anim calcmode="lin" valueType="num">
                                      <p:cBhvr additive="base">
                                        <p:cTn id="56" dur="500" fill="hold"/>
                                        <p:tgtEl>
                                          <p:spTgt spid="4097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0974"/>
                                        </p:tgtEl>
                                        <p:attrNameLst>
                                          <p:attrName>style.visibility</p:attrName>
                                        </p:attrNameLst>
                                      </p:cBhvr>
                                      <p:to>
                                        <p:strVal val="visible"/>
                                      </p:to>
                                    </p:set>
                                    <p:anim calcmode="lin" valueType="num">
                                      <p:cBhvr additive="base">
                                        <p:cTn id="59" dur="500" fill="hold"/>
                                        <p:tgtEl>
                                          <p:spTgt spid="40974"/>
                                        </p:tgtEl>
                                        <p:attrNameLst>
                                          <p:attrName>ppt_x</p:attrName>
                                        </p:attrNameLst>
                                      </p:cBhvr>
                                      <p:tavLst>
                                        <p:tav tm="0">
                                          <p:val>
                                            <p:strVal val="#ppt_x"/>
                                          </p:val>
                                        </p:tav>
                                        <p:tav tm="100000">
                                          <p:val>
                                            <p:strVal val="#ppt_x"/>
                                          </p:val>
                                        </p:tav>
                                      </p:tavLst>
                                    </p:anim>
                                    <p:anim calcmode="lin" valueType="num">
                                      <p:cBhvr additive="base">
                                        <p:cTn id="60" dur="500" fill="hold"/>
                                        <p:tgtEl>
                                          <p:spTgt spid="4097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0976"/>
                                        </p:tgtEl>
                                        <p:attrNameLst>
                                          <p:attrName>style.visibility</p:attrName>
                                        </p:attrNameLst>
                                      </p:cBhvr>
                                      <p:to>
                                        <p:strVal val="visible"/>
                                      </p:to>
                                    </p:set>
                                    <p:anim calcmode="lin" valueType="num">
                                      <p:cBhvr additive="base">
                                        <p:cTn id="67" dur="500" fill="hold"/>
                                        <p:tgtEl>
                                          <p:spTgt spid="40976"/>
                                        </p:tgtEl>
                                        <p:attrNameLst>
                                          <p:attrName>ppt_x</p:attrName>
                                        </p:attrNameLst>
                                      </p:cBhvr>
                                      <p:tavLst>
                                        <p:tav tm="0">
                                          <p:val>
                                            <p:strVal val="#ppt_x"/>
                                          </p:val>
                                        </p:tav>
                                        <p:tav tm="100000">
                                          <p:val>
                                            <p:strVal val="#ppt_x"/>
                                          </p:val>
                                        </p:tav>
                                      </p:tavLst>
                                    </p:anim>
                                    <p:anim calcmode="lin" valueType="num">
                                      <p:cBhvr additive="base">
                                        <p:cTn id="68" dur="500" fill="hold"/>
                                        <p:tgtEl>
                                          <p:spTgt spid="4097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0977"/>
                                        </p:tgtEl>
                                        <p:attrNameLst>
                                          <p:attrName>style.visibility</p:attrName>
                                        </p:attrNameLst>
                                      </p:cBhvr>
                                      <p:to>
                                        <p:strVal val="visible"/>
                                      </p:to>
                                    </p:set>
                                    <p:anim calcmode="lin" valueType="num">
                                      <p:cBhvr additive="base">
                                        <p:cTn id="71" dur="500" fill="hold"/>
                                        <p:tgtEl>
                                          <p:spTgt spid="40977"/>
                                        </p:tgtEl>
                                        <p:attrNameLst>
                                          <p:attrName>ppt_x</p:attrName>
                                        </p:attrNameLst>
                                      </p:cBhvr>
                                      <p:tavLst>
                                        <p:tav tm="0">
                                          <p:val>
                                            <p:strVal val="#ppt_x"/>
                                          </p:val>
                                        </p:tav>
                                        <p:tav tm="100000">
                                          <p:val>
                                            <p:strVal val="#ppt_x"/>
                                          </p:val>
                                        </p:tav>
                                      </p:tavLst>
                                    </p:anim>
                                    <p:anim calcmode="lin" valueType="num">
                                      <p:cBhvr additive="base">
                                        <p:cTn id="72" dur="500" fill="hold"/>
                                        <p:tgtEl>
                                          <p:spTgt spid="4097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0978"/>
                                        </p:tgtEl>
                                        <p:attrNameLst>
                                          <p:attrName>style.visibility</p:attrName>
                                        </p:attrNameLst>
                                      </p:cBhvr>
                                      <p:to>
                                        <p:strVal val="visible"/>
                                      </p:to>
                                    </p:set>
                                    <p:anim calcmode="lin" valueType="num">
                                      <p:cBhvr additive="base">
                                        <p:cTn id="75" dur="500" fill="hold"/>
                                        <p:tgtEl>
                                          <p:spTgt spid="40978"/>
                                        </p:tgtEl>
                                        <p:attrNameLst>
                                          <p:attrName>ppt_x</p:attrName>
                                        </p:attrNameLst>
                                      </p:cBhvr>
                                      <p:tavLst>
                                        <p:tav tm="0">
                                          <p:val>
                                            <p:strVal val="#ppt_x"/>
                                          </p:val>
                                        </p:tav>
                                        <p:tav tm="100000">
                                          <p:val>
                                            <p:strVal val="#ppt_x"/>
                                          </p:val>
                                        </p:tav>
                                      </p:tavLst>
                                    </p:anim>
                                    <p:anim calcmode="lin" valueType="num">
                                      <p:cBhvr additive="base">
                                        <p:cTn id="76" dur="500" fill="hold"/>
                                        <p:tgtEl>
                                          <p:spTgt spid="4097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0979"/>
                                        </p:tgtEl>
                                        <p:attrNameLst>
                                          <p:attrName>style.visibility</p:attrName>
                                        </p:attrNameLst>
                                      </p:cBhvr>
                                      <p:to>
                                        <p:strVal val="visible"/>
                                      </p:to>
                                    </p:set>
                                    <p:anim calcmode="lin" valueType="num">
                                      <p:cBhvr additive="base">
                                        <p:cTn id="79" dur="500" fill="hold"/>
                                        <p:tgtEl>
                                          <p:spTgt spid="40979"/>
                                        </p:tgtEl>
                                        <p:attrNameLst>
                                          <p:attrName>ppt_x</p:attrName>
                                        </p:attrNameLst>
                                      </p:cBhvr>
                                      <p:tavLst>
                                        <p:tav tm="0">
                                          <p:val>
                                            <p:strVal val="#ppt_x"/>
                                          </p:val>
                                        </p:tav>
                                        <p:tav tm="100000">
                                          <p:val>
                                            <p:strVal val="#ppt_x"/>
                                          </p:val>
                                        </p:tav>
                                      </p:tavLst>
                                    </p:anim>
                                    <p:anim calcmode="lin" valueType="num">
                                      <p:cBhvr additive="base">
                                        <p:cTn id="80" dur="500" fill="hold"/>
                                        <p:tgtEl>
                                          <p:spTgt spid="4097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0980"/>
                                        </p:tgtEl>
                                        <p:attrNameLst>
                                          <p:attrName>style.visibility</p:attrName>
                                        </p:attrNameLst>
                                      </p:cBhvr>
                                      <p:to>
                                        <p:strVal val="visible"/>
                                      </p:to>
                                    </p:set>
                                    <p:anim calcmode="lin" valueType="num">
                                      <p:cBhvr additive="base">
                                        <p:cTn id="83" dur="500" fill="hold"/>
                                        <p:tgtEl>
                                          <p:spTgt spid="40980"/>
                                        </p:tgtEl>
                                        <p:attrNameLst>
                                          <p:attrName>ppt_x</p:attrName>
                                        </p:attrNameLst>
                                      </p:cBhvr>
                                      <p:tavLst>
                                        <p:tav tm="0">
                                          <p:val>
                                            <p:strVal val="#ppt_x"/>
                                          </p:val>
                                        </p:tav>
                                        <p:tav tm="100000">
                                          <p:val>
                                            <p:strVal val="#ppt_x"/>
                                          </p:val>
                                        </p:tav>
                                      </p:tavLst>
                                    </p:anim>
                                    <p:anim calcmode="lin" valueType="num">
                                      <p:cBhvr additive="base">
                                        <p:cTn id="84" dur="500" fill="hold"/>
                                        <p:tgtEl>
                                          <p:spTgt spid="4098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0982"/>
                                        </p:tgtEl>
                                        <p:attrNameLst>
                                          <p:attrName>style.visibility</p:attrName>
                                        </p:attrNameLst>
                                      </p:cBhvr>
                                      <p:to>
                                        <p:strVal val="visible"/>
                                      </p:to>
                                    </p:set>
                                    <p:anim calcmode="lin" valueType="num">
                                      <p:cBhvr additive="base">
                                        <p:cTn id="91" dur="500" fill="hold"/>
                                        <p:tgtEl>
                                          <p:spTgt spid="40982"/>
                                        </p:tgtEl>
                                        <p:attrNameLst>
                                          <p:attrName>ppt_x</p:attrName>
                                        </p:attrNameLst>
                                      </p:cBhvr>
                                      <p:tavLst>
                                        <p:tav tm="0">
                                          <p:val>
                                            <p:strVal val="#ppt_x"/>
                                          </p:val>
                                        </p:tav>
                                        <p:tav tm="100000">
                                          <p:val>
                                            <p:strVal val="#ppt_x"/>
                                          </p:val>
                                        </p:tav>
                                      </p:tavLst>
                                    </p:anim>
                                    <p:anim calcmode="lin" valueType="num">
                                      <p:cBhvr additive="base">
                                        <p:cTn id="92" dur="500" fill="hold"/>
                                        <p:tgtEl>
                                          <p:spTgt spid="4098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0983"/>
                                        </p:tgtEl>
                                        <p:attrNameLst>
                                          <p:attrName>style.visibility</p:attrName>
                                        </p:attrNameLst>
                                      </p:cBhvr>
                                      <p:to>
                                        <p:strVal val="visible"/>
                                      </p:to>
                                    </p:set>
                                    <p:anim calcmode="lin" valueType="num">
                                      <p:cBhvr additive="base">
                                        <p:cTn id="95" dur="500" fill="hold"/>
                                        <p:tgtEl>
                                          <p:spTgt spid="40983"/>
                                        </p:tgtEl>
                                        <p:attrNameLst>
                                          <p:attrName>ppt_x</p:attrName>
                                        </p:attrNameLst>
                                      </p:cBhvr>
                                      <p:tavLst>
                                        <p:tav tm="0">
                                          <p:val>
                                            <p:strVal val="#ppt_x"/>
                                          </p:val>
                                        </p:tav>
                                        <p:tav tm="100000">
                                          <p:val>
                                            <p:strVal val="#ppt_x"/>
                                          </p:val>
                                        </p:tav>
                                      </p:tavLst>
                                    </p:anim>
                                    <p:anim calcmode="lin" valueType="num">
                                      <p:cBhvr additive="base">
                                        <p:cTn id="96" dur="500" fill="hold"/>
                                        <p:tgtEl>
                                          <p:spTgt spid="4098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0984"/>
                                        </p:tgtEl>
                                        <p:attrNameLst>
                                          <p:attrName>style.visibility</p:attrName>
                                        </p:attrNameLst>
                                      </p:cBhvr>
                                      <p:to>
                                        <p:strVal val="visible"/>
                                      </p:to>
                                    </p:set>
                                    <p:anim calcmode="lin" valueType="num">
                                      <p:cBhvr additive="base">
                                        <p:cTn id="99" dur="500" fill="hold"/>
                                        <p:tgtEl>
                                          <p:spTgt spid="40984"/>
                                        </p:tgtEl>
                                        <p:attrNameLst>
                                          <p:attrName>ppt_x</p:attrName>
                                        </p:attrNameLst>
                                      </p:cBhvr>
                                      <p:tavLst>
                                        <p:tav tm="0">
                                          <p:val>
                                            <p:strVal val="#ppt_x"/>
                                          </p:val>
                                        </p:tav>
                                        <p:tav tm="100000">
                                          <p:val>
                                            <p:strVal val="#ppt_x"/>
                                          </p:val>
                                        </p:tav>
                                      </p:tavLst>
                                    </p:anim>
                                    <p:anim calcmode="lin" valueType="num">
                                      <p:cBhvr additive="base">
                                        <p:cTn id="100" dur="500" fill="hold"/>
                                        <p:tgtEl>
                                          <p:spTgt spid="40984"/>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0985"/>
                                        </p:tgtEl>
                                        <p:attrNameLst>
                                          <p:attrName>style.visibility</p:attrName>
                                        </p:attrNameLst>
                                      </p:cBhvr>
                                      <p:to>
                                        <p:strVal val="visible"/>
                                      </p:to>
                                    </p:set>
                                    <p:anim calcmode="lin" valueType="num">
                                      <p:cBhvr additive="base">
                                        <p:cTn id="103" dur="500" fill="hold"/>
                                        <p:tgtEl>
                                          <p:spTgt spid="40985"/>
                                        </p:tgtEl>
                                        <p:attrNameLst>
                                          <p:attrName>ppt_x</p:attrName>
                                        </p:attrNameLst>
                                      </p:cBhvr>
                                      <p:tavLst>
                                        <p:tav tm="0">
                                          <p:val>
                                            <p:strVal val="#ppt_x"/>
                                          </p:val>
                                        </p:tav>
                                        <p:tav tm="100000">
                                          <p:val>
                                            <p:strVal val="#ppt_x"/>
                                          </p:val>
                                        </p:tav>
                                      </p:tavLst>
                                    </p:anim>
                                    <p:anim calcmode="lin" valueType="num">
                                      <p:cBhvr additive="base">
                                        <p:cTn id="104" dur="500" fill="hold"/>
                                        <p:tgtEl>
                                          <p:spTgt spid="4098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0986"/>
                                        </p:tgtEl>
                                        <p:attrNameLst>
                                          <p:attrName>style.visibility</p:attrName>
                                        </p:attrNameLst>
                                      </p:cBhvr>
                                      <p:to>
                                        <p:strVal val="visible"/>
                                      </p:to>
                                    </p:set>
                                    <p:anim calcmode="lin" valueType="num">
                                      <p:cBhvr additive="base">
                                        <p:cTn id="107" dur="500" fill="hold"/>
                                        <p:tgtEl>
                                          <p:spTgt spid="40986"/>
                                        </p:tgtEl>
                                        <p:attrNameLst>
                                          <p:attrName>ppt_x</p:attrName>
                                        </p:attrNameLst>
                                      </p:cBhvr>
                                      <p:tavLst>
                                        <p:tav tm="0">
                                          <p:val>
                                            <p:strVal val="#ppt_x"/>
                                          </p:val>
                                        </p:tav>
                                        <p:tav tm="100000">
                                          <p:val>
                                            <p:strVal val="#ppt_x"/>
                                          </p:val>
                                        </p:tav>
                                      </p:tavLst>
                                    </p:anim>
                                    <p:anim calcmode="lin" valueType="num">
                                      <p:cBhvr additive="base">
                                        <p:cTn id="108" dur="500" fill="hold"/>
                                        <p:tgtEl>
                                          <p:spTgt spid="4098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0987"/>
                                        </p:tgtEl>
                                        <p:attrNameLst>
                                          <p:attrName>style.visibility</p:attrName>
                                        </p:attrNameLst>
                                      </p:cBhvr>
                                      <p:to>
                                        <p:strVal val="visible"/>
                                      </p:to>
                                    </p:set>
                                    <p:anim calcmode="lin" valueType="num">
                                      <p:cBhvr additive="base">
                                        <p:cTn id="111" dur="500" fill="hold"/>
                                        <p:tgtEl>
                                          <p:spTgt spid="40987"/>
                                        </p:tgtEl>
                                        <p:attrNameLst>
                                          <p:attrName>ppt_x</p:attrName>
                                        </p:attrNameLst>
                                      </p:cBhvr>
                                      <p:tavLst>
                                        <p:tav tm="0">
                                          <p:val>
                                            <p:strVal val="#ppt_x"/>
                                          </p:val>
                                        </p:tav>
                                        <p:tav tm="100000">
                                          <p:val>
                                            <p:strVal val="#ppt_x"/>
                                          </p:val>
                                        </p:tav>
                                      </p:tavLst>
                                    </p:anim>
                                    <p:anim calcmode="lin" valueType="num">
                                      <p:cBhvr additive="base">
                                        <p:cTn id="112" dur="500" fill="hold"/>
                                        <p:tgtEl>
                                          <p:spTgt spid="4098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0988"/>
                                        </p:tgtEl>
                                        <p:attrNameLst>
                                          <p:attrName>style.visibility</p:attrName>
                                        </p:attrNameLst>
                                      </p:cBhvr>
                                      <p:to>
                                        <p:strVal val="visible"/>
                                      </p:to>
                                    </p:set>
                                    <p:anim calcmode="lin" valueType="num">
                                      <p:cBhvr additive="base">
                                        <p:cTn id="115" dur="500" fill="hold"/>
                                        <p:tgtEl>
                                          <p:spTgt spid="40988"/>
                                        </p:tgtEl>
                                        <p:attrNameLst>
                                          <p:attrName>ppt_x</p:attrName>
                                        </p:attrNameLst>
                                      </p:cBhvr>
                                      <p:tavLst>
                                        <p:tav tm="0">
                                          <p:val>
                                            <p:strVal val="#ppt_x"/>
                                          </p:val>
                                        </p:tav>
                                        <p:tav tm="100000">
                                          <p:val>
                                            <p:strVal val="#ppt_x"/>
                                          </p:val>
                                        </p:tav>
                                      </p:tavLst>
                                    </p:anim>
                                    <p:anim calcmode="lin" valueType="num">
                                      <p:cBhvr additive="base">
                                        <p:cTn id="116" dur="500" fill="hold"/>
                                        <p:tgtEl>
                                          <p:spTgt spid="40988"/>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0989"/>
                                        </p:tgtEl>
                                        <p:attrNameLst>
                                          <p:attrName>style.visibility</p:attrName>
                                        </p:attrNameLst>
                                      </p:cBhvr>
                                      <p:to>
                                        <p:strVal val="visible"/>
                                      </p:to>
                                    </p:set>
                                    <p:anim calcmode="lin" valueType="num">
                                      <p:cBhvr additive="base">
                                        <p:cTn id="119" dur="500" fill="hold"/>
                                        <p:tgtEl>
                                          <p:spTgt spid="40989"/>
                                        </p:tgtEl>
                                        <p:attrNameLst>
                                          <p:attrName>ppt_x</p:attrName>
                                        </p:attrNameLst>
                                      </p:cBhvr>
                                      <p:tavLst>
                                        <p:tav tm="0">
                                          <p:val>
                                            <p:strVal val="#ppt_x"/>
                                          </p:val>
                                        </p:tav>
                                        <p:tav tm="100000">
                                          <p:val>
                                            <p:strVal val="#ppt_x"/>
                                          </p:val>
                                        </p:tav>
                                      </p:tavLst>
                                    </p:anim>
                                    <p:anim calcmode="lin" valueType="num">
                                      <p:cBhvr additive="base">
                                        <p:cTn id="120" dur="500" fill="hold"/>
                                        <p:tgtEl>
                                          <p:spTgt spid="4098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990"/>
                                        </p:tgtEl>
                                        <p:attrNameLst>
                                          <p:attrName>style.visibility</p:attrName>
                                        </p:attrNameLst>
                                      </p:cBhvr>
                                      <p:to>
                                        <p:strVal val="visible"/>
                                      </p:to>
                                    </p:set>
                                    <p:anim calcmode="lin" valueType="num">
                                      <p:cBhvr additive="base">
                                        <p:cTn id="123" dur="500" fill="hold"/>
                                        <p:tgtEl>
                                          <p:spTgt spid="40990"/>
                                        </p:tgtEl>
                                        <p:attrNameLst>
                                          <p:attrName>ppt_x</p:attrName>
                                        </p:attrNameLst>
                                      </p:cBhvr>
                                      <p:tavLst>
                                        <p:tav tm="0">
                                          <p:val>
                                            <p:strVal val="#ppt_x"/>
                                          </p:val>
                                        </p:tav>
                                        <p:tav tm="100000">
                                          <p:val>
                                            <p:strVal val="#ppt_x"/>
                                          </p:val>
                                        </p:tav>
                                      </p:tavLst>
                                    </p:anim>
                                    <p:anim calcmode="lin" valueType="num">
                                      <p:cBhvr additive="base">
                                        <p:cTn id="124" dur="500" fill="hold"/>
                                        <p:tgtEl>
                                          <p:spTgt spid="4099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0991"/>
                                        </p:tgtEl>
                                        <p:attrNameLst>
                                          <p:attrName>style.visibility</p:attrName>
                                        </p:attrNameLst>
                                      </p:cBhvr>
                                      <p:to>
                                        <p:strVal val="visible"/>
                                      </p:to>
                                    </p:set>
                                    <p:anim calcmode="lin" valueType="num">
                                      <p:cBhvr additive="base">
                                        <p:cTn id="127" dur="500" fill="hold"/>
                                        <p:tgtEl>
                                          <p:spTgt spid="40991"/>
                                        </p:tgtEl>
                                        <p:attrNameLst>
                                          <p:attrName>ppt_x</p:attrName>
                                        </p:attrNameLst>
                                      </p:cBhvr>
                                      <p:tavLst>
                                        <p:tav tm="0">
                                          <p:val>
                                            <p:strVal val="#ppt_x"/>
                                          </p:val>
                                        </p:tav>
                                        <p:tav tm="100000">
                                          <p:val>
                                            <p:strVal val="#ppt_x"/>
                                          </p:val>
                                        </p:tav>
                                      </p:tavLst>
                                    </p:anim>
                                    <p:anim calcmode="lin" valueType="num">
                                      <p:cBhvr additive="base">
                                        <p:cTn id="128" dur="500" fill="hold"/>
                                        <p:tgtEl>
                                          <p:spTgt spid="4099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0992"/>
                                        </p:tgtEl>
                                        <p:attrNameLst>
                                          <p:attrName>style.visibility</p:attrName>
                                        </p:attrNameLst>
                                      </p:cBhvr>
                                      <p:to>
                                        <p:strVal val="visible"/>
                                      </p:to>
                                    </p:set>
                                    <p:anim calcmode="lin" valueType="num">
                                      <p:cBhvr additive="base">
                                        <p:cTn id="131" dur="500" fill="hold"/>
                                        <p:tgtEl>
                                          <p:spTgt spid="40992"/>
                                        </p:tgtEl>
                                        <p:attrNameLst>
                                          <p:attrName>ppt_x</p:attrName>
                                        </p:attrNameLst>
                                      </p:cBhvr>
                                      <p:tavLst>
                                        <p:tav tm="0">
                                          <p:val>
                                            <p:strVal val="#ppt_x"/>
                                          </p:val>
                                        </p:tav>
                                        <p:tav tm="100000">
                                          <p:val>
                                            <p:strVal val="#ppt_x"/>
                                          </p:val>
                                        </p:tav>
                                      </p:tavLst>
                                    </p:anim>
                                    <p:anim calcmode="lin" valueType="num">
                                      <p:cBhvr additive="base">
                                        <p:cTn id="132" dur="500" fill="hold"/>
                                        <p:tgtEl>
                                          <p:spTgt spid="4099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993"/>
                                        </p:tgtEl>
                                        <p:attrNameLst>
                                          <p:attrName>style.visibility</p:attrName>
                                        </p:attrNameLst>
                                      </p:cBhvr>
                                      <p:to>
                                        <p:strVal val="visible"/>
                                      </p:to>
                                    </p:set>
                                    <p:anim calcmode="lin" valueType="num">
                                      <p:cBhvr additive="base">
                                        <p:cTn id="135" dur="500" fill="hold"/>
                                        <p:tgtEl>
                                          <p:spTgt spid="40993"/>
                                        </p:tgtEl>
                                        <p:attrNameLst>
                                          <p:attrName>ppt_x</p:attrName>
                                        </p:attrNameLst>
                                      </p:cBhvr>
                                      <p:tavLst>
                                        <p:tav tm="0">
                                          <p:val>
                                            <p:strVal val="#ppt_x"/>
                                          </p:val>
                                        </p:tav>
                                        <p:tav tm="100000">
                                          <p:val>
                                            <p:strVal val="#ppt_x"/>
                                          </p:val>
                                        </p:tav>
                                      </p:tavLst>
                                    </p:anim>
                                    <p:anim calcmode="lin" valueType="num">
                                      <p:cBhvr additive="base">
                                        <p:cTn id="136" dur="500" fill="hold"/>
                                        <p:tgtEl>
                                          <p:spTgt spid="4099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additive="base">
                                        <p:cTn id="139" dur="500" fill="hold"/>
                                        <p:tgtEl>
                                          <p:spTgt spid="35"/>
                                        </p:tgtEl>
                                        <p:attrNameLst>
                                          <p:attrName>ppt_x</p:attrName>
                                        </p:attrNameLst>
                                      </p:cBhvr>
                                      <p:tavLst>
                                        <p:tav tm="0">
                                          <p:val>
                                            <p:strVal val="#ppt_x"/>
                                          </p:val>
                                        </p:tav>
                                        <p:tav tm="100000">
                                          <p:val>
                                            <p:strVal val="#ppt_x"/>
                                          </p:val>
                                        </p:tav>
                                      </p:tavLst>
                                    </p:anim>
                                    <p:anim calcmode="lin" valueType="num">
                                      <p:cBhvr additive="base">
                                        <p:cTn id="140" dur="500" fill="hold"/>
                                        <p:tgtEl>
                                          <p:spTgt spid="3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6"/>
                                        </p:tgtEl>
                                        <p:attrNameLst>
                                          <p:attrName>style.visibility</p:attrName>
                                        </p:attrNameLst>
                                      </p:cBhvr>
                                      <p:to>
                                        <p:strVal val="visible"/>
                                      </p:to>
                                    </p:set>
                                    <p:anim calcmode="lin" valueType="num">
                                      <p:cBhvr additive="base">
                                        <p:cTn id="143" dur="500" fill="hold"/>
                                        <p:tgtEl>
                                          <p:spTgt spid="36"/>
                                        </p:tgtEl>
                                        <p:attrNameLst>
                                          <p:attrName>ppt_x</p:attrName>
                                        </p:attrNameLst>
                                      </p:cBhvr>
                                      <p:tavLst>
                                        <p:tav tm="0">
                                          <p:val>
                                            <p:strVal val="#ppt_x"/>
                                          </p:val>
                                        </p:tav>
                                        <p:tav tm="100000">
                                          <p:val>
                                            <p:strVal val="#ppt_x"/>
                                          </p:val>
                                        </p:tav>
                                      </p:tavLst>
                                    </p:anim>
                                    <p:anim calcmode="lin" valueType="num">
                                      <p:cBhvr additive="base">
                                        <p:cTn id="144" dur="500" fill="hold"/>
                                        <p:tgtEl>
                                          <p:spTgt spid="36"/>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0996"/>
                                        </p:tgtEl>
                                        <p:attrNameLst>
                                          <p:attrName>style.visibility</p:attrName>
                                        </p:attrNameLst>
                                      </p:cBhvr>
                                      <p:to>
                                        <p:strVal val="visible"/>
                                      </p:to>
                                    </p:set>
                                    <p:anim calcmode="lin" valueType="num">
                                      <p:cBhvr additive="base">
                                        <p:cTn id="147" dur="500" fill="hold"/>
                                        <p:tgtEl>
                                          <p:spTgt spid="40996"/>
                                        </p:tgtEl>
                                        <p:attrNameLst>
                                          <p:attrName>ppt_x</p:attrName>
                                        </p:attrNameLst>
                                      </p:cBhvr>
                                      <p:tavLst>
                                        <p:tav tm="0">
                                          <p:val>
                                            <p:strVal val="#ppt_x"/>
                                          </p:val>
                                        </p:tav>
                                        <p:tav tm="100000">
                                          <p:val>
                                            <p:strVal val="#ppt_x"/>
                                          </p:val>
                                        </p:tav>
                                      </p:tavLst>
                                    </p:anim>
                                    <p:anim calcmode="lin" valueType="num">
                                      <p:cBhvr additive="base">
                                        <p:cTn id="148" dur="500" fill="hold"/>
                                        <p:tgtEl>
                                          <p:spTgt spid="4099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additive="base">
                                        <p:cTn id="151" dur="500" fill="hold"/>
                                        <p:tgtEl>
                                          <p:spTgt spid="38"/>
                                        </p:tgtEl>
                                        <p:attrNameLst>
                                          <p:attrName>ppt_x</p:attrName>
                                        </p:attrNameLst>
                                      </p:cBhvr>
                                      <p:tavLst>
                                        <p:tav tm="0">
                                          <p:val>
                                            <p:strVal val="#ppt_x"/>
                                          </p:val>
                                        </p:tav>
                                        <p:tav tm="100000">
                                          <p:val>
                                            <p:strVal val="#ppt_x"/>
                                          </p:val>
                                        </p:tav>
                                      </p:tavLst>
                                    </p:anim>
                                    <p:anim calcmode="lin" valueType="num">
                                      <p:cBhvr additive="base">
                                        <p:cTn id="152" dur="500" fill="hold"/>
                                        <p:tgtEl>
                                          <p:spTgt spid="38"/>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0998"/>
                                        </p:tgtEl>
                                        <p:attrNameLst>
                                          <p:attrName>style.visibility</p:attrName>
                                        </p:attrNameLst>
                                      </p:cBhvr>
                                      <p:to>
                                        <p:strVal val="visible"/>
                                      </p:to>
                                    </p:set>
                                    <p:anim calcmode="lin" valueType="num">
                                      <p:cBhvr additive="base">
                                        <p:cTn id="155" dur="500" fill="hold"/>
                                        <p:tgtEl>
                                          <p:spTgt spid="40998"/>
                                        </p:tgtEl>
                                        <p:attrNameLst>
                                          <p:attrName>ppt_x</p:attrName>
                                        </p:attrNameLst>
                                      </p:cBhvr>
                                      <p:tavLst>
                                        <p:tav tm="0">
                                          <p:val>
                                            <p:strVal val="#ppt_x"/>
                                          </p:val>
                                        </p:tav>
                                        <p:tav tm="100000">
                                          <p:val>
                                            <p:strVal val="#ppt_x"/>
                                          </p:val>
                                        </p:tav>
                                      </p:tavLst>
                                    </p:anim>
                                    <p:anim calcmode="lin" valueType="num">
                                      <p:cBhvr additive="base">
                                        <p:cTn id="156" dur="500" fill="hold"/>
                                        <p:tgtEl>
                                          <p:spTgt spid="4099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0999"/>
                                        </p:tgtEl>
                                        <p:attrNameLst>
                                          <p:attrName>style.visibility</p:attrName>
                                        </p:attrNameLst>
                                      </p:cBhvr>
                                      <p:to>
                                        <p:strVal val="visible"/>
                                      </p:to>
                                    </p:set>
                                    <p:anim calcmode="lin" valueType="num">
                                      <p:cBhvr additive="base">
                                        <p:cTn id="159" dur="500" fill="hold"/>
                                        <p:tgtEl>
                                          <p:spTgt spid="40999"/>
                                        </p:tgtEl>
                                        <p:attrNameLst>
                                          <p:attrName>ppt_x</p:attrName>
                                        </p:attrNameLst>
                                      </p:cBhvr>
                                      <p:tavLst>
                                        <p:tav tm="0">
                                          <p:val>
                                            <p:strVal val="#ppt_x"/>
                                          </p:val>
                                        </p:tav>
                                        <p:tav tm="100000">
                                          <p:val>
                                            <p:strVal val="#ppt_x"/>
                                          </p:val>
                                        </p:tav>
                                      </p:tavLst>
                                    </p:anim>
                                    <p:anim calcmode="lin" valueType="num">
                                      <p:cBhvr additive="base">
                                        <p:cTn id="160" dur="500" fill="hold"/>
                                        <p:tgtEl>
                                          <p:spTgt spid="4099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1"/>
                                        </p:tgtEl>
                                        <p:attrNameLst>
                                          <p:attrName>style.visibility</p:attrName>
                                        </p:attrNameLst>
                                      </p:cBhvr>
                                      <p:to>
                                        <p:strVal val="visible"/>
                                      </p:to>
                                    </p:set>
                                    <p:anim calcmode="lin" valueType="num">
                                      <p:cBhvr additive="base">
                                        <p:cTn id="163" dur="500" fill="hold"/>
                                        <p:tgtEl>
                                          <p:spTgt spid="41"/>
                                        </p:tgtEl>
                                        <p:attrNameLst>
                                          <p:attrName>ppt_x</p:attrName>
                                        </p:attrNameLst>
                                      </p:cBhvr>
                                      <p:tavLst>
                                        <p:tav tm="0">
                                          <p:val>
                                            <p:strVal val="#ppt_x"/>
                                          </p:val>
                                        </p:tav>
                                        <p:tav tm="100000">
                                          <p:val>
                                            <p:strVal val="#ppt_x"/>
                                          </p:val>
                                        </p:tav>
                                      </p:tavLst>
                                    </p:anim>
                                    <p:anim calcmode="lin" valueType="num">
                                      <p:cBhvr additive="base">
                                        <p:cTn id="164" dur="500" fill="hold"/>
                                        <p:tgtEl>
                                          <p:spTgt spid="41"/>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1001"/>
                                        </p:tgtEl>
                                        <p:attrNameLst>
                                          <p:attrName>style.visibility</p:attrName>
                                        </p:attrNameLst>
                                      </p:cBhvr>
                                      <p:to>
                                        <p:strVal val="visible"/>
                                      </p:to>
                                    </p:set>
                                    <p:anim calcmode="lin" valueType="num">
                                      <p:cBhvr additive="base">
                                        <p:cTn id="167" dur="500" fill="hold"/>
                                        <p:tgtEl>
                                          <p:spTgt spid="41001"/>
                                        </p:tgtEl>
                                        <p:attrNameLst>
                                          <p:attrName>ppt_x</p:attrName>
                                        </p:attrNameLst>
                                      </p:cBhvr>
                                      <p:tavLst>
                                        <p:tav tm="0">
                                          <p:val>
                                            <p:strVal val="#ppt_x"/>
                                          </p:val>
                                        </p:tav>
                                        <p:tav tm="100000">
                                          <p:val>
                                            <p:strVal val="#ppt_x"/>
                                          </p:val>
                                        </p:tav>
                                      </p:tavLst>
                                    </p:anim>
                                    <p:anim calcmode="lin" valueType="num">
                                      <p:cBhvr additive="base">
                                        <p:cTn id="168" dur="500" fill="hold"/>
                                        <p:tgtEl>
                                          <p:spTgt spid="4100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1002"/>
                                        </p:tgtEl>
                                        <p:attrNameLst>
                                          <p:attrName>style.visibility</p:attrName>
                                        </p:attrNameLst>
                                      </p:cBhvr>
                                      <p:to>
                                        <p:strVal val="visible"/>
                                      </p:to>
                                    </p:set>
                                    <p:anim calcmode="lin" valueType="num">
                                      <p:cBhvr additive="base">
                                        <p:cTn id="171" dur="500" fill="hold"/>
                                        <p:tgtEl>
                                          <p:spTgt spid="41002"/>
                                        </p:tgtEl>
                                        <p:attrNameLst>
                                          <p:attrName>ppt_x</p:attrName>
                                        </p:attrNameLst>
                                      </p:cBhvr>
                                      <p:tavLst>
                                        <p:tav tm="0">
                                          <p:val>
                                            <p:strVal val="#ppt_x"/>
                                          </p:val>
                                        </p:tav>
                                        <p:tav tm="100000">
                                          <p:val>
                                            <p:strVal val="#ppt_x"/>
                                          </p:val>
                                        </p:tav>
                                      </p:tavLst>
                                    </p:anim>
                                    <p:anim calcmode="lin" valueType="num">
                                      <p:cBhvr additive="base">
                                        <p:cTn id="172" dur="500" fill="hold"/>
                                        <p:tgtEl>
                                          <p:spTgt spid="4100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4"/>
                                        </p:tgtEl>
                                        <p:attrNameLst>
                                          <p:attrName>style.visibility</p:attrName>
                                        </p:attrNameLst>
                                      </p:cBhvr>
                                      <p:to>
                                        <p:strVal val="visible"/>
                                      </p:to>
                                    </p:set>
                                    <p:anim calcmode="lin" valueType="num">
                                      <p:cBhvr additive="base">
                                        <p:cTn id="175" dur="500" fill="hold"/>
                                        <p:tgtEl>
                                          <p:spTgt spid="44"/>
                                        </p:tgtEl>
                                        <p:attrNameLst>
                                          <p:attrName>ppt_x</p:attrName>
                                        </p:attrNameLst>
                                      </p:cBhvr>
                                      <p:tavLst>
                                        <p:tav tm="0">
                                          <p:val>
                                            <p:strVal val="#ppt_x"/>
                                          </p:val>
                                        </p:tav>
                                        <p:tav tm="100000">
                                          <p:val>
                                            <p:strVal val="#ppt_x"/>
                                          </p:val>
                                        </p:tav>
                                      </p:tavLst>
                                    </p:anim>
                                    <p:anim calcmode="lin" valueType="num">
                                      <p:cBhvr additive="base">
                                        <p:cTn id="176" dur="500" fill="hold"/>
                                        <p:tgtEl>
                                          <p:spTgt spid="4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1004"/>
                                        </p:tgtEl>
                                        <p:attrNameLst>
                                          <p:attrName>style.visibility</p:attrName>
                                        </p:attrNameLst>
                                      </p:cBhvr>
                                      <p:to>
                                        <p:strVal val="visible"/>
                                      </p:to>
                                    </p:set>
                                    <p:anim calcmode="lin" valueType="num">
                                      <p:cBhvr additive="base">
                                        <p:cTn id="179" dur="500" fill="hold"/>
                                        <p:tgtEl>
                                          <p:spTgt spid="41004"/>
                                        </p:tgtEl>
                                        <p:attrNameLst>
                                          <p:attrName>ppt_x</p:attrName>
                                        </p:attrNameLst>
                                      </p:cBhvr>
                                      <p:tavLst>
                                        <p:tav tm="0">
                                          <p:val>
                                            <p:strVal val="#ppt_x"/>
                                          </p:val>
                                        </p:tav>
                                        <p:tav tm="100000">
                                          <p:val>
                                            <p:strVal val="#ppt_x"/>
                                          </p:val>
                                        </p:tav>
                                      </p:tavLst>
                                    </p:anim>
                                    <p:anim calcmode="lin" valueType="num">
                                      <p:cBhvr additive="base">
                                        <p:cTn id="180" dur="500" fill="hold"/>
                                        <p:tgtEl>
                                          <p:spTgt spid="4100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1005"/>
                                        </p:tgtEl>
                                        <p:attrNameLst>
                                          <p:attrName>style.visibility</p:attrName>
                                        </p:attrNameLst>
                                      </p:cBhvr>
                                      <p:to>
                                        <p:strVal val="visible"/>
                                      </p:to>
                                    </p:set>
                                    <p:anim calcmode="lin" valueType="num">
                                      <p:cBhvr additive="base">
                                        <p:cTn id="183" dur="500" fill="hold"/>
                                        <p:tgtEl>
                                          <p:spTgt spid="41005"/>
                                        </p:tgtEl>
                                        <p:attrNameLst>
                                          <p:attrName>ppt_x</p:attrName>
                                        </p:attrNameLst>
                                      </p:cBhvr>
                                      <p:tavLst>
                                        <p:tav tm="0">
                                          <p:val>
                                            <p:strVal val="#ppt_x"/>
                                          </p:val>
                                        </p:tav>
                                        <p:tav tm="100000">
                                          <p:val>
                                            <p:strVal val="#ppt_x"/>
                                          </p:val>
                                        </p:tav>
                                      </p:tavLst>
                                    </p:anim>
                                    <p:anim calcmode="lin" valueType="num">
                                      <p:cBhvr additive="base">
                                        <p:cTn id="184" dur="500" fill="hold"/>
                                        <p:tgtEl>
                                          <p:spTgt spid="4100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 calcmode="lin" valueType="num">
                                      <p:cBhvr additive="base">
                                        <p:cTn id="187" dur="500" fill="hold"/>
                                        <p:tgtEl>
                                          <p:spTgt spid="47"/>
                                        </p:tgtEl>
                                        <p:attrNameLst>
                                          <p:attrName>ppt_x</p:attrName>
                                        </p:attrNameLst>
                                      </p:cBhvr>
                                      <p:tavLst>
                                        <p:tav tm="0">
                                          <p:val>
                                            <p:strVal val="#ppt_x"/>
                                          </p:val>
                                        </p:tav>
                                        <p:tav tm="100000">
                                          <p:val>
                                            <p:strVal val="#ppt_x"/>
                                          </p:val>
                                        </p:tav>
                                      </p:tavLst>
                                    </p:anim>
                                    <p:anim calcmode="lin" valueType="num">
                                      <p:cBhvr additive="base">
                                        <p:cTn id="188" dur="500" fill="hold"/>
                                        <p:tgtEl>
                                          <p:spTgt spid="47"/>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41007"/>
                                        </p:tgtEl>
                                        <p:attrNameLst>
                                          <p:attrName>style.visibility</p:attrName>
                                        </p:attrNameLst>
                                      </p:cBhvr>
                                      <p:to>
                                        <p:strVal val="visible"/>
                                      </p:to>
                                    </p:set>
                                    <p:anim calcmode="lin" valueType="num">
                                      <p:cBhvr additive="base">
                                        <p:cTn id="191" dur="500" fill="hold"/>
                                        <p:tgtEl>
                                          <p:spTgt spid="41007"/>
                                        </p:tgtEl>
                                        <p:attrNameLst>
                                          <p:attrName>ppt_x</p:attrName>
                                        </p:attrNameLst>
                                      </p:cBhvr>
                                      <p:tavLst>
                                        <p:tav tm="0">
                                          <p:val>
                                            <p:strVal val="#ppt_x"/>
                                          </p:val>
                                        </p:tav>
                                        <p:tav tm="100000">
                                          <p:val>
                                            <p:strVal val="#ppt_x"/>
                                          </p:val>
                                        </p:tav>
                                      </p:tavLst>
                                    </p:anim>
                                    <p:anim calcmode="lin" valueType="num">
                                      <p:cBhvr additive="base">
                                        <p:cTn id="192" dur="500" fill="hold"/>
                                        <p:tgtEl>
                                          <p:spTgt spid="4100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41008"/>
                                        </p:tgtEl>
                                        <p:attrNameLst>
                                          <p:attrName>style.visibility</p:attrName>
                                        </p:attrNameLst>
                                      </p:cBhvr>
                                      <p:to>
                                        <p:strVal val="visible"/>
                                      </p:to>
                                    </p:set>
                                    <p:anim calcmode="lin" valueType="num">
                                      <p:cBhvr additive="base">
                                        <p:cTn id="195" dur="500" fill="hold"/>
                                        <p:tgtEl>
                                          <p:spTgt spid="41008"/>
                                        </p:tgtEl>
                                        <p:attrNameLst>
                                          <p:attrName>ppt_x</p:attrName>
                                        </p:attrNameLst>
                                      </p:cBhvr>
                                      <p:tavLst>
                                        <p:tav tm="0">
                                          <p:val>
                                            <p:strVal val="#ppt_x"/>
                                          </p:val>
                                        </p:tav>
                                        <p:tav tm="100000">
                                          <p:val>
                                            <p:strVal val="#ppt_x"/>
                                          </p:val>
                                        </p:tav>
                                      </p:tavLst>
                                    </p:anim>
                                    <p:anim calcmode="lin" valueType="num">
                                      <p:cBhvr additive="base">
                                        <p:cTn id="196" dur="500" fill="hold"/>
                                        <p:tgtEl>
                                          <p:spTgt spid="4100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0"/>
                                        </p:tgtEl>
                                        <p:attrNameLst>
                                          <p:attrName>style.visibility</p:attrName>
                                        </p:attrNameLst>
                                      </p:cBhvr>
                                      <p:to>
                                        <p:strVal val="visible"/>
                                      </p:to>
                                    </p:set>
                                    <p:anim calcmode="lin" valueType="num">
                                      <p:cBhvr additive="base">
                                        <p:cTn id="199" dur="500" fill="hold"/>
                                        <p:tgtEl>
                                          <p:spTgt spid="50"/>
                                        </p:tgtEl>
                                        <p:attrNameLst>
                                          <p:attrName>ppt_x</p:attrName>
                                        </p:attrNameLst>
                                      </p:cBhvr>
                                      <p:tavLst>
                                        <p:tav tm="0">
                                          <p:val>
                                            <p:strVal val="#ppt_x"/>
                                          </p:val>
                                        </p:tav>
                                        <p:tav tm="100000">
                                          <p:val>
                                            <p:strVal val="#ppt_x"/>
                                          </p:val>
                                        </p:tav>
                                      </p:tavLst>
                                    </p:anim>
                                    <p:anim calcmode="lin" valueType="num">
                                      <p:cBhvr additive="base">
                                        <p:cTn id="200" dur="500" fill="hold"/>
                                        <p:tgtEl>
                                          <p:spTgt spid="50"/>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41010"/>
                                        </p:tgtEl>
                                        <p:attrNameLst>
                                          <p:attrName>style.visibility</p:attrName>
                                        </p:attrNameLst>
                                      </p:cBhvr>
                                      <p:to>
                                        <p:strVal val="visible"/>
                                      </p:to>
                                    </p:set>
                                    <p:anim calcmode="lin" valueType="num">
                                      <p:cBhvr additive="base">
                                        <p:cTn id="203" dur="500" fill="hold"/>
                                        <p:tgtEl>
                                          <p:spTgt spid="41010"/>
                                        </p:tgtEl>
                                        <p:attrNameLst>
                                          <p:attrName>ppt_x</p:attrName>
                                        </p:attrNameLst>
                                      </p:cBhvr>
                                      <p:tavLst>
                                        <p:tav tm="0">
                                          <p:val>
                                            <p:strVal val="#ppt_x"/>
                                          </p:val>
                                        </p:tav>
                                        <p:tav tm="100000">
                                          <p:val>
                                            <p:strVal val="#ppt_x"/>
                                          </p:val>
                                        </p:tav>
                                      </p:tavLst>
                                    </p:anim>
                                    <p:anim calcmode="lin" valueType="num">
                                      <p:cBhvr additive="base">
                                        <p:cTn id="204" dur="500" fill="hold"/>
                                        <p:tgtEl>
                                          <p:spTgt spid="4101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41011"/>
                                        </p:tgtEl>
                                        <p:attrNameLst>
                                          <p:attrName>style.visibility</p:attrName>
                                        </p:attrNameLst>
                                      </p:cBhvr>
                                      <p:to>
                                        <p:strVal val="visible"/>
                                      </p:to>
                                    </p:set>
                                    <p:anim calcmode="lin" valueType="num">
                                      <p:cBhvr additive="base">
                                        <p:cTn id="207" dur="500" fill="hold"/>
                                        <p:tgtEl>
                                          <p:spTgt spid="41011"/>
                                        </p:tgtEl>
                                        <p:attrNameLst>
                                          <p:attrName>ppt_x</p:attrName>
                                        </p:attrNameLst>
                                      </p:cBhvr>
                                      <p:tavLst>
                                        <p:tav tm="0">
                                          <p:val>
                                            <p:strVal val="#ppt_x"/>
                                          </p:val>
                                        </p:tav>
                                        <p:tav tm="100000">
                                          <p:val>
                                            <p:strVal val="#ppt_x"/>
                                          </p:val>
                                        </p:tav>
                                      </p:tavLst>
                                    </p:anim>
                                    <p:anim calcmode="lin" valueType="num">
                                      <p:cBhvr additive="base">
                                        <p:cTn id="208" dur="500" fill="hold"/>
                                        <p:tgtEl>
                                          <p:spTgt spid="4101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41012"/>
                                        </p:tgtEl>
                                        <p:attrNameLst>
                                          <p:attrName>style.visibility</p:attrName>
                                        </p:attrNameLst>
                                      </p:cBhvr>
                                      <p:to>
                                        <p:strVal val="visible"/>
                                      </p:to>
                                    </p:set>
                                    <p:anim calcmode="lin" valueType="num">
                                      <p:cBhvr additive="base">
                                        <p:cTn id="211" dur="500" fill="hold"/>
                                        <p:tgtEl>
                                          <p:spTgt spid="41012"/>
                                        </p:tgtEl>
                                        <p:attrNameLst>
                                          <p:attrName>ppt_x</p:attrName>
                                        </p:attrNameLst>
                                      </p:cBhvr>
                                      <p:tavLst>
                                        <p:tav tm="0">
                                          <p:val>
                                            <p:strVal val="#ppt_x"/>
                                          </p:val>
                                        </p:tav>
                                        <p:tav tm="100000">
                                          <p:val>
                                            <p:strVal val="#ppt_x"/>
                                          </p:val>
                                        </p:tav>
                                      </p:tavLst>
                                    </p:anim>
                                    <p:anim calcmode="lin" valueType="num">
                                      <p:cBhvr additive="base">
                                        <p:cTn id="212" dur="500" fill="hold"/>
                                        <p:tgtEl>
                                          <p:spTgt spid="4101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41013"/>
                                        </p:tgtEl>
                                        <p:attrNameLst>
                                          <p:attrName>style.visibility</p:attrName>
                                        </p:attrNameLst>
                                      </p:cBhvr>
                                      <p:to>
                                        <p:strVal val="visible"/>
                                      </p:to>
                                    </p:set>
                                    <p:anim calcmode="lin" valueType="num">
                                      <p:cBhvr additive="base">
                                        <p:cTn id="215" dur="500" fill="hold"/>
                                        <p:tgtEl>
                                          <p:spTgt spid="41013"/>
                                        </p:tgtEl>
                                        <p:attrNameLst>
                                          <p:attrName>ppt_x</p:attrName>
                                        </p:attrNameLst>
                                      </p:cBhvr>
                                      <p:tavLst>
                                        <p:tav tm="0">
                                          <p:val>
                                            <p:strVal val="#ppt_x"/>
                                          </p:val>
                                        </p:tav>
                                        <p:tav tm="100000">
                                          <p:val>
                                            <p:strVal val="#ppt_x"/>
                                          </p:val>
                                        </p:tav>
                                      </p:tavLst>
                                    </p:anim>
                                    <p:anim calcmode="lin" valueType="num">
                                      <p:cBhvr additive="base">
                                        <p:cTn id="216" dur="500" fill="hold"/>
                                        <p:tgtEl>
                                          <p:spTgt spid="4101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41014"/>
                                        </p:tgtEl>
                                        <p:attrNameLst>
                                          <p:attrName>style.visibility</p:attrName>
                                        </p:attrNameLst>
                                      </p:cBhvr>
                                      <p:to>
                                        <p:strVal val="visible"/>
                                      </p:to>
                                    </p:set>
                                    <p:anim calcmode="lin" valueType="num">
                                      <p:cBhvr additive="base">
                                        <p:cTn id="219" dur="500" fill="hold"/>
                                        <p:tgtEl>
                                          <p:spTgt spid="41014"/>
                                        </p:tgtEl>
                                        <p:attrNameLst>
                                          <p:attrName>ppt_x</p:attrName>
                                        </p:attrNameLst>
                                      </p:cBhvr>
                                      <p:tavLst>
                                        <p:tav tm="0">
                                          <p:val>
                                            <p:strVal val="#ppt_x"/>
                                          </p:val>
                                        </p:tav>
                                        <p:tav tm="100000">
                                          <p:val>
                                            <p:strVal val="#ppt_x"/>
                                          </p:val>
                                        </p:tav>
                                      </p:tavLst>
                                    </p:anim>
                                    <p:anim calcmode="lin" valueType="num">
                                      <p:cBhvr additive="base">
                                        <p:cTn id="220" dur="500" fill="hold"/>
                                        <p:tgtEl>
                                          <p:spTgt spid="4101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41015"/>
                                        </p:tgtEl>
                                        <p:attrNameLst>
                                          <p:attrName>style.visibility</p:attrName>
                                        </p:attrNameLst>
                                      </p:cBhvr>
                                      <p:to>
                                        <p:strVal val="visible"/>
                                      </p:to>
                                    </p:set>
                                    <p:anim calcmode="lin" valueType="num">
                                      <p:cBhvr additive="base">
                                        <p:cTn id="223" dur="500" fill="hold"/>
                                        <p:tgtEl>
                                          <p:spTgt spid="41015"/>
                                        </p:tgtEl>
                                        <p:attrNameLst>
                                          <p:attrName>ppt_x</p:attrName>
                                        </p:attrNameLst>
                                      </p:cBhvr>
                                      <p:tavLst>
                                        <p:tav tm="0">
                                          <p:val>
                                            <p:strVal val="#ppt_x"/>
                                          </p:val>
                                        </p:tav>
                                        <p:tav tm="100000">
                                          <p:val>
                                            <p:strVal val="#ppt_x"/>
                                          </p:val>
                                        </p:tav>
                                      </p:tavLst>
                                    </p:anim>
                                    <p:anim calcmode="lin" valueType="num">
                                      <p:cBhvr additive="base">
                                        <p:cTn id="224" dur="500" fill="hold"/>
                                        <p:tgtEl>
                                          <p:spTgt spid="4101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41016"/>
                                        </p:tgtEl>
                                        <p:attrNameLst>
                                          <p:attrName>style.visibility</p:attrName>
                                        </p:attrNameLst>
                                      </p:cBhvr>
                                      <p:to>
                                        <p:strVal val="visible"/>
                                      </p:to>
                                    </p:set>
                                    <p:anim calcmode="lin" valueType="num">
                                      <p:cBhvr additive="base">
                                        <p:cTn id="227" dur="500" fill="hold"/>
                                        <p:tgtEl>
                                          <p:spTgt spid="41016"/>
                                        </p:tgtEl>
                                        <p:attrNameLst>
                                          <p:attrName>ppt_x</p:attrName>
                                        </p:attrNameLst>
                                      </p:cBhvr>
                                      <p:tavLst>
                                        <p:tav tm="0">
                                          <p:val>
                                            <p:strVal val="#ppt_x"/>
                                          </p:val>
                                        </p:tav>
                                        <p:tav tm="100000">
                                          <p:val>
                                            <p:strVal val="#ppt_x"/>
                                          </p:val>
                                        </p:tav>
                                      </p:tavLst>
                                    </p:anim>
                                    <p:anim calcmode="lin" valueType="num">
                                      <p:cBhvr additive="base">
                                        <p:cTn id="228" dur="500" fill="hold"/>
                                        <p:tgtEl>
                                          <p:spTgt spid="4101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41017"/>
                                        </p:tgtEl>
                                        <p:attrNameLst>
                                          <p:attrName>style.visibility</p:attrName>
                                        </p:attrNameLst>
                                      </p:cBhvr>
                                      <p:to>
                                        <p:strVal val="visible"/>
                                      </p:to>
                                    </p:set>
                                    <p:anim calcmode="lin" valueType="num">
                                      <p:cBhvr additive="base">
                                        <p:cTn id="231" dur="500" fill="hold"/>
                                        <p:tgtEl>
                                          <p:spTgt spid="41017"/>
                                        </p:tgtEl>
                                        <p:attrNameLst>
                                          <p:attrName>ppt_x</p:attrName>
                                        </p:attrNameLst>
                                      </p:cBhvr>
                                      <p:tavLst>
                                        <p:tav tm="0">
                                          <p:val>
                                            <p:strVal val="#ppt_x"/>
                                          </p:val>
                                        </p:tav>
                                        <p:tav tm="100000">
                                          <p:val>
                                            <p:strVal val="#ppt_x"/>
                                          </p:val>
                                        </p:tav>
                                      </p:tavLst>
                                    </p:anim>
                                    <p:anim calcmode="lin" valueType="num">
                                      <p:cBhvr additive="base">
                                        <p:cTn id="232" dur="500" fill="hold"/>
                                        <p:tgtEl>
                                          <p:spTgt spid="4101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41018"/>
                                        </p:tgtEl>
                                        <p:attrNameLst>
                                          <p:attrName>style.visibility</p:attrName>
                                        </p:attrNameLst>
                                      </p:cBhvr>
                                      <p:to>
                                        <p:strVal val="visible"/>
                                      </p:to>
                                    </p:set>
                                    <p:anim calcmode="lin" valueType="num">
                                      <p:cBhvr additive="base">
                                        <p:cTn id="235" dur="500" fill="hold"/>
                                        <p:tgtEl>
                                          <p:spTgt spid="41018"/>
                                        </p:tgtEl>
                                        <p:attrNameLst>
                                          <p:attrName>ppt_x</p:attrName>
                                        </p:attrNameLst>
                                      </p:cBhvr>
                                      <p:tavLst>
                                        <p:tav tm="0">
                                          <p:val>
                                            <p:strVal val="#ppt_x"/>
                                          </p:val>
                                        </p:tav>
                                        <p:tav tm="100000">
                                          <p:val>
                                            <p:strVal val="#ppt_x"/>
                                          </p:val>
                                        </p:tav>
                                      </p:tavLst>
                                    </p:anim>
                                    <p:anim calcmode="lin" valueType="num">
                                      <p:cBhvr additive="base">
                                        <p:cTn id="236" dur="500" fill="hold"/>
                                        <p:tgtEl>
                                          <p:spTgt spid="4101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41019"/>
                                        </p:tgtEl>
                                        <p:attrNameLst>
                                          <p:attrName>style.visibility</p:attrName>
                                        </p:attrNameLst>
                                      </p:cBhvr>
                                      <p:to>
                                        <p:strVal val="visible"/>
                                      </p:to>
                                    </p:set>
                                    <p:anim calcmode="lin" valueType="num">
                                      <p:cBhvr additive="base">
                                        <p:cTn id="239" dur="500" fill="hold"/>
                                        <p:tgtEl>
                                          <p:spTgt spid="41019"/>
                                        </p:tgtEl>
                                        <p:attrNameLst>
                                          <p:attrName>ppt_x</p:attrName>
                                        </p:attrNameLst>
                                      </p:cBhvr>
                                      <p:tavLst>
                                        <p:tav tm="0">
                                          <p:val>
                                            <p:strVal val="#ppt_x"/>
                                          </p:val>
                                        </p:tav>
                                        <p:tav tm="100000">
                                          <p:val>
                                            <p:strVal val="#ppt_x"/>
                                          </p:val>
                                        </p:tav>
                                      </p:tavLst>
                                    </p:anim>
                                    <p:anim calcmode="lin" valueType="num">
                                      <p:cBhvr additive="base">
                                        <p:cTn id="240" dur="500" fill="hold"/>
                                        <p:tgtEl>
                                          <p:spTgt spid="4101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41020"/>
                                        </p:tgtEl>
                                        <p:attrNameLst>
                                          <p:attrName>style.visibility</p:attrName>
                                        </p:attrNameLst>
                                      </p:cBhvr>
                                      <p:to>
                                        <p:strVal val="visible"/>
                                      </p:to>
                                    </p:set>
                                    <p:anim calcmode="lin" valueType="num">
                                      <p:cBhvr additive="base">
                                        <p:cTn id="243" dur="500" fill="hold"/>
                                        <p:tgtEl>
                                          <p:spTgt spid="41020"/>
                                        </p:tgtEl>
                                        <p:attrNameLst>
                                          <p:attrName>ppt_x</p:attrName>
                                        </p:attrNameLst>
                                      </p:cBhvr>
                                      <p:tavLst>
                                        <p:tav tm="0">
                                          <p:val>
                                            <p:strVal val="#ppt_x"/>
                                          </p:val>
                                        </p:tav>
                                        <p:tav tm="100000">
                                          <p:val>
                                            <p:strVal val="#ppt_x"/>
                                          </p:val>
                                        </p:tav>
                                      </p:tavLst>
                                    </p:anim>
                                    <p:anim calcmode="lin" valueType="num">
                                      <p:cBhvr additive="base">
                                        <p:cTn id="244" dur="500" fill="hold"/>
                                        <p:tgtEl>
                                          <p:spTgt spid="4102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41021"/>
                                        </p:tgtEl>
                                        <p:attrNameLst>
                                          <p:attrName>style.visibility</p:attrName>
                                        </p:attrNameLst>
                                      </p:cBhvr>
                                      <p:to>
                                        <p:strVal val="visible"/>
                                      </p:to>
                                    </p:set>
                                    <p:anim calcmode="lin" valueType="num">
                                      <p:cBhvr additive="base">
                                        <p:cTn id="247" dur="500" fill="hold"/>
                                        <p:tgtEl>
                                          <p:spTgt spid="41021"/>
                                        </p:tgtEl>
                                        <p:attrNameLst>
                                          <p:attrName>ppt_x</p:attrName>
                                        </p:attrNameLst>
                                      </p:cBhvr>
                                      <p:tavLst>
                                        <p:tav tm="0">
                                          <p:val>
                                            <p:strVal val="#ppt_x"/>
                                          </p:val>
                                        </p:tav>
                                        <p:tav tm="100000">
                                          <p:val>
                                            <p:strVal val="#ppt_x"/>
                                          </p:val>
                                        </p:tav>
                                      </p:tavLst>
                                    </p:anim>
                                    <p:anim calcmode="lin" valueType="num">
                                      <p:cBhvr additive="base">
                                        <p:cTn id="248" dur="500" fill="hold"/>
                                        <p:tgtEl>
                                          <p:spTgt spid="4102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41022"/>
                                        </p:tgtEl>
                                        <p:attrNameLst>
                                          <p:attrName>style.visibility</p:attrName>
                                        </p:attrNameLst>
                                      </p:cBhvr>
                                      <p:to>
                                        <p:strVal val="visible"/>
                                      </p:to>
                                    </p:set>
                                    <p:anim calcmode="lin" valueType="num">
                                      <p:cBhvr additive="base">
                                        <p:cTn id="251" dur="500" fill="hold"/>
                                        <p:tgtEl>
                                          <p:spTgt spid="41022"/>
                                        </p:tgtEl>
                                        <p:attrNameLst>
                                          <p:attrName>ppt_x</p:attrName>
                                        </p:attrNameLst>
                                      </p:cBhvr>
                                      <p:tavLst>
                                        <p:tav tm="0">
                                          <p:val>
                                            <p:strVal val="#ppt_x"/>
                                          </p:val>
                                        </p:tav>
                                        <p:tav tm="100000">
                                          <p:val>
                                            <p:strVal val="#ppt_x"/>
                                          </p:val>
                                        </p:tav>
                                      </p:tavLst>
                                    </p:anim>
                                    <p:anim calcmode="lin" valueType="num">
                                      <p:cBhvr additive="base">
                                        <p:cTn id="252" dur="500" fill="hold"/>
                                        <p:tgtEl>
                                          <p:spTgt spid="41022"/>
                                        </p:tgtEl>
                                        <p:attrNameLst>
                                          <p:attrName>ppt_y</p:attrName>
                                        </p:attrNameLst>
                                      </p:cBhvr>
                                      <p:tavLst>
                                        <p:tav tm="0">
                                          <p:val>
                                            <p:strVal val="1+#ppt_h/2"/>
                                          </p:val>
                                        </p:tav>
                                        <p:tav tm="100000">
                                          <p:val>
                                            <p:strVal val="#ppt_y"/>
                                          </p:val>
                                        </p:tav>
                                      </p:tavLst>
                                    </p:anim>
                                  </p:childTnLst>
                                </p:cTn>
                              </p:par>
                              <p:par>
                                <p:cTn id="253" presetID="2" presetClass="entr" presetSubtype="4" fill="hold" nodeType="withEffect">
                                  <p:stCondLst>
                                    <p:cond delay="0"/>
                                  </p:stCondLst>
                                  <p:childTnLst>
                                    <p:set>
                                      <p:cBhvr>
                                        <p:cTn id="254" dur="1" fill="hold">
                                          <p:stCondLst>
                                            <p:cond delay="0"/>
                                          </p:stCondLst>
                                        </p:cTn>
                                        <p:tgtEl>
                                          <p:spTgt spid="41023"/>
                                        </p:tgtEl>
                                        <p:attrNameLst>
                                          <p:attrName>style.visibility</p:attrName>
                                        </p:attrNameLst>
                                      </p:cBhvr>
                                      <p:to>
                                        <p:strVal val="visible"/>
                                      </p:to>
                                    </p:set>
                                    <p:anim calcmode="lin" valueType="num">
                                      <p:cBhvr additive="base">
                                        <p:cTn id="255" dur="500" fill="hold"/>
                                        <p:tgtEl>
                                          <p:spTgt spid="41023"/>
                                        </p:tgtEl>
                                        <p:attrNameLst>
                                          <p:attrName>ppt_x</p:attrName>
                                        </p:attrNameLst>
                                      </p:cBhvr>
                                      <p:tavLst>
                                        <p:tav tm="0">
                                          <p:val>
                                            <p:strVal val="#ppt_x"/>
                                          </p:val>
                                        </p:tav>
                                        <p:tav tm="100000">
                                          <p:val>
                                            <p:strVal val="#ppt_x"/>
                                          </p:val>
                                        </p:tav>
                                      </p:tavLst>
                                    </p:anim>
                                    <p:anim calcmode="lin" valueType="num">
                                      <p:cBhvr additive="base">
                                        <p:cTn id="256" dur="500" fill="hold"/>
                                        <p:tgtEl>
                                          <p:spTgt spid="4102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41024"/>
                                        </p:tgtEl>
                                        <p:attrNameLst>
                                          <p:attrName>style.visibility</p:attrName>
                                        </p:attrNameLst>
                                      </p:cBhvr>
                                      <p:to>
                                        <p:strVal val="visible"/>
                                      </p:to>
                                    </p:set>
                                    <p:anim calcmode="lin" valueType="num">
                                      <p:cBhvr additive="base">
                                        <p:cTn id="259" dur="500" fill="hold"/>
                                        <p:tgtEl>
                                          <p:spTgt spid="41024"/>
                                        </p:tgtEl>
                                        <p:attrNameLst>
                                          <p:attrName>ppt_x</p:attrName>
                                        </p:attrNameLst>
                                      </p:cBhvr>
                                      <p:tavLst>
                                        <p:tav tm="0">
                                          <p:val>
                                            <p:strVal val="#ppt_x"/>
                                          </p:val>
                                        </p:tav>
                                        <p:tav tm="100000">
                                          <p:val>
                                            <p:strVal val="#ppt_x"/>
                                          </p:val>
                                        </p:tav>
                                      </p:tavLst>
                                    </p:anim>
                                    <p:anim calcmode="lin" valueType="num">
                                      <p:cBhvr additive="base">
                                        <p:cTn id="260" dur="500" fill="hold"/>
                                        <p:tgtEl>
                                          <p:spTgt spid="41024"/>
                                        </p:tgtEl>
                                        <p:attrNameLst>
                                          <p:attrName>ppt_y</p:attrName>
                                        </p:attrNameLst>
                                      </p:cBhvr>
                                      <p:tavLst>
                                        <p:tav tm="0">
                                          <p:val>
                                            <p:strVal val="1+#ppt_h/2"/>
                                          </p:val>
                                        </p:tav>
                                        <p:tav tm="100000">
                                          <p:val>
                                            <p:strVal val="#ppt_y"/>
                                          </p:val>
                                        </p:tav>
                                      </p:tavLst>
                                    </p:anim>
                                  </p:childTnLst>
                                </p:cTn>
                              </p:par>
                              <p:par>
                                <p:cTn id="261" presetID="2" presetClass="entr" presetSubtype="4" fill="hold" nodeType="withEffect">
                                  <p:stCondLst>
                                    <p:cond delay="0"/>
                                  </p:stCondLst>
                                  <p:childTnLst>
                                    <p:set>
                                      <p:cBhvr>
                                        <p:cTn id="262" dur="1" fill="hold">
                                          <p:stCondLst>
                                            <p:cond delay="0"/>
                                          </p:stCondLst>
                                        </p:cTn>
                                        <p:tgtEl>
                                          <p:spTgt spid="41025"/>
                                        </p:tgtEl>
                                        <p:attrNameLst>
                                          <p:attrName>style.visibility</p:attrName>
                                        </p:attrNameLst>
                                      </p:cBhvr>
                                      <p:to>
                                        <p:strVal val="visible"/>
                                      </p:to>
                                    </p:set>
                                    <p:anim calcmode="lin" valueType="num">
                                      <p:cBhvr additive="base">
                                        <p:cTn id="263" dur="500" fill="hold"/>
                                        <p:tgtEl>
                                          <p:spTgt spid="41025"/>
                                        </p:tgtEl>
                                        <p:attrNameLst>
                                          <p:attrName>ppt_x</p:attrName>
                                        </p:attrNameLst>
                                      </p:cBhvr>
                                      <p:tavLst>
                                        <p:tav tm="0">
                                          <p:val>
                                            <p:strVal val="#ppt_x"/>
                                          </p:val>
                                        </p:tav>
                                        <p:tav tm="100000">
                                          <p:val>
                                            <p:strVal val="#ppt_x"/>
                                          </p:val>
                                        </p:tav>
                                      </p:tavLst>
                                    </p:anim>
                                    <p:anim calcmode="lin" valueType="num">
                                      <p:cBhvr additive="base">
                                        <p:cTn id="264" dur="500" fill="hold"/>
                                        <p:tgtEl>
                                          <p:spTgt spid="4102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41026"/>
                                        </p:tgtEl>
                                        <p:attrNameLst>
                                          <p:attrName>style.visibility</p:attrName>
                                        </p:attrNameLst>
                                      </p:cBhvr>
                                      <p:to>
                                        <p:strVal val="visible"/>
                                      </p:to>
                                    </p:set>
                                    <p:anim calcmode="lin" valueType="num">
                                      <p:cBhvr additive="base">
                                        <p:cTn id="267" dur="500" fill="hold"/>
                                        <p:tgtEl>
                                          <p:spTgt spid="41026"/>
                                        </p:tgtEl>
                                        <p:attrNameLst>
                                          <p:attrName>ppt_x</p:attrName>
                                        </p:attrNameLst>
                                      </p:cBhvr>
                                      <p:tavLst>
                                        <p:tav tm="0">
                                          <p:val>
                                            <p:strVal val="#ppt_x"/>
                                          </p:val>
                                        </p:tav>
                                        <p:tav tm="100000">
                                          <p:val>
                                            <p:strVal val="#ppt_x"/>
                                          </p:val>
                                        </p:tav>
                                      </p:tavLst>
                                    </p:anim>
                                    <p:anim calcmode="lin" valueType="num">
                                      <p:cBhvr additive="base">
                                        <p:cTn id="268" dur="500" fill="hold"/>
                                        <p:tgtEl>
                                          <p:spTgt spid="4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6" grpId="0" animBg="1"/>
      <p:bldP spid="22" grpId="0" animBg="1"/>
      <p:bldP spid="40982" grpId="0"/>
      <p:bldP spid="40984" grpId="0"/>
      <p:bldP spid="40986" grpId="0"/>
      <p:bldP spid="40988" grpId="0"/>
      <p:bldP spid="40990" grpId="0"/>
      <p:bldP spid="40992" grpId="0"/>
      <p:bldP spid="40993" grpId="0"/>
      <p:bldP spid="35" grpId="0" animBg="1"/>
      <p:bldP spid="36" grpId="0" animBg="1"/>
      <p:bldP spid="40996" grpId="0"/>
      <p:bldP spid="38" grpId="0" animBg="1"/>
      <p:bldP spid="40998" grpId="0"/>
      <p:bldP spid="40999" grpId="0"/>
      <p:bldP spid="41" grpId="0" animBg="1"/>
      <p:bldP spid="41001" grpId="0"/>
      <p:bldP spid="41002" grpId="0"/>
      <p:bldP spid="44" grpId="0" animBg="1"/>
      <p:bldP spid="41004" grpId="0"/>
      <p:bldP spid="41005" grpId="0"/>
      <p:bldP spid="47" grpId="0" animBg="1"/>
      <p:bldP spid="41007" grpId="0"/>
      <p:bldP spid="41008" grpId="0"/>
      <p:bldP spid="50" grpId="0" animBg="1"/>
      <p:bldP spid="41010" grpId="0"/>
      <p:bldP spid="41011" grpId="0"/>
      <p:bldP spid="41012" grpId="0"/>
      <p:bldP spid="41013" grpId="0"/>
      <p:bldP spid="41014" grpId="0"/>
      <p:bldP spid="41015" grpId="0"/>
      <p:bldP spid="41016" grpId="0"/>
      <p:bldP spid="41017" grpId="0"/>
      <p:bldP spid="41018" grpId="0"/>
      <p:bldP spid="41019" grpId="0"/>
      <p:bldP spid="41020" grpId="0"/>
      <p:bldP spid="41021" grpId="0"/>
      <p:bldP spid="41022" grpId="0"/>
      <p:bldP spid="41024" grpId="0"/>
      <p:bldP spid="410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表格 67">
            <a:extLst>
              <a:ext uri="{FF2B5EF4-FFF2-40B4-BE49-F238E27FC236}">
                <a16:creationId xmlns="" xmlns:a16="http://schemas.microsoft.com/office/drawing/2014/main" id="{3DB6B488-A849-450E-A725-7CB8E394B0A6}"/>
              </a:ext>
            </a:extLst>
          </p:cNvPr>
          <p:cNvGraphicFramePr>
            <a:graphicFrameLocks noGrp="1"/>
          </p:cNvGraphicFramePr>
          <p:nvPr/>
        </p:nvGraphicFramePr>
        <p:xfrm>
          <a:off x="655638" y="1322388"/>
          <a:ext cx="11172830" cy="5037140"/>
        </p:xfrm>
        <a:graphic>
          <a:graphicData uri="http://schemas.openxmlformats.org/drawingml/2006/table">
            <a:tbl>
              <a:tblPr firstRow="1" firstCol="1" lastRow="1" lastCol="1" bandRow="1" bandCol="1"/>
              <a:tblGrid>
                <a:gridCol w="1436946">
                  <a:extLst>
                    <a:ext uri="{9D8B030D-6E8A-4147-A177-3AD203B41FA5}">
                      <a16:colId xmlns="" xmlns:a16="http://schemas.microsoft.com/office/drawing/2014/main" val="20000"/>
                    </a:ext>
                  </a:extLst>
                </a:gridCol>
                <a:gridCol w="324442">
                  <a:extLst>
                    <a:ext uri="{9D8B030D-6E8A-4147-A177-3AD203B41FA5}">
                      <a16:colId xmlns="" xmlns:a16="http://schemas.microsoft.com/office/drawing/2014/main" val="20001"/>
                    </a:ext>
                  </a:extLst>
                </a:gridCol>
                <a:gridCol w="324442">
                  <a:extLst>
                    <a:ext uri="{9D8B030D-6E8A-4147-A177-3AD203B41FA5}">
                      <a16:colId xmlns="" xmlns:a16="http://schemas.microsoft.com/office/drawing/2014/main" val="20002"/>
                    </a:ext>
                  </a:extLst>
                </a:gridCol>
                <a:gridCol w="324442">
                  <a:extLst>
                    <a:ext uri="{9D8B030D-6E8A-4147-A177-3AD203B41FA5}">
                      <a16:colId xmlns="" xmlns:a16="http://schemas.microsoft.com/office/drawing/2014/main" val="20003"/>
                    </a:ext>
                  </a:extLst>
                </a:gridCol>
                <a:gridCol w="324442">
                  <a:extLst>
                    <a:ext uri="{9D8B030D-6E8A-4147-A177-3AD203B41FA5}">
                      <a16:colId xmlns="" xmlns:a16="http://schemas.microsoft.com/office/drawing/2014/main" val="20004"/>
                    </a:ext>
                  </a:extLst>
                </a:gridCol>
                <a:gridCol w="324442">
                  <a:extLst>
                    <a:ext uri="{9D8B030D-6E8A-4147-A177-3AD203B41FA5}">
                      <a16:colId xmlns="" xmlns:a16="http://schemas.microsoft.com/office/drawing/2014/main" val="20005"/>
                    </a:ext>
                  </a:extLst>
                </a:gridCol>
                <a:gridCol w="324442">
                  <a:extLst>
                    <a:ext uri="{9D8B030D-6E8A-4147-A177-3AD203B41FA5}">
                      <a16:colId xmlns="" xmlns:a16="http://schemas.microsoft.com/office/drawing/2014/main" val="20006"/>
                    </a:ext>
                  </a:extLst>
                </a:gridCol>
                <a:gridCol w="324442">
                  <a:extLst>
                    <a:ext uri="{9D8B030D-6E8A-4147-A177-3AD203B41FA5}">
                      <a16:colId xmlns="" xmlns:a16="http://schemas.microsoft.com/office/drawing/2014/main" val="20007"/>
                    </a:ext>
                  </a:extLst>
                </a:gridCol>
                <a:gridCol w="324442">
                  <a:extLst>
                    <a:ext uri="{9D8B030D-6E8A-4147-A177-3AD203B41FA5}">
                      <a16:colId xmlns="" xmlns:a16="http://schemas.microsoft.com/office/drawing/2014/main" val="20008"/>
                    </a:ext>
                  </a:extLst>
                </a:gridCol>
                <a:gridCol w="324442">
                  <a:extLst>
                    <a:ext uri="{9D8B030D-6E8A-4147-A177-3AD203B41FA5}">
                      <a16:colId xmlns="" xmlns:a16="http://schemas.microsoft.com/office/drawing/2014/main" val="20009"/>
                    </a:ext>
                  </a:extLst>
                </a:gridCol>
                <a:gridCol w="324442">
                  <a:extLst>
                    <a:ext uri="{9D8B030D-6E8A-4147-A177-3AD203B41FA5}">
                      <a16:colId xmlns="" xmlns:a16="http://schemas.microsoft.com/office/drawing/2014/main" val="20010"/>
                    </a:ext>
                  </a:extLst>
                </a:gridCol>
                <a:gridCol w="324442">
                  <a:extLst>
                    <a:ext uri="{9D8B030D-6E8A-4147-A177-3AD203B41FA5}">
                      <a16:colId xmlns="" xmlns:a16="http://schemas.microsoft.com/office/drawing/2014/main" val="20011"/>
                    </a:ext>
                  </a:extLst>
                </a:gridCol>
                <a:gridCol w="324442">
                  <a:extLst>
                    <a:ext uri="{9D8B030D-6E8A-4147-A177-3AD203B41FA5}">
                      <a16:colId xmlns="" xmlns:a16="http://schemas.microsoft.com/office/drawing/2014/main" val="20012"/>
                    </a:ext>
                  </a:extLst>
                </a:gridCol>
                <a:gridCol w="324442">
                  <a:extLst>
                    <a:ext uri="{9D8B030D-6E8A-4147-A177-3AD203B41FA5}">
                      <a16:colId xmlns="" xmlns:a16="http://schemas.microsoft.com/office/drawing/2014/main" val="20013"/>
                    </a:ext>
                  </a:extLst>
                </a:gridCol>
                <a:gridCol w="324442">
                  <a:extLst>
                    <a:ext uri="{9D8B030D-6E8A-4147-A177-3AD203B41FA5}">
                      <a16:colId xmlns="" xmlns:a16="http://schemas.microsoft.com/office/drawing/2014/main" val="20014"/>
                    </a:ext>
                  </a:extLst>
                </a:gridCol>
                <a:gridCol w="324442">
                  <a:extLst>
                    <a:ext uri="{9D8B030D-6E8A-4147-A177-3AD203B41FA5}">
                      <a16:colId xmlns="" xmlns:a16="http://schemas.microsoft.com/office/drawing/2014/main" val="20015"/>
                    </a:ext>
                  </a:extLst>
                </a:gridCol>
                <a:gridCol w="324442">
                  <a:extLst>
                    <a:ext uri="{9D8B030D-6E8A-4147-A177-3AD203B41FA5}">
                      <a16:colId xmlns="" xmlns:a16="http://schemas.microsoft.com/office/drawing/2014/main" val="20016"/>
                    </a:ext>
                  </a:extLst>
                </a:gridCol>
                <a:gridCol w="324442">
                  <a:extLst>
                    <a:ext uri="{9D8B030D-6E8A-4147-A177-3AD203B41FA5}">
                      <a16:colId xmlns="" xmlns:a16="http://schemas.microsoft.com/office/drawing/2014/main" val="20017"/>
                    </a:ext>
                  </a:extLst>
                </a:gridCol>
                <a:gridCol w="324442">
                  <a:extLst>
                    <a:ext uri="{9D8B030D-6E8A-4147-A177-3AD203B41FA5}">
                      <a16:colId xmlns="" xmlns:a16="http://schemas.microsoft.com/office/drawing/2014/main" val="20018"/>
                    </a:ext>
                  </a:extLst>
                </a:gridCol>
                <a:gridCol w="324442">
                  <a:extLst>
                    <a:ext uri="{9D8B030D-6E8A-4147-A177-3AD203B41FA5}">
                      <a16:colId xmlns="" xmlns:a16="http://schemas.microsoft.com/office/drawing/2014/main" val="20019"/>
                    </a:ext>
                  </a:extLst>
                </a:gridCol>
                <a:gridCol w="324442">
                  <a:extLst>
                    <a:ext uri="{9D8B030D-6E8A-4147-A177-3AD203B41FA5}">
                      <a16:colId xmlns="" xmlns:a16="http://schemas.microsoft.com/office/drawing/2014/main" val="20020"/>
                    </a:ext>
                  </a:extLst>
                </a:gridCol>
                <a:gridCol w="324442">
                  <a:extLst>
                    <a:ext uri="{9D8B030D-6E8A-4147-A177-3AD203B41FA5}">
                      <a16:colId xmlns="" xmlns:a16="http://schemas.microsoft.com/office/drawing/2014/main" val="20021"/>
                    </a:ext>
                  </a:extLst>
                </a:gridCol>
                <a:gridCol w="324442">
                  <a:extLst>
                    <a:ext uri="{9D8B030D-6E8A-4147-A177-3AD203B41FA5}">
                      <a16:colId xmlns="" xmlns:a16="http://schemas.microsoft.com/office/drawing/2014/main" val="20022"/>
                    </a:ext>
                  </a:extLst>
                </a:gridCol>
                <a:gridCol w="324442">
                  <a:extLst>
                    <a:ext uri="{9D8B030D-6E8A-4147-A177-3AD203B41FA5}">
                      <a16:colId xmlns="" xmlns:a16="http://schemas.microsoft.com/office/drawing/2014/main" val="20023"/>
                    </a:ext>
                  </a:extLst>
                </a:gridCol>
                <a:gridCol w="324442">
                  <a:extLst>
                    <a:ext uri="{9D8B030D-6E8A-4147-A177-3AD203B41FA5}">
                      <a16:colId xmlns="" xmlns:a16="http://schemas.microsoft.com/office/drawing/2014/main" val="20024"/>
                    </a:ext>
                  </a:extLst>
                </a:gridCol>
                <a:gridCol w="324442">
                  <a:extLst>
                    <a:ext uri="{9D8B030D-6E8A-4147-A177-3AD203B41FA5}">
                      <a16:colId xmlns="" xmlns:a16="http://schemas.microsoft.com/office/drawing/2014/main" val="20025"/>
                    </a:ext>
                  </a:extLst>
                </a:gridCol>
                <a:gridCol w="324442">
                  <a:extLst>
                    <a:ext uri="{9D8B030D-6E8A-4147-A177-3AD203B41FA5}">
                      <a16:colId xmlns="" xmlns:a16="http://schemas.microsoft.com/office/drawing/2014/main" val="20026"/>
                    </a:ext>
                  </a:extLst>
                </a:gridCol>
                <a:gridCol w="307253">
                  <a:extLst>
                    <a:ext uri="{9D8B030D-6E8A-4147-A177-3AD203B41FA5}">
                      <a16:colId xmlns="" xmlns:a16="http://schemas.microsoft.com/office/drawing/2014/main" val="20027"/>
                    </a:ext>
                  </a:extLst>
                </a:gridCol>
                <a:gridCol w="307253">
                  <a:extLst>
                    <a:ext uri="{9D8B030D-6E8A-4147-A177-3AD203B41FA5}">
                      <a16:colId xmlns="" xmlns:a16="http://schemas.microsoft.com/office/drawing/2014/main" val="20028"/>
                    </a:ext>
                  </a:extLst>
                </a:gridCol>
                <a:gridCol w="685886">
                  <a:extLst>
                    <a:ext uri="{9D8B030D-6E8A-4147-A177-3AD203B41FA5}">
                      <a16:colId xmlns="" xmlns:a16="http://schemas.microsoft.com/office/drawing/2014/main" val="20029"/>
                    </a:ext>
                  </a:extLst>
                </a:gridCol>
              </a:tblGrid>
              <a:tr h="275187">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400" b="0" kern="0" baseline="0" dirty="0">
                          <a:solidFill>
                            <a:schemeClr val="bg1"/>
                          </a:solidFill>
                          <a:effectLst/>
                          <a:latin typeface="微软雅黑" panose="020B0503020204020204" charset="-122"/>
                          <a:ea typeface="微软雅黑" panose="020B0503020204020204" charset="-122"/>
                        </a:rPr>
                        <a:t>       </a:t>
                      </a:r>
                      <a:r>
                        <a:rPr lang="zh-CN" sz="1400" b="0" kern="0" dirty="0">
                          <a:solidFill>
                            <a:schemeClr val="bg1"/>
                          </a:solidFill>
                          <a:effectLst/>
                          <a:latin typeface="微软雅黑" panose="020B0503020204020204" charset="-122"/>
                          <a:ea typeface="微软雅黑" panose="020B0503020204020204" charset="-122"/>
                        </a:rPr>
                        <a:t>月份</a:t>
                      </a:r>
                      <a:endParaRPr lang="zh-CN" sz="1400" b="0" kern="100" dirty="0">
                        <a:solidFill>
                          <a:schemeClr val="bg1"/>
                        </a:solidFill>
                        <a:effectLst/>
                        <a:latin typeface="微软雅黑" panose="020B0503020204020204" charset="-122"/>
                        <a:ea typeface="微软雅黑" panose="020B0503020204020204" charset="-122"/>
                      </a:endParaRPr>
                    </a:p>
                    <a:p>
                      <a:pPr algn="ctr">
                        <a:spcAft>
                          <a:spcPts val="0"/>
                        </a:spcAft>
                      </a:pPr>
                      <a:r>
                        <a:rPr lang="en-US" sz="1400" b="0" kern="0" dirty="0">
                          <a:solidFill>
                            <a:schemeClr val="bg1"/>
                          </a:solidFill>
                          <a:effectLst/>
                          <a:latin typeface="微软雅黑" panose="020B0503020204020204" charset="-122"/>
                          <a:ea typeface="微软雅黑" panose="020B0503020204020204" charset="-122"/>
                        </a:rPr>
                        <a:t>                 </a:t>
                      </a:r>
                      <a:r>
                        <a:rPr lang="zh-CN" sz="1400" b="0" kern="0" dirty="0">
                          <a:solidFill>
                            <a:schemeClr val="bg1"/>
                          </a:solidFill>
                          <a:effectLst/>
                          <a:latin typeface="微软雅黑" panose="020B0503020204020204" charset="-122"/>
                          <a:ea typeface="微软雅黑" panose="020B0503020204020204" charset="-122"/>
                        </a:rPr>
                        <a:t>周期</a:t>
                      </a:r>
                      <a:endParaRPr lang="zh-CN" sz="1400" b="0" kern="100" dirty="0">
                        <a:solidFill>
                          <a:schemeClr val="bg1"/>
                        </a:solidFill>
                        <a:effectLst/>
                        <a:latin typeface="微软雅黑" panose="020B0503020204020204" charset="-122"/>
                        <a:ea typeface="微软雅黑" panose="020B0503020204020204" charset="-122"/>
                      </a:endParaRPr>
                    </a:p>
                    <a:p>
                      <a:pPr algn="ctr">
                        <a:spcAft>
                          <a:spcPts val="0"/>
                        </a:spcAft>
                      </a:pPr>
                      <a:r>
                        <a:rPr lang="zh-CN" sz="1400" b="0" kern="0" dirty="0">
                          <a:solidFill>
                            <a:schemeClr val="bg1"/>
                          </a:solidFill>
                          <a:effectLst/>
                          <a:latin typeface="微软雅黑" panose="020B0503020204020204" charset="-122"/>
                          <a:ea typeface="微软雅黑" panose="020B0503020204020204" charset="-122"/>
                        </a:rPr>
                        <a:t>活动</a:t>
                      </a:r>
                      <a:endParaRPr lang="zh-CN" sz="1400" b="0" kern="100" dirty="0">
                        <a:solidFill>
                          <a:schemeClr val="bg1"/>
                        </a:solidFill>
                        <a:effectLst/>
                        <a:latin typeface="微软雅黑" panose="020B0503020204020204" charset="-122"/>
                        <a:ea typeface="微软雅黑" panose="020B0503020204020204" charset="-122"/>
                      </a:endParaRPr>
                    </a:p>
                    <a:p>
                      <a:pPr algn="ctr">
                        <a:spcAft>
                          <a:spcPts val="0"/>
                        </a:spcAft>
                      </a:pPr>
                      <a:r>
                        <a:rPr lang="en-US" altLang="zh-CN" sz="1400" b="0" kern="0" dirty="0">
                          <a:solidFill>
                            <a:schemeClr val="bg1"/>
                          </a:solidFill>
                          <a:effectLst/>
                          <a:latin typeface="微软雅黑" panose="020B0503020204020204" charset="-122"/>
                          <a:ea typeface="微软雅黑" panose="020B0503020204020204" charset="-122"/>
                        </a:rPr>
                        <a:t>     </a:t>
                      </a:r>
                      <a:r>
                        <a:rPr lang="zh-CN" sz="1400" b="0" kern="0" dirty="0">
                          <a:solidFill>
                            <a:schemeClr val="bg1"/>
                          </a:solidFill>
                          <a:effectLst/>
                          <a:latin typeface="微软雅黑" panose="020B0503020204020204" charset="-122"/>
                          <a:ea typeface="微软雅黑" panose="020B0503020204020204" charset="-122"/>
                        </a:rPr>
                        <a:t>项目</a:t>
                      </a:r>
                      <a:endParaRPr lang="zh-CN" sz="1400" b="0" kern="100" dirty="0">
                        <a:solidFill>
                          <a:schemeClr val="bg1"/>
                        </a:solidFill>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ap="flat" cmpd="sng" algn="ctr">
                      <a:solidFill>
                        <a:sysClr val="window" lastClr="FFFFFF"/>
                      </a:solidFill>
                      <a:prstDash val="solid"/>
                      <a:round/>
                      <a:headEnd type="none" w="med" len="med"/>
                      <a:tailEnd type="none" w="med" len="med"/>
                    </a:lnTlToBr>
                    <a:lnBlToTr w="12700" cmpd="sng">
                      <a:noFill/>
                      <a:prstDash val="solid"/>
                    </a:lnBlToTr>
                    <a:solidFill>
                      <a:srgbClr val="1B6EB8"/>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3</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4</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5</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6</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7</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8</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9</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hMerge="1">
                  <a:txBody>
                    <a:bodyPr/>
                    <a:lstStyle/>
                    <a:p>
                      <a:endParaRPr lang="zh-CN"/>
                    </a:p>
                  </a:txBody>
                  <a:tcPr/>
                </a:tc>
                <a:tc hMerge="1">
                  <a:txBody>
                    <a:bodyPr/>
                    <a:lstStyle/>
                    <a:p>
                      <a:endParaRPr lang="zh-CN"/>
                    </a:p>
                  </a:txBody>
                  <a:tcPr/>
                </a:tc>
                <a:tc hMerge="1">
                  <a:txBody>
                    <a:bodyPr/>
                    <a:lstStyle/>
                    <a:p>
                      <a:endParaRPr lang="zh-CN"/>
                    </a:p>
                  </a:txBody>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latin typeface="微软雅黑" panose="020B0503020204020204" charset="-122"/>
                          <a:ea typeface="微软雅黑" panose="020B0503020204020204" charset="-122"/>
                        </a:rPr>
                        <a:t> </a:t>
                      </a:r>
                      <a:endParaRPr lang="zh-CN" sz="1200" b="0" kern="100" dirty="0">
                        <a:effectLst/>
                        <a:latin typeface="微软雅黑" panose="020B0503020204020204" charset="-122"/>
                        <a:ea typeface="微软雅黑" panose="020B0503020204020204" charset="-122"/>
                      </a:endParaRPr>
                    </a:p>
                    <a:p>
                      <a:pPr algn="ctr">
                        <a:spcAft>
                          <a:spcPts val="0"/>
                        </a:spcAft>
                      </a:pPr>
                      <a:r>
                        <a:rPr lang="zh-CN" sz="1200" b="0" kern="100" dirty="0">
                          <a:effectLst/>
                          <a:latin typeface="微软雅黑" panose="020B0503020204020204" charset="-122"/>
                          <a:ea typeface="微软雅黑" panose="020B0503020204020204" charset="-122"/>
                        </a:rPr>
                        <a:t>负责人</a:t>
                      </a: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0"/>
                  </a:ext>
                </a:extLst>
              </a:tr>
              <a:tr h="687967">
                <a:tc vMerge="1">
                  <a:txBody>
                    <a:bodyPr/>
                    <a:lstStyle/>
                    <a:p>
                      <a:endParaRPr lang="zh-CN"/>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3" marR="68583"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vMerge="1">
                  <a:txBody>
                    <a:bodyPr/>
                    <a:lstStyle/>
                    <a:p>
                      <a:endParaRPr lang="zh-CN"/>
                    </a:p>
                  </a:txBody>
                  <a:tcPr/>
                </a:tc>
                <a:extLst>
                  <a:ext uri="{0D108BD9-81ED-4DB2-BD59-A6C34878D82A}">
                    <a16:rowId xmlns="" xmlns:a16="http://schemas.microsoft.com/office/drawing/2014/main" val="10001"/>
                  </a:ext>
                </a:extLst>
              </a:tr>
              <a:tr h="3983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选出圈名及圈徽</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2"/>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主题确定</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3"/>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活动计划拟定</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4"/>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现状把握</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5"/>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目标设定</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6"/>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原因解析</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7"/>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制定对策</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8"/>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对策实施</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09"/>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效果确认</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10"/>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标准化</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11"/>
                  </a:ext>
                </a:extLst>
              </a:tr>
              <a:tr h="3277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检讨及改进</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12"/>
                  </a:ext>
                </a:extLst>
              </a:tr>
              <a:tr h="3983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charset="-122"/>
                          <a:ea typeface="微软雅黑" panose="020B0503020204020204" charset="-122"/>
                        </a:rPr>
                        <a:t> </a:t>
                      </a:r>
                      <a:r>
                        <a:rPr lang="zh-CN" sz="1200" b="0" kern="0" dirty="0">
                          <a:effectLst/>
                          <a:latin typeface="微软雅黑" panose="020B0503020204020204" charset="-122"/>
                          <a:ea typeface="微软雅黑" panose="020B0503020204020204" charset="-122"/>
                        </a:rPr>
                        <a:t>资料整理及发表</a:t>
                      </a:r>
                      <a:endParaRPr lang="zh-CN" sz="1200" b="0" kern="100" dirty="0">
                        <a:effectLst/>
                        <a:latin typeface="微软雅黑" panose="020B0503020204020204" charset="-122"/>
                        <a:ea typeface="微软雅黑" panose="020B0503020204020204" charset="-122"/>
                      </a:endParaRPr>
                    </a:p>
                  </a:txBody>
                  <a:tcPr marL="68583" marR="68583"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B6EB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charset="-122"/>
                          <a:ea typeface="微软雅黑" panose="020B0503020204020204" charset="-122"/>
                        </a:rPr>
                        <a:t>xxx</a:t>
                      </a:r>
                      <a:endParaRPr lang="zh-CN" altLang="zh-CN" sz="1200" b="0" kern="100" dirty="0">
                        <a:effectLst/>
                        <a:latin typeface="微软雅黑" panose="020B0503020204020204" charset="-122"/>
                        <a:ea typeface="微软雅黑" panose="020B0503020204020204" charset="-122"/>
                      </a:endParaRPr>
                    </a:p>
                  </a:txBody>
                  <a:tcPr marL="68583" marR="68583"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5BB52"/>
                    </a:solidFill>
                  </a:tcPr>
                </a:tc>
                <a:extLst>
                  <a:ext uri="{0D108BD9-81ED-4DB2-BD59-A6C34878D82A}">
                    <a16:rowId xmlns="" xmlns:a16="http://schemas.microsoft.com/office/drawing/2014/main" val="10013"/>
                  </a:ext>
                </a:extLst>
              </a:tr>
            </a:tbl>
          </a:graphicData>
        </a:graphic>
      </p:graphicFrame>
      <p:sp>
        <p:nvSpPr>
          <p:cNvPr id="69" name="圆角矩形 3">
            <a:extLst>
              <a:ext uri="{FF2B5EF4-FFF2-40B4-BE49-F238E27FC236}">
                <a16:creationId xmlns="" xmlns:a16="http://schemas.microsoft.com/office/drawing/2014/main" id="{B31F94AC-6AEA-4EE3-94CB-4BE9442032DB}"/>
              </a:ext>
            </a:extLst>
          </p:cNvPr>
          <p:cNvSpPr/>
          <p:nvPr/>
        </p:nvSpPr>
        <p:spPr>
          <a:xfrm>
            <a:off x="2382838" y="2378075"/>
            <a:ext cx="1766887" cy="71438"/>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0" name="圆角矩形 43">
            <a:extLst>
              <a:ext uri="{FF2B5EF4-FFF2-40B4-BE49-F238E27FC236}">
                <a16:creationId xmlns="" xmlns:a16="http://schemas.microsoft.com/office/drawing/2014/main" id="{5DC80ECE-4212-40C3-BF4D-BE509C44283F}"/>
              </a:ext>
            </a:extLst>
          </p:cNvPr>
          <p:cNvSpPr/>
          <p:nvPr/>
        </p:nvSpPr>
        <p:spPr>
          <a:xfrm>
            <a:off x="9872663" y="6043613"/>
            <a:ext cx="1214437" cy="71437"/>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1" name="圆角矩形 44">
            <a:extLst>
              <a:ext uri="{FF2B5EF4-FFF2-40B4-BE49-F238E27FC236}">
                <a16:creationId xmlns="" xmlns:a16="http://schemas.microsoft.com/office/drawing/2014/main" id="{0B1D41CC-3812-4098-8CFA-5C3CE1992615}"/>
              </a:ext>
            </a:extLst>
          </p:cNvPr>
          <p:cNvSpPr/>
          <p:nvPr/>
        </p:nvSpPr>
        <p:spPr>
          <a:xfrm>
            <a:off x="3481388" y="2736850"/>
            <a:ext cx="806450" cy="71438"/>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2" name="圆角矩形 47">
            <a:extLst>
              <a:ext uri="{FF2B5EF4-FFF2-40B4-BE49-F238E27FC236}">
                <a16:creationId xmlns="" xmlns:a16="http://schemas.microsoft.com/office/drawing/2014/main" id="{B37D6057-B898-4DC1-BC34-7ACBF981F3E8}"/>
              </a:ext>
            </a:extLst>
          </p:cNvPr>
          <p:cNvSpPr/>
          <p:nvPr/>
        </p:nvSpPr>
        <p:spPr>
          <a:xfrm>
            <a:off x="5634038" y="3776663"/>
            <a:ext cx="668337" cy="73025"/>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3" name="圆角矩形 49">
            <a:extLst>
              <a:ext uri="{FF2B5EF4-FFF2-40B4-BE49-F238E27FC236}">
                <a16:creationId xmlns="" xmlns:a16="http://schemas.microsoft.com/office/drawing/2014/main" id="{46BF4799-C846-49A8-88B2-532ADC73E2B5}"/>
              </a:ext>
            </a:extLst>
          </p:cNvPr>
          <p:cNvSpPr/>
          <p:nvPr/>
        </p:nvSpPr>
        <p:spPr>
          <a:xfrm>
            <a:off x="4418013" y="3100388"/>
            <a:ext cx="1768475" cy="71437"/>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4" name="圆角矩形 50">
            <a:extLst>
              <a:ext uri="{FF2B5EF4-FFF2-40B4-BE49-F238E27FC236}">
                <a16:creationId xmlns="" xmlns:a16="http://schemas.microsoft.com/office/drawing/2014/main" id="{69785913-9798-401B-84D5-F1916E41F1A3}"/>
              </a:ext>
            </a:extLst>
          </p:cNvPr>
          <p:cNvSpPr/>
          <p:nvPr/>
        </p:nvSpPr>
        <p:spPr>
          <a:xfrm>
            <a:off x="6721475" y="4114800"/>
            <a:ext cx="1216025" cy="71438"/>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5" name="圆角矩形 51">
            <a:extLst>
              <a:ext uri="{FF2B5EF4-FFF2-40B4-BE49-F238E27FC236}">
                <a16:creationId xmlns="" xmlns:a16="http://schemas.microsoft.com/office/drawing/2014/main" id="{C378317C-8C90-471A-B3D0-498E55BEDF2E}"/>
              </a:ext>
            </a:extLst>
          </p:cNvPr>
          <p:cNvSpPr/>
          <p:nvPr/>
        </p:nvSpPr>
        <p:spPr>
          <a:xfrm>
            <a:off x="5054600" y="4751388"/>
            <a:ext cx="3490913" cy="71437"/>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6" name="圆角矩形 52">
            <a:extLst>
              <a:ext uri="{FF2B5EF4-FFF2-40B4-BE49-F238E27FC236}">
                <a16:creationId xmlns="" xmlns:a16="http://schemas.microsoft.com/office/drawing/2014/main" id="{DD6D7DC4-DC1C-4B17-B32C-175E83EB4C83}"/>
              </a:ext>
            </a:extLst>
          </p:cNvPr>
          <p:cNvSpPr/>
          <p:nvPr/>
        </p:nvSpPr>
        <p:spPr>
          <a:xfrm>
            <a:off x="6302375" y="4427538"/>
            <a:ext cx="571500" cy="73025"/>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7" name="圆角矩形 53">
            <a:extLst>
              <a:ext uri="{FF2B5EF4-FFF2-40B4-BE49-F238E27FC236}">
                <a16:creationId xmlns="" xmlns:a16="http://schemas.microsoft.com/office/drawing/2014/main" id="{B3880904-8A6D-4099-8E26-2E54DBBF8A79}"/>
              </a:ext>
            </a:extLst>
          </p:cNvPr>
          <p:cNvSpPr/>
          <p:nvPr/>
        </p:nvSpPr>
        <p:spPr>
          <a:xfrm>
            <a:off x="8024813" y="5070475"/>
            <a:ext cx="1214437" cy="71438"/>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8" name="圆角矩形 54">
            <a:extLst>
              <a:ext uri="{FF2B5EF4-FFF2-40B4-BE49-F238E27FC236}">
                <a16:creationId xmlns="" xmlns:a16="http://schemas.microsoft.com/office/drawing/2014/main" id="{72208B1D-753D-4201-B2F0-FF9C6D35FB50}"/>
              </a:ext>
            </a:extLst>
          </p:cNvPr>
          <p:cNvSpPr/>
          <p:nvPr/>
        </p:nvSpPr>
        <p:spPr>
          <a:xfrm>
            <a:off x="8656638" y="5387975"/>
            <a:ext cx="1216025" cy="71438"/>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79" name="圆角矩形 55">
            <a:extLst>
              <a:ext uri="{FF2B5EF4-FFF2-40B4-BE49-F238E27FC236}">
                <a16:creationId xmlns="" xmlns:a16="http://schemas.microsoft.com/office/drawing/2014/main" id="{D915AD53-3998-45F1-B1BC-74ADE7C7393D}"/>
              </a:ext>
            </a:extLst>
          </p:cNvPr>
          <p:cNvSpPr/>
          <p:nvPr/>
        </p:nvSpPr>
        <p:spPr>
          <a:xfrm>
            <a:off x="9872663" y="5716588"/>
            <a:ext cx="1214437" cy="71437"/>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80" name="圆角矩形 56">
            <a:extLst>
              <a:ext uri="{FF2B5EF4-FFF2-40B4-BE49-F238E27FC236}">
                <a16:creationId xmlns="" xmlns:a16="http://schemas.microsoft.com/office/drawing/2014/main" id="{902357B4-6CD7-4CCD-A0F9-E4A89227F8D1}"/>
              </a:ext>
            </a:extLst>
          </p:cNvPr>
          <p:cNvSpPr/>
          <p:nvPr/>
        </p:nvSpPr>
        <p:spPr>
          <a:xfrm>
            <a:off x="5010150" y="3462338"/>
            <a:ext cx="668338" cy="71437"/>
          </a:xfrm>
          <a:prstGeom prst="roundRect">
            <a:avLst>
              <a:gd name="adj" fmla="val 50000"/>
            </a:avLst>
          </a:prstGeom>
          <a:gradFill flip="none" rotWithShape="1">
            <a:gsLst>
              <a:gs pos="0">
                <a:srgbClr val="9BBB59"/>
              </a:gs>
              <a:gs pos="100000">
                <a:srgbClr val="2778AF"/>
              </a:gs>
            </a:gsLst>
            <a:lin ang="81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1000"/>
                                        <p:tgtEl>
                                          <p:spTgt spid="72"/>
                                        </p:tgtEl>
                                      </p:cBhvr>
                                    </p:animEffect>
                                    <p:anim calcmode="lin" valueType="num">
                                      <p:cBhvr>
                                        <p:cTn id="28" dur="1000" fill="hold"/>
                                        <p:tgtEl>
                                          <p:spTgt spid="72"/>
                                        </p:tgtEl>
                                        <p:attrNameLst>
                                          <p:attrName>ppt_x</p:attrName>
                                        </p:attrNameLst>
                                      </p:cBhvr>
                                      <p:tavLst>
                                        <p:tav tm="0">
                                          <p:val>
                                            <p:strVal val="#ppt_x"/>
                                          </p:val>
                                        </p:tav>
                                        <p:tav tm="100000">
                                          <p:val>
                                            <p:strVal val="#ppt_x"/>
                                          </p:val>
                                        </p:tav>
                                      </p:tavLst>
                                    </p:anim>
                                    <p:anim calcmode="lin" valueType="num">
                                      <p:cBhvr>
                                        <p:cTn id="29" dur="1000" fill="hold"/>
                                        <p:tgtEl>
                                          <p:spTgt spid="7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anim calcmode="lin" valueType="num">
                                      <p:cBhvr>
                                        <p:cTn id="33" dur="1000" fill="hold"/>
                                        <p:tgtEl>
                                          <p:spTgt spid="73"/>
                                        </p:tgtEl>
                                        <p:attrNameLst>
                                          <p:attrName>ppt_x</p:attrName>
                                        </p:attrNameLst>
                                      </p:cBhvr>
                                      <p:tavLst>
                                        <p:tav tm="0">
                                          <p:val>
                                            <p:strVal val="#ppt_x"/>
                                          </p:val>
                                        </p:tav>
                                        <p:tav tm="100000">
                                          <p:val>
                                            <p:strVal val="#ppt_x"/>
                                          </p:val>
                                        </p:tav>
                                      </p:tavLst>
                                    </p:anim>
                                    <p:anim calcmode="lin" valueType="num">
                                      <p:cBhvr>
                                        <p:cTn id="34" dur="1000" fill="hold"/>
                                        <p:tgtEl>
                                          <p:spTgt spid="7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anim calcmode="lin" valueType="num">
                                      <p:cBhvr>
                                        <p:cTn id="38" dur="1000" fill="hold"/>
                                        <p:tgtEl>
                                          <p:spTgt spid="74"/>
                                        </p:tgtEl>
                                        <p:attrNameLst>
                                          <p:attrName>ppt_x</p:attrName>
                                        </p:attrNameLst>
                                      </p:cBhvr>
                                      <p:tavLst>
                                        <p:tav tm="0">
                                          <p:val>
                                            <p:strVal val="#ppt_x"/>
                                          </p:val>
                                        </p:tav>
                                        <p:tav tm="100000">
                                          <p:val>
                                            <p:strVal val="#ppt_x"/>
                                          </p:val>
                                        </p:tav>
                                      </p:tavLst>
                                    </p:anim>
                                    <p:anim calcmode="lin" valueType="num">
                                      <p:cBhvr>
                                        <p:cTn id="39" dur="1000" fill="hold"/>
                                        <p:tgtEl>
                                          <p:spTgt spid="7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00"/>
                                        <p:tgtEl>
                                          <p:spTgt spid="75"/>
                                        </p:tgtEl>
                                      </p:cBhvr>
                                    </p:animEffect>
                                    <p:anim calcmode="lin" valueType="num">
                                      <p:cBhvr>
                                        <p:cTn id="43" dur="1000" fill="hold"/>
                                        <p:tgtEl>
                                          <p:spTgt spid="75"/>
                                        </p:tgtEl>
                                        <p:attrNameLst>
                                          <p:attrName>ppt_x</p:attrName>
                                        </p:attrNameLst>
                                      </p:cBhvr>
                                      <p:tavLst>
                                        <p:tav tm="0">
                                          <p:val>
                                            <p:strVal val="#ppt_x"/>
                                          </p:val>
                                        </p:tav>
                                        <p:tav tm="100000">
                                          <p:val>
                                            <p:strVal val="#ppt_x"/>
                                          </p:val>
                                        </p:tav>
                                      </p:tavLst>
                                    </p:anim>
                                    <p:anim calcmode="lin" valueType="num">
                                      <p:cBhvr>
                                        <p:cTn id="44" dur="1000" fill="hold"/>
                                        <p:tgtEl>
                                          <p:spTgt spid="7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anim calcmode="lin" valueType="num">
                                      <p:cBhvr>
                                        <p:cTn id="48" dur="1000" fill="hold"/>
                                        <p:tgtEl>
                                          <p:spTgt spid="76"/>
                                        </p:tgtEl>
                                        <p:attrNameLst>
                                          <p:attrName>ppt_x</p:attrName>
                                        </p:attrNameLst>
                                      </p:cBhvr>
                                      <p:tavLst>
                                        <p:tav tm="0">
                                          <p:val>
                                            <p:strVal val="#ppt_x"/>
                                          </p:val>
                                        </p:tav>
                                        <p:tav tm="100000">
                                          <p:val>
                                            <p:strVal val="#ppt_x"/>
                                          </p:val>
                                        </p:tav>
                                      </p:tavLst>
                                    </p:anim>
                                    <p:anim calcmode="lin" valueType="num">
                                      <p:cBhvr>
                                        <p:cTn id="49" dur="1000" fill="hold"/>
                                        <p:tgtEl>
                                          <p:spTgt spid="7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1000"/>
                                        <p:tgtEl>
                                          <p:spTgt spid="78"/>
                                        </p:tgtEl>
                                      </p:cBhvr>
                                    </p:animEffect>
                                    <p:anim calcmode="lin" valueType="num">
                                      <p:cBhvr>
                                        <p:cTn id="58" dur="1000" fill="hold"/>
                                        <p:tgtEl>
                                          <p:spTgt spid="78"/>
                                        </p:tgtEl>
                                        <p:attrNameLst>
                                          <p:attrName>ppt_x</p:attrName>
                                        </p:attrNameLst>
                                      </p:cBhvr>
                                      <p:tavLst>
                                        <p:tav tm="0">
                                          <p:val>
                                            <p:strVal val="#ppt_x"/>
                                          </p:val>
                                        </p:tav>
                                        <p:tav tm="100000">
                                          <p:val>
                                            <p:strVal val="#ppt_x"/>
                                          </p:val>
                                        </p:tav>
                                      </p:tavLst>
                                    </p:anim>
                                    <p:anim calcmode="lin" valueType="num">
                                      <p:cBhvr>
                                        <p:cTn id="59" dur="1000" fill="hold"/>
                                        <p:tgtEl>
                                          <p:spTgt spid="7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1000"/>
                                        <p:tgtEl>
                                          <p:spTgt spid="79"/>
                                        </p:tgtEl>
                                      </p:cBhvr>
                                    </p:animEffect>
                                    <p:anim calcmode="lin" valueType="num">
                                      <p:cBhvr>
                                        <p:cTn id="63" dur="1000" fill="hold"/>
                                        <p:tgtEl>
                                          <p:spTgt spid="79"/>
                                        </p:tgtEl>
                                        <p:attrNameLst>
                                          <p:attrName>ppt_x</p:attrName>
                                        </p:attrNameLst>
                                      </p:cBhvr>
                                      <p:tavLst>
                                        <p:tav tm="0">
                                          <p:val>
                                            <p:strVal val="#ppt_x"/>
                                          </p:val>
                                        </p:tav>
                                        <p:tav tm="100000">
                                          <p:val>
                                            <p:strVal val="#ppt_x"/>
                                          </p:val>
                                        </p:tav>
                                      </p:tavLst>
                                    </p:anim>
                                    <p:anim calcmode="lin" valueType="num">
                                      <p:cBhvr>
                                        <p:cTn id="64" dur="1000" fill="hold"/>
                                        <p:tgtEl>
                                          <p:spTgt spid="7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1000"/>
                                        <p:tgtEl>
                                          <p:spTgt spid="80"/>
                                        </p:tgtEl>
                                      </p:cBhvr>
                                    </p:animEffect>
                                    <p:anim calcmode="lin" valueType="num">
                                      <p:cBhvr>
                                        <p:cTn id="68" dur="1000" fill="hold"/>
                                        <p:tgtEl>
                                          <p:spTgt spid="80"/>
                                        </p:tgtEl>
                                        <p:attrNameLst>
                                          <p:attrName>ppt_x</p:attrName>
                                        </p:attrNameLst>
                                      </p:cBhvr>
                                      <p:tavLst>
                                        <p:tav tm="0">
                                          <p:val>
                                            <p:strVal val="#ppt_x"/>
                                          </p:val>
                                        </p:tav>
                                        <p:tav tm="100000">
                                          <p:val>
                                            <p:strVal val="#ppt_x"/>
                                          </p:val>
                                        </p:tav>
                                      </p:tavLst>
                                    </p:anim>
                                    <p:anim calcmode="lin" valueType="num">
                                      <p:cBhvr>
                                        <p:cTn id="6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7" name="对象 1"/>
          <p:cNvGraphicFramePr>
            <a:graphicFrameLocks/>
          </p:cNvGraphicFramePr>
          <p:nvPr/>
        </p:nvGraphicFramePr>
        <p:xfrm>
          <a:off x="1611313" y="998538"/>
          <a:ext cx="10052050" cy="5592762"/>
        </p:xfrm>
        <a:graphic>
          <a:graphicData uri="http://schemas.openxmlformats.org/presentationml/2006/ole">
            <mc:AlternateContent xmlns:mc="http://schemas.openxmlformats.org/markup-compatibility/2006">
              <mc:Choice xmlns:v="urn:schemas-microsoft-com:vml" Requires="v">
                <p:oleObj spid="_x0000_s45060" r:id="rId6" imgW="10047619" imgH="5590476" progId="excel.sheet.8">
                  <p:embed/>
                </p:oleObj>
              </mc:Choice>
              <mc:Fallback>
                <p:oleObj r:id="rId6" imgW="10047619" imgH="5590476" progId="excel.sheet.8">
                  <p:embed/>
                  <p:pic>
                    <p:nvPicPr>
                      <p:cNvPr id="0" name="对象 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313" y="998538"/>
                        <a:ext cx="1005205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fade">
                                      <p:cBhvr>
                                        <p:cTn id="7" dur="1000"/>
                                        <p:tgtEl>
                                          <p:spTgt spid="45057"/>
                                        </p:tgtEl>
                                      </p:cBhvr>
                                    </p:animEffect>
                                    <p:anim calcmode="lin" valueType="num">
                                      <p:cBhvr>
                                        <p:cTn id="8" dur="1000" fill="hold"/>
                                        <p:tgtEl>
                                          <p:spTgt spid="45057"/>
                                        </p:tgtEl>
                                        <p:attrNameLst>
                                          <p:attrName>ppt_x</p:attrName>
                                        </p:attrNameLst>
                                      </p:cBhvr>
                                      <p:tavLst>
                                        <p:tav tm="0">
                                          <p:val>
                                            <p:strVal val="#ppt_x"/>
                                          </p:val>
                                        </p:tav>
                                        <p:tav tm="100000">
                                          <p:val>
                                            <p:strVal val="#ppt_x"/>
                                          </p:val>
                                        </p:tav>
                                      </p:tavLst>
                                    </p:anim>
                                    <p:anim calcmode="lin" valueType="num">
                                      <p:cBhvr>
                                        <p:cTn id="9" dur="1000" fill="hold"/>
                                        <p:tgtEl>
                                          <p:spTgt spid="450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对象 1"/>
          <p:cNvGraphicFramePr>
            <a:graphicFrameLocks/>
          </p:cNvGraphicFramePr>
          <p:nvPr/>
        </p:nvGraphicFramePr>
        <p:xfrm>
          <a:off x="-808038" y="1233488"/>
          <a:ext cx="7872413" cy="5248275"/>
        </p:xfrm>
        <a:graphic>
          <a:graphicData uri="http://schemas.openxmlformats.org/presentationml/2006/ole">
            <mc:AlternateContent xmlns:mc="http://schemas.openxmlformats.org/markup-compatibility/2006">
              <mc:Choice xmlns:v="urn:schemas-microsoft-com:vml" Requires="v">
                <p:oleObj spid="_x0000_s47110" r:id="rId6" imgW="7866667" imgH="5247619" progId="excel.sheet.8">
                  <p:embed/>
                </p:oleObj>
              </mc:Choice>
              <mc:Fallback>
                <p:oleObj r:id="rId6" imgW="7866667" imgH="5247619" progId="excel.sheet.8">
                  <p:embed/>
                  <p:pic>
                    <p:nvPicPr>
                      <p:cNvPr id="0" name="对象 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038" y="1233488"/>
                        <a:ext cx="787241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6" name="对象 2"/>
          <p:cNvGraphicFramePr>
            <a:graphicFrameLocks/>
          </p:cNvGraphicFramePr>
          <p:nvPr/>
        </p:nvGraphicFramePr>
        <p:xfrm>
          <a:off x="4433888" y="1300163"/>
          <a:ext cx="7872412" cy="5248275"/>
        </p:xfrm>
        <a:graphic>
          <a:graphicData uri="http://schemas.openxmlformats.org/presentationml/2006/ole">
            <mc:AlternateContent xmlns:mc="http://schemas.openxmlformats.org/markup-compatibility/2006">
              <mc:Choice xmlns:v="urn:schemas-microsoft-com:vml" Requires="v">
                <p:oleObj spid="_x0000_s47111" r:id="rId9" imgW="7866667" imgH="5247619" progId="excel.sheet.8">
                  <p:embed/>
                </p:oleObj>
              </mc:Choice>
              <mc:Fallback>
                <p:oleObj r:id="rId9" imgW="7866667" imgH="5247619" progId="excel.sheet.8">
                  <p:embed/>
                  <p:pic>
                    <p:nvPicPr>
                      <p:cNvPr id="0" name="对象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3888" y="1300163"/>
                        <a:ext cx="7872412"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fade">
                                      <p:cBhvr>
                                        <p:cTn id="7" dur="1000"/>
                                        <p:tgtEl>
                                          <p:spTgt spid="47105"/>
                                        </p:tgtEl>
                                      </p:cBhvr>
                                    </p:animEffect>
                                    <p:anim calcmode="lin" valueType="num">
                                      <p:cBhvr>
                                        <p:cTn id="8" dur="1000" fill="hold"/>
                                        <p:tgtEl>
                                          <p:spTgt spid="47105"/>
                                        </p:tgtEl>
                                        <p:attrNameLst>
                                          <p:attrName>ppt_x</p:attrName>
                                        </p:attrNameLst>
                                      </p:cBhvr>
                                      <p:tavLst>
                                        <p:tav tm="0">
                                          <p:val>
                                            <p:strVal val="#ppt_x"/>
                                          </p:val>
                                        </p:tav>
                                        <p:tav tm="100000">
                                          <p:val>
                                            <p:strVal val="#ppt_x"/>
                                          </p:val>
                                        </p:tav>
                                      </p:tavLst>
                                    </p:anim>
                                    <p:anim calcmode="lin" valueType="num">
                                      <p:cBhvr>
                                        <p:cTn id="9" dur="1000" fill="hold"/>
                                        <p:tgtEl>
                                          <p:spTgt spid="4710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7106"/>
                                        </p:tgtEl>
                                        <p:attrNameLst>
                                          <p:attrName>style.visibility</p:attrName>
                                        </p:attrNameLst>
                                      </p:cBhvr>
                                      <p:to>
                                        <p:strVal val="visible"/>
                                      </p:to>
                                    </p:set>
                                    <p:animEffect transition="in" filter="fade">
                                      <p:cBhvr>
                                        <p:cTn id="14" dur="1000"/>
                                        <p:tgtEl>
                                          <p:spTgt spid="47106"/>
                                        </p:tgtEl>
                                      </p:cBhvr>
                                    </p:animEffect>
                                    <p:anim calcmode="lin" valueType="num">
                                      <p:cBhvr>
                                        <p:cTn id="15" dur="1000" fill="hold"/>
                                        <p:tgtEl>
                                          <p:spTgt spid="47106"/>
                                        </p:tgtEl>
                                        <p:attrNameLst>
                                          <p:attrName>ppt_x</p:attrName>
                                        </p:attrNameLst>
                                      </p:cBhvr>
                                      <p:tavLst>
                                        <p:tav tm="0">
                                          <p:val>
                                            <p:strVal val="#ppt_x"/>
                                          </p:val>
                                        </p:tav>
                                        <p:tav tm="100000">
                                          <p:val>
                                            <p:strVal val="#ppt_x"/>
                                          </p:val>
                                        </p:tav>
                                      </p:tavLst>
                                    </p:anim>
                                    <p:anim calcmode="lin" valueType="num">
                                      <p:cBhvr>
                                        <p:cTn id="16"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 xmlns:a16="http://schemas.microsoft.com/office/drawing/2014/main" id="{F26EE12A-155D-4377-A0B2-5F71B6EFE6A4}"/>
              </a:ext>
            </a:extLst>
          </p:cNvPr>
          <p:cNvSpPr/>
          <p:nvPr/>
        </p:nvSpPr>
        <p:spPr>
          <a:xfrm>
            <a:off x="5457825" y="5354638"/>
            <a:ext cx="1155700" cy="366712"/>
          </a:xfrm>
          <a:custGeom>
            <a:avLst/>
            <a:gdLst>
              <a:gd name="connsiteX0" fmla="*/ 1295833 w 1295833"/>
              <a:gd name="connsiteY0" fmla="*/ 0 h 411531"/>
              <a:gd name="connsiteX1" fmla="*/ 1194452 w 1295833"/>
              <a:gd name="connsiteY1" fmla="*/ 109841 h 411531"/>
              <a:gd name="connsiteX2" fmla="*/ 526375 w 1295833"/>
              <a:gd name="connsiteY2" fmla="*/ 411531 h 411531"/>
              <a:gd name="connsiteX3" fmla="*/ 109588 w 1295833"/>
              <a:gd name="connsiteY3" fmla="*/ 299153 h 411531"/>
              <a:gd name="connsiteX4" fmla="*/ 0 w 1295833"/>
              <a:gd name="connsiteY4" fmla="*/ 227621 h 411531"/>
              <a:gd name="connsiteX5" fmla="*/ 36347 w 1295833"/>
              <a:gd name="connsiteY5" fmla="*/ 239591 h 411531"/>
              <a:gd name="connsiteX6" fmla="*/ 410201 w 1295833"/>
              <a:gd name="connsiteY6" fmla="*/ 287862 h 411531"/>
              <a:gd name="connsiteX7" fmla="*/ 1294420 w 1295833"/>
              <a:gd name="connsiteY7" fmla="*/ 1099 h 411531"/>
              <a:gd name="connsiteX8" fmla="*/ 1295833 w 1295833"/>
              <a:gd name="connsiteY8" fmla="*/ 0 h 41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33" h="411531">
                <a:moveTo>
                  <a:pt x="1295833" y="0"/>
                </a:moveTo>
                <a:lnTo>
                  <a:pt x="1194452" y="109841"/>
                </a:lnTo>
                <a:cubicBezTo>
                  <a:pt x="995857" y="302243"/>
                  <a:pt x="768273" y="411531"/>
                  <a:pt x="526375" y="411531"/>
                </a:cubicBezTo>
                <a:cubicBezTo>
                  <a:pt x="381237" y="411531"/>
                  <a:pt x="241251" y="372187"/>
                  <a:pt x="109588" y="299153"/>
                </a:cubicBezTo>
                <a:lnTo>
                  <a:pt x="0" y="227621"/>
                </a:lnTo>
                <a:lnTo>
                  <a:pt x="36347" y="239591"/>
                </a:lnTo>
                <a:cubicBezTo>
                  <a:pt x="157106" y="271241"/>
                  <a:pt x="282138" y="287862"/>
                  <a:pt x="410201" y="287862"/>
                </a:cubicBezTo>
                <a:cubicBezTo>
                  <a:pt x="730359" y="287862"/>
                  <a:pt x="1031574" y="183981"/>
                  <a:pt x="1294420" y="1099"/>
                </a:cubicBezTo>
                <a:lnTo>
                  <a:pt x="12958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形状 10">
            <a:extLst>
              <a:ext uri="{FF2B5EF4-FFF2-40B4-BE49-F238E27FC236}">
                <a16:creationId xmlns="" xmlns:a16="http://schemas.microsoft.com/office/drawing/2014/main" id="{9D2DF9B5-7288-4126-AF11-1335F4B1ADA8}"/>
              </a:ext>
            </a:extLst>
          </p:cNvPr>
          <p:cNvSpPr/>
          <p:nvPr/>
        </p:nvSpPr>
        <p:spPr>
          <a:xfrm>
            <a:off x="6810375" y="1814513"/>
            <a:ext cx="865188" cy="3724275"/>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 name="任意多边形: 形状 14">
            <a:extLst>
              <a:ext uri="{FF2B5EF4-FFF2-40B4-BE49-F238E27FC236}">
                <a16:creationId xmlns="" xmlns:a16="http://schemas.microsoft.com/office/drawing/2014/main" id="{05EF9C87-C9EE-4A42-B6FB-3BE7D2BFA90F}"/>
              </a:ext>
            </a:extLst>
          </p:cNvPr>
          <p:cNvSpPr/>
          <p:nvPr/>
        </p:nvSpPr>
        <p:spPr>
          <a:xfrm>
            <a:off x="4518025" y="1814513"/>
            <a:ext cx="863600" cy="3724275"/>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任意多边形: 形状 26">
            <a:extLst>
              <a:ext uri="{FF2B5EF4-FFF2-40B4-BE49-F238E27FC236}">
                <a16:creationId xmlns="" xmlns:a16="http://schemas.microsoft.com/office/drawing/2014/main" id="{EA594370-33BA-494C-AF0D-C1638A9E0293}"/>
              </a:ext>
            </a:extLst>
          </p:cNvPr>
          <p:cNvSpPr/>
          <p:nvPr/>
        </p:nvSpPr>
        <p:spPr>
          <a:xfrm rot="20775943" flipV="1">
            <a:off x="1809750" y="1339850"/>
            <a:ext cx="9094788" cy="4178300"/>
          </a:xfrm>
          <a:custGeom>
            <a:avLst/>
            <a:gdLst>
              <a:gd name="connsiteX0" fmla="*/ 607960 w 10199209"/>
              <a:gd name="connsiteY0" fmla="*/ 4676565 h 4685214"/>
              <a:gd name="connsiteX1" fmla="*/ 623115 w 10199209"/>
              <a:gd name="connsiteY1" fmla="*/ 4672861 h 4685214"/>
              <a:gd name="connsiteX2" fmla="*/ 638271 w 10199209"/>
              <a:gd name="connsiteY2" fmla="*/ 4669157 h 4685214"/>
              <a:gd name="connsiteX3" fmla="*/ 652230 w 10199209"/>
              <a:gd name="connsiteY3" fmla="*/ 4665745 h 4685214"/>
              <a:gd name="connsiteX4" fmla="*/ 665196 w 10199209"/>
              <a:gd name="connsiteY4" fmla="*/ 4661731 h 4685214"/>
              <a:gd name="connsiteX5" fmla="*/ 676071 w 10199209"/>
              <a:gd name="connsiteY5" fmla="*/ 4657805 h 4685214"/>
              <a:gd name="connsiteX6" fmla="*/ 687948 w 10199209"/>
              <a:gd name="connsiteY6" fmla="*/ 4652789 h 4685214"/>
              <a:gd name="connsiteX7" fmla="*/ 700418 w 10199209"/>
              <a:gd name="connsiteY7" fmla="*/ 4648473 h 4685214"/>
              <a:gd name="connsiteX8" fmla="*/ 713287 w 10199209"/>
              <a:gd name="connsiteY8" fmla="*/ 4644061 h 4685214"/>
              <a:gd name="connsiteX9" fmla="*/ 725359 w 10199209"/>
              <a:gd name="connsiteY9" fmla="*/ 4639842 h 4685214"/>
              <a:gd name="connsiteX10" fmla="*/ 737829 w 10199209"/>
              <a:gd name="connsiteY10" fmla="*/ 4635526 h 4685214"/>
              <a:gd name="connsiteX11" fmla="*/ 749803 w 10199209"/>
              <a:gd name="connsiteY11" fmla="*/ 4630909 h 4685214"/>
              <a:gd name="connsiteX12" fmla="*/ 760979 w 10199209"/>
              <a:gd name="connsiteY12" fmla="*/ 4626486 h 4685214"/>
              <a:gd name="connsiteX13" fmla="*/ 772262 w 10199209"/>
              <a:gd name="connsiteY13" fmla="*/ 4620771 h 4685214"/>
              <a:gd name="connsiteX14" fmla="*/ 782844 w 10199209"/>
              <a:gd name="connsiteY14" fmla="*/ 4615648 h 4685214"/>
              <a:gd name="connsiteX15" fmla="*/ 794126 w 10199209"/>
              <a:gd name="connsiteY15" fmla="*/ 4609932 h 4685214"/>
              <a:gd name="connsiteX16" fmla="*/ 804904 w 10199209"/>
              <a:gd name="connsiteY16" fmla="*/ 4605608 h 4685214"/>
              <a:gd name="connsiteX17" fmla="*/ 815788 w 10199209"/>
              <a:gd name="connsiteY17" fmla="*/ 4599988 h 4685214"/>
              <a:gd name="connsiteX18" fmla="*/ 827266 w 10199209"/>
              <a:gd name="connsiteY18" fmla="*/ 4595071 h 4685214"/>
              <a:gd name="connsiteX19" fmla="*/ 838247 w 10199209"/>
              <a:gd name="connsiteY19" fmla="*/ 4589850 h 4685214"/>
              <a:gd name="connsiteX20" fmla="*/ 849228 w 10199209"/>
              <a:gd name="connsiteY20" fmla="*/ 4584630 h 4685214"/>
              <a:gd name="connsiteX21" fmla="*/ 860014 w 10199209"/>
              <a:gd name="connsiteY21" fmla="*/ 4578613 h 4685214"/>
              <a:gd name="connsiteX22" fmla="*/ 983069 w 10199209"/>
              <a:gd name="connsiteY22" fmla="*/ 4507963 h 4685214"/>
              <a:gd name="connsiteX23" fmla="*/ 991666 w 10199209"/>
              <a:gd name="connsiteY23" fmla="*/ 4501635 h 4685214"/>
              <a:gd name="connsiteX24" fmla="*/ 1000166 w 10199209"/>
              <a:gd name="connsiteY24" fmla="*/ 4494907 h 4685214"/>
              <a:gd name="connsiteX25" fmla="*/ 1008666 w 10199209"/>
              <a:gd name="connsiteY25" fmla="*/ 4488181 h 4685214"/>
              <a:gd name="connsiteX26" fmla="*/ 1017467 w 10199209"/>
              <a:gd name="connsiteY26" fmla="*/ 4480958 h 4685214"/>
              <a:gd name="connsiteX27" fmla="*/ 1099903 w 10199209"/>
              <a:gd name="connsiteY27" fmla="*/ 4408401 h 4685214"/>
              <a:gd name="connsiteX28" fmla="*/ 1103607 w 10199209"/>
              <a:gd name="connsiteY28" fmla="*/ 4404536 h 4685214"/>
              <a:gd name="connsiteX29" fmla="*/ 1108208 w 10199209"/>
              <a:gd name="connsiteY29" fmla="*/ 4400877 h 4685214"/>
              <a:gd name="connsiteX30" fmla="*/ 1111018 w 10199209"/>
              <a:gd name="connsiteY30" fmla="*/ 4396809 h 4685214"/>
              <a:gd name="connsiteX31" fmla="*/ 1115024 w 10199209"/>
              <a:gd name="connsiteY31" fmla="*/ 4392448 h 4685214"/>
              <a:gd name="connsiteX32" fmla="*/ 1167246 w 10199209"/>
              <a:gd name="connsiteY32" fmla="*/ 4327697 h 4685214"/>
              <a:gd name="connsiteX33" fmla="*/ 1170455 w 10199209"/>
              <a:gd name="connsiteY33" fmla="*/ 4323533 h 4685214"/>
              <a:gd name="connsiteX34" fmla="*/ 1174461 w 10199209"/>
              <a:gd name="connsiteY34" fmla="*/ 4319172 h 4685214"/>
              <a:gd name="connsiteX35" fmla="*/ 1256721 w 10199209"/>
              <a:gd name="connsiteY35" fmla="*/ 4204392 h 4685214"/>
              <a:gd name="connsiteX36" fmla="*/ 1257324 w 10199209"/>
              <a:gd name="connsiteY36" fmla="*/ 4203399 h 4685214"/>
              <a:gd name="connsiteX37" fmla="*/ 1257527 w 10199209"/>
              <a:gd name="connsiteY37" fmla="*/ 4202504 h 4685214"/>
              <a:gd name="connsiteX38" fmla="*/ 1339638 w 10199209"/>
              <a:gd name="connsiteY38" fmla="*/ 4059442 h 4685214"/>
              <a:gd name="connsiteX39" fmla="*/ 1342350 w 10199209"/>
              <a:gd name="connsiteY39" fmla="*/ 4054975 h 4685214"/>
              <a:gd name="connsiteX40" fmla="*/ 1344469 w 10199209"/>
              <a:gd name="connsiteY40" fmla="*/ 4049808 h 4685214"/>
              <a:gd name="connsiteX41" fmla="*/ 1370359 w 10199209"/>
              <a:gd name="connsiteY41" fmla="*/ 3993185 h 4685214"/>
              <a:gd name="connsiteX42" fmla="*/ 1373470 w 10199209"/>
              <a:gd name="connsiteY42" fmla="*/ 3988620 h 4685214"/>
              <a:gd name="connsiteX43" fmla="*/ 1375889 w 10199209"/>
              <a:gd name="connsiteY43" fmla="*/ 3982957 h 4685214"/>
              <a:gd name="connsiteX44" fmla="*/ 1402587 w 10199209"/>
              <a:gd name="connsiteY44" fmla="*/ 3924446 h 4685214"/>
              <a:gd name="connsiteX45" fmla="*/ 1407320 w 10199209"/>
              <a:gd name="connsiteY45" fmla="*/ 3914412 h 4685214"/>
              <a:gd name="connsiteX46" fmla="*/ 1412248 w 10199209"/>
              <a:gd name="connsiteY46" fmla="*/ 3905178 h 4685214"/>
              <a:gd name="connsiteX47" fmla="*/ 1421218 w 10199209"/>
              <a:gd name="connsiteY47" fmla="*/ 3884811 h 4685214"/>
              <a:gd name="connsiteX48" fmla="*/ 1422725 w 10199209"/>
              <a:gd name="connsiteY48" fmla="*/ 3882330 h 4685214"/>
              <a:gd name="connsiteX49" fmla="*/ 1423833 w 10199209"/>
              <a:gd name="connsiteY49" fmla="*/ 3879945 h 4685214"/>
              <a:gd name="connsiteX50" fmla="*/ 1424737 w 10199209"/>
              <a:gd name="connsiteY50" fmla="*/ 3878457 h 4685214"/>
              <a:gd name="connsiteX51" fmla="*/ 1425047 w 10199209"/>
              <a:gd name="connsiteY51" fmla="*/ 3876267 h 4685214"/>
              <a:gd name="connsiteX52" fmla="*/ 1425747 w 10199209"/>
              <a:gd name="connsiteY52" fmla="*/ 3875673 h 4685214"/>
              <a:gd name="connsiteX53" fmla="*/ 1425951 w 10199209"/>
              <a:gd name="connsiteY53" fmla="*/ 3874778 h 4685214"/>
              <a:gd name="connsiteX54" fmla="*/ 1482191 w 10199209"/>
              <a:gd name="connsiteY54" fmla="*/ 3746915 h 4685214"/>
              <a:gd name="connsiteX55" fmla="*/ 1483104 w 10199209"/>
              <a:gd name="connsiteY55" fmla="*/ 3743734 h 4685214"/>
              <a:gd name="connsiteX56" fmla="*/ 1484513 w 10199209"/>
              <a:gd name="connsiteY56" fmla="*/ 3740854 h 4685214"/>
              <a:gd name="connsiteX57" fmla="*/ 1485329 w 10199209"/>
              <a:gd name="connsiteY57" fmla="*/ 3737273 h 4685214"/>
              <a:gd name="connsiteX58" fmla="*/ 1486232 w 10199209"/>
              <a:gd name="connsiteY58" fmla="*/ 3735784 h 4685214"/>
              <a:gd name="connsiteX59" fmla="*/ 1486737 w 10199209"/>
              <a:gd name="connsiteY59" fmla="*/ 3734392 h 4685214"/>
              <a:gd name="connsiteX60" fmla="*/ 1488448 w 10199209"/>
              <a:gd name="connsiteY60" fmla="*/ 3731015 h 4685214"/>
              <a:gd name="connsiteX61" fmla="*/ 1539086 w 10199209"/>
              <a:gd name="connsiteY61" fmla="*/ 3607903 h 4685214"/>
              <a:gd name="connsiteX62" fmla="*/ 1541604 w 10199209"/>
              <a:gd name="connsiteY62" fmla="*/ 3602639 h 4685214"/>
              <a:gd name="connsiteX63" fmla="*/ 1543625 w 10199209"/>
              <a:gd name="connsiteY63" fmla="*/ 3597073 h 4685214"/>
              <a:gd name="connsiteX64" fmla="*/ 1553099 w 10199209"/>
              <a:gd name="connsiteY64" fmla="*/ 3575315 h 4685214"/>
              <a:gd name="connsiteX65" fmla="*/ 1562681 w 10199209"/>
              <a:gd name="connsiteY65" fmla="*/ 3552263 h 4685214"/>
              <a:gd name="connsiteX66" fmla="*/ 1567521 w 10199209"/>
              <a:gd name="connsiteY66" fmla="*/ 3540937 h 4685214"/>
              <a:gd name="connsiteX67" fmla="*/ 1572360 w 10199209"/>
              <a:gd name="connsiteY67" fmla="*/ 3529610 h 4685214"/>
              <a:gd name="connsiteX68" fmla="*/ 1577298 w 10199209"/>
              <a:gd name="connsiteY68" fmla="*/ 3518682 h 4685214"/>
              <a:gd name="connsiteX69" fmla="*/ 1583130 w 10199209"/>
              <a:gd name="connsiteY69" fmla="*/ 3507958 h 4685214"/>
              <a:gd name="connsiteX70" fmla="*/ 1622865 w 10199209"/>
              <a:gd name="connsiteY70" fmla="*/ 3431889 h 4685214"/>
              <a:gd name="connsiteX71" fmla="*/ 1625080 w 10199209"/>
              <a:gd name="connsiteY71" fmla="*/ 3427121 h 4685214"/>
              <a:gd name="connsiteX72" fmla="*/ 1628192 w 10199209"/>
              <a:gd name="connsiteY72" fmla="*/ 3422557 h 4685214"/>
              <a:gd name="connsiteX73" fmla="*/ 1628794 w 10199209"/>
              <a:gd name="connsiteY73" fmla="*/ 3421564 h 4685214"/>
              <a:gd name="connsiteX74" fmla="*/ 1629095 w 10199209"/>
              <a:gd name="connsiteY74" fmla="*/ 3421068 h 4685214"/>
              <a:gd name="connsiteX75" fmla="*/ 1635938 w 10199209"/>
              <a:gd name="connsiteY75" fmla="*/ 3407561 h 4685214"/>
              <a:gd name="connsiteX76" fmla="*/ 1637144 w 10199209"/>
              <a:gd name="connsiteY76" fmla="*/ 3405576 h 4685214"/>
              <a:gd name="connsiteX77" fmla="*/ 1638251 w 10199209"/>
              <a:gd name="connsiteY77" fmla="*/ 3403192 h 4685214"/>
              <a:gd name="connsiteX78" fmla="*/ 1674148 w 10199209"/>
              <a:gd name="connsiteY78" fmla="*/ 3337360 h 4685214"/>
              <a:gd name="connsiteX79" fmla="*/ 1678474 w 10199209"/>
              <a:gd name="connsiteY79" fmla="*/ 3329117 h 4685214"/>
              <a:gd name="connsiteX80" fmla="*/ 1684006 w 10199209"/>
              <a:gd name="connsiteY80" fmla="*/ 3318889 h 4685214"/>
              <a:gd name="connsiteX81" fmla="*/ 1689731 w 10199209"/>
              <a:gd name="connsiteY81" fmla="*/ 3309460 h 4685214"/>
              <a:gd name="connsiteX82" fmla="*/ 1694950 w 10199209"/>
              <a:gd name="connsiteY82" fmla="*/ 3301421 h 4685214"/>
              <a:gd name="connsiteX83" fmla="*/ 1700774 w 10199209"/>
              <a:gd name="connsiteY83" fmla="*/ 3292391 h 4685214"/>
              <a:gd name="connsiteX84" fmla="*/ 1706499 w 10199209"/>
              <a:gd name="connsiteY84" fmla="*/ 3282961 h 4685214"/>
              <a:gd name="connsiteX85" fmla="*/ 1718048 w 10199209"/>
              <a:gd name="connsiteY85" fmla="*/ 3264500 h 4685214"/>
              <a:gd name="connsiteX86" fmla="*/ 1723969 w 10199209"/>
              <a:gd name="connsiteY86" fmla="*/ 3255867 h 4685214"/>
              <a:gd name="connsiteX87" fmla="*/ 1729393 w 10199209"/>
              <a:gd name="connsiteY87" fmla="*/ 3246934 h 4685214"/>
              <a:gd name="connsiteX88" fmla="*/ 1735811 w 10199209"/>
              <a:gd name="connsiteY88" fmla="*/ 3238603 h 4685214"/>
              <a:gd name="connsiteX89" fmla="*/ 1742024 w 10199209"/>
              <a:gd name="connsiteY89" fmla="*/ 3231167 h 4685214"/>
              <a:gd name="connsiteX90" fmla="*/ 1820623 w 10199209"/>
              <a:gd name="connsiteY90" fmla="*/ 3130807 h 4685214"/>
              <a:gd name="connsiteX91" fmla="*/ 1824231 w 10199209"/>
              <a:gd name="connsiteY91" fmla="*/ 3126543 h 4685214"/>
              <a:gd name="connsiteX92" fmla="*/ 1827936 w 10199209"/>
              <a:gd name="connsiteY92" fmla="*/ 3122680 h 4685214"/>
              <a:gd name="connsiteX93" fmla="*/ 1845157 w 10199209"/>
              <a:gd name="connsiteY93" fmla="*/ 3104945 h 4685214"/>
              <a:gd name="connsiteX94" fmla="*/ 1862175 w 10199209"/>
              <a:gd name="connsiteY94" fmla="*/ 3088106 h 4685214"/>
              <a:gd name="connsiteX95" fmla="*/ 1870984 w 10199209"/>
              <a:gd name="connsiteY95" fmla="*/ 3079191 h 4685214"/>
              <a:gd name="connsiteX96" fmla="*/ 1879492 w 10199209"/>
              <a:gd name="connsiteY96" fmla="*/ 3070772 h 4685214"/>
              <a:gd name="connsiteX97" fmla="*/ 1889092 w 10199209"/>
              <a:gd name="connsiteY97" fmla="*/ 3063354 h 4685214"/>
              <a:gd name="connsiteX98" fmla="*/ 1898397 w 10199209"/>
              <a:gd name="connsiteY98" fmla="*/ 3054739 h 4685214"/>
              <a:gd name="connsiteX99" fmla="*/ 1926698 w 10199209"/>
              <a:gd name="connsiteY99" fmla="*/ 3032184 h 4685214"/>
              <a:gd name="connsiteX100" fmla="*/ 1947500 w 10199209"/>
              <a:gd name="connsiteY100" fmla="*/ 3015265 h 4685214"/>
              <a:gd name="connsiteX101" fmla="*/ 1963603 w 10199209"/>
              <a:gd name="connsiteY101" fmla="*/ 3001609 h 4685214"/>
              <a:gd name="connsiteX102" fmla="*/ 1977706 w 10199209"/>
              <a:gd name="connsiteY102" fmla="*/ 2990132 h 4685214"/>
              <a:gd name="connsiteX103" fmla="*/ 1991699 w 10199209"/>
              <a:gd name="connsiteY103" fmla="*/ 2979949 h 4685214"/>
              <a:gd name="connsiteX104" fmla="*/ 2008788 w 10199209"/>
              <a:gd name="connsiteY104" fmla="*/ 2968588 h 4685214"/>
              <a:gd name="connsiteX105" fmla="*/ 2030671 w 10199209"/>
              <a:gd name="connsiteY105" fmla="*/ 2954363 h 4685214"/>
              <a:gd name="connsiteX106" fmla="*/ 2061036 w 10199209"/>
              <a:gd name="connsiteY106" fmla="*/ 2936798 h 4685214"/>
              <a:gd name="connsiteX107" fmla="*/ 2080507 w 10199209"/>
              <a:gd name="connsiteY107" fmla="*/ 2926544 h 4685214"/>
              <a:gd name="connsiteX108" fmla="*/ 2105563 w 10199209"/>
              <a:gd name="connsiteY108" fmla="*/ 2914925 h 4685214"/>
              <a:gd name="connsiteX109" fmla="*/ 2134510 w 10199209"/>
              <a:gd name="connsiteY109" fmla="*/ 2901934 h 4685214"/>
              <a:gd name="connsiteX110" fmla="*/ 2165548 w 10199209"/>
              <a:gd name="connsiteY110" fmla="*/ 2888854 h 4685214"/>
              <a:gd name="connsiteX111" fmla="*/ 2196586 w 10199209"/>
              <a:gd name="connsiteY111" fmla="*/ 2875773 h 4685214"/>
              <a:gd name="connsiteX112" fmla="*/ 2225320 w 10199209"/>
              <a:gd name="connsiteY112" fmla="*/ 2865368 h 4685214"/>
              <a:gd name="connsiteX113" fmla="*/ 2225881 w 10199209"/>
              <a:gd name="connsiteY113" fmla="*/ 2865173 h 4685214"/>
              <a:gd name="connsiteX114" fmla="*/ 2224845 w 10199209"/>
              <a:gd name="connsiteY114" fmla="*/ 2860934 h 4685214"/>
              <a:gd name="connsiteX115" fmla="*/ 2845053 w 10199209"/>
              <a:gd name="connsiteY115" fmla="*/ 2700635 h 4685214"/>
              <a:gd name="connsiteX116" fmla="*/ 6683729 w 10199209"/>
              <a:gd name="connsiteY116" fmla="*/ 1675332 h 4685214"/>
              <a:gd name="connsiteX117" fmla="*/ 7231783 w 10199209"/>
              <a:gd name="connsiteY117" fmla="*/ 1560120 h 4685214"/>
              <a:gd name="connsiteX118" fmla="*/ 7232600 w 10199209"/>
              <a:gd name="connsiteY118" fmla="*/ 1563463 h 4685214"/>
              <a:gd name="connsiteX119" fmla="*/ 7269595 w 10199209"/>
              <a:gd name="connsiteY119" fmla="*/ 1553743 h 4685214"/>
              <a:gd name="connsiteX120" fmla="*/ 7315860 w 10199209"/>
              <a:gd name="connsiteY120" fmla="*/ 1542435 h 4685214"/>
              <a:gd name="connsiteX121" fmla="*/ 7357932 w 10199209"/>
              <a:gd name="connsiteY121" fmla="*/ 1532997 h 4685214"/>
              <a:gd name="connsiteX122" fmla="*/ 7375879 w 10199209"/>
              <a:gd name="connsiteY122" fmla="*/ 1528611 h 4685214"/>
              <a:gd name="connsiteX123" fmla="*/ 7391930 w 10199209"/>
              <a:gd name="connsiteY123" fmla="*/ 1525110 h 4685214"/>
              <a:gd name="connsiteX124" fmla="*/ 7404587 w 10199209"/>
              <a:gd name="connsiteY124" fmla="*/ 1523285 h 4685214"/>
              <a:gd name="connsiteX125" fmla="*/ 7413556 w 10199209"/>
              <a:gd name="connsiteY125" fmla="*/ 1521938 h 4685214"/>
              <a:gd name="connsiteX126" fmla="*/ 7423420 w 10199209"/>
              <a:gd name="connsiteY126" fmla="*/ 1520796 h 4685214"/>
              <a:gd name="connsiteX127" fmla="*/ 7434383 w 10199209"/>
              <a:gd name="connsiteY127" fmla="*/ 1518961 h 4685214"/>
              <a:gd name="connsiteX128" fmla="*/ 7445151 w 10199209"/>
              <a:gd name="connsiteY128" fmla="*/ 1516329 h 4685214"/>
              <a:gd name="connsiteX129" fmla="*/ 7456319 w 10199209"/>
              <a:gd name="connsiteY129" fmla="*/ 1513600 h 4685214"/>
              <a:gd name="connsiteX130" fmla="*/ 7478255 w 10199209"/>
              <a:gd name="connsiteY130" fmla="*/ 1508239 h 4685214"/>
              <a:gd name="connsiteX131" fmla="*/ 7498489 w 10199209"/>
              <a:gd name="connsiteY131" fmla="*/ 1504561 h 4685214"/>
              <a:gd name="connsiteX132" fmla="*/ 7548015 w 10199209"/>
              <a:gd name="connsiteY132" fmla="*/ 1497951 h 4685214"/>
              <a:gd name="connsiteX133" fmla="*/ 7589768 w 10199209"/>
              <a:gd name="connsiteY133" fmla="*/ 1492396 h 4685214"/>
              <a:gd name="connsiteX134" fmla="*/ 7625645 w 10199209"/>
              <a:gd name="connsiteY134" fmla="*/ 1487009 h 4685214"/>
              <a:gd name="connsiteX135" fmla="*/ 7659130 w 10199209"/>
              <a:gd name="connsiteY135" fmla="*/ 1482205 h 4685214"/>
              <a:gd name="connsiteX136" fmla="*/ 7693207 w 10199209"/>
              <a:gd name="connsiteY136" fmla="*/ 1478103 h 4685214"/>
              <a:gd name="connsiteX137" fmla="*/ 7730068 w 10199209"/>
              <a:gd name="connsiteY137" fmla="*/ 1475012 h 4685214"/>
              <a:gd name="connsiteX138" fmla="*/ 7771405 w 10199209"/>
              <a:gd name="connsiteY138" fmla="*/ 1472939 h 4685214"/>
              <a:gd name="connsiteX139" fmla="*/ 7822198 w 10199209"/>
              <a:gd name="connsiteY139" fmla="*/ 1471513 h 4685214"/>
              <a:gd name="connsiteX140" fmla="*/ 7841820 w 10199209"/>
              <a:gd name="connsiteY140" fmla="*/ 1470522 h 4685214"/>
              <a:gd name="connsiteX141" fmla="*/ 7862337 w 10199209"/>
              <a:gd name="connsiteY141" fmla="*/ 1469734 h 4685214"/>
              <a:gd name="connsiteX142" fmla="*/ 7882456 w 10199209"/>
              <a:gd name="connsiteY142" fmla="*/ 1469043 h 4685214"/>
              <a:gd name="connsiteX143" fmla="*/ 7901582 w 10199209"/>
              <a:gd name="connsiteY143" fmla="*/ 1467749 h 4685214"/>
              <a:gd name="connsiteX144" fmla="*/ 7912343 w 10199209"/>
              <a:gd name="connsiteY144" fmla="*/ 1466811 h 4685214"/>
              <a:gd name="connsiteX145" fmla="*/ 7921507 w 10199209"/>
              <a:gd name="connsiteY145" fmla="*/ 1466262 h 4685214"/>
              <a:gd name="connsiteX146" fmla="*/ 7931469 w 10199209"/>
              <a:gd name="connsiteY146" fmla="*/ 1465518 h 4685214"/>
              <a:gd name="connsiteX147" fmla="*/ 7941829 w 10199209"/>
              <a:gd name="connsiteY147" fmla="*/ 1464676 h 4685214"/>
              <a:gd name="connsiteX148" fmla="*/ 7979177 w 10199209"/>
              <a:gd name="connsiteY148" fmla="*/ 1463578 h 4685214"/>
              <a:gd name="connsiteX149" fmla="*/ 7979727 w 10199209"/>
              <a:gd name="connsiteY149" fmla="*/ 1472742 h 4685214"/>
              <a:gd name="connsiteX150" fmla="*/ 7981269 w 10199209"/>
              <a:gd name="connsiteY150" fmla="*/ 1482509 h 4685214"/>
              <a:gd name="connsiteX151" fmla="*/ 7983403 w 10199209"/>
              <a:gd name="connsiteY151" fmla="*/ 1492976 h 4685214"/>
              <a:gd name="connsiteX152" fmla="*/ 7985637 w 10199209"/>
              <a:gd name="connsiteY152" fmla="*/ 1503842 h 4685214"/>
              <a:gd name="connsiteX153" fmla="*/ 7987374 w 10199209"/>
              <a:gd name="connsiteY153" fmla="*/ 1514407 h 4685214"/>
              <a:gd name="connsiteX154" fmla="*/ 7989411 w 10199209"/>
              <a:gd name="connsiteY154" fmla="*/ 1524475 h 4685214"/>
              <a:gd name="connsiteX155" fmla="*/ 7990457 w 10199209"/>
              <a:gd name="connsiteY155" fmla="*/ 1533941 h 4685214"/>
              <a:gd name="connsiteX156" fmla="*/ 7990811 w 10199209"/>
              <a:gd name="connsiteY156" fmla="*/ 1542308 h 4685214"/>
              <a:gd name="connsiteX157" fmla="*/ 7990661 w 10199209"/>
              <a:gd name="connsiteY157" fmla="*/ 1552065 h 4685214"/>
              <a:gd name="connsiteX158" fmla="*/ 7991511 w 10199209"/>
              <a:gd name="connsiteY158" fmla="*/ 1560733 h 4685214"/>
              <a:gd name="connsiteX159" fmla="*/ 7993061 w 10199209"/>
              <a:gd name="connsiteY159" fmla="*/ 1568808 h 4685214"/>
              <a:gd name="connsiteX160" fmla="*/ 7995490 w 10199209"/>
              <a:gd name="connsiteY160" fmla="*/ 1580472 h 4685214"/>
              <a:gd name="connsiteX161" fmla="*/ 7996740 w 10199209"/>
              <a:gd name="connsiteY161" fmla="*/ 1589042 h 4685214"/>
              <a:gd name="connsiteX162" fmla="*/ 7999167 w 10199209"/>
              <a:gd name="connsiteY162" fmla="*/ 1600706 h 4685214"/>
              <a:gd name="connsiteX163" fmla="*/ 7999610 w 10199209"/>
              <a:gd name="connsiteY163" fmla="*/ 1611163 h 4685214"/>
              <a:gd name="connsiteX164" fmla="*/ 8000060 w 10199209"/>
              <a:gd name="connsiteY164" fmla="*/ 1619930 h 4685214"/>
              <a:gd name="connsiteX165" fmla="*/ 7999831 w 10199209"/>
              <a:gd name="connsiteY165" fmla="*/ 1625902 h 4685214"/>
              <a:gd name="connsiteX166" fmla="*/ 7999805 w 10199209"/>
              <a:gd name="connsiteY166" fmla="*/ 1630981 h 4685214"/>
              <a:gd name="connsiteX167" fmla="*/ 8000478 w 10199209"/>
              <a:gd name="connsiteY167" fmla="*/ 1635465 h 4685214"/>
              <a:gd name="connsiteX168" fmla="*/ 8000558 w 10199209"/>
              <a:gd name="connsiteY168" fmla="*/ 1639249 h 4685214"/>
              <a:gd name="connsiteX169" fmla="*/ 8002507 w 10199209"/>
              <a:gd name="connsiteY169" fmla="*/ 1647226 h 4685214"/>
              <a:gd name="connsiteX170" fmla="*/ 8003252 w 10199209"/>
              <a:gd name="connsiteY170" fmla="*/ 1657189 h 4685214"/>
              <a:gd name="connsiteX171" fmla="*/ 8003313 w 10199209"/>
              <a:gd name="connsiteY171" fmla="*/ 1664359 h 4685214"/>
              <a:gd name="connsiteX172" fmla="*/ 8002275 w 10199209"/>
              <a:gd name="connsiteY172" fmla="*/ 1672219 h 4685214"/>
              <a:gd name="connsiteX173" fmla="*/ 8001957 w 10199209"/>
              <a:gd name="connsiteY173" fmla="*/ 1676101 h 4685214"/>
              <a:gd name="connsiteX174" fmla="*/ 8001734 w 10199209"/>
              <a:gd name="connsiteY174" fmla="*/ 1680382 h 4685214"/>
              <a:gd name="connsiteX175" fmla="*/ 8002204 w 10199209"/>
              <a:gd name="connsiteY175" fmla="*/ 1685763 h 4685214"/>
              <a:gd name="connsiteX176" fmla="*/ 8002966 w 10199209"/>
              <a:gd name="connsiteY176" fmla="*/ 1692338 h 4685214"/>
              <a:gd name="connsiteX177" fmla="*/ 8004331 w 10199209"/>
              <a:gd name="connsiteY177" fmla="*/ 1697922 h 4685214"/>
              <a:gd name="connsiteX178" fmla="*/ 8005305 w 10199209"/>
              <a:gd name="connsiteY178" fmla="*/ 1701911 h 4685214"/>
              <a:gd name="connsiteX179" fmla="*/ 8005784 w 10199209"/>
              <a:gd name="connsiteY179" fmla="*/ 1705598 h 4685214"/>
              <a:gd name="connsiteX180" fmla="*/ 8006051 w 10199209"/>
              <a:gd name="connsiteY180" fmla="*/ 1711872 h 4685214"/>
              <a:gd name="connsiteX181" fmla="*/ 8006359 w 10199209"/>
              <a:gd name="connsiteY181" fmla="*/ 1747723 h 4685214"/>
              <a:gd name="connsiteX182" fmla="*/ 8007103 w 10199209"/>
              <a:gd name="connsiteY182" fmla="*/ 1757685 h 4685214"/>
              <a:gd name="connsiteX183" fmla="*/ 8007165 w 10199209"/>
              <a:gd name="connsiteY183" fmla="*/ 1764854 h 4685214"/>
              <a:gd name="connsiteX184" fmla="*/ 8006127 w 10199209"/>
              <a:gd name="connsiteY184" fmla="*/ 1772716 h 4685214"/>
              <a:gd name="connsiteX185" fmla="*/ 8005879 w 10199209"/>
              <a:gd name="connsiteY185" fmla="*/ 1782076 h 4685214"/>
              <a:gd name="connsiteX186" fmla="*/ 8006039 w 10199209"/>
              <a:gd name="connsiteY186" fmla="*/ 1789644 h 4685214"/>
              <a:gd name="connsiteX187" fmla="*/ 8005825 w 10199209"/>
              <a:gd name="connsiteY187" fmla="*/ 1792232 h 4685214"/>
              <a:gd name="connsiteX188" fmla="*/ 8005516 w 10199209"/>
              <a:gd name="connsiteY188" fmla="*/ 1794421 h 4685214"/>
              <a:gd name="connsiteX189" fmla="*/ 8004496 w 10199209"/>
              <a:gd name="connsiteY189" fmla="*/ 1798898 h 4685214"/>
              <a:gd name="connsiteX190" fmla="*/ 8004265 w 10199209"/>
              <a:gd name="connsiteY190" fmla="*/ 1804871 h 4685214"/>
              <a:gd name="connsiteX191" fmla="*/ 8004645 w 10199209"/>
              <a:gd name="connsiteY191" fmla="*/ 1808159 h 4685214"/>
              <a:gd name="connsiteX192" fmla="*/ 8004628 w 10199209"/>
              <a:gd name="connsiteY192" fmla="*/ 1811545 h 4685214"/>
              <a:gd name="connsiteX193" fmla="*/ 8005595 w 10199209"/>
              <a:gd name="connsiteY193" fmla="*/ 1817225 h 4685214"/>
              <a:gd name="connsiteX194" fmla="*/ 8006242 w 10199209"/>
              <a:gd name="connsiteY194" fmla="*/ 1826789 h 4685214"/>
              <a:gd name="connsiteX195" fmla="*/ 8005008 w 10199209"/>
              <a:gd name="connsiteY195" fmla="*/ 1833852 h 4685214"/>
              <a:gd name="connsiteX196" fmla="*/ 8004273 w 10199209"/>
              <a:gd name="connsiteY196" fmla="*/ 1841217 h 4685214"/>
              <a:gd name="connsiteX197" fmla="*/ 8004414 w 10199209"/>
              <a:gd name="connsiteY197" fmla="*/ 1852172 h 4685214"/>
              <a:gd name="connsiteX198" fmla="*/ 8005177 w 10199209"/>
              <a:gd name="connsiteY198" fmla="*/ 1858748 h 4685214"/>
              <a:gd name="connsiteX199" fmla="*/ 8004866 w 10199209"/>
              <a:gd name="connsiteY199" fmla="*/ 1860937 h 4685214"/>
              <a:gd name="connsiteX200" fmla="*/ 8004156 w 10199209"/>
              <a:gd name="connsiteY200" fmla="*/ 1863224 h 4685214"/>
              <a:gd name="connsiteX201" fmla="*/ 8003332 w 10199209"/>
              <a:gd name="connsiteY201" fmla="*/ 1868498 h 4685214"/>
              <a:gd name="connsiteX202" fmla="*/ 8002986 w 10199209"/>
              <a:gd name="connsiteY202" fmla="*/ 1877458 h 4685214"/>
              <a:gd name="connsiteX203" fmla="*/ 8003438 w 10199209"/>
              <a:gd name="connsiteY203" fmla="*/ 1886223 h 4685214"/>
              <a:gd name="connsiteX204" fmla="*/ 8003598 w 10199209"/>
              <a:gd name="connsiteY204" fmla="*/ 1893792 h 4685214"/>
              <a:gd name="connsiteX205" fmla="*/ 8002791 w 10199209"/>
              <a:gd name="connsiteY205" fmla="*/ 1895679 h 4685214"/>
              <a:gd name="connsiteX206" fmla="*/ 8002082 w 10199209"/>
              <a:gd name="connsiteY206" fmla="*/ 1897967 h 4685214"/>
              <a:gd name="connsiteX207" fmla="*/ 8001559 w 10199209"/>
              <a:gd name="connsiteY207" fmla="*/ 1902743 h 4685214"/>
              <a:gd name="connsiteX208" fmla="*/ 8002206 w 10199209"/>
              <a:gd name="connsiteY208" fmla="*/ 1912306 h 4685214"/>
              <a:gd name="connsiteX209" fmla="*/ 8002355 w 10199209"/>
              <a:gd name="connsiteY209" fmla="*/ 1921569 h 4685214"/>
              <a:gd name="connsiteX210" fmla="*/ 8002222 w 10199209"/>
              <a:gd name="connsiteY210" fmla="*/ 1927941 h 4685214"/>
              <a:gd name="connsiteX211" fmla="*/ 8001415 w 10199209"/>
              <a:gd name="connsiteY211" fmla="*/ 1929829 h 4685214"/>
              <a:gd name="connsiteX212" fmla="*/ 8000308 w 10199209"/>
              <a:gd name="connsiteY212" fmla="*/ 1932212 h 4685214"/>
              <a:gd name="connsiteX213" fmla="*/ 7999785 w 10199209"/>
              <a:gd name="connsiteY213" fmla="*/ 1936989 h 4685214"/>
              <a:gd name="connsiteX214" fmla="*/ 8000432 w 10199209"/>
              <a:gd name="connsiteY214" fmla="*/ 1946553 h 4685214"/>
              <a:gd name="connsiteX215" fmla="*/ 8001379 w 10199209"/>
              <a:gd name="connsiteY215" fmla="*/ 1955619 h 4685214"/>
              <a:gd name="connsiteX216" fmla="*/ 8001052 w 10199209"/>
              <a:gd name="connsiteY216" fmla="*/ 1961194 h 4685214"/>
              <a:gd name="connsiteX217" fmla="*/ 8000342 w 10199209"/>
              <a:gd name="connsiteY217" fmla="*/ 1963481 h 4685214"/>
              <a:gd name="connsiteX218" fmla="*/ 7999730 w 10199209"/>
              <a:gd name="connsiteY218" fmla="*/ 1966166 h 4685214"/>
              <a:gd name="connsiteX219" fmla="*/ 7998604 w 10199209"/>
              <a:gd name="connsiteY219" fmla="*/ 1971936 h 4685214"/>
              <a:gd name="connsiteX220" fmla="*/ 7999056 w 10199209"/>
              <a:gd name="connsiteY220" fmla="*/ 1980701 h 4685214"/>
              <a:gd name="connsiteX221" fmla="*/ 8000004 w 10199209"/>
              <a:gd name="connsiteY221" fmla="*/ 1989768 h 4685214"/>
              <a:gd name="connsiteX222" fmla="*/ 7999277 w 10199209"/>
              <a:gd name="connsiteY222" fmla="*/ 1995440 h 4685214"/>
              <a:gd name="connsiteX223" fmla="*/ 7998666 w 10199209"/>
              <a:gd name="connsiteY223" fmla="*/ 1998125 h 4685214"/>
              <a:gd name="connsiteX224" fmla="*/ 7997956 w 10199209"/>
              <a:gd name="connsiteY224" fmla="*/ 2000412 h 4685214"/>
              <a:gd name="connsiteX225" fmla="*/ 7997628 w 10199209"/>
              <a:gd name="connsiteY225" fmla="*/ 2005987 h 4685214"/>
              <a:gd name="connsiteX226" fmla="*/ 7998576 w 10199209"/>
              <a:gd name="connsiteY226" fmla="*/ 2015053 h 4685214"/>
              <a:gd name="connsiteX227" fmla="*/ 7999223 w 10199209"/>
              <a:gd name="connsiteY227" fmla="*/ 2024617 h 4685214"/>
              <a:gd name="connsiteX228" fmla="*/ 7998806 w 10199209"/>
              <a:gd name="connsiteY228" fmla="*/ 2028099 h 4685214"/>
              <a:gd name="connsiteX229" fmla="*/ 7998505 w 10199209"/>
              <a:gd name="connsiteY229" fmla="*/ 2028596 h 4685214"/>
              <a:gd name="connsiteX230" fmla="*/ 7997291 w 10199209"/>
              <a:gd name="connsiteY230" fmla="*/ 2032274 h 4685214"/>
              <a:gd name="connsiteX231" fmla="*/ 7996759 w 10199209"/>
              <a:gd name="connsiteY231" fmla="*/ 2038744 h 4685214"/>
              <a:gd name="connsiteX232" fmla="*/ 7997325 w 10199209"/>
              <a:gd name="connsiteY232" fmla="*/ 2044522 h 4685214"/>
              <a:gd name="connsiteX233" fmla="*/ 7997796 w 10199209"/>
              <a:gd name="connsiteY233" fmla="*/ 2049903 h 4685214"/>
              <a:gd name="connsiteX234" fmla="*/ 7997362 w 10199209"/>
              <a:gd name="connsiteY234" fmla="*/ 2056771 h 4685214"/>
              <a:gd name="connsiteX235" fmla="*/ 7996642 w 10199209"/>
              <a:gd name="connsiteY235" fmla="*/ 2060750 h 4685214"/>
              <a:gd name="connsiteX236" fmla="*/ 7995535 w 10199209"/>
              <a:gd name="connsiteY236" fmla="*/ 2063135 h 4685214"/>
              <a:gd name="connsiteX237" fmla="*/ 7994719 w 10199209"/>
              <a:gd name="connsiteY237" fmla="*/ 2066716 h 4685214"/>
              <a:gd name="connsiteX238" fmla="*/ 7994790 w 10199209"/>
              <a:gd name="connsiteY238" fmla="*/ 2072192 h 4685214"/>
              <a:gd name="connsiteX239" fmla="*/ 7994959 w 10199209"/>
              <a:gd name="connsiteY239" fmla="*/ 2078068 h 4685214"/>
              <a:gd name="connsiteX240" fmla="*/ 7995934 w 10199209"/>
              <a:gd name="connsiteY240" fmla="*/ 2082057 h 4685214"/>
              <a:gd name="connsiteX241" fmla="*/ 7996713 w 10199209"/>
              <a:gd name="connsiteY241" fmla="*/ 2085247 h 4685214"/>
              <a:gd name="connsiteX242" fmla="*/ 7995587 w 10199209"/>
              <a:gd name="connsiteY242" fmla="*/ 2091017 h 4685214"/>
              <a:gd name="connsiteX243" fmla="*/ 7994158 w 10199209"/>
              <a:gd name="connsiteY243" fmla="*/ 2116303 h 4685214"/>
              <a:gd name="connsiteX244" fmla="*/ 7994833 w 10199209"/>
              <a:gd name="connsiteY244" fmla="*/ 2120788 h 4685214"/>
              <a:gd name="connsiteX245" fmla="*/ 7994017 w 10199209"/>
              <a:gd name="connsiteY245" fmla="*/ 2124368 h 4685214"/>
              <a:gd name="connsiteX246" fmla="*/ 7990860 w 10199209"/>
              <a:gd name="connsiteY246" fmla="*/ 2175436 h 4685214"/>
              <a:gd name="connsiteX247" fmla="*/ 7989833 w 10199209"/>
              <a:gd name="connsiteY247" fmla="*/ 2181605 h 4685214"/>
              <a:gd name="connsiteX248" fmla="*/ 7988821 w 10199209"/>
              <a:gd name="connsiteY248" fmla="*/ 2184387 h 4685214"/>
              <a:gd name="connsiteX249" fmla="*/ 7988113 w 10199209"/>
              <a:gd name="connsiteY249" fmla="*/ 2186674 h 4685214"/>
              <a:gd name="connsiteX250" fmla="*/ 7987493 w 10199209"/>
              <a:gd name="connsiteY250" fmla="*/ 2191052 h 4685214"/>
              <a:gd name="connsiteX251" fmla="*/ 7987005 w 10199209"/>
              <a:gd name="connsiteY251" fmla="*/ 2208078 h 4685214"/>
              <a:gd name="connsiteX252" fmla="*/ 7985488 w 10199209"/>
              <a:gd name="connsiteY252" fmla="*/ 2212252 h 4685214"/>
              <a:gd name="connsiteX253" fmla="*/ 7984779 w 10199209"/>
              <a:gd name="connsiteY253" fmla="*/ 2214538 h 4685214"/>
              <a:gd name="connsiteX254" fmla="*/ 7984663 w 10199209"/>
              <a:gd name="connsiteY254" fmla="*/ 2217526 h 4685214"/>
              <a:gd name="connsiteX255" fmla="*/ 7984035 w 10199209"/>
              <a:gd name="connsiteY255" fmla="*/ 2223597 h 4685214"/>
              <a:gd name="connsiteX256" fmla="*/ 7983928 w 10199209"/>
              <a:gd name="connsiteY256" fmla="*/ 2224891 h 4685214"/>
              <a:gd name="connsiteX257" fmla="*/ 7984220 w 10199209"/>
              <a:gd name="connsiteY257" fmla="*/ 2226087 h 4685214"/>
              <a:gd name="connsiteX258" fmla="*/ 7984415 w 10199209"/>
              <a:gd name="connsiteY258" fmla="*/ 2226884 h 4685214"/>
              <a:gd name="connsiteX259" fmla="*/ 7984310 w 10199209"/>
              <a:gd name="connsiteY259" fmla="*/ 2228179 h 4685214"/>
              <a:gd name="connsiteX260" fmla="*/ 7980372 w 10199209"/>
              <a:gd name="connsiteY260" fmla="*/ 2257037 h 4685214"/>
              <a:gd name="connsiteX261" fmla="*/ 7979655 w 10199209"/>
              <a:gd name="connsiteY261" fmla="*/ 2261015 h 4685214"/>
              <a:gd name="connsiteX262" fmla="*/ 7978742 w 10199209"/>
              <a:gd name="connsiteY262" fmla="*/ 2264197 h 4685214"/>
              <a:gd name="connsiteX263" fmla="*/ 7978236 w 10199209"/>
              <a:gd name="connsiteY263" fmla="*/ 2265588 h 4685214"/>
              <a:gd name="connsiteX264" fmla="*/ 7978432 w 10199209"/>
              <a:gd name="connsiteY264" fmla="*/ 2266387 h 4685214"/>
              <a:gd name="connsiteX265" fmla="*/ 7969088 w 10199209"/>
              <a:gd name="connsiteY265" fmla="*/ 2338831 h 4685214"/>
              <a:gd name="connsiteX266" fmla="*/ 7968485 w 10199209"/>
              <a:gd name="connsiteY266" fmla="*/ 2339824 h 4685214"/>
              <a:gd name="connsiteX267" fmla="*/ 7968379 w 10199209"/>
              <a:gd name="connsiteY267" fmla="*/ 2341117 h 4685214"/>
              <a:gd name="connsiteX268" fmla="*/ 7961419 w 10199209"/>
              <a:gd name="connsiteY268" fmla="*/ 2395651 h 4685214"/>
              <a:gd name="connsiteX269" fmla="*/ 7960196 w 10199209"/>
              <a:gd name="connsiteY269" fmla="*/ 2401022 h 4685214"/>
              <a:gd name="connsiteX270" fmla="*/ 7959177 w 10199209"/>
              <a:gd name="connsiteY270" fmla="*/ 2405498 h 4685214"/>
              <a:gd name="connsiteX271" fmla="*/ 7957855 w 10199209"/>
              <a:gd name="connsiteY271" fmla="*/ 2410470 h 4685214"/>
              <a:gd name="connsiteX272" fmla="*/ 7957023 w 10199209"/>
              <a:gd name="connsiteY272" fmla="*/ 2417435 h 4685214"/>
              <a:gd name="connsiteX273" fmla="*/ 7956571 w 10199209"/>
              <a:gd name="connsiteY273" fmla="*/ 2427690 h 4685214"/>
              <a:gd name="connsiteX274" fmla="*/ 7954523 w 10199209"/>
              <a:gd name="connsiteY274" fmla="*/ 2438334 h 4685214"/>
              <a:gd name="connsiteX275" fmla="*/ 7952777 w 10199209"/>
              <a:gd name="connsiteY275" fmla="*/ 2448482 h 4685214"/>
              <a:gd name="connsiteX276" fmla="*/ 7951128 w 10199209"/>
              <a:gd name="connsiteY276" fmla="*/ 2459029 h 4685214"/>
              <a:gd name="connsiteX277" fmla="*/ 7951091 w 10199209"/>
              <a:gd name="connsiteY277" fmla="*/ 2465800 h 4685214"/>
              <a:gd name="connsiteX278" fmla="*/ 7950754 w 10199209"/>
              <a:gd name="connsiteY278" fmla="*/ 2473068 h 4685214"/>
              <a:gd name="connsiteX279" fmla="*/ 7950240 w 10199209"/>
              <a:gd name="connsiteY279" fmla="*/ 2476152 h 4685214"/>
              <a:gd name="connsiteX280" fmla="*/ 7949337 w 10199209"/>
              <a:gd name="connsiteY280" fmla="*/ 2477641 h 4685214"/>
              <a:gd name="connsiteX281" fmla="*/ 7947724 w 10199209"/>
              <a:gd name="connsiteY281" fmla="*/ 2481417 h 4685214"/>
              <a:gd name="connsiteX282" fmla="*/ 7947546 w 10199209"/>
              <a:gd name="connsiteY282" fmla="*/ 2496253 h 4685214"/>
              <a:gd name="connsiteX283" fmla="*/ 7946127 w 10199209"/>
              <a:gd name="connsiteY283" fmla="*/ 2500826 h 4685214"/>
              <a:gd name="connsiteX284" fmla="*/ 7945516 w 10199209"/>
              <a:gd name="connsiteY284" fmla="*/ 2503511 h 4685214"/>
              <a:gd name="connsiteX285" fmla="*/ 7944700 w 10199209"/>
              <a:gd name="connsiteY285" fmla="*/ 2507092 h 4685214"/>
              <a:gd name="connsiteX286" fmla="*/ 7943672 w 10199209"/>
              <a:gd name="connsiteY286" fmla="*/ 2513260 h 4685214"/>
              <a:gd name="connsiteX287" fmla="*/ 7943548 w 10199209"/>
              <a:gd name="connsiteY287" fmla="*/ 2517940 h 4685214"/>
              <a:gd name="connsiteX288" fmla="*/ 7942733 w 10199209"/>
              <a:gd name="connsiteY288" fmla="*/ 2521520 h 4685214"/>
              <a:gd name="connsiteX289" fmla="*/ 7939816 w 10199209"/>
              <a:gd name="connsiteY289" fmla="*/ 2545902 h 4685214"/>
              <a:gd name="connsiteX290" fmla="*/ 7937582 w 10199209"/>
              <a:gd name="connsiteY290" fmla="*/ 2554056 h 4685214"/>
              <a:gd name="connsiteX291" fmla="*/ 7936962 w 10199209"/>
              <a:gd name="connsiteY291" fmla="*/ 2558434 h 4685214"/>
              <a:gd name="connsiteX292" fmla="*/ 7937351 w 10199209"/>
              <a:gd name="connsiteY292" fmla="*/ 2560029 h 4685214"/>
              <a:gd name="connsiteX293" fmla="*/ 7938237 w 10199209"/>
              <a:gd name="connsiteY293" fmla="*/ 2561927 h 4685214"/>
              <a:gd name="connsiteX294" fmla="*/ 7941011 w 10199209"/>
              <a:gd name="connsiteY294" fmla="*/ 2564630 h 4685214"/>
              <a:gd name="connsiteX295" fmla="*/ 7944078 w 10199209"/>
              <a:gd name="connsiteY295" fmla="*/ 2568530 h 4685214"/>
              <a:gd name="connsiteX296" fmla="*/ 7960625 w 10199209"/>
              <a:gd name="connsiteY296" fmla="*/ 2584350 h 4685214"/>
              <a:gd name="connsiteX297" fmla="*/ 7963000 w 10199209"/>
              <a:gd name="connsiteY297" fmla="*/ 2587150 h 4685214"/>
              <a:gd name="connsiteX298" fmla="*/ 7964488 w 10199209"/>
              <a:gd name="connsiteY298" fmla="*/ 2588055 h 4685214"/>
              <a:gd name="connsiteX299" fmla="*/ 7965977 w 10199209"/>
              <a:gd name="connsiteY299" fmla="*/ 2588959 h 4685214"/>
              <a:gd name="connsiteX300" fmla="*/ 7969548 w 10199209"/>
              <a:gd name="connsiteY300" fmla="*/ 2591468 h 4685214"/>
              <a:gd name="connsiteX301" fmla="*/ 7978687 w 10199209"/>
              <a:gd name="connsiteY301" fmla="*/ 2595996 h 4685214"/>
              <a:gd name="connsiteX302" fmla="*/ 7979678 w 10199209"/>
              <a:gd name="connsiteY302" fmla="*/ 2596600 h 4685214"/>
              <a:gd name="connsiteX303" fmla="*/ 7980176 w 10199209"/>
              <a:gd name="connsiteY303" fmla="*/ 2596901 h 4685214"/>
              <a:gd name="connsiteX304" fmla="*/ 8057077 w 10199209"/>
              <a:gd name="connsiteY304" fmla="*/ 2629669 h 4685214"/>
              <a:gd name="connsiteX305" fmla="*/ 8073580 w 10199209"/>
              <a:gd name="connsiteY305" fmla="*/ 2634935 h 4685214"/>
              <a:gd name="connsiteX306" fmla="*/ 8089489 w 10199209"/>
              <a:gd name="connsiteY306" fmla="*/ 2639500 h 4685214"/>
              <a:gd name="connsiteX307" fmla="*/ 8105007 w 10199209"/>
              <a:gd name="connsiteY307" fmla="*/ 2642469 h 4685214"/>
              <a:gd name="connsiteX308" fmla="*/ 8121128 w 10199209"/>
              <a:gd name="connsiteY308" fmla="*/ 2644446 h 4685214"/>
              <a:gd name="connsiteX309" fmla="*/ 8137356 w 10199209"/>
              <a:gd name="connsiteY309" fmla="*/ 2645129 h 4685214"/>
              <a:gd name="connsiteX310" fmla="*/ 8152786 w 10199209"/>
              <a:gd name="connsiteY310" fmla="*/ 2646007 h 4685214"/>
              <a:gd name="connsiteX311" fmla="*/ 8169715 w 10199209"/>
              <a:gd name="connsiteY311" fmla="*/ 2646096 h 4685214"/>
              <a:gd name="connsiteX312" fmla="*/ 8185447 w 10199209"/>
              <a:gd name="connsiteY312" fmla="*/ 2646478 h 4685214"/>
              <a:gd name="connsiteX313" fmla="*/ 8201382 w 10199209"/>
              <a:gd name="connsiteY313" fmla="*/ 2645964 h 4685214"/>
              <a:gd name="connsiteX314" fmla="*/ 8214330 w 10199209"/>
              <a:gd name="connsiteY314" fmla="*/ 2645336 h 4685214"/>
              <a:gd name="connsiteX315" fmla="*/ 8225587 w 10199209"/>
              <a:gd name="connsiteY315" fmla="*/ 2644698 h 4685214"/>
              <a:gd name="connsiteX316" fmla="*/ 8236248 w 10199209"/>
              <a:gd name="connsiteY316" fmla="*/ 2643361 h 4685214"/>
              <a:gd name="connsiteX317" fmla="*/ 8246707 w 10199209"/>
              <a:gd name="connsiteY317" fmla="*/ 2642917 h 4685214"/>
              <a:gd name="connsiteX318" fmla="*/ 8257767 w 10199209"/>
              <a:gd name="connsiteY318" fmla="*/ 2641481 h 4685214"/>
              <a:gd name="connsiteX319" fmla="*/ 8270619 w 10199209"/>
              <a:gd name="connsiteY319" fmla="*/ 2640454 h 4685214"/>
              <a:gd name="connsiteX320" fmla="*/ 8285465 w 10199209"/>
              <a:gd name="connsiteY320" fmla="*/ 2638939 h 4685214"/>
              <a:gd name="connsiteX321" fmla="*/ 8311069 w 10199209"/>
              <a:gd name="connsiteY321" fmla="*/ 2636485 h 4685214"/>
              <a:gd name="connsiteX322" fmla="*/ 8337774 w 10199209"/>
              <a:gd name="connsiteY322" fmla="*/ 2633339 h 4685214"/>
              <a:gd name="connsiteX323" fmla="*/ 8363786 w 10199209"/>
              <a:gd name="connsiteY323" fmla="*/ 2629095 h 4685214"/>
              <a:gd name="connsiteX324" fmla="*/ 8391395 w 10199209"/>
              <a:gd name="connsiteY324" fmla="*/ 2624460 h 4685214"/>
              <a:gd name="connsiteX325" fmla="*/ 8418611 w 10199209"/>
              <a:gd name="connsiteY325" fmla="*/ 2618231 h 4685214"/>
              <a:gd name="connsiteX326" fmla="*/ 8445334 w 10199209"/>
              <a:gd name="connsiteY326" fmla="*/ 2611700 h 4685214"/>
              <a:gd name="connsiteX327" fmla="*/ 8472358 w 10199209"/>
              <a:gd name="connsiteY327" fmla="*/ 2604672 h 4685214"/>
              <a:gd name="connsiteX328" fmla="*/ 8499585 w 10199209"/>
              <a:gd name="connsiteY328" fmla="*/ 2596750 h 4685214"/>
              <a:gd name="connsiteX329" fmla="*/ 8552743 w 10199209"/>
              <a:gd name="connsiteY329" fmla="*/ 2580799 h 4685214"/>
              <a:gd name="connsiteX330" fmla="*/ 8567102 w 10199209"/>
              <a:gd name="connsiteY330" fmla="*/ 2577290 h 4685214"/>
              <a:gd name="connsiteX331" fmla="*/ 8580167 w 10199209"/>
              <a:gd name="connsiteY331" fmla="*/ 2573674 h 4685214"/>
              <a:gd name="connsiteX332" fmla="*/ 8592335 w 10199209"/>
              <a:gd name="connsiteY332" fmla="*/ 2569855 h 4685214"/>
              <a:gd name="connsiteX333" fmla="*/ 8605204 w 10199209"/>
              <a:gd name="connsiteY333" fmla="*/ 2565442 h 4685214"/>
              <a:gd name="connsiteX334" fmla="*/ 8852738 w 10199209"/>
              <a:gd name="connsiteY334" fmla="*/ 2474933 h 4685214"/>
              <a:gd name="connsiteX335" fmla="*/ 8880684 w 10199209"/>
              <a:gd name="connsiteY335" fmla="*/ 2463032 h 4685214"/>
              <a:gd name="connsiteX336" fmla="*/ 8908531 w 10199209"/>
              <a:gd name="connsiteY336" fmla="*/ 2450731 h 4685214"/>
              <a:gd name="connsiteX337" fmla="*/ 8936086 w 10199209"/>
              <a:gd name="connsiteY337" fmla="*/ 2437234 h 4685214"/>
              <a:gd name="connsiteX338" fmla="*/ 8963641 w 10199209"/>
              <a:gd name="connsiteY338" fmla="*/ 2423736 h 4685214"/>
              <a:gd name="connsiteX339" fmla="*/ 8990505 w 10199209"/>
              <a:gd name="connsiteY339" fmla="*/ 2409140 h 4685214"/>
              <a:gd name="connsiteX340" fmla="*/ 9017865 w 10199209"/>
              <a:gd name="connsiteY340" fmla="*/ 2394845 h 4685214"/>
              <a:gd name="connsiteX341" fmla="*/ 9044729 w 10199209"/>
              <a:gd name="connsiteY341" fmla="*/ 2380249 h 4685214"/>
              <a:gd name="connsiteX342" fmla="*/ 9071398 w 10199209"/>
              <a:gd name="connsiteY342" fmla="*/ 2364855 h 4685214"/>
              <a:gd name="connsiteX343" fmla="*/ 9091774 w 10199209"/>
              <a:gd name="connsiteY343" fmla="*/ 2353113 h 4685214"/>
              <a:gd name="connsiteX344" fmla="*/ 9111752 w 10199209"/>
              <a:gd name="connsiteY344" fmla="*/ 2341467 h 4685214"/>
              <a:gd name="connsiteX345" fmla="*/ 9131933 w 10199209"/>
              <a:gd name="connsiteY345" fmla="*/ 2328927 h 4685214"/>
              <a:gd name="connsiteX346" fmla="*/ 9152211 w 10199209"/>
              <a:gd name="connsiteY346" fmla="*/ 2316786 h 4685214"/>
              <a:gd name="connsiteX347" fmla="*/ 9172393 w 10199209"/>
              <a:gd name="connsiteY347" fmla="*/ 2304245 h 4685214"/>
              <a:gd name="connsiteX348" fmla="*/ 9192078 w 10199209"/>
              <a:gd name="connsiteY348" fmla="*/ 2291404 h 4685214"/>
              <a:gd name="connsiteX349" fmla="*/ 9211763 w 10199209"/>
              <a:gd name="connsiteY349" fmla="*/ 2278563 h 4685214"/>
              <a:gd name="connsiteX350" fmla="*/ 9231448 w 10199209"/>
              <a:gd name="connsiteY350" fmla="*/ 2265721 h 4685214"/>
              <a:gd name="connsiteX351" fmla="*/ 9260128 w 10199209"/>
              <a:gd name="connsiteY351" fmla="*/ 2246454 h 4685214"/>
              <a:gd name="connsiteX352" fmla="*/ 9288012 w 10199209"/>
              <a:gd name="connsiteY352" fmla="*/ 2227382 h 4685214"/>
              <a:gd name="connsiteX353" fmla="*/ 9315797 w 10199209"/>
              <a:gd name="connsiteY353" fmla="*/ 2207911 h 4685214"/>
              <a:gd name="connsiteX354" fmla="*/ 9343885 w 10199209"/>
              <a:gd name="connsiteY354" fmla="*/ 2187944 h 4685214"/>
              <a:gd name="connsiteX355" fmla="*/ 9371476 w 10199209"/>
              <a:gd name="connsiteY355" fmla="*/ 2167676 h 4685214"/>
              <a:gd name="connsiteX356" fmla="*/ 9398570 w 10199209"/>
              <a:gd name="connsiteY356" fmla="*/ 2147106 h 4685214"/>
              <a:gd name="connsiteX357" fmla="*/ 9425470 w 10199209"/>
              <a:gd name="connsiteY357" fmla="*/ 2125738 h 4685214"/>
              <a:gd name="connsiteX358" fmla="*/ 9451776 w 10199209"/>
              <a:gd name="connsiteY358" fmla="*/ 2103670 h 4685214"/>
              <a:gd name="connsiteX359" fmla="*/ 9471477 w 10199209"/>
              <a:gd name="connsiteY359" fmla="*/ 2087443 h 4685214"/>
              <a:gd name="connsiteX360" fmla="*/ 9488087 w 10199209"/>
              <a:gd name="connsiteY360" fmla="*/ 2072395 h 4685214"/>
              <a:gd name="connsiteX361" fmla="*/ 9504289 w 10199209"/>
              <a:gd name="connsiteY361" fmla="*/ 2059136 h 4685214"/>
              <a:gd name="connsiteX362" fmla="*/ 9519198 w 10199209"/>
              <a:gd name="connsiteY362" fmla="*/ 2045772 h 4685214"/>
              <a:gd name="connsiteX363" fmla="*/ 9534203 w 10199209"/>
              <a:gd name="connsiteY363" fmla="*/ 2032806 h 4685214"/>
              <a:gd name="connsiteX364" fmla="*/ 9549811 w 10199209"/>
              <a:gd name="connsiteY364" fmla="*/ 2018847 h 4685214"/>
              <a:gd name="connsiteX365" fmla="*/ 9566128 w 10199209"/>
              <a:gd name="connsiteY365" fmla="*/ 2002602 h 4685214"/>
              <a:gd name="connsiteX366" fmla="*/ 9584944 w 10199209"/>
              <a:gd name="connsiteY366" fmla="*/ 1984479 h 4685214"/>
              <a:gd name="connsiteX367" fmla="*/ 9600357 w 10199209"/>
              <a:gd name="connsiteY367" fmla="*/ 1969722 h 4685214"/>
              <a:gd name="connsiteX368" fmla="*/ 9616267 w 10199209"/>
              <a:gd name="connsiteY368" fmla="*/ 1955268 h 4685214"/>
              <a:gd name="connsiteX369" fmla="*/ 9631183 w 10199209"/>
              <a:gd name="connsiteY369" fmla="*/ 1940210 h 4685214"/>
              <a:gd name="connsiteX370" fmla="*/ 9646304 w 10199209"/>
              <a:gd name="connsiteY370" fmla="*/ 1924258 h 4685214"/>
              <a:gd name="connsiteX371" fmla="*/ 9750562 w 10199209"/>
              <a:gd name="connsiteY371" fmla="*/ 1811285 h 4685214"/>
              <a:gd name="connsiteX372" fmla="*/ 9753770 w 10199209"/>
              <a:gd name="connsiteY372" fmla="*/ 1807120 h 4685214"/>
              <a:gd name="connsiteX373" fmla="*/ 9756978 w 10199209"/>
              <a:gd name="connsiteY373" fmla="*/ 1802955 h 4685214"/>
              <a:gd name="connsiteX374" fmla="*/ 9760586 w 10199209"/>
              <a:gd name="connsiteY374" fmla="*/ 1798692 h 4685214"/>
              <a:gd name="connsiteX375" fmla="*/ 9764593 w 10199209"/>
              <a:gd name="connsiteY375" fmla="*/ 1794331 h 4685214"/>
              <a:gd name="connsiteX376" fmla="*/ 9847375 w 10199209"/>
              <a:gd name="connsiteY376" fmla="*/ 1693794 h 4685214"/>
              <a:gd name="connsiteX377" fmla="*/ 9848678 w 10199209"/>
              <a:gd name="connsiteY377" fmla="*/ 1692208 h 4685214"/>
              <a:gd name="connsiteX378" fmla="*/ 9849582 w 10199209"/>
              <a:gd name="connsiteY378" fmla="*/ 1690719 h 4685214"/>
              <a:gd name="connsiteX379" fmla="*/ 10008050 w 10199209"/>
              <a:gd name="connsiteY379" fmla="*/ 1457143 h 4685214"/>
              <a:gd name="connsiteX380" fmla="*/ 10009556 w 10199209"/>
              <a:gd name="connsiteY380" fmla="*/ 1454661 h 4685214"/>
              <a:gd name="connsiteX381" fmla="*/ 10010664 w 10199209"/>
              <a:gd name="connsiteY381" fmla="*/ 1452278 h 4685214"/>
              <a:gd name="connsiteX382" fmla="*/ 10041606 w 10199209"/>
              <a:gd name="connsiteY382" fmla="*/ 1400758 h 4685214"/>
              <a:gd name="connsiteX383" fmla="*/ 10042812 w 10199209"/>
              <a:gd name="connsiteY383" fmla="*/ 1398774 h 4685214"/>
              <a:gd name="connsiteX384" fmla="*/ 10044814 w 10199209"/>
              <a:gd name="connsiteY384" fmla="*/ 1396593 h 4685214"/>
              <a:gd name="connsiteX385" fmla="*/ 10059697 w 10199209"/>
              <a:gd name="connsiteY385" fmla="*/ 1369287 h 4685214"/>
              <a:gd name="connsiteX386" fmla="*/ 10060902 w 10199209"/>
              <a:gd name="connsiteY386" fmla="*/ 1367302 h 4685214"/>
              <a:gd name="connsiteX387" fmla="*/ 10062010 w 10199209"/>
              <a:gd name="connsiteY387" fmla="*/ 1364918 h 4685214"/>
              <a:gd name="connsiteX388" fmla="*/ 10131039 w 10199209"/>
              <a:gd name="connsiteY388" fmla="*/ 1209838 h 4685214"/>
              <a:gd name="connsiteX389" fmla="*/ 10133752 w 10199209"/>
              <a:gd name="connsiteY389" fmla="*/ 1205371 h 4685214"/>
              <a:gd name="connsiteX390" fmla="*/ 10135276 w 10199209"/>
              <a:gd name="connsiteY390" fmla="*/ 1199503 h 4685214"/>
              <a:gd name="connsiteX391" fmla="*/ 10154838 w 10199209"/>
              <a:gd name="connsiteY391" fmla="*/ 1153302 h 4685214"/>
              <a:gd name="connsiteX392" fmla="*/ 10156043 w 10199209"/>
              <a:gd name="connsiteY392" fmla="*/ 1151317 h 4685214"/>
              <a:gd name="connsiteX393" fmla="*/ 10156957 w 10199209"/>
              <a:gd name="connsiteY393" fmla="*/ 1148135 h 4685214"/>
              <a:gd name="connsiteX394" fmla="*/ 10163719 w 10199209"/>
              <a:gd name="connsiteY394" fmla="*/ 1130844 h 4685214"/>
              <a:gd name="connsiteX395" fmla="*/ 10164021 w 10199209"/>
              <a:gd name="connsiteY395" fmla="*/ 1130347 h 4685214"/>
              <a:gd name="connsiteX396" fmla="*/ 10163728 w 10199209"/>
              <a:gd name="connsiteY396" fmla="*/ 1129151 h 4685214"/>
              <a:gd name="connsiteX397" fmla="*/ 10164332 w 10199209"/>
              <a:gd name="connsiteY397" fmla="*/ 1128159 h 4685214"/>
              <a:gd name="connsiteX398" fmla="*/ 10164535 w 10199209"/>
              <a:gd name="connsiteY398" fmla="*/ 1127263 h 4685214"/>
              <a:gd name="connsiteX399" fmla="*/ 10178158 w 10199209"/>
              <a:gd name="connsiteY399" fmla="*/ 1093080 h 4685214"/>
              <a:gd name="connsiteX400" fmla="*/ 10178362 w 10199209"/>
              <a:gd name="connsiteY400" fmla="*/ 1092185 h 4685214"/>
              <a:gd name="connsiteX401" fmla="*/ 10178867 w 10199209"/>
              <a:gd name="connsiteY401" fmla="*/ 1090793 h 4685214"/>
              <a:gd name="connsiteX402" fmla="*/ 10193298 w 10199209"/>
              <a:gd name="connsiteY402" fmla="*/ 1054721 h 4685214"/>
              <a:gd name="connsiteX403" fmla="*/ 10194707 w 10199209"/>
              <a:gd name="connsiteY403" fmla="*/ 1051842 h 4685214"/>
              <a:gd name="connsiteX404" fmla="*/ 10195212 w 10199209"/>
              <a:gd name="connsiteY404" fmla="*/ 1050449 h 4685214"/>
              <a:gd name="connsiteX405" fmla="*/ 10196213 w 10199209"/>
              <a:gd name="connsiteY405" fmla="*/ 1049360 h 4685214"/>
              <a:gd name="connsiteX406" fmla="*/ 10199209 w 10199209"/>
              <a:gd name="connsiteY406" fmla="*/ 1047782 h 4685214"/>
              <a:gd name="connsiteX407" fmla="*/ 10197552 w 10199209"/>
              <a:gd name="connsiteY407" fmla="*/ 1041002 h 4685214"/>
              <a:gd name="connsiteX408" fmla="*/ 10195382 w 10199209"/>
              <a:gd name="connsiteY408" fmla="*/ 1037306 h 4685214"/>
              <a:gd name="connsiteX409" fmla="*/ 10194885 w 10199209"/>
              <a:gd name="connsiteY409" fmla="*/ 1037005 h 4685214"/>
              <a:gd name="connsiteX410" fmla="*/ 10192996 w 10199209"/>
              <a:gd name="connsiteY410" fmla="*/ 1036198 h 4685214"/>
              <a:gd name="connsiteX411" fmla="*/ 10190409 w 10199209"/>
              <a:gd name="connsiteY411" fmla="*/ 1035986 h 4685214"/>
              <a:gd name="connsiteX412" fmla="*/ 10187325 w 10199209"/>
              <a:gd name="connsiteY412" fmla="*/ 1035471 h 4685214"/>
              <a:gd name="connsiteX413" fmla="*/ 10178666 w 10199209"/>
              <a:gd name="connsiteY413" fmla="*/ 1034629 h 4685214"/>
              <a:gd name="connsiteX414" fmla="*/ 10169706 w 10199209"/>
              <a:gd name="connsiteY414" fmla="*/ 1034283 h 4685214"/>
              <a:gd name="connsiteX415" fmla="*/ 10069086 w 10199209"/>
              <a:gd name="connsiteY415" fmla="*/ 1023794 h 4685214"/>
              <a:gd name="connsiteX416" fmla="*/ 10024292 w 10199209"/>
              <a:gd name="connsiteY416" fmla="*/ 1020373 h 4685214"/>
              <a:gd name="connsiteX417" fmla="*/ 9979890 w 10199209"/>
              <a:gd name="connsiteY417" fmla="*/ 1018545 h 4685214"/>
              <a:gd name="connsiteX418" fmla="*/ 9934981 w 10199209"/>
              <a:gd name="connsiteY418" fmla="*/ 1018109 h 4685214"/>
              <a:gd name="connsiteX419" fmla="*/ 9890375 w 10199209"/>
              <a:gd name="connsiteY419" fmla="*/ 1017177 h 4685214"/>
              <a:gd name="connsiteX420" fmla="*/ 9845360 w 10199209"/>
              <a:gd name="connsiteY420" fmla="*/ 1018035 h 4685214"/>
              <a:gd name="connsiteX421" fmla="*/ 9800541 w 10199209"/>
              <a:gd name="connsiteY421" fmla="*/ 1019691 h 4685214"/>
              <a:gd name="connsiteX422" fmla="*/ 9756120 w 10199209"/>
              <a:gd name="connsiteY422" fmla="*/ 1021249 h 4685214"/>
              <a:gd name="connsiteX423" fmla="*/ 9711495 w 10199209"/>
              <a:gd name="connsiteY423" fmla="*/ 1023703 h 4685214"/>
              <a:gd name="connsiteX424" fmla="*/ 9665878 w 10199209"/>
              <a:gd name="connsiteY424" fmla="*/ 1025554 h 4685214"/>
              <a:gd name="connsiteX425" fmla="*/ 9619161 w 10199209"/>
              <a:gd name="connsiteY425" fmla="*/ 1028095 h 4685214"/>
              <a:gd name="connsiteX426" fmla="*/ 9573642 w 10199209"/>
              <a:gd name="connsiteY426" fmla="*/ 1030345 h 4685214"/>
              <a:gd name="connsiteX427" fmla="*/ 9527421 w 10199209"/>
              <a:gd name="connsiteY427" fmla="*/ 1033188 h 4685214"/>
              <a:gd name="connsiteX428" fmla="*/ 9480706 w 10199209"/>
              <a:gd name="connsiteY428" fmla="*/ 1035730 h 4685214"/>
              <a:gd name="connsiteX429" fmla="*/ 9435380 w 10199209"/>
              <a:gd name="connsiteY429" fmla="*/ 1038777 h 4685214"/>
              <a:gd name="connsiteX430" fmla="*/ 9388762 w 10199209"/>
              <a:gd name="connsiteY430" fmla="*/ 1041719 h 4685214"/>
              <a:gd name="connsiteX431" fmla="*/ 9342834 w 10199209"/>
              <a:gd name="connsiteY431" fmla="*/ 1045758 h 4685214"/>
              <a:gd name="connsiteX432" fmla="*/ 9320721 w 10199209"/>
              <a:gd name="connsiteY432" fmla="*/ 1046936 h 4685214"/>
              <a:gd name="connsiteX433" fmla="*/ 9284658 w 10199209"/>
              <a:gd name="connsiteY433" fmla="*/ 1049834 h 4685214"/>
              <a:gd name="connsiteX434" fmla="*/ 9239031 w 10199209"/>
              <a:gd name="connsiteY434" fmla="*/ 1053377 h 4685214"/>
              <a:gd name="connsiteX435" fmla="*/ 9188726 w 10199209"/>
              <a:gd name="connsiteY435" fmla="*/ 1056797 h 4685214"/>
              <a:gd name="connsiteX436" fmla="*/ 9139812 w 10199209"/>
              <a:gd name="connsiteY436" fmla="*/ 1060721 h 4685214"/>
              <a:gd name="connsiteX437" fmla="*/ 9096773 w 10199209"/>
              <a:gd name="connsiteY437" fmla="*/ 1064477 h 4685214"/>
              <a:gd name="connsiteX438" fmla="*/ 9063395 w 10199209"/>
              <a:gd name="connsiteY438" fmla="*/ 1067986 h 4685214"/>
              <a:gd name="connsiteX439" fmla="*/ 9046158 w 10199209"/>
              <a:gd name="connsiteY439" fmla="*/ 1070085 h 4685214"/>
              <a:gd name="connsiteX440" fmla="*/ 9050075 w 10199209"/>
              <a:gd name="connsiteY440" fmla="*/ 1063633 h 4685214"/>
              <a:gd name="connsiteX441" fmla="*/ 9056598 w 10199209"/>
              <a:gd name="connsiteY441" fmla="*/ 1054009 h 4685214"/>
              <a:gd name="connsiteX442" fmla="*/ 9065718 w 10199209"/>
              <a:gd name="connsiteY442" fmla="*/ 1042904 h 4685214"/>
              <a:gd name="connsiteX443" fmla="*/ 9075938 w 10199209"/>
              <a:gd name="connsiteY443" fmla="*/ 1031108 h 4685214"/>
              <a:gd name="connsiteX444" fmla="*/ 9096678 w 10199209"/>
              <a:gd name="connsiteY444" fmla="*/ 1007019 h 4685214"/>
              <a:gd name="connsiteX445" fmla="*/ 9111196 w 10199209"/>
              <a:gd name="connsiteY445" fmla="*/ 992059 h 4685214"/>
              <a:gd name="connsiteX446" fmla="*/ 9183466 w 10199209"/>
              <a:gd name="connsiteY446" fmla="*/ 921141 h 4685214"/>
              <a:gd name="connsiteX447" fmla="*/ 9193172 w 10199209"/>
              <a:gd name="connsiteY447" fmla="*/ 912429 h 4685214"/>
              <a:gd name="connsiteX448" fmla="*/ 9202973 w 10199209"/>
              <a:gd name="connsiteY448" fmla="*/ 904116 h 4685214"/>
              <a:gd name="connsiteX449" fmla="*/ 9212873 w 10199209"/>
              <a:gd name="connsiteY449" fmla="*/ 896202 h 4685214"/>
              <a:gd name="connsiteX450" fmla="*/ 9223279 w 10199209"/>
              <a:gd name="connsiteY450" fmla="*/ 886896 h 4685214"/>
              <a:gd name="connsiteX451" fmla="*/ 9239083 w 10199209"/>
              <a:gd name="connsiteY451" fmla="*/ 873735 h 4685214"/>
              <a:gd name="connsiteX452" fmla="*/ 9253785 w 10199209"/>
              <a:gd name="connsiteY452" fmla="*/ 861266 h 4685214"/>
              <a:gd name="connsiteX453" fmla="*/ 9269483 w 10199209"/>
              <a:gd name="connsiteY453" fmla="*/ 849399 h 4685214"/>
              <a:gd name="connsiteX454" fmla="*/ 9286269 w 10199209"/>
              <a:gd name="connsiteY454" fmla="*/ 838534 h 4685214"/>
              <a:gd name="connsiteX455" fmla="*/ 9350739 w 10199209"/>
              <a:gd name="connsiteY455" fmla="*/ 792768 h 4685214"/>
              <a:gd name="connsiteX456" fmla="*/ 9362430 w 10199209"/>
              <a:gd name="connsiteY456" fmla="*/ 785262 h 4685214"/>
              <a:gd name="connsiteX457" fmla="*/ 9373322 w 10199209"/>
              <a:gd name="connsiteY457" fmla="*/ 777949 h 4685214"/>
              <a:gd name="connsiteX458" fmla="*/ 9385110 w 10199209"/>
              <a:gd name="connsiteY458" fmla="*/ 770842 h 4685214"/>
              <a:gd name="connsiteX459" fmla="*/ 9397199 w 10199209"/>
              <a:gd name="connsiteY459" fmla="*/ 763238 h 4685214"/>
              <a:gd name="connsiteX460" fmla="*/ 9414385 w 10199209"/>
              <a:gd name="connsiteY460" fmla="*/ 752276 h 4685214"/>
              <a:gd name="connsiteX461" fmla="*/ 9431969 w 10199209"/>
              <a:gd name="connsiteY461" fmla="*/ 741216 h 4685214"/>
              <a:gd name="connsiteX462" fmla="*/ 9449554 w 10199209"/>
              <a:gd name="connsiteY462" fmla="*/ 730155 h 4685214"/>
              <a:gd name="connsiteX463" fmla="*/ 9466739 w 10199209"/>
              <a:gd name="connsiteY463" fmla="*/ 719193 h 4685214"/>
              <a:gd name="connsiteX464" fmla="*/ 9484120 w 10199209"/>
              <a:gd name="connsiteY464" fmla="*/ 709027 h 4685214"/>
              <a:gd name="connsiteX465" fmla="*/ 9501306 w 10199209"/>
              <a:gd name="connsiteY465" fmla="*/ 698065 h 4685214"/>
              <a:gd name="connsiteX466" fmla="*/ 9518987 w 10199209"/>
              <a:gd name="connsiteY466" fmla="*/ 687403 h 4685214"/>
              <a:gd name="connsiteX467" fmla="*/ 9535969 w 10199209"/>
              <a:gd name="connsiteY467" fmla="*/ 677336 h 4685214"/>
              <a:gd name="connsiteX468" fmla="*/ 9550549 w 10199209"/>
              <a:gd name="connsiteY468" fmla="*/ 669546 h 4685214"/>
              <a:gd name="connsiteX469" fmla="*/ 9574416 w 10199209"/>
              <a:gd name="connsiteY469" fmla="*/ 656527 h 4685214"/>
              <a:gd name="connsiteX470" fmla="*/ 9604480 w 10199209"/>
              <a:gd name="connsiteY470" fmla="*/ 639458 h 4685214"/>
              <a:gd name="connsiteX471" fmla="*/ 9637637 w 10199209"/>
              <a:gd name="connsiteY471" fmla="*/ 621210 h 4685214"/>
              <a:gd name="connsiteX472" fmla="*/ 9670989 w 10199209"/>
              <a:gd name="connsiteY472" fmla="*/ 603761 h 4685214"/>
              <a:gd name="connsiteX473" fmla="*/ 9699847 w 10199209"/>
              <a:gd name="connsiteY473" fmla="*/ 588677 h 4685214"/>
              <a:gd name="connsiteX474" fmla="*/ 9721517 w 10199209"/>
              <a:gd name="connsiteY474" fmla="*/ 577041 h 4685214"/>
              <a:gd name="connsiteX475" fmla="*/ 9733490 w 10199209"/>
              <a:gd name="connsiteY475" fmla="*/ 572424 h 4685214"/>
              <a:gd name="connsiteX476" fmla="*/ 9731523 w 10199209"/>
              <a:gd name="connsiteY476" fmla="*/ 567832 h 4685214"/>
              <a:gd name="connsiteX477" fmla="*/ 9728856 w 10199209"/>
              <a:gd name="connsiteY477" fmla="*/ 563835 h 4685214"/>
              <a:gd name="connsiteX478" fmla="*/ 9726383 w 10199209"/>
              <a:gd name="connsiteY478" fmla="*/ 560635 h 4685214"/>
              <a:gd name="connsiteX479" fmla="*/ 9723813 w 10199209"/>
              <a:gd name="connsiteY479" fmla="*/ 557037 h 4685214"/>
              <a:gd name="connsiteX480" fmla="*/ 9716874 w 10199209"/>
              <a:gd name="connsiteY480" fmla="*/ 551125 h 4685214"/>
              <a:gd name="connsiteX481" fmla="*/ 9710129 w 10199209"/>
              <a:gd name="connsiteY481" fmla="*/ 546012 h 4685214"/>
              <a:gd name="connsiteX482" fmla="*/ 9582028 w 10199209"/>
              <a:gd name="connsiteY482" fmla="*/ 440379 h 4685214"/>
              <a:gd name="connsiteX483" fmla="*/ 9581435 w 10199209"/>
              <a:gd name="connsiteY483" fmla="*/ 439679 h 4685214"/>
              <a:gd name="connsiteX484" fmla="*/ 9580442 w 10199209"/>
              <a:gd name="connsiteY484" fmla="*/ 439076 h 4685214"/>
              <a:gd name="connsiteX485" fmla="*/ 9543946 w 10199209"/>
              <a:gd name="connsiteY485" fmla="*/ 410803 h 4685214"/>
              <a:gd name="connsiteX486" fmla="*/ 9543157 w 10199209"/>
              <a:gd name="connsiteY486" fmla="*/ 409304 h 4685214"/>
              <a:gd name="connsiteX487" fmla="*/ 9541570 w 10199209"/>
              <a:gd name="connsiteY487" fmla="*/ 408002 h 4685214"/>
              <a:gd name="connsiteX488" fmla="*/ 9529668 w 10199209"/>
              <a:gd name="connsiteY488" fmla="*/ 399076 h 4685214"/>
              <a:gd name="connsiteX489" fmla="*/ 9516968 w 10199209"/>
              <a:gd name="connsiteY489" fmla="*/ 390346 h 4685214"/>
              <a:gd name="connsiteX490" fmla="*/ 9504560 w 10199209"/>
              <a:gd name="connsiteY490" fmla="*/ 382811 h 4685214"/>
              <a:gd name="connsiteX491" fmla="*/ 9491559 w 10199209"/>
              <a:gd name="connsiteY491" fmla="*/ 374578 h 4685214"/>
              <a:gd name="connsiteX492" fmla="*/ 9413355 w 10199209"/>
              <a:gd name="connsiteY492" fmla="*/ 324376 h 4685214"/>
              <a:gd name="connsiteX493" fmla="*/ 9411174 w 10199209"/>
              <a:gd name="connsiteY493" fmla="*/ 322373 h 4685214"/>
              <a:gd name="connsiteX494" fmla="*/ 9407798 w 10199209"/>
              <a:gd name="connsiteY494" fmla="*/ 320662 h 4685214"/>
              <a:gd name="connsiteX495" fmla="*/ 9392013 w 10199209"/>
              <a:gd name="connsiteY495" fmla="*/ 311418 h 4685214"/>
              <a:gd name="connsiteX496" fmla="*/ 9391118 w 10199209"/>
              <a:gd name="connsiteY496" fmla="*/ 311214 h 4685214"/>
              <a:gd name="connsiteX497" fmla="*/ 9390524 w 10199209"/>
              <a:gd name="connsiteY497" fmla="*/ 310514 h 4685214"/>
              <a:gd name="connsiteX498" fmla="*/ 9373551 w 10199209"/>
              <a:gd name="connsiteY498" fmla="*/ 299869 h 4685214"/>
              <a:gd name="connsiteX499" fmla="*/ 9370574 w 10199209"/>
              <a:gd name="connsiteY499" fmla="*/ 298061 h 4685214"/>
              <a:gd name="connsiteX500" fmla="*/ 9367100 w 10199209"/>
              <a:gd name="connsiteY500" fmla="*/ 295951 h 4685214"/>
              <a:gd name="connsiteX501" fmla="*/ 9132229 w 10199209"/>
              <a:gd name="connsiteY501" fmla="*/ 175416 h 4685214"/>
              <a:gd name="connsiteX502" fmla="*/ 9118120 w 10199209"/>
              <a:gd name="connsiteY502" fmla="*/ 169567 h 4685214"/>
              <a:gd name="connsiteX503" fmla="*/ 9103212 w 10199209"/>
              <a:gd name="connsiteY503" fmla="*/ 163912 h 4685214"/>
              <a:gd name="connsiteX504" fmla="*/ 9087809 w 10199209"/>
              <a:gd name="connsiteY504" fmla="*/ 157955 h 4685214"/>
              <a:gd name="connsiteX505" fmla="*/ 9073106 w 10199209"/>
              <a:gd name="connsiteY505" fmla="*/ 151405 h 4685214"/>
              <a:gd name="connsiteX506" fmla="*/ 9065856 w 10199209"/>
              <a:gd name="connsiteY506" fmla="*/ 147683 h 4685214"/>
              <a:gd name="connsiteX507" fmla="*/ 9058597 w 10199209"/>
              <a:gd name="connsiteY507" fmla="*/ 145653 h 4685214"/>
              <a:gd name="connsiteX508" fmla="*/ 9052039 w 10199209"/>
              <a:gd name="connsiteY508" fmla="*/ 143029 h 4685214"/>
              <a:gd name="connsiteX509" fmla="*/ 9044983 w 10199209"/>
              <a:gd name="connsiteY509" fmla="*/ 140104 h 4685214"/>
              <a:gd name="connsiteX510" fmla="*/ 9037132 w 10199209"/>
              <a:gd name="connsiteY510" fmla="*/ 137374 h 4685214"/>
              <a:gd name="connsiteX511" fmla="*/ 9029279 w 10199209"/>
              <a:gd name="connsiteY511" fmla="*/ 134644 h 4685214"/>
              <a:gd name="connsiteX512" fmla="*/ 8956924 w 10199209"/>
              <a:gd name="connsiteY512" fmla="*/ 108372 h 4685214"/>
              <a:gd name="connsiteX513" fmla="*/ 8942513 w 10199209"/>
              <a:gd name="connsiteY513" fmla="*/ 103018 h 4685214"/>
              <a:gd name="connsiteX514" fmla="*/ 8927703 w 10199209"/>
              <a:gd name="connsiteY514" fmla="*/ 97762 h 4685214"/>
              <a:gd name="connsiteX515" fmla="*/ 8912096 w 10199209"/>
              <a:gd name="connsiteY515" fmla="*/ 92701 h 4685214"/>
              <a:gd name="connsiteX516" fmla="*/ 8897082 w 10199209"/>
              <a:gd name="connsiteY516" fmla="*/ 88340 h 4685214"/>
              <a:gd name="connsiteX517" fmla="*/ 8881271 w 10199209"/>
              <a:gd name="connsiteY517" fmla="*/ 84173 h 4685214"/>
              <a:gd name="connsiteX518" fmla="*/ 8865859 w 10199209"/>
              <a:gd name="connsiteY518" fmla="*/ 79910 h 4685214"/>
              <a:gd name="connsiteX519" fmla="*/ 8850747 w 10199209"/>
              <a:gd name="connsiteY519" fmla="*/ 75150 h 4685214"/>
              <a:gd name="connsiteX520" fmla="*/ 8835335 w 10199209"/>
              <a:gd name="connsiteY520" fmla="*/ 70887 h 4685214"/>
              <a:gd name="connsiteX521" fmla="*/ 8805707 w 10199209"/>
              <a:gd name="connsiteY521" fmla="*/ 62067 h 4685214"/>
              <a:gd name="connsiteX522" fmla="*/ 8797349 w 10199209"/>
              <a:gd name="connsiteY522" fmla="*/ 60728 h 4685214"/>
              <a:gd name="connsiteX523" fmla="*/ 8788797 w 10199209"/>
              <a:gd name="connsiteY523" fmla="*/ 58592 h 4685214"/>
              <a:gd name="connsiteX524" fmla="*/ 8782034 w 10199209"/>
              <a:gd name="connsiteY524" fmla="*/ 56863 h 4685214"/>
              <a:gd name="connsiteX525" fmla="*/ 8774873 w 10199209"/>
              <a:gd name="connsiteY525" fmla="*/ 55233 h 4685214"/>
              <a:gd name="connsiteX526" fmla="*/ 8531828 w 10199209"/>
              <a:gd name="connsiteY526" fmla="*/ 11929 h 4685214"/>
              <a:gd name="connsiteX527" fmla="*/ 8499877 w 10199209"/>
              <a:gd name="connsiteY527" fmla="*/ 9172 h 4685214"/>
              <a:gd name="connsiteX528" fmla="*/ 8468025 w 10199209"/>
              <a:gd name="connsiteY528" fmla="*/ 6813 h 4685214"/>
              <a:gd name="connsiteX529" fmla="*/ 8436171 w 10199209"/>
              <a:gd name="connsiteY529" fmla="*/ 4455 h 4685214"/>
              <a:gd name="connsiteX530" fmla="*/ 8404017 w 10199209"/>
              <a:gd name="connsiteY530" fmla="*/ 2592 h 4685214"/>
              <a:gd name="connsiteX531" fmla="*/ 8372758 w 10199209"/>
              <a:gd name="connsiteY531" fmla="*/ 933 h 4685214"/>
              <a:gd name="connsiteX532" fmla="*/ 8340594 w 10199209"/>
              <a:gd name="connsiteY532" fmla="*/ 764 h 4685214"/>
              <a:gd name="connsiteX533" fmla="*/ 8309131 w 10199209"/>
              <a:gd name="connsiteY533" fmla="*/ 0 h 4685214"/>
              <a:gd name="connsiteX534" fmla="*/ 8276365 w 10199209"/>
              <a:gd name="connsiteY534" fmla="*/ 823 h 4685214"/>
              <a:gd name="connsiteX535" fmla="*/ 8133743 w 10199209"/>
              <a:gd name="connsiteY535" fmla="*/ 5251 h 4685214"/>
              <a:gd name="connsiteX536" fmla="*/ 8096785 w 10199209"/>
              <a:gd name="connsiteY536" fmla="*/ 7943 h 4685214"/>
              <a:gd name="connsiteX537" fmla="*/ 8059127 w 10199209"/>
              <a:gd name="connsiteY537" fmla="*/ 11230 h 4685214"/>
              <a:gd name="connsiteX538" fmla="*/ 8021167 w 10199209"/>
              <a:gd name="connsiteY538" fmla="*/ 15013 h 4685214"/>
              <a:gd name="connsiteX539" fmla="*/ 7983003 w 10199209"/>
              <a:gd name="connsiteY539" fmla="*/ 19692 h 4685214"/>
              <a:gd name="connsiteX540" fmla="*/ 7944937 w 10199209"/>
              <a:gd name="connsiteY540" fmla="*/ 24768 h 4685214"/>
              <a:gd name="connsiteX541" fmla="*/ 7907464 w 10199209"/>
              <a:gd name="connsiteY541" fmla="*/ 30545 h 4685214"/>
              <a:gd name="connsiteX542" fmla="*/ 7869787 w 10199209"/>
              <a:gd name="connsiteY542" fmla="*/ 37219 h 4685214"/>
              <a:gd name="connsiteX543" fmla="*/ 7833406 w 10199209"/>
              <a:gd name="connsiteY543" fmla="*/ 43997 h 4685214"/>
              <a:gd name="connsiteX544" fmla="*/ 7795534 w 10199209"/>
              <a:gd name="connsiteY544" fmla="*/ 49872 h 4685214"/>
              <a:gd name="connsiteX545" fmla="*/ 7775699 w 10199209"/>
              <a:gd name="connsiteY545" fmla="*/ 53452 h 4685214"/>
              <a:gd name="connsiteX546" fmla="*/ 7753967 w 10199209"/>
              <a:gd name="connsiteY546" fmla="*/ 57918 h 4685214"/>
              <a:gd name="connsiteX547" fmla="*/ 7732828 w 10199209"/>
              <a:gd name="connsiteY547" fmla="*/ 63085 h 4685214"/>
              <a:gd name="connsiteX548" fmla="*/ 7712489 w 10199209"/>
              <a:gd name="connsiteY548" fmla="*/ 68056 h 4685214"/>
              <a:gd name="connsiteX549" fmla="*/ 7701322 w 10199209"/>
              <a:gd name="connsiteY549" fmla="*/ 70785 h 4685214"/>
              <a:gd name="connsiteX550" fmla="*/ 7692139 w 10199209"/>
              <a:gd name="connsiteY550" fmla="*/ 74720 h 4685214"/>
              <a:gd name="connsiteX551" fmla="*/ 7683861 w 10199209"/>
              <a:gd name="connsiteY551" fmla="*/ 77166 h 4685214"/>
              <a:gd name="connsiteX552" fmla="*/ 7673287 w 10199209"/>
              <a:gd name="connsiteY552" fmla="*/ 80596 h 4685214"/>
              <a:gd name="connsiteX553" fmla="*/ 7652645 w 10199209"/>
              <a:gd name="connsiteY553" fmla="*/ 86064 h 4685214"/>
              <a:gd name="connsiteX554" fmla="*/ 7633298 w 10199209"/>
              <a:gd name="connsiteY554" fmla="*/ 91638 h 4685214"/>
              <a:gd name="connsiteX555" fmla="*/ 7614350 w 10199209"/>
              <a:gd name="connsiteY555" fmla="*/ 97113 h 4685214"/>
              <a:gd name="connsiteX556" fmla="*/ 7594106 w 10199209"/>
              <a:gd name="connsiteY556" fmla="*/ 102484 h 4685214"/>
              <a:gd name="connsiteX557" fmla="*/ 7596757 w 10199209"/>
              <a:gd name="connsiteY557" fmla="*/ 109866 h 4685214"/>
              <a:gd name="connsiteX558" fmla="*/ 7598909 w 10199209"/>
              <a:gd name="connsiteY558" fmla="*/ 116948 h 4685214"/>
              <a:gd name="connsiteX559" fmla="*/ 7600867 w 10199209"/>
              <a:gd name="connsiteY559" fmla="*/ 123233 h 4685214"/>
              <a:gd name="connsiteX560" fmla="*/ 7603429 w 10199209"/>
              <a:gd name="connsiteY560" fmla="*/ 128523 h 4685214"/>
              <a:gd name="connsiteX561" fmla="*/ 7608950 w 10199209"/>
              <a:gd name="connsiteY561" fmla="*/ 139008 h 4685214"/>
              <a:gd name="connsiteX562" fmla="*/ 7614471 w 10199209"/>
              <a:gd name="connsiteY562" fmla="*/ 149494 h 4685214"/>
              <a:gd name="connsiteX563" fmla="*/ 7617228 w 10199209"/>
              <a:gd name="connsiteY563" fmla="*/ 155582 h 4685214"/>
              <a:gd name="connsiteX564" fmla="*/ 7619585 w 10199209"/>
              <a:gd name="connsiteY564" fmla="*/ 161769 h 4685214"/>
              <a:gd name="connsiteX565" fmla="*/ 7621739 w 10199209"/>
              <a:gd name="connsiteY565" fmla="*/ 168850 h 4685214"/>
              <a:gd name="connsiteX566" fmla="*/ 7624299 w 10199209"/>
              <a:gd name="connsiteY566" fmla="*/ 174142 h 4685214"/>
              <a:gd name="connsiteX567" fmla="*/ 7627648 w 10199209"/>
              <a:gd name="connsiteY567" fmla="*/ 180931 h 4685214"/>
              <a:gd name="connsiteX568" fmla="*/ 7629821 w 10199209"/>
              <a:gd name="connsiteY568" fmla="*/ 184627 h 4685214"/>
              <a:gd name="connsiteX569" fmla="*/ 7632293 w 10199209"/>
              <a:gd name="connsiteY569" fmla="*/ 187826 h 4685214"/>
              <a:gd name="connsiteX570" fmla="*/ 7635156 w 10199209"/>
              <a:gd name="connsiteY570" fmla="*/ 192621 h 4685214"/>
              <a:gd name="connsiteX571" fmla="*/ 7637912 w 10199209"/>
              <a:gd name="connsiteY571" fmla="*/ 198710 h 4685214"/>
              <a:gd name="connsiteX572" fmla="*/ 7640463 w 10199209"/>
              <a:gd name="connsiteY572" fmla="*/ 205693 h 4685214"/>
              <a:gd name="connsiteX573" fmla="*/ 7642121 w 10199209"/>
              <a:gd name="connsiteY573" fmla="*/ 212474 h 4685214"/>
              <a:gd name="connsiteX574" fmla="*/ 7644380 w 10199209"/>
              <a:gd name="connsiteY574" fmla="*/ 218262 h 4685214"/>
              <a:gd name="connsiteX575" fmla="*/ 7647739 w 10199209"/>
              <a:gd name="connsiteY575" fmla="*/ 223358 h 4685214"/>
              <a:gd name="connsiteX576" fmla="*/ 7649610 w 10199209"/>
              <a:gd name="connsiteY576" fmla="*/ 227550 h 4685214"/>
              <a:gd name="connsiteX577" fmla="*/ 7652578 w 10199209"/>
              <a:gd name="connsiteY577" fmla="*/ 231051 h 4685214"/>
              <a:gd name="connsiteX578" fmla="*/ 7655441 w 10199209"/>
              <a:gd name="connsiteY578" fmla="*/ 235846 h 4685214"/>
              <a:gd name="connsiteX579" fmla="*/ 7658490 w 10199209"/>
              <a:gd name="connsiteY579" fmla="*/ 243131 h 4685214"/>
              <a:gd name="connsiteX580" fmla="*/ 7660050 w 10199209"/>
              <a:gd name="connsiteY580" fmla="*/ 249512 h 4685214"/>
              <a:gd name="connsiteX581" fmla="*/ 7661610 w 10199209"/>
              <a:gd name="connsiteY581" fmla="*/ 255894 h 4685214"/>
              <a:gd name="connsiteX582" fmla="*/ 7663664 w 10199209"/>
              <a:gd name="connsiteY582" fmla="*/ 262577 h 4685214"/>
              <a:gd name="connsiteX583" fmla="*/ 7666421 w 10199209"/>
              <a:gd name="connsiteY583" fmla="*/ 268665 h 4685214"/>
              <a:gd name="connsiteX584" fmla="*/ 7668787 w 10199209"/>
              <a:gd name="connsiteY584" fmla="*/ 273159 h 4685214"/>
              <a:gd name="connsiteX585" fmla="*/ 7671455 w 10199209"/>
              <a:gd name="connsiteY585" fmla="*/ 277157 h 4685214"/>
              <a:gd name="connsiteX586" fmla="*/ 7674318 w 10199209"/>
              <a:gd name="connsiteY586" fmla="*/ 281951 h 4685214"/>
              <a:gd name="connsiteX587" fmla="*/ 7678837 w 10199209"/>
              <a:gd name="connsiteY587" fmla="*/ 293526 h 4685214"/>
              <a:gd name="connsiteX588" fmla="*/ 7682959 w 10199209"/>
              <a:gd name="connsiteY588" fmla="*/ 305198 h 4685214"/>
              <a:gd name="connsiteX589" fmla="*/ 7685218 w 10199209"/>
              <a:gd name="connsiteY589" fmla="*/ 310987 h 4685214"/>
              <a:gd name="connsiteX590" fmla="*/ 7687380 w 10199209"/>
              <a:gd name="connsiteY590" fmla="*/ 316375 h 4685214"/>
              <a:gd name="connsiteX591" fmla="*/ 7690137 w 10199209"/>
              <a:gd name="connsiteY591" fmla="*/ 322464 h 4685214"/>
              <a:gd name="connsiteX592" fmla="*/ 7693097 w 10199209"/>
              <a:gd name="connsiteY592" fmla="*/ 327657 h 4685214"/>
              <a:gd name="connsiteX593" fmla="*/ 7697438 w 10199209"/>
              <a:gd name="connsiteY593" fmla="*/ 335050 h 4685214"/>
              <a:gd name="connsiteX594" fmla="*/ 7699008 w 10199209"/>
              <a:gd name="connsiteY594" fmla="*/ 339738 h 4685214"/>
              <a:gd name="connsiteX595" fmla="*/ 7700568 w 10199209"/>
              <a:gd name="connsiteY595" fmla="*/ 346119 h 4685214"/>
              <a:gd name="connsiteX596" fmla="*/ 7703606 w 10199209"/>
              <a:gd name="connsiteY596" fmla="*/ 355098 h 4685214"/>
              <a:gd name="connsiteX597" fmla="*/ 7710086 w 10199209"/>
              <a:gd name="connsiteY597" fmla="*/ 372956 h 4685214"/>
              <a:gd name="connsiteX598" fmla="*/ 7717751 w 10199209"/>
              <a:gd name="connsiteY598" fmla="*/ 392216 h 4685214"/>
              <a:gd name="connsiteX599" fmla="*/ 7722084 w 10199209"/>
              <a:gd name="connsiteY599" fmla="*/ 401300 h 4685214"/>
              <a:gd name="connsiteX600" fmla="*/ 7725425 w 10199209"/>
              <a:gd name="connsiteY600" fmla="*/ 409782 h 4685214"/>
              <a:gd name="connsiteX601" fmla="*/ 7728270 w 10199209"/>
              <a:gd name="connsiteY601" fmla="*/ 417963 h 4685214"/>
              <a:gd name="connsiteX602" fmla="*/ 7729830 w 10199209"/>
              <a:gd name="connsiteY602" fmla="*/ 424344 h 4685214"/>
              <a:gd name="connsiteX603" fmla="*/ 7734039 w 10199209"/>
              <a:gd name="connsiteY603" fmla="*/ 438108 h 4685214"/>
              <a:gd name="connsiteX604" fmla="*/ 7737558 w 10199209"/>
              <a:gd name="connsiteY604" fmla="*/ 450773 h 4685214"/>
              <a:gd name="connsiteX605" fmla="*/ 7742175 w 10199209"/>
              <a:gd name="connsiteY605" fmla="*/ 462748 h 4685214"/>
              <a:gd name="connsiteX606" fmla="*/ 7747296 w 10199209"/>
              <a:gd name="connsiteY606" fmla="*/ 473330 h 4685214"/>
              <a:gd name="connsiteX607" fmla="*/ 7751232 w 10199209"/>
              <a:gd name="connsiteY607" fmla="*/ 482512 h 4685214"/>
              <a:gd name="connsiteX608" fmla="*/ 7755070 w 10199209"/>
              <a:gd name="connsiteY608" fmla="*/ 491295 h 4685214"/>
              <a:gd name="connsiteX609" fmla="*/ 7758206 w 10199209"/>
              <a:gd name="connsiteY609" fmla="*/ 500672 h 4685214"/>
              <a:gd name="connsiteX610" fmla="*/ 7760748 w 10199209"/>
              <a:gd name="connsiteY610" fmla="*/ 509349 h 4685214"/>
              <a:gd name="connsiteX611" fmla="*/ 7763887 w 10199209"/>
              <a:gd name="connsiteY611" fmla="*/ 518726 h 4685214"/>
              <a:gd name="connsiteX612" fmla="*/ 7767218 w 10199209"/>
              <a:gd name="connsiteY612" fmla="*/ 528901 h 4685214"/>
              <a:gd name="connsiteX613" fmla="*/ 7770851 w 10199209"/>
              <a:gd name="connsiteY613" fmla="*/ 538580 h 4685214"/>
              <a:gd name="connsiteX614" fmla="*/ 7775779 w 10199209"/>
              <a:gd name="connsiteY614" fmla="*/ 548365 h 4685214"/>
              <a:gd name="connsiteX615" fmla="*/ 7778341 w 10199209"/>
              <a:gd name="connsiteY615" fmla="*/ 553655 h 4685214"/>
              <a:gd name="connsiteX616" fmla="*/ 7780007 w 10199209"/>
              <a:gd name="connsiteY616" fmla="*/ 558742 h 4685214"/>
              <a:gd name="connsiteX617" fmla="*/ 7782267 w 10199209"/>
              <a:gd name="connsiteY617" fmla="*/ 564530 h 4685214"/>
              <a:gd name="connsiteX618" fmla="*/ 7784225 w 10199209"/>
              <a:gd name="connsiteY618" fmla="*/ 570814 h 4685214"/>
              <a:gd name="connsiteX619" fmla="*/ 7789037 w 10199209"/>
              <a:gd name="connsiteY619" fmla="*/ 583586 h 4685214"/>
              <a:gd name="connsiteX620" fmla="*/ 7792077 w 10199209"/>
              <a:gd name="connsiteY620" fmla="*/ 592563 h 4685214"/>
              <a:gd name="connsiteX621" fmla="*/ 7794912 w 10199209"/>
              <a:gd name="connsiteY621" fmla="*/ 602437 h 4685214"/>
              <a:gd name="connsiteX622" fmla="*/ 7801896 w 10199209"/>
              <a:gd name="connsiteY622" fmla="*/ 618904 h 4685214"/>
              <a:gd name="connsiteX623" fmla="*/ 7806805 w 10199209"/>
              <a:gd name="connsiteY623" fmla="*/ 632075 h 4685214"/>
              <a:gd name="connsiteX624" fmla="*/ 7811316 w 10199209"/>
              <a:gd name="connsiteY624" fmla="*/ 645342 h 4685214"/>
              <a:gd name="connsiteX625" fmla="*/ 7815127 w 10199209"/>
              <a:gd name="connsiteY625" fmla="*/ 659204 h 4685214"/>
              <a:gd name="connsiteX626" fmla="*/ 7818734 w 10199209"/>
              <a:gd name="connsiteY626" fmla="*/ 673961 h 4685214"/>
              <a:gd name="connsiteX627" fmla="*/ 7822145 w 10199209"/>
              <a:gd name="connsiteY627" fmla="*/ 687920 h 4685214"/>
              <a:gd name="connsiteX628" fmla="*/ 7825557 w 10199209"/>
              <a:gd name="connsiteY628" fmla="*/ 701880 h 4685214"/>
              <a:gd name="connsiteX629" fmla="*/ 7828570 w 10199209"/>
              <a:gd name="connsiteY629" fmla="*/ 715936 h 4685214"/>
              <a:gd name="connsiteX630" fmla="*/ 7831981 w 10199209"/>
              <a:gd name="connsiteY630" fmla="*/ 729895 h 4685214"/>
              <a:gd name="connsiteX631" fmla="*/ 7838619 w 10199209"/>
              <a:gd name="connsiteY631" fmla="*/ 755323 h 4685214"/>
              <a:gd name="connsiteX632" fmla="*/ 7846053 w 10199209"/>
              <a:gd name="connsiteY632" fmla="*/ 780556 h 4685214"/>
              <a:gd name="connsiteX633" fmla="*/ 7853489 w 10199209"/>
              <a:gd name="connsiteY633" fmla="*/ 805789 h 4685214"/>
              <a:gd name="connsiteX634" fmla="*/ 7861322 w 10199209"/>
              <a:gd name="connsiteY634" fmla="*/ 830924 h 4685214"/>
              <a:gd name="connsiteX635" fmla="*/ 7868759 w 10199209"/>
              <a:gd name="connsiteY635" fmla="*/ 856157 h 4685214"/>
              <a:gd name="connsiteX636" fmla="*/ 7876193 w 10199209"/>
              <a:gd name="connsiteY636" fmla="*/ 881390 h 4685214"/>
              <a:gd name="connsiteX637" fmla="*/ 7878914 w 10199209"/>
              <a:gd name="connsiteY637" fmla="*/ 894249 h 4685214"/>
              <a:gd name="connsiteX638" fmla="*/ 7882033 w 10199209"/>
              <a:gd name="connsiteY638" fmla="*/ 907013 h 4685214"/>
              <a:gd name="connsiteX639" fmla="*/ 7884355 w 10199209"/>
              <a:gd name="connsiteY639" fmla="*/ 919970 h 4685214"/>
              <a:gd name="connsiteX640" fmla="*/ 7886277 w 10199209"/>
              <a:gd name="connsiteY640" fmla="*/ 933025 h 4685214"/>
              <a:gd name="connsiteX641" fmla="*/ 7888882 w 10199209"/>
              <a:gd name="connsiteY641" fmla="*/ 948872 h 4685214"/>
              <a:gd name="connsiteX642" fmla="*/ 7892480 w 10199209"/>
              <a:gd name="connsiteY642" fmla="*/ 965322 h 4685214"/>
              <a:gd name="connsiteX643" fmla="*/ 7897061 w 10199209"/>
              <a:gd name="connsiteY643" fmla="*/ 984068 h 4685214"/>
              <a:gd name="connsiteX644" fmla="*/ 7901545 w 10199209"/>
              <a:gd name="connsiteY644" fmla="*/ 1002413 h 4685214"/>
              <a:gd name="connsiteX645" fmla="*/ 7905631 w 10199209"/>
              <a:gd name="connsiteY645" fmla="*/ 1020857 h 4685214"/>
              <a:gd name="connsiteX646" fmla="*/ 7909219 w 10199209"/>
              <a:gd name="connsiteY646" fmla="*/ 1039000 h 4685214"/>
              <a:gd name="connsiteX647" fmla="*/ 7910868 w 10199209"/>
              <a:gd name="connsiteY647" fmla="*/ 1047473 h 4685214"/>
              <a:gd name="connsiteX648" fmla="*/ 7911718 w 10199209"/>
              <a:gd name="connsiteY648" fmla="*/ 1056141 h 4685214"/>
              <a:gd name="connsiteX649" fmla="*/ 7912178 w 10199209"/>
              <a:gd name="connsiteY649" fmla="*/ 1063213 h 4685214"/>
              <a:gd name="connsiteX650" fmla="*/ 7912736 w 10199209"/>
              <a:gd name="connsiteY650" fmla="*/ 1070685 h 4685214"/>
              <a:gd name="connsiteX651" fmla="*/ 7913375 w 10199209"/>
              <a:gd name="connsiteY651" fmla="*/ 1081941 h 4685214"/>
              <a:gd name="connsiteX652" fmla="*/ 7914022 w 10199209"/>
              <a:gd name="connsiteY652" fmla="*/ 1091504 h 4685214"/>
              <a:gd name="connsiteX653" fmla="*/ 7915660 w 10199209"/>
              <a:gd name="connsiteY653" fmla="*/ 1101669 h 4685214"/>
              <a:gd name="connsiteX654" fmla="*/ 7918780 w 10199209"/>
              <a:gd name="connsiteY654" fmla="*/ 1114432 h 4685214"/>
              <a:gd name="connsiteX655" fmla="*/ 7920632 w 10199209"/>
              <a:gd name="connsiteY655" fmla="*/ 1122010 h 4685214"/>
              <a:gd name="connsiteX656" fmla="*/ 7921695 w 10199209"/>
              <a:gd name="connsiteY656" fmla="*/ 1128089 h 4685214"/>
              <a:gd name="connsiteX657" fmla="*/ 7922280 w 10199209"/>
              <a:gd name="connsiteY657" fmla="*/ 1130483 h 4685214"/>
              <a:gd name="connsiteX658" fmla="*/ 7921970 w 10199209"/>
              <a:gd name="connsiteY658" fmla="*/ 1132671 h 4685214"/>
              <a:gd name="connsiteX659" fmla="*/ 7921863 w 10199209"/>
              <a:gd name="connsiteY659" fmla="*/ 1133966 h 4685214"/>
              <a:gd name="connsiteX660" fmla="*/ 7920960 w 10199209"/>
              <a:gd name="connsiteY660" fmla="*/ 1135455 h 4685214"/>
              <a:gd name="connsiteX661" fmla="*/ 7919958 w 10199209"/>
              <a:gd name="connsiteY661" fmla="*/ 1136545 h 4685214"/>
              <a:gd name="connsiteX662" fmla="*/ 7918558 w 10199209"/>
              <a:gd name="connsiteY662" fmla="*/ 1137733 h 4685214"/>
              <a:gd name="connsiteX663" fmla="*/ 7917060 w 10199209"/>
              <a:gd name="connsiteY663" fmla="*/ 1138522 h 4685214"/>
              <a:gd name="connsiteX664" fmla="*/ 7914666 w 10199209"/>
              <a:gd name="connsiteY664" fmla="*/ 1139107 h 4685214"/>
              <a:gd name="connsiteX665" fmla="*/ 7908985 w 10199209"/>
              <a:gd name="connsiteY665" fmla="*/ 1140072 h 4685214"/>
              <a:gd name="connsiteX666" fmla="*/ 7901417 w 10199209"/>
              <a:gd name="connsiteY666" fmla="*/ 1140231 h 4685214"/>
              <a:gd name="connsiteX667" fmla="*/ 7891056 w 10199209"/>
              <a:gd name="connsiteY667" fmla="*/ 1141073 h 4685214"/>
              <a:gd name="connsiteX668" fmla="*/ 7880492 w 10199209"/>
              <a:gd name="connsiteY668" fmla="*/ 1142809 h 4685214"/>
              <a:gd name="connsiteX669" fmla="*/ 7870521 w 10199209"/>
              <a:gd name="connsiteY669" fmla="*/ 1145246 h 4685214"/>
              <a:gd name="connsiteX670" fmla="*/ 7859752 w 10199209"/>
              <a:gd name="connsiteY670" fmla="*/ 1147878 h 4685214"/>
              <a:gd name="connsiteX671" fmla="*/ 7838809 w 10199209"/>
              <a:gd name="connsiteY671" fmla="*/ 1153843 h 4685214"/>
              <a:gd name="connsiteX672" fmla="*/ 7818070 w 10199209"/>
              <a:gd name="connsiteY672" fmla="*/ 1158911 h 4685214"/>
              <a:gd name="connsiteX673" fmla="*/ 7807301 w 10199209"/>
              <a:gd name="connsiteY673" fmla="*/ 1161543 h 4685214"/>
              <a:gd name="connsiteX674" fmla="*/ 7797737 w 10199209"/>
              <a:gd name="connsiteY674" fmla="*/ 1162190 h 4685214"/>
              <a:gd name="connsiteX675" fmla="*/ 7788866 w 10199209"/>
              <a:gd name="connsiteY675" fmla="*/ 1163935 h 4685214"/>
              <a:gd name="connsiteX676" fmla="*/ 7777505 w 10199209"/>
              <a:gd name="connsiteY676" fmla="*/ 1165867 h 4685214"/>
              <a:gd name="connsiteX677" fmla="*/ 7693350 w 10199209"/>
              <a:gd name="connsiteY677" fmla="*/ 1186435 h 4685214"/>
              <a:gd name="connsiteX678" fmla="*/ 7682183 w 10199209"/>
              <a:gd name="connsiteY678" fmla="*/ 1189164 h 4685214"/>
              <a:gd name="connsiteX679" fmla="*/ 7672319 w 10199209"/>
              <a:gd name="connsiteY679" fmla="*/ 1190308 h 4685214"/>
              <a:gd name="connsiteX680" fmla="*/ 7662853 w 10199209"/>
              <a:gd name="connsiteY680" fmla="*/ 1191352 h 4685214"/>
              <a:gd name="connsiteX681" fmla="*/ 7652882 w 10199209"/>
              <a:gd name="connsiteY681" fmla="*/ 1193790 h 4685214"/>
              <a:gd name="connsiteX682" fmla="*/ 7642115 w 10199209"/>
              <a:gd name="connsiteY682" fmla="*/ 1196421 h 4685214"/>
              <a:gd name="connsiteX683" fmla="*/ 7632143 w 10199209"/>
              <a:gd name="connsiteY683" fmla="*/ 1198858 h 4685214"/>
              <a:gd name="connsiteX684" fmla="*/ 7621374 w 10199209"/>
              <a:gd name="connsiteY684" fmla="*/ 1201490 h 4685214"/>
              <a:gd name="connsiteX685" fmla="*/ 7610606 w 10199209"/>
              <a:gd name="connsiteY685" fmla="*/ 1204122 h 4685214"/>
              <a:gd name="connsiteX686" fmla="*/ 7600237 w 10199209"/>
              <a:gd name="connsiteY686" fmla="*/ 1206656 h 4685214"/>
              <a:gd name="connsiteX687" fmla="*/ 7589468 w 10199209"/>
              <a:gd name="connsiteY687" fmla="*/ 1209288 h 4685214"/>
              <a:gd name="connsiteX688" fmla="*/ 7579098 w 10199209"/>
              <a:gd name="connsiteY688" fmla="*/ 1211823 h 4685214"/>
              <a:gd name="connsiteX689" fmla="*/ 7568729 w 10199209"/>
              <a:gd name="connsiteY689" fmla="*/ 1214357 h 4685214"/>
              <a:gd name="connsiteX690" fmla="*/ 7485887 w 10199209"/>
              <a:gd name="connsiteY690" fmla="*/ 1231646 h 4685214"/>
              <a:gd name="connsiteX691" fmla="*/ 7475421 w 10199209"/>
              <a:gd name="connsiteY691" fmla="*/ 1233782 h 4685214"/>
              <a:gd name="connsiteX692" fmla="*/ 7465050 w 10199209"/>
              <a:gd name="connsiteY692" fmla="*/ 1236317 h 4685214"/>
              <a:gd name="connsiteX693" fmla="*/ 7454680 w 10199209"/>
              <a:gd name="connsiteY693" fmla="*/ 1238851 h 4685214"/>
              <a:gd name="connsiteX694" fmla="*/ 7443912 w 10199209"/>
              <a:gd name="connsiteY694" fmla="*/ 1241483 h 4685214"/>
              <a:gd name="connsiteX695" fmla="*/ 7433144 w 10199209"/>
              <a:gd name="connsiteY695" fmla="*/ 1244115 h 4685214"/>
              <a:gd name="connsiteX696" fmla="*/ 7422472 w 10199209"/>
              <a:gd name="connsiteY696" fmla="*/ 1247145 h 4685214"/>
              <a:gd name="connsiteX697" fmla="*/ 7412103 w 10199209"/>
              <a:gd name="connsiteY697" fmla="*/ 1249680 h 4685214"/>
              <a:gd name="connsiteX698" fmla="*/ 7401733 w 10199209"/>
              <a:gd name="connsiteY698" fmla="*/ 1252214 h 4685214"/>
              <a:gd name="connsiteX699" fmla="*/ 7379700 w 10199209"/>
              <a:gd name="connsiteY699" fmla="*/ 1257177 h 4685214"/>
              <a:gd name="connsiteX700" fmla="*/ 7359962 w 10199209"/>
              <a:gd name="connsiteY700" fmla="*/ 1261155 h 4685214"/>
              <a:gd name="connsiteX701" fmla="*/ 7340127 w 10199209"/>
              <a:gd name="connsiteY701" fmla="*/ 1264735 h 4685214"/>
              <a:gd name="connsiteX702" fmla="*/ 7319388 w 10199209"/>
              <a:gd name="connsiteY702" fmla="*/ 1269804 h 4685214"/>
              <a:gd name="connsiteX703" fmla="*/ 7297256 w 10199209"/>
              <a:gd name="connsiteY703" fmla="*/ 1274368 h 4685214"/>
              <a:gd name="connsiteX704" fmla="*/ 7276517 w 10199209"/>
              <a:gd name="connsiteY704" fmla="*/ 1279437 h 4685214"/>
              <a:gd name="connsiteX705" fmla="*/ 7255682 w 10199209"/>
              <a:gd name="connsiteY705" fmla="*/ 1284106 h 4685214"/>
              <a:gd name="connsiteX706" fmla="*/ 7235145 w 10199209"/>
              <a:gd name="connsiteY706" fmla="*/ 1288280 h 4685214"/>
              <a:gd name="connsiteX707" fmla="*/ 7215203 w 10199209"/>
              <a:gd name="connsiteY707" fmla="*/ 1293154 h 4685214"/>
              <a:gd name="connsiteX708" fmla="*/ 7194367 w 10199209"/>
              <a:gd name="connsiteY708" fmla="*/ 1297824 h 4685214"/>
              <a:gd name="connsiteX709" fmla="*/ 7176227 w 10199209"/>
              <a:gd name="connsiteY709" fmla="*/ 1302257 h 4685214"/>
              <a:gd name="connsiteX710" fmla="*/ 7175847 w 10199209"/>
              <a:gd name="connsiteY710" fmla="*/ 1300744 h 4685214"/>
              <a:gd name="connsiteX711" fmla="*/ 2126423 w 10199209"/>
              <a:gd name="connsiteY711" fmla="*/ 2569872 h 4685214"/>
              <a:gd name="connsiteX712" fmla="*/ 2127284 w 10199209"/>
              <a:gd name="connsiteY712" fmla="*/ 2572622 h 4685214"/>
              <a:gd name="connsiteX713" fmla="*/ 2115121 w 10199209"/>
              <a:gd name="connsiteY713" fmla="*/ 2575309 h 4685214"/>
              <a:gd name="connsiteX714" fmla="*/ 2096978 w 10199209"/>
              <a:gd name="connsiteY714" fmla="*/ 2578898 h 4685214"/>
              <a:gd name="connsiteX715" fmla="*/ 2080228 w 10199209"/>
              <a:gd name="connsiteY715" fmla="*/ 2582992 h 4685214"/>
              <a:gd name="connsiteX716" fmla="*/ 2064169 w 10199209"/>
              <a:gd name="connsiteY716" fmla="*/ 2588185 h 4685214"/>
              <a:gd name="connsiteX717" fmla="*/ 2047407 w 10199209"/>
              <a:gd name="connsiteY717" fmla="*/ 2593972 h 4685214"/>
              <a:gd name="connsiteX718" fmla="*/ 2032943 w 10199209"/>
              <a:gd name="connsiteY718" fmla="*/ 2598775 h 4685214"/>
              <a:gd name="connsiteX719" fmla="*/ 2024771 w 10199209"/>
              <a:gd name="connsiteY719" fmla="*/ 2599927 h 4685214"/>
              <a:gd name="connsiteX720" fmla="*/ 2017495 w 10199209"/>
              <a:gd name="connsiteY720" fmla="*/ 2601283 h 4685214"/>
              <a:gd name="connsiteX721" fmla="*/ 2008730 w 10199209"/>
              <a:gd name="connsiteY721" fmla="*/ 2601735 h 4685214"/>
              <a:gd name="connsiteX722" fmla="*/ 1999167 w 10199209"/>
              <a:gd name="connsiteY722" fmla="*/ 2602381 h 4685214"/>
              <a:gd name="connsiteX723" fmla="*/ 1984233 w 10199209"/>
              <a:gd name="connsiteY723" fmla="*/ 2601804 h 4685214"/>
              <a:gd name="connsiteX724" fmla="*/ 1970096 w 10199209"/>
              <a:gd name="connsiteY724" fmla="*/ 2601033 h 4685214"/>
              <a:gd name="connsiteX725" fmla="*/ 1955659 w 10199209"/>
              <a:gd name="connsiteY725" fmla="*/ 2600758 h 4685214"/>
              <a:gd name="connsiteX726" fmla="*/ 1941319 w 10199209"/>
              <a:gd name="connsiteY726" fmla="*/ 2600882 h 4685214"/>
              <a:gd name="connsiteX727" fmla="*/ 1919020 w 10199209"/>
              <a:gd name="connsiteY727" fmla="*/ 2599569 h 4685214"/>
              <a:gd name="connsiteX728" fmla="*/ 1896925 w 10199209"/>
              <a:gd name="connsiteY728" fmla="*/ 2597362 h 4685214"/>
              <a:gd name="connsiteX729" fmla="*/ 1875531 w 10199209"/>
              <a:gd name="connsiteY729" fmla="*/ 2594560 h 4685214"/>
              <a:gd name="connsiteX730" fmla="*/ 1853337 w 10199209"/>
              <a:gd name="connsiteY730" fmla="*/ 2591954 h 4685214"/>
              <a:gd name="connsiteX731" fmla="*/ 1846771 w 10199209"/>
              <a:gd name="connsiteY731" fmla="*/ 2591023 h 4685214"/>
              <a:gd name="connsiteX732" fmla="*/ 1840504 w 10199209"/>
              <a:gd name="connsiteY732" fmla="*/ 2589596 h 4685214"/>
              <a:gd name="connsiteX733" fmla="*/ 1834539 w 10199209"/>
              <a:gd name="connsiteY733" fmla="*/ 2587672 h 4685214"/>
              <a:gd name="connsiteX734" fmla="*/ 1828177 w 10199209"/>
              <a:gd name="connsiteY734" fmla="*/ 2585846 h 4685214"/>
              <a:gd name="connsiteX735" fmla="*/ 1808989 w 10199209"/>
              <a:gd name="connsiteY735" fmla="*/ 2579970 h 4685214"/>
              <a:gd name="connsiteX736" fmla="*/ 1788905 w 10199209"/>
              <a:gd name="connsiteY736" fmla="*/ 2573889 h 4685214"/>
              <a:gd name="connsiteX737" fmla="*/ 1769124 w 10199209"/>
              <a:gd name="connsiteY737" fmla="*/ 2567312 h 4685214"/>
              <a:gd name="connsiteX738" fmla="*/ 1749943 w 10199209"/>
              <a:gd name="connsiteY738" fmla="*/ 2559743 h 4685214"/>
              <a:gd name="connsiteX739" fmla="*/ 1700455 w 10199209"/>
              <a:gd name="connsiteY739" fmla="*/ 2540561 h 4685214"/>
              <a:gd name="connsiteX740" fmla="*/ 1567319 w 10199209"/>
              <a:gd name="connsiteY740" fmla="*/ 2464478 h 4685214"/>
              <a:gd name="connsiteX741" fmla="*/ 1554415 w 10199209"/>
              <a:gd name="connsiteY741" fmla="*/ 2456643 h 4685214"/>
              <a:gd name="connsiteX742" fmla="*/ 1548760 w 10199209"/>
              <a:gd name="connsiteY742" fmla="*/ 2452531 h 4685214"/>
              <a:gd name="connsiteX743" fmla="*/ 1546872 w 10199209"/>
              <a:gd name="connsiteY743" fmla="*/ 2451723 h 4685214"/>
              <a:gd name="connsiteX744" fmla="*/ 1544985 w 10199209"/>
              <a:gd name="connsiteY744" fmla="*/ 2450917 h 4685214"/>
              <a:gd name="connsiteX745" fmla="*/ 1542398 w 10199209"/>
              <a:gd name="connsiteY745" fmla="*/ 2450704 h 4685214"/>
              <a:gd name="connsiteX746" fmla="*/ 1539507 w 10199209"/>
              <a:gd name="connsiteY746" fmla="*/ 2450988 h 4685214"/>
              <a:gd name="connsiteX747" fmla="*/ 1537336 w 10199209"/>
              <a:gd name="connsiteY747" fmla="*/ 2447292 h 4685214"/>
              <a:gd name="connsiteX748" fmla="*/ 1534865 w 10199209"/>
              <a:gd name="connsiteY748" fmla="*/ 2444092 h 4685214"/>
              <a:gd name="connsiteX749" fmla="*/ 1531301 w 10199209"/>
              <a:gd name="connsiteY749" fmla="*/ 2439892 h 4685214"/>
              <a:gd name="connsiteX750" fmla="*/ 1527632 w 10199209"/>
              <a:gd name="connsiteY750" fmla="*/ 2436984 h 4685214"/>
              <a:gd name="connsiteX751" fmla="*/ 1519895 w 10199209"/>
              <a:gd name="connsiteY751" fmla="*/ 2431267 h 4685214"/>
              <a:gd name="connsiteX752" fmla="*/ 1511857 w 10199209"/>
              <a:gd name="connsiteY752" fmla="*/ 2426046 h 4685214"/>
              <a:gd name="connsiteX753" fmla="*/ 1482600 w 10199209"/>
              <a:gd name="connsiteY753" fmla="*/ 2403189 h 4685214"/>
              <a:gd name="connsiteX754" fmla="*/ 1480022 w 10199209"/>
              <a:gd name="connsiteY754" fmla="*/ 2401283 h 4685214"/>
              <a:gd name="connsiteX755" fmla="*/ 1476850 w 10199209"/>
              <a:gd name="connsiteY755" fmla="*/ 2398677 h 4685214"/>
              <a:gd name="connsiteX756" fmla="*/ 1475360 w 10199209"/>
              <a:gd name="connsiteY756" fmla="*/ 2397773 h 4685214"/>
              <a:gd name="connsiteX757" fmla="*/ 1473773 w 10199209"/>
              <a:gd name="connsiteY757" fmla="*/ 2396470 h 4685214"/>
              <a:gd name="connsiteX758" fmla="*/ 1442639 w 10199209"/>
              <a:gd name="connsiteY758" fmla="*/ 2371112 h 4685214"/>
              <a:gd name="connsiteX759" fmla="*/ 1442046 w 10199209"/>
              <a:gd name="connsiteY759" fmla="*/ 2370412 h 4685214"/>
              <a:gd name="connsiteX760" fmla="*/ 1441150 w 10199209"/>
              <a:gd name="connsiteY760" fmla="*/ 2370208 h 4685214"/>
              <a:gd name="connsiteX761" fmla="*/ 1420625 w 10199209"/>
              <a:gd name="connsiteY761" fmla="*/ 2353669 h 4685214"/>
              <a:gd name="connsiteX762" fmla="*/ 1420032 w 10199209"/>
              <a:gd name="connsiteY762" fmla="*/ 2352969 h 4685214"/>
              <a:gd name="connsiteX763" fmla="*/ 1419837 w 10199209"/>
              <a:gd name="connsiteY763" fmla="*/ 2352171 h 4685214"/>
              <a:gd name="connsiteX764" fmla="*/ 1232941 w 10199209"/>
              <a:gd name="connsiteY764" fmla="*/ 2178914 h 4685214"/>
              <a:gd name="connsiteX765" fmla="*/ 1227393 w 10199209"/>
              <a:gd name="connsiteY765" fmla="*/ 2173507 h 4685214"/>
              <a:gd name="connsiteX766" fmla="*/ 1221845 w 10199209"/>
              <a:gd name="connsiteY766" fmla="*/ 2168100 h 4685214"/>
              <a:gd name="connsiteX767" fmla="*/ 1219470 w 10199209"/>
              <a:gd name="connsiteY767" fmla="*/ 2165300 h 4685214"/>
              <a:gd name="connsiteX768" fmla="*/ 1216297 w 10199209"/>
              <a:gd name="connsiteY768" fmla="*/ 2162694 h 4685214"/>
              <a:gd name="connsiteX769" fmla="*/ 1163086 w 10199209"/>
              <a:gd name="connsiteY769" fmla="*/ 2112723 h 4685214"/>
              <a:gd name="connsiteX770" fmla="*/ 1162590 w 10199209"/>
              <a:gd name="connsiteY770" fmla="*/ 2112422 h 4685214"/>
              <a:gd name="connsiteX771" fmla="*/ 1161597 w 10199209"/>
              <a:gd name="connsiteY771" fmla="*/ 2111819 h 4685214"/>
              <a:gd name="connsiteX772" fmla="*/ 1157733 w 10199209"/>
              <a:gd name="connsiteY772" fmla="*/ 2108114 h 4685214"/>
              <a:gd name="connsiteX773" fmla="*/ 1156049 w 10199209"/>
              <a:gd name="connsiteY773" fmla="*/ 2106412 h 4685214"/>
              <a:gd name="connsiteX774" fmla="*/ 1154960 w 10199209"/>
              <a:gd name="connsiteY774" fmla="*/ 2105411 h 4685214"/>
              <a:gd name="connsiteX775" fmla="*/ 1011225 w 10199209"/>
              <a:gd name="connsiteY775" fmla="*/ 1980776 h 4685214"/>
              <a:gd name="connsiteX776" fmla="*/ 1010729 w 10199209"/>
              <a:gd name="connsiteY776" fmla="*/ 1980475 h 4685214"/>
              <a:gd name="connsiteX777" fmla="*/ 1009737 w 10199209"/>
              <a:gd name="connsiteY777" fmla="*/ 1979873 h 4685214"/>
              <a:gd name="connsiteX778" fmla="*/ 1009639 w 10199209"/>
              <a:gd name="connsiteY778" fmla="*/ 1979473 h 4685214"/>
              <a:gd name="connsiteX779" fmla="*/ 1008850 w 10199209"/>
              <a:gd name="connsiteY779" fmla="*/ 1977975 h 4685214"/>
              <a:gd name="connsiteX780" fmla="*/ 975828 w 10199209"/>
              <a:gd name="connsiteY780" fmla="*/ 1951811 h 4685214"/>
              <a:gd name="connsiteX781" fmla="*/ 972752 w 10199209"/>
              <a:gd name="connsiteY781" fmla="*/ 1949604 h 4685214"/>
              <a:gd name="connsiteX782" fmla="*/ 969775 w 10199209"/>
              <a:gd name="connsiteY782" fmla="*/ 1947796 h 4685214"/>
              <a:gd name="connsiteX783" fmla="*/ 934768 w 10199209"/>
              <a:gd name="connsiteY783" fmla="*/ 1920426 h 4685214"/>
              <a:gd name="connsiteX784" fmla="*/ 929911 w 10199209"/>
              <a:gd name="connsiteY784" fmla="*/ 1916118 h 4685214"/>
              <a:gd name="connsiteX785" fmla="*/ 925152 w 10199209"/>
              <a:gd name="connsiteY785" fmla="*/ 1912210 h 4685214"/>
              <a:gd name="connsiteX786" fmla="*/ 924159 w 10199209"/>
              <a:gd name="connsiteY786" fmla="*/ 1911607 h 4685214"/>
              <a:gd name="connsiteX787" fmla="*/ 923566 w 10199209"/>
              <a:gd name="connsiteY787" fmla="*/ 1910907 h 4685214"/>
              <a:gd name="connsiteX788" fmla="*/ 795161 w 10199209"/>
              <a:gd name="connsiteY788" fmla="*/ 1826657 h 4685214"/>
              <a:gd name="connsiteX789" fmla="*/ 671697 w 10199209"/>
              <a:gd name="connsiteY789" fmla="*/ 1680339 h 4685214"/>
              <a:gd name="connsiteX790" fmla="*/ 667591 w 10199209"/>
              <a:gd name="connsiteY790" fmla="*/ 1677055 h 4685214"/>
              <a:gd name="connsiteX791" fmla="*/ 601489 w 10199209"/>
              <a:gd name="connsiteY791" fmla="*/ 1626555 h 4685214"/>
              <a:gd name="connsiteX792" fmla="*/ 596562 w 10199209"/>
              <a:gd name="connsiteY792" fmla="*/ 1623270 h 4685214"/>
              <a:gd name="connsiteX793" fmla="*/ 592867 w 10199209"/>
              <a:gd name="connsiteY793" fmla="*/ 1619985 h 4685214"/>
              <a:gd name="connsiteX794" fmla="*/ 587529 w 10199209"/>
              <a:gd name="connsiteY794" fmla="*/ 1617522 h 4685214"/>
              <a:gd name="connsiteX795" fmla="*/ 583013 w 10199209"/>
              <a:gd name="connsiteY795" fmla="*/ 1614648 h 4685214"/>
              <a:gd name="connsiteX796" fmla="*/ 485707 w 10199209"/>
              <a:gd name="connsiteY796" fmla="*/ 1563737 h 4685214"/>
              <a:gd name="connsiteX797" fmla="*/ 475443 w 10199209"/>
              <a:gd name="connsiteY797" fmla="*/ 1558810 h 4685214"/>
              <a:gd name="connsiteX798" fmla="*/ 465589 w 10199209"/>
              <a:gd name="connsiteY798" fmla="*/ 1554294 h 4685214"/>
              <a:gd name="connsiteX799" fmla="*/ 455735 w 10199209"/>
              <a:gd name="connsiteY799" fmla="*/ 1549777 h 4685214"/>
              <a:gd name="connsiteX800" fmla="*/ 445882 w 10199209"/>
              <a:gd name="connsiteY800" fmla="*/ 1545671 h 4685214"/>
              <a:gd name="connsiteX801" fmla="*/ 309571 w 10199209"/>
              <a:gd name="connsiteY801" fmla="*/ 1506256 h 4685214"/>
              <a:gd name="connsiteX802" fmla="*/ 297665 w 10199209"/>
              <a:gd name="connsiteY802" fmla="*/ 1502973 h 4685214"/>
              <a:gd name="connsiteX803" fmla="*/ 285758 w 10199209"/>
              <a:gd name="connsiteY803" fmla="*/ 1500509 h 4685214"/>
              <a:gd name="connsiteX804" fmla="*/ 273852 w 10199209"/>
              <a:gd name="connsiteY804" fmla="*/ 1498045 h 4685214"/>
              <a:gd name="connsiteX805" fmla="*/ 261535 w 10199209"/>
              <a:gd name="connsiteY805" fmla="*/ 1495993 h 4685214"/>
              <a:gd name="connsiteX806" fmla="*/ 249628 w 10199209"/>
              <a:gd name="connsiteY806" fmla="*/ 1493118 h 4685214"/>
              <a:gd name="connsiteX807" fmla="*/ 238132 w 10199209"/>
              <a:gd name="connsiteY807" fmla="*/ 1491476 h 4685214"/>
              <a:gd name="connsiteX808" fmla="*/ 225815 w 10199209"/>
              <a:gd name="connsiteY808" fmla="*/ 1488602 h 4685214"/>
              <a:gd name="connsiteX809" fmla="*/ 214319 w 10199209"/>
              <a:gd name="connsiteY809" fmla="*/ 1486138 h 4685214"/>
              <a:gd name="connsiteX810" fmla="*/ 202002 w 10199209"/>
              <a:gd name="connsiteY810" fmla="*/ 1483265 h 4685214"/>
              <a:gd name="connsiteX811" fmla="*/ 190095 w 10199209"/>
              <a:gd name="connsiteY811" fmla="*/ 1481622 h 4685214"/>
              <a:gd name="connsiteX812" fmla="*/ 177367 w 10199209"/>
              <a:gd name="connsiteY812" fmla="*/ 1479980 h 4685214"/>
              <a:gd name="connsiteX813" fmla="*/ 164229 w 10199209"/>
              <a:gd name="connsiteY813" fmla="*/ 1478748 h 4685214"/>
              <a:gd name="connsiteX814" fmla="*/ 151501 w 10199209"/>
              <a:gd name="connsiteY814" fmla="*/ 1477517 h 4685214"/>
              <a:gd name="connsiteX815" fmla="*/ 137953 w 10199209"/>
              <a:gd name="connsiteY815" fmla="*/ 1476285 h 4685214"/>
              <a:gd name="connsiteX816" fmla="*/ 124814 w 10199209"/>
              <a:gd name="connsiteY816" fmla="*/ 1475054 h 4685214"/>
              <a:gd name="connsiteX817" fmla="*/ 112086 w 10199209"/>
              <a:gd name="connsiteY817" fmla="*/ 1473000 h 4685214"/>
              <a:gd name="connsiteX818" fmla="*/ 100590 w 10199209"/>
              <a:gd name="connsiteY818" fmla="*/ 1471769 h 4685214"/>
              <a:gd name="connsiteX819" fmla="*/ 87041 w 10199209"/>
              <a:gd name="connsiteY819" fmla="*/ 1470948 h 4685214"/>
              <a:gd name="connsiteX820" fmla="*/ 72671 w 10199209"/>
              <a:gd name="connsiteY820" fmla="*/ 1470948 h 4685214"/>
              <a:gd name="connsiteX821" fmla="*/ 70327 w 10199209"/>
              <a:gd name="connsiteY821" fmla="*/ 1470948 h 4685214"/>
              <a:gd name="connsiteX822" fmla="*/ 67515 w 10199209"/>
              <a:gd name="connsiteY822" fmla="*/ 1469240 h 4685214"/>
              <a:gd name="connsiteX823" fmla="*/ 32667 w 10199209"/>
              <a:gd name="connsiteY823" fmla="*/ 1468459 h 4685214"/>
              <a:gd name="connsiteX824" fmla="*/ 27996 w 10199209"/>
              <a:gd name="connsiteY824" fmla="*/ 1466642 h 4685214"/>
              <a:gd name="connsiteX825" fmla="*/ 25106 w 10199209"/>
              <a:gd name="connsiteY825" fmla="*/ 1466925 h 4685214"/>
              <a:gd name="connsiteX826" fmla="*/ 21721 w 10199209"/>
              <a:gd name="connsiteY826" fmla="*/ 1466908 h 4685214"/>
              <a:gd name="connsiteX827" fmla="*/ 16341 w 10199209"/>
              <a:gd name="connsiteY827" fmla="*/ 1467377 h 4685214"/>
              <a:gd name="connsiteX828" fmla="*/ 9463 w 10199209"/>
              <a:gd name="connsiteY828" fmla="*/ 1468635 h 4685214"/>
              <a:gd name="connsiteX829" fmla="*/ 12049 w 10199209"/>
              <a:gd name="connsiteY829" fmla="*/ 1472179 h 4685214"/>
              <a:gd name="connsiteX830" fmla="*/ 0 w 10199209"/>
              <a:gd name="connsiteY830" fmla="*/ 1472179 h 4685214"/>
              <a:gd name="connsiteX831" fmla="*/ 0 w 10199209"/>
              <a:gd name="connsiteY831" fmla="*/ 1478337 h 4685214"/>
              <a:gd name="connsiteX832" fmla="*/ 411 w 10199209"/>
              <a:gd name="connsiteY832" fmla="*/ 1479980 h 4685214"/>
              <a:gd name="connsiteX833" fmla="*/ 1231 w 10199209"/>
              <a:gd name="connsiteY833" fmla="*/ 1479980 h 4685214"/>
              <a:gd name="connsiteX834" fmla="*/ 4516 w 10199209"/>
              <a:gd name="connsiteY834" fmla="*/ 1483265 h 4685214"/>
              <a:gd name="connsiteX835" fmla="*/ 5337 w 10199209"/>
              <a:gd name="connsiteY835" fmla="*/ 1484086 h 4685214"/>
              <a:gd name="connsiteX836" fmla="*/ 5749 w 10199209"/>
              <a:gd name="connsiteY836" fmla="*/ 1484907 h 4685214"/>
              <a:gd name="connsiteX837" fmla="*/ 6980 w 10199209"/>
              <a:gd name="connsiteY837" fmla="*/ 1486138 h 4685214"/>
              <a:gd name="connsiteX838" fmla="*/ 8622 w 10199209"/>
              <a:gd name="connsiteY838" fmla="*/ 1487371 h 4685214"/>
              <a:gd name="connsiteX839" fmla="*/ 35720 w 10199209"/>
              <a:gd name="connsiteY839" fmla="*/ 1513647 h 4685214"/>
              <a:gd name="connsiteX840" fmla="*/ 37362 w 10199209"/>
              <a:gd name="connsiteY840" fmla="*/ 1515700 h 4685214"/>
              <a:gd name="connsiteX841" fmla="*/ 38785 w 10199209"/>
              <a:gd name="connsiteY841" fmla="*/ 1517122 h 4685214"/>
              <a:gd name="connsiteX842" fmla="*/ 39178 w 10199209"/>
              <a:gd name="connsiteY842" fmla="*/ 1517586 h 4685214"/>
              <a:gd name="connsiteX843" fmla="*/ 76534 w 10199209"/>
              <a:gd name="connsiteY843" fmla="*/ 1571855 h 4685214"/>
              <a:gd name="connsiteX844" fmla="*/ 79104 w 10199209"/>
              <a:gd name="connsiteY844" fmla="*/ 1575453 h 4685214"/>
              <a:gd name="connsiteX845" fmla="*/ 80691 w 10199209"/>
              <a:gd name="connsiteY845" fmla="*/ 1576756 h 4685214"/>
              <a:gd name="connsiteX846" fmla="*/ 82374 w 10199209"/>
              <a:gd name="connsiteY846" fmla="*/ 1578458 h 4685214"/>
              <a:gd name="connsiteX847" fmla="*/ 84945 w 10199209"/>
              <a:gd name="connsiteY847" fmla="*/ 1582057 h 4685214"/>
              <a:gd name="connsiteX848" fmla="*/ 88099 w 10199209"/>
              <a:gd name="connsiteY848" fmla="*/ 1588048 h 4685214"/>
              <a:gd name="connsiteX849" fmla="*/ 91255 w 10199209"/>
              <a:gd name="connsiteY849" fmla="*/ 1594039 h 4685214"/>
              <a:gd name="connsiteX850" fmla="*/ 127732 w 10199209"/>
              <a:gd name="connsiteY850" fmla="*/ 1644719 h 4685214"/>
              <a:gd name="connsiteX851" fmla="*/ 128424 w 10199209"/>
              <a:gd name="connsiteY851" fmla="*/ 1645818 h 4685214"/>
              <a:gd name="connsiteX852" fmla="*/ 128920 w 10199209"/>
              <a:gd name="connsiteY852" fmla="*/ 1646119 h 4685214"/>
              <a:gd name="connsiteX853" fmla="*/ 131383 w 10199209"/>
              <a:gd name="connsiteY853" fmla="*/ 1651011 h 4685214"/>
              <a:gd name="connsiteX854" fmla="*/ 131871 w 10199209"/>
              <a:gd name="connsiteY854" fmla="*/ 1653005 h 4685214"/>
              <a:gd name="connsiteX855" fmla="*/ 133652 w 10199209"/>
              <a:gd name="connsiteY855" fmla="*/ 1655106 h 4685214"/>
              <a:gd name="connsiteX856" fmla="*/ 137020 w 10199209"/>
              <a:gd name="connsiteY856" fmla="*/ 1658510 h 4685214"/>
              <a:gd name="connsiteX857" fmla="*/ 167064 w 10199209"/>
              <a:gd name="connsiteY857" fmla="*/ 1701885 h 4685214"/>
              <a:gd name="connsiteX858" fmla="*/ 175075 w 10199209"/>
              <a:gd name="connsiteY858" fmla="*/ 1712184 h 4685214"/>
              <a:gd name="connsiteX859" fmla="*/ 182387 w 10199209"/>
              <a:gd name="connsiteY859" fmla="*/ 1723077 h 4685214"/>
              <a:gd name="connsiteX860" fmla="*/ 189893 w 10199209"/>
              <a:gd name="connsiteY860" fmla="*/ 1734767 h 4685214"/>
              <a:gd name="connsiteX861" fmla="*/ 197604 w 10199209"/>
              <a:gd name="connsiteY861" fmla="*/ 1745563 h 4685214"/>
              <a:gd name="connsiteX862" fmla="*/ 243068 w 10199209"/>
              <a:gd name="connsiteY862" fmla="*/ 1810529 h 4685214"/>
              <a:gd name="connsiteX863" fmla="*/ 246320 w 10199209"/>
              <a:gd name="connsiteY863" fmla="*/ 1816919 h 4685214"/>
              <a:gd name="connsiteX864" fmla="*/ 250867 w 10199209"/>
              <a:gd name="connsiteY864" fmla="*/ 1823417 h 4685214"/>
              <a:gd name="connsiteX865" fmla="*/ 268565 w 10199209"/>
              <a:gd name="connsiteY865" fmla="*/ 1847409 h 4685214"/>
              <a:gd name="connsiteX866" fmla="*/ 270346 w 10199209"/>
              <a:gd name="connsiteY866" fmla="*/ 1849509 h 4685214"/>
              <a:gd name="connsiteX867" fmla="*/ 272323 w 10199209"/>
              <a:gd name="connsiteY867" fmla="*/ 1852407 h 4685214"/>
              <a:gd name="connsiteX868" fmla="*/ 274299 w 10199209"/>
              <a:gd name="connsiteY868" fmla="*/ 1855305 h 4685214"/>
              <a:gd name="connsiteX869" fmla="*/ 276665 w 10199209"/>
              <a:gd name="connsiteY869" fmla="*/ 1859799 h 4685214"/>
              <a:gd name="connsiteX870" fmla="*/ 334493 w 10199209"/>
              <a:gd name="connsiteY870" fmla="*/ 1940764 h 4685214"/>
              <a:gd name="connsiteX871" fmla="*/ 334785 w 10199209"/>
              <a:gd name="connsiteY871" fmla="*/ 1941960 h 4685214"/>
              <a:gd name="connsiteX872" fmla="*/ 335380 w 10199209"/>
              <a:gd name="connsiteY872" fmla="*/ 1942660 h 4685214"/>
              <a:gd name="connsiteX873" fmla="*/ 441303 w 10199209"/>
              <a:gd name="connsiteY873" fmla="*/ 2099359 h 4685214"/>
              <a:gd name="connsiteX874" fmla="*/ 442393 w 10199209"/>
              <a:gd name="connsiteY874" fmla="*/ 2100361 h 4685214"/>
              <a:gd name="connsiteX875" fmla="*/ 442198 w 10199209"/>
              <a:gd name="connsiteY875" fmla="*/ 2099564 h 4685214"/>
              <a:gd name="connsiteX876" fmla="*/ 442792 w 10199209"/>
              <a:gd name="connsiteY876" fmla="*/ 2100264 h 4685214"/>
              <a:gd name="connsiteX877" fmla="*/ 444963 w 10199209"/>
              <a:gd name="connsiteY877" fmla="*/ 2103959 h 4685214"/>
              <a:gd name="connsiteX878" fmla="*/ 447923 w 10199209"/>
              <a:gd name="connsiteY878" fmla="*/ 2109154 h 4685214"/>
              <a:gd name="connsiteX879" fmla="*/ 451078 w 10199209"/>
              <a:gd name="connsiteY879" fmla="*/ 2115144 h 4685214"/>
              <a:gd name="connsiteX880" fmla="*/ 505006 w 10199209"/>
              <a:gd name="connsiteY880" fmla="*/ 2199175 h 4685214"/>
              <a:gd name="connsiteX881" fmla="*/ 506583 w 10199209"/>
              <a:gd name="connsiteY881" fmla="*/ 2202171 h 4685214"/>
              <a:gd name="connsiteX882" fmla="*/ 507957 w 10199209"/>
              <a:gd name="connsiteY882" fmla="*/ 2206062 h 4685214"/>
              <a:gd name="connsiteX883" fmla="*/ 510624 w 10199209"/>
              <a:gd name="connsiteY883" fmla="*/ 2210059 h 4685214"/>
              <a:gd name="connsiteX884" fmla="*/ 512105 w 10199209"/>
              <a:gd name="connsiteY884" fmla="*/ 2212656 h 4685214"/>
              <a:gd name="connsiteX885" fmla="*/ 513487 w 10199209"/>
              <a:gd name="connsiteY885" fmla="*/ 2214854 h 4685214"/>
              <a:gd name="connsiteX886" fmla="*/ 516260 w 10199209"/>
              <a:gd name="connsiteY886" fmla="*/ 2217557 h 4685214"/>
              <a:gd name="connsiteX887" fmla="*/ 519416 w 10199209"/>
              <a:gd name="connsiteY887" fmla="*/ 2223549 h 4685214"/>
              <a:gd name="connsiteX888" fmla="*/ 522766 w 10199209"/>
              <a:gd name="connsiteY888" fmla="*/ 2230338 h 4685214"/>
              <a:gd name="connsiteX889" fmla="*/ 525921 w 10199209"/>
              <a:gd name="connsiteY889" fmla="*/ 2236329 h 4685214"/>
              <a:gd name="connsiteX890" fmla="*/ 529873 w 10199209"/>
              <a:gd name="connsiteY890" fmla="*/ 2242126 h 4685214"/>
              <a:gd name="connsiteX891" fmla="*/ 534225 w 10199209"/>
              <a:gd name="connsiteY891" fmla="*/ 2247825 h 4685214"/>
              <a:gd name="connsiteX892" fmla="*/ 538275 w 10199209"/>
              <a:gd name="connsiteY892" fmla="*/ 2254020 h 4685214"/>
              <a:gd name="connsiteX893" fmla="*/ 542121 w 10199209"/>
              <a:gd name="connsiteY893" fmla="*/ 2261110 h 4685214"/>
              <a:gd name="connsiteX894" fmla="*/ 546464 w 10199209"/>
              <a:gd name="connsiteY894" fmla="*/ 2268502 h 4685214"/>
              <a:gd name="connsiteX895" fmla="*/ 549911 w 10199209"/>
              <a:gd name="connsiteY895" fmla="*/ 2275691 h 4685214"/>
              <a:gd name="connsiteX896" fmla="*/ 554157 w 10199209"/>
              <a:gd name="connsiteY896" fmla="*/ 2282684 h 4685214"/>
              <a:gd name="connsiteX897" fmla="*/ 557905 w 10199209"/>
              <a:gd name="connsiteY897" fmla="*/ 2289374 h 4685214"/>
              <a:gd name="connsiteX898" fmla="*/ 561663 w 10199209"/>
              <a:gd name="connsiteY898" fmla="*/ 2294374 h 4685214"/>
              <a:gd name="connsiteX899" fmla="*/ 579236 w 10199209"/>
              <a:gd name="connsiteY899" fmla="*/ 2323046 h 4685214"/>
              <a:gd name="connsiteX900" fmla="*/ 583384 w 10199209"/>
              <a:gd name="connsiteY900" fmla="*/ 2329640 h 4685214"/>
              <a:gd name="connsiteX901" fmla="*/ 585945 w 10199209"/>
              <a:gd name="connsiteY901" fmla="*/ 2334931 h 4685214"/>
              <a:gd name="connsiteX902" fmla="*/ 588702 w 10199209"/>
              <a:gd name="connsiteY902" fmla="*/ 2341020 h 4685214"/>
              <a:gd name="connsiteX903" fmla="*/ 593443 w 10199209"/>
              <a:gd name="connsiteY903" fmla="*/ 2348314 h 4685214"/>
              <a:gd name="connsiteX904" fmla="*/ 598778 w 10199209"/>
              <a:gd name="connsiteY904" fmla="*/ 2356308 h 4685214"/>
              <a:gd name="connsiteX905" fmla="*/ 601047 w 10199209"/>
              <a:gd name="connsiteY905" fmla="*/ 2360403 h 4685214"/>
              <a:gd name="connsiteX906" fmla="*/ 602120 w 10199209"/>
              <a:gd name="connsiteY906" fmla="*/ 2364791 h 4685214"/>
              <a:gd name="connsiteX907" fmla="*/ 606054 w 10199209"/>
              <a:gd name="connsiteY907" fmla="*/ 2373973 h 4685214"/>
              <a:gd name="connsiteX908" fmla="*/ 609111 w 10199209"/>
              <a:gd name="connsiteY908" fmla="*/ 2379566 h 4685214"/>
              <a:gd name="connsiteX909" fmla="*/ 611983 w 10199209"/>
              <a:gd name="connsiteY909" fmla="*/ 2382667 h 4685214"/>
              <a:gd name="connsiteX910" fmla="*/ 613268 w 10199209"/>
              <a:gd name="connsiteY910" fmla="*/ 2384466 h 4685214"/>
              <a:gd name="connsiteX911" fmla="*/ 615244 w 10199209"/>
              <a:gd name="connsiteY911" fmla="*/ 2387365 h 4685214"/>
              <a:gd name="connsiteX912" fmla="*/ 617221 w 10199209"/>
              <a:gd name="connsiteY912" fmla="*/ 2390263 h 4685214"/>
              <a:gd name="connsiteX913" fmla="*/ 619684 w 10199209"/>
              <a:gd name="connsiteY913" fmla="*/ 2395155 h 4685214"/>
              <a:gd name="connsiteX914" fmla="*/ 632996 w 10199209"/>
              <a:gd name="connsiteY914" fmla="*/ 2420220 h 4685214"/>
              <a:gd name="connsiteX915" fmla="*/ 636443 w 10199209"/>
              <a:gd name="connsiteY915" fmla="*/ 2427408 h 4685214"/>
              <a:gd name="connsiteX916" fmla="*/ 638401 w 10199209"/>
              <a:gd name="connsiteY916" fmla="*/ 2433692 h 4685214"/>
              <a:gd name="connsiteX917" fmla="*/ 641158 w 10199209"/>
              <a:gd name="connsiteY917" fmla="*/ 2439780 h 4685214"/>
              <a:gd name="connsiteX918" fmla="*/ 645402 w 10199209"/>
              <a:gd name="connsiteY918" fmla="*/ 2446773 h 4685214"/>
              <a:gd name="connsiteX919" fmla="*/ 649364 w 10199209"/>
              <a:gd name="connsiteY919" fmla="*/ 2450877 h 4685214"/>
              <a:gd name="connsiteX920" fmla="*/ 649861 w 10199209"/>
              <a:gd name="connsiteY920" fmla="*/ 2451179 h 4685214"/>
              <a:gd name="connsiteX921" fmla="*/ 651145 w 10199209"/>
              <a:gd name="connsiteY921" fmla="*/ 2452978 h 4685214"/>
              <a:gd name="connsiteX922" fmla="*/ 653104 w 10199209"/>
              <a:gd name="connsiteY922" fmla="*/ 2459262 h 4685214"/>
              <a:gd name="connsiteX923" fmla="*/ 659015 w 10199209"/>
              <a:gd name="connsiteY923" fmla="*/ 2471342 h 4685214"/>
              <a:gd name="connsiteX924" fmla="*/ 663952 w 10199209"/>
              <a:gd name="connsiteY924" fmla="*/ 2479434 h 4685214"/>
              <a:gd name="connsiteX925" fmla="*/ 666123 w 10199209"/>
              <a:gd name="connsiteY925" fmla="*/ 2483129 h 4685214"/>
              <a:gd name="connsiteX926" fmla="*/ 668295 w 10199209"/>
              <a:gd name="connsiteY926" fmla="*/ 2486825 h 4685214"/>
              <a:gd name="connsiteX927" fmla="*/ 670563 w 10199209"/>
              <a:gd name="connsiteY927" fmla="*/ 2490921 h 4685214"/>
              <a:gd name="connsiteX928" fmla="*/ 672327 w 10199209"/>
              <a:gd name="connsiteY928" fmla="*/ 2496407 h 4685214"/>
              <a:gd name="connsiteX929" fmla="*/ 674285 w 10199209"/>
              <a:gd name="connsiteY929" fmla="*/ 2502691 h 4685214"/>
              <a:gd name="connsiteX930" fmla="*/ 676456 w 10199209"/>
              <a:gd name="connsiteY930" fmla="*/ 2506387 h 4685214"/>
              <a:gd name="connsiteX931" fmla="*/ 678034 w 10199209"/>
              <a:gd name="connsiteY931" fmla="*/ 2509381 h 4685214"/>
              <a:gd name="connsiteX932" fmla="*/ 679124 w 10199209"/>
              <a:gd name="connsiteY932" fmla="*/ 2510384 h 4685214"/>
              <a:gd name="connsiteX933" fmla="*/ 682093 w 10199209"/>
              <a:gd name="connsiteY933" fmla="*/ 2513885 h 4685214"/>
              <a:gd name="connsiteX934" fmla="*/ 686737 w 10199209"/>
              <a:gd name="connsiteY934" fmla="*/ 2520780 h 4685214"/>
              <a:gd name="connsiteX935" fmla="*/ 699144 w 10199209"/>
              <a:gd name="connsiteY935" fmla="*/ 2547334 h 4685214"/>
              <a:gd name="connsiteX936" fmla="*/ 702299 w 10199209"/>
              <a:gd name="connsiteY936" fmla="*/ 2553325 h 4685214"/>
              <a:gd name="connsiteX937" fmla="*/ 705250 w 10199209"/>
              <a:gd name="connsiteY937" fmla="*/ 2560212 h 4685214"/>
              <a:gd name="connsiteX938" fmla="*/ 708493 w 10199209"/>
              <a:gd name="connsiteY938" fmla="*/ 2568295 h 4685214"/>
              <a:gd name="connsiteX939" fmla="*/ 710949 w 10199209"/>
              <a:gd name="connsiteY939" fmla="*/ 2574880 h 4685214"/>
              <a:gd name="connsiteX940" fmla="*/ 714794 w 10199209"/>
              <a:gd name="connsiteY940" fmla="*/ 2581970 h 4685214"/>
              <a:gd name="connsiteX941" fmla="*/ 718056 w 10199209"/>
              <a:gd name="connsiteY941" fmla="*/ 2586668 h 4685214"/>
              <a:gd name="connsiteX942" fmla="*/ 720918 w 10199209"/>
              <a:gd name="connsiteY942" fmla="*/ 2591463 h 4685214"/>
              <a:gd name="connsiteX943" fmla="*/ 723674 w 10199209"/>
              <a:gd name="connsiteY943" fmla="*/ 2597552 h 4685214"/>
              <a:gd name="connsiteX944" fmla="*/ 727016 w 10199209"/>
              <a:gd name="connsiteY944" fmla="*/ 2606033 h 4685214"/>
              <a:gd name="connsiteX945" fmla="*/ 728575 w 10199209"/>
              <a:gd name="connsiteY945" fmla="*/ 2612415 h 4685214"/>
              <a:gd name="connsiteX946" fmla="*/ 729656 w 10199209"/>
              <a:gd name="connsiteY946" fmla="*/ 2615109 h 4685214"/>
              <a:gd name="connsiteX947" fmla="*/ 731234 w 10199209"/>
              <a:gd name="connsiteY947" fmla="*/ 2618104 h 4685214"/>
              <a:gd name="connsiteX948" fmla="*/ 733307 w 10199209"/>
              <a:gd name="connsiteY948" fmla="*/ 2621402 h 4685214"/>
              <a:gd name="connsiteX949" fmla="*/ 736073 w 10199209"/>
              <a:gd name="connsiteY949" fmla="*/ 2625798 h 4685214"/>
              <a:gd name="connsiteX950" fmla="*/ 738838 w 10199209"/>
              <a:gd name="connsiteY950" fmla="*/ 2630194 h 4685214"/>
              <a:gd name="connsiteX951" fmla="*/ 741302 w 10199209"/>
              <a:gd name="connsiteY951" fmla="*/ 2635086 h 4685214"/>
              <a:gd name="connsiteX952" fmla="*/ 743163 w 10199209"/>
              <a:gd name="connsiteY952" fmla="*/ 2640972 h 4685214"/>
              <a:gd name="connsiteX953" fmla="*/ 745130 w 10199209"/>
              <a:gd name="connsiteY953" fmla="*/ 2645563 h 4685214"/>
              <a:gd name="connsiteX954" fmla="*/ 746991 w 10199209"/>
              <a:gd name="connsiteY954" fmla="*/ 2651447 h 4685214"/>
              <a:gd name="connsiteX955" fmla="*/ 749454 w 10199209"/>
              <a:gd name="connsiteY955" fmla="*/ 2656340 h 4685214"/>
              <a:gd name="connsiteX956" fmla="*/ 752016 w 10199209"/>
              <a:gd name="connsiteY956" fmla="*/ 2661631 h 4685214"/>
              <a:gd name="connsiteX957" fmla="*/ 754976 w 10199209"/>
              <a:gd name="connsiteY957" fmla="*/ 2666825 h 4685214"/>
              <a:gd name="connsiteX958" fmla="*/ 759611 w 10199209"/>
              <a:gd name="connsiteY958" fmla="*/ 2675413 h 4685214"/>
              <a:gd name="connsiteX959" fmla="*/ 764033 w 10199209"/>
              <a:gd name="connsiteY959" fmla="*/ 2686589 h 4685214"/>
              <a:gd name="connsiteX960" fmla="*/ 768357 w 10199209"/>
              <a:gd name="connsiteY960" fmla="*/ 2697367 h 4685214"/>
              <a:gd name="connsiteX961" fmla="*/ 773090 w 10199209"/>
              <a:gd name="connsiteY961" fmla="*/ 2706353 h 4685214"/>
              <a:gd name="connsiteX962" fmla="*/ 778124 w 10199209"/>
              <a:gd name="connsiteY962" fmla="*/ 2714845 h 4685214"/>
              <a:gd name="connsiteX963" fmla="*/ 781766 w 10199209"/>
              <a:gd name="connsiteY963" fmla="*/ 2722830 h 4685214"/>
              <a:gd name="connsiteX964" fmla="*/ 784620 w 10199209"/>
              <a:gd name="connsiteY964" fmla="*/ 2729318 h 4685214"/>
              <a:gd name="connsiteX965" fmla="*/ 786774 w 10199209"/>
              <a:gd name="connsiteY965" fmla="*/ 2736400 h 4685214"/>
              <a:gd name="connsiteX966" fmla="*/ 789131 w 10199209"/>
              <a:gd name="connsiteY966" fmla="*/ 2742586 h 4685214"/>
              <a:gd name="connsiteX967" fmla="*/ 791293 w 10199209"/>
              <a:gd name="connsiteY967" fmla="*/ 2747975 h 4685214"/>
              <a:gd name="connsiteX968" fmla="*/ 794049 w 10199209"/>
              <a:gd name="connsiteY968" fmla="*/ 2754063 h 4685214"/>
              <a:gd name="connsiteX969" fmla="*/ 798197 w 10199209"/>
              <a:gd name="connsiteY969" fmla="*/ 2760657 h 4685214"/>
              <a:gd name="connsiteX970" fmla="*/ 801351 w 10199209"/>
              <a:gd name="connsiteY970" fmla="*/ 2766649 h 4685214"/>
              <a:gd name="connsiteX971" fmla="*/ 804206 w 10199209"/>
              <a:gd name="connsiteY971" fmla="*/ 2773137 h 4685214"/>
              <a:gd name="connsiteX972" fmla="*/ 806359 w 10199209"/>
              <a:gd name="connsiteY972" fmla="*/ 2780218 h 4685214"/>
              <a:gd name="connsiteX973" fmla="*/ 809009 w 10199209"/>
              <a:gd name="connsiteY973" fmla="*/ 2787602 h 4685214"/>
              <a:gd name="connsiteX974" fmla="*/ 811259 w 10199209"/>
              <a:gd name="connsiteY974" fmla="*/ 2795081 h 4685214"/>
              <a:gd name="connsiteX975" fmla="*/ 814006 w 10199209"/>
              <a:gd name="connsiteY975" fmla="*/ 2802864 h 4685214"/>
              <a:gd name="connsiteX976" fmla="*/ 816462 w 10199209"/>
              <a:gd name="connsiteY976" fmla="*/ 2809448 h 4685214"/>
              <a:gd name="connsiteX977" fmla="*/ 820210 w 10199209"/>
              <a:gd name="connsiteY977" fmla="*/ 2816140 h 4685214"/>
              <a:gd name="connsiteX978" fmla="*/ 824252 w 10199209"/>
              <a:gd name="connsiteY978" fmla="*/ 2824028 h 4685214"/>
              <a:gd name="connsiteX979" fmla="*/ 827300 w 10199209"/>
              <a:gd name="connsiteY979" fmla="*/ 2831313 h 4685214"/>
              <a:gd name="connsiteX980" fmla="*/ 829551 w 10199209"/>
              <a:gd name="connsiteY980" fmla="*/ 2838794 h 4685214"/>
              <a:gd name="connsiteX981" fmla="*/ 831208 w 10199209"/>
              <a:gd name="connsiteY981" fmla="*/ 2845574 h 4685214"/>
              <a:gd name="connsiteX982" fmla="*/ 834815 w 10199209"/>
              <a:gd name="connsiteY982" fmla="*/ 2860331 h 4685214"/>
              <a:gd name="connsiteX983" fmla="*/ 841000 w 10199209"/>
              <a:gd name="connsiteY983" fmla="*/ 2876993 h 4685214"/>
              <a:gd name="connsiteX984" fmla="*/ 843845 w 10199209"/>
              <a:gd name="connsiteY984" fmla="*/ 2885173 h 4685214"/>
              <a:gd name="connsiteX985" fmla="*/ 847691 w 10199209"/>
              <a:gd name="connsiteY985" fmla="*/ 2892264 h 4685214"/>
              <a:gd name="connsiteX986" fmla="*/ 851042 w 10199209"/>
              <a:gd name="connsiteY986" fmla="*/ 2899053 h 4685214"/>
              <a:gd name="connsiteX987" fmla="*/ 853603 w 10199209"/>
              <a:gd name="connsiteY987" fmla="*/ 2904345 h 4685214"/>
              <a:gd name="connsiteX988" fmla="*/ 857821 w 10199209"/>
              <a:gd name="connsiteY988" fmla="*/ 2916416 h 4685214"/>
              <a:gd name="connsiteX989" fmla="*/ 861144 w 10199209"/>
              <a:gd name="connsiteY989" fmla="*/ 2928283 h 4685214"/>
              <a:gd name="connsiteX990" fmla="*/ 864662 w 10199209"/>
              <a:gd name="connsiteY990" fmla="*/ 2940948 h 4685214"/>
              <a:gd name="connsiteX991" fmla="*/ 867684 w 10199209"/>
              <a:gd name="connsiteY991" fmla="*/ 2953313 h 4685214"/>
              <a:gd name="connsiteX992" fmla="*/ 870404 w 10199209"/>
              <a:gd name="connsiteY992" fmla="*/ 2966172 h 4685214"/>
              <a:gd name="connsiteX993" fmla="*/ 873922 w 10199209"/>
              <a:gd name="connsiteY993" fmla="*/ 2978838 h 4685214"/>
              <a:gd name="connsiteX994" fmla="*/ 877645 w 10199209"/>
              <a:gd name="connsiteY994" fmla="*/ 2990607 h 4685214"/>
              <a:gd name="connsiteX995" fmla="*/ 881765 w 10199209"/>
              <a:gd name="connsiteY995" fmla="*/ 3002280 h 4685214"/>
              <a:gd name="connsiteX996" fmla="*/ 884406 w 10199209"/>
              <a:gd name="connsiteY996" fmla="*/ 3011356 h 4685214"/>
              <a:gd name="connsiteX997" fmla="*/ 886657 w 10199209"/>
              <a:gd name="connsiteY997" fmla="*/ 3018836 h 4685214"/>
              <a:gd name="connsiteX998" fmla="*/ 888509 w 10199209"/>
              <a:gd name="connsiteY998" fmla="*/ 3026414 h 4685214"/>
              <a:gd name="connsiteX999" fmla="*/ 890751 w 10199209"/>
              <a:gd name="connsiteY999" fmla="*/ 3035587 h 4685214"/>
              <a:gd name="connsiteX1000" fmla="*/ 892116 w 10199209"/>
              <a:gd name="connsiteY1000" fmla="*/ 3041171 h 4685214"/>
              <a:gd name="connsiteX1001" fmla="*/ 893985 w 10199209"/>
              <a:gd name="connsiteY1001" fmla="*/ 3045364 h 4685214"/>
              <a:gd name="connsiteX1002" fmla="*/ 895963 w 10199209"/>
              <a:gd name="connsiteY1002" fmla="*/ 3048261 h 4685214"/>
              <a:gd name="connsiteX1003" fmla="*/ 897043 w 10199209"/>
              <a:gd name="connsiteY1003" fmla="*/ 3050955 h 4685214"/>
              <a:gd name="connsiteX1004" fmla="*/ 898630 w 10199209"/>
              <a:gd name="connsiteY1004" fmla="*/ 3052259 h 4685214"/>
              <a:gd name="connsiteX1005" fmla="*/ 899516 w 10199209"/>
              <a:gd name="connsiteY1005" fmla="*/ 3054155 h 4685214"/>
              <a:gd name="connsiteX1006" fmla="*/ 901093 w 10199209"/>
              <a:gd name="connsiteY1006" fmla="*/ 3057151 h 4685214"/>
              <a:gd name="connsiteX1007" fmla="*/ 902068 w 10199209"/>
              <a:gd name="connsiteY1007" fmla="*/ 3061139 h 4685214"/>
              <a:gd name="connsiteX1008" fmla="*/ 937160 w 10199209"/>
              <a:gd name="connsiteY1008" fmla="*/ 3204719 h 4685214"/>
              <a:gd name="connsiteX1009" fmla="*/ 937922 w 10199209"/>
              <a:gd name="connsiteY1009" fmla="*/ 3211295 h 4685214"/>
              <a:gd name="connsiteX1010" fmla="*/ 937586 w 10199209"/>
              <a:gd name="connsiteY1010" fmla="*/ 3218563 h 4685214"/>
              <a:gd name="connsiteX1011" fmla="*/ 937345 w 10199209"/>
              <a:gd name="connsiteY1011" fmla="*/ 3226229 h 4685214"/>
              <a:gd name="connsiteX1012" fmla="*/ 937505 w 10199209"/>
              <a:gd name="connsiteY1012" fmla="*/ 3233798 h 4685214"/>
              <a:gd name="connsiteX1013" fmla="*/ 938160 w 10199209"/>
              <a:gd name="connsiteY1013" fmla="*/ 3241668 h 4685214"/>
              <a:gd name="connsiteX1014" fmla="*/ 939613 w 10199209"/>
              <a:gd name="connsiteY1014" fmla="*/ 3249343 h 4685214"/>
              <a:gd name="connsiteX1015" fmla="*/ 940969 w 10199209"/>
              <a:gd name="connsiteY1015" fmla="*/ 3256620 h 4685214"/>
              <a:gd name="connsiteX1016" fmla="*/ 941731 w 10199209"/>
              <a:gd name="connsiteY1016" fmla="*/ 3263197 h 4685214"/>
              <a:gd name="connsiteX1017" fmla="*/ 943938 w 10199209"/>
              <a:gd name="connsiteY1017" fmla="*/ 3279141 h 4685214"/>
              <a:gd name="connsiteX1018" fmla="*/ 944664 w 10199209"/>
              <a:gd name="connsiteY1018" fmla="*/ 3292488 h 4685214"/>
              <a:gd name="connsiteX1019" fmla="*/ 945027 w 10199209"/>
              <a:gd name="connsiteY1019" fmla="*/ 3299162 h 4685214"/>
              <a:gd name="connsiteX1020" fmla="*/ 946188 w 10199209"/>
              <a:gd name="connsiteY1020" fmla="*/ 3305641 h 4685214"/>
              <a:gd name="connsiteX1021" fmla="*/ 946941 w 10199209"/>
              <a:gd name="connsiteY1021" fmla="*/ 3313910 h 4685214"/>
              <a:gd name="connsiteX1022" fmla="*/ 948881 w 10199209"/>
              <a:gd name="connsiteY1022" fmla="*/ 3323579 h 4685214"/>
              <a:gd name="connsiteX1023" fmla="*/ 949644 w 10199209"/>
              <a:gd name="connsiteY1023" fmla="*/ 3330156 h 4685214"/>
              <a:gd name="connsiteX1024" fmla="*/ 950805 w 10199209"/>
              <a:gd name="connsiteY1024" fmla="*/ 3336635 h 4685214"/>
              <a:gd name="connsiteX1025" fmla="*/ 950768 w 10199209"/>
              <a:gd name="connsiteY1025" fmla="*/ 3343406 h 4685214"/>
              <a:gd name="connsiteX1026" fmla="*/ 951132 w 10199209"/>
              <a:gd name="connsiteY1026" fmla="*/ 3350080 h 4685214"/>
              <a:gd name="connsiteX1027" fmla="*/ 951194 w 10199209"/>
              <a:gd name="connsiteY1027" fmla="*/ 3357250 h 4685214"/>
              <a:gd name="connsiteX1028" fmla="*/ 951352 w 10199209"/>
              <a:gd name="connsiteY1028" fmla="*/ 3364818 h 4685214"/>
              <a:gd name="connsiteX1029" fmla="*/ 952009 w 10199209"/>
              <a:gd name="connsiteY1029" fmla="*/ 3372688 h 4685214"/>
              <a:gd name="connsiteX1030" fmla="*/ 952860 w 10199209"/>
              <a:gd name="connsiteY1030" fmla="*/ 3381357 h 4685214"/>
              <a:gd name="connsiteX1031" fmla="*/ 953514 w 10199209"/>
              <a:gd name="connsiteY1031" fmla="*/ 3389227 h 4685214"/>
              <a:gd name="connsiteX1032" fmla="*/ 953284 w 10199209"/>
              <a:gd name="connsiteY1032" fmla="*/ 3395201 h 4685214"/>
              <a:gd name="connsiteX1033" fmla="*/ 952956 w 10199209"/>
              <a:gd name="connsiteY1033" fmla="*/ 3400775 h 4685214"/>
              <a:gd name="connsiteX1034" fmla="*/ 952521 w 10199209"/>
              <a:gd name="connsiteY1034" fmla="*/ 3407644 h 4685214"/>
              <a:gd name="connsiteX1035" fmla="*/ 953478 w 10199209"/>
              <a:gd name="connsiteY1035" fmla="*/ 3415018 h 4685214"/>
              <a:gd name="connsiteX1036" fmla="*/ 954338 w 10199209"/>
              <a:gd name="connsiteY1036" fmla="*/ 3421993 h 4685214"/>
              <a:gd name="connsiteX1037" fmla="*/ 955498 w 10199209"/>
              <a:gd name="connsiteY1037" fmla="*/ 3428472 h 4685214"/>
              <a:gd name="connsiteX1038" fmla="*/ 956650 w 10199209"/>
              <a:gd name="connsiteY1038" fmla="*/ 3436643 h 4685214"/>
              <a:gd name="connsiteX1039" fmla="*/ 957421 w 10199209"/>
              <a:gd name="connsiteY1039" fmla="*/ 3441527 h 4685214"/>
              <a:gd name="connsiteX1040" fmla="*/ 957005 w 10199209"/>
              <a:gd name="connsiteY1040" fmla="*/ 3445010 h 4685214"/>
              <a:gd name="connsiteX1041" fmla="*/ 957288 w 10199209"/>
              <a:gd name="connsiteY1041" fmla="*/ 3447899 h 4685214"/>
              <a:gd name="connsiteX1042" fmla="*/ 956676 w 10199209"/>
              <a:gd name="connsiteY1042" fmla="*/ 3450585 h 4685214"/>
              <a:gd name="connsiteX1043" fmla="*/ 956162 w 10199209"/>
              <a:gd name="connsiteY1043" fmla="*/ 3453670 h 4685214"/>
              <a:gd name="connsiteX1044" fmla="*/ 955551 w 10199209"/>
              <a:gd name="connsiteY1044" fmla="*/ 3456354 h 4685214"/>
              <a:gd name="connsiteX1045" fmla="*/ 956127 w 10199209"/>
              <a:gd name="connsiteY1045" fmla="*/ 3460440 h 4685214"/>
              <a:gd name="connsiteX1046" fmla="*/ 956002 w 10199209"/>
              <a:gd name="connsiteY1046" fmla="*/ 3465120 h 4685214"/>
              <a:gd name="connsiteX1047" fmla="*/ 957650 w 10199209"/>
              <a:gd name="connsiteY1047" fmla="*/ 3473592 h 4685214"/>
              <a:gd name="connsiteX1048" fmla="*/ 957624 w 10199209"/>
              <a:gd name="connsiteY1048" fmla="*/ 3478671 h 4685214"/>
              <a:gd name="connsiteX1049" fmla="*/ 957890 w 10199209"/>
              <a:gd name="connsiteY1049" fmla="*/ 3484946 h 4685214"/>
              <a:gd name="connsiteX1050" fmla="*/ 957056 w 10199209"/>
              <a:gd name="connsiteY1050" fmla="*/ 3491912 h 4685214"/>
              <a:gd name="connsiteX1051" fmla="*/ 956330 w 10199209"/>
              <a:gd name="connsiteY1051" fmla="*/ 3497584 h 4685214"/>
              <a:gd name="connsiteX1052" fmla="*/ 956311 w 10199209"/>
              <a:gd name="connsiteY1052" fmla="*/ 3500970 h 4685214"/>
              <a:gd name="connsiteX1053" fmla="*/ 956497 w 10199209"/>
              <a:gd name="connsiteY1053" fmla="*/ 3503461 h 4685214"/>
              <a:gd name="connsiteX1054" fmla="*/ 956683 w 10199209"/>
              <a:gd name="connsiteY1054" fmla="*/ 3505951 h 4685214"/>
              <a:gd name="connsiteX1055" fmla="*/ 957951 w 10199209"/>
              <a:gd name="connsiteY1055" fmla="*/ 3511136 h 4685214"/>
              <a:gd name="connsiteX1056" fmla="*/ 958801 w 10199209"/>
              <a:gd name="connsiteY1056" fmla="*/ 3519804 h 4685214"/>
              <a:gd name="connsiteX1057" fmla="*/ 958960 w 10199209"/>
              <a:gd name="connsiteY1057" fmla="*/ 3527373 h 4685214"/>
              <a:gd name="connsiteX1058" fmla="*/ 957640 w 10199209"/>
              <a:gd name="connsiteY1058" fmla="*/ 3532345 h 4685214"/>
              <a:gd name="connsiteX1059" fmla="*/ 956930 w 10199209"/>
              <a:gd name="connsiteY1059" fmla="*/ 3534631 h 4685214"/>
              <a:gd name="connsiteX1060" fmla="*/ 956319 w 10199209"/>
              <a:gd name="connsiteY1060" fmla="*/ 3537317 h 4685214"/>
              <a:gd name="connsiteX1061" fmla="*/ 955903 w 10199209"/>
              <a:gd name="connsiteY1061" fmla="*/ 3540800 h 4685214"/>
              <a:gd name="connsiteX1062" fmla="*/ 956479 w 10199209"/>
              <a:gd name="connsiteY1062" fmla="*/ 3544886 h 4685214"/>
              <a:gd name="connsiteX1063" fmla="*/ 958029 w 10199209"/>
              <a:gd name="connsiteY1063" fmla="*/ 3552960 h 4685214"/>
              <a:gd name="connsiteX1064" fmla="*/ 958879 w 10199209"/>
              <a:gd name="connsiteY1064" fmla="*/ 3561628 h 4685214"/>
              <a:gd name="connsiteX1065" fmla="*/ 958047 w 10199209"/>
              <a:gd name="connsiteY1065" fmla="*/ 3568594 h 4685214"/>
              <a:gd name="connsiteX1066" fmla="*/ 957124 w 10199209"/>
              <a:gd name="connsiteY1066" fmla="*/ 3573469 h 4685214"/>
              <a:gd name="connsiteX1067" fmla="*/ 955865 w 10199209"/>
              <a:gd name="connsiteY1067" fmla="*/ 3585611 h 4685214"/>
              <a:gd name="connsiteX1068" fmla="*/ 955492 w 10199209"/>
              <a:gd name="connsiteY1068" fmla="*/ 3599649 h 4685214"/>
              <a:gd name="connsiteX1069" fmla="*/ 954624 w 10199209"/>
              <a:gd name="connsiteY1069" fmla="*/ 3613387 h 4685214"/>
              <a:gd name="connsiteX1070" fmla="*/ 953373 w 10199209"/>
              <a:gd name="connsiteY1070" fmla="*/ 3623836 h 4685214"/>
              <a:gd name="connsiteX1071" fmla="*/ 952443 w 10199209"/>
              <a:gd name="connsiteY1071" fmla="*/ 3630404 h 4685214"/>
              <a:gd name="connsiteX1072" fmla="*/ 952212 w 10199209"/>
              <a:gd name="connsiteY1072" fmla="*/ 3636377 h 4685214"/>
              <a:gd name="connsiteX1073" fmla="*/ 951982 w 10199209"/>
              <a:gd name="connsiteY1073" fmla="*/ 3642351 h 4685214"/>
              <a:gd name="connsiteX1074" fmla="*/ 951547 w 10199209"/>
              <a:gd name="connsiteY1074" fmla="*/ 3649219 h 4685214"/>
              <a:gd name="connsiteX1075" fmla="*/ 926628 w 10199209"/>
              <a:gd name="connsiteY1075" fmla="*/ 3823951 h 4685214"/>
              <a:gd name="connsiteX1076" fmla="*/ 921938 w 10199209"/>
              <a:gd name="connsiteY1076" fmla="*/ 3844538 h 4685214"/>
              <a:gd name="connsiteX1077" fmla="*/ 917648 w 10199209"/>
              <a:gd name="connsiteY1077" fmla="*/ 3865029 h 4685214"/>
              <a:gd name="connsiteX1078" fmla="*/ 913854 w 10199209"/>
              <a:gd name="connsiteY1078" fmla="*/ 3885821 h 4685214"/>
              <a:gd name="connsiteX1079" fmla="*/ 908668 w 10199209"/>
              <a:gd name="connsiteY1079" fmla="*/ 3906109 h 4685214"/>
              <a:gd name="connsiteX1080" fmla="*/ 901347 w 10199209"/>
              <a:gd name="connsiteY1080" fmla="*/ 3934948 h 4685214"/>
              <a:gd name="connsiteX1081" fmla="*/ 901444 w 10199209"/>
              <a:gd name="connsiteY1081" fmla="*/ 3935346 h 4685214"/>
              <a:gd name="connsiteX1082" fmla="*/ 901240 w 10199209"/>
              <a:gd name="connsiteY1082" fmla="*/ 3936242 h 4685214"/>
              <a:gd name="connsiteX1083" fmla="*/ 870110 w 10199209"/>
              <a:gd name="connsiteY1083" fmla="*/ 4042330 h 4685214"/>
              <a:gd name="connsiteX1084" fmla="*/ 868798 w 10199209"/>
              <a:gd name="connsiteY1084" fmla="*/ 4045608 h 4685214"/>
              <a:gd name="connsiteX1085" fmla="*/ 868488 w 10199209"/>
              <a:gd name="connsiteY1085" fmla="*/ 4047798 h 4685214"/>
              <a:gd name="connsiteX1086" fmla="*/ 867788 w 10199209"/>
              <a:gd name="connsiteY1086" fmla="*/ 4048392 h 4685214"/>
              <a:gd name="connsiteX1087" fmla="*/ 867681 w 10199209"/>
              <a:gd name="connsiteY1087" fmla="*/ 4049685 h 4685214"/>
              <a:gd name="connsiteX1088" fmla="*/ 867079 w 10199209"/>
              <a:gd name="connsiteY1088" fmla="*/ 4050679 h 4685214"/>
              <a:gd name="connsiteX1089" fmla="*/ 866874 w 10199209"/>
              <a:gd name="connsiteY1089" fmla="*/ 4051574 h 4685214"/>
              <a:gd name="connsiteX1090" fmla="*/ 790833 w 10199209"/>
              <a:gd name="connsiteY1090" fmla="*/ 4252323 h 4685214"/>
              <a:gd name="connsiteX1091" fmla="*/ 790524 w 10199209"/>
              <a:gd name="connsiteY1091" fmla="*/ 4254513 h 4685214"/>
              <a:gd name="connsiteX1092" fmla="*/ 788812 w 10199209"/>
              <a:gd name="connsiteY1092" fmla="*/ 4257890 h 4685214"/>
              <a:gd name="connsiteX1093" fmla="*/ 766626 w 10199209"/>
              <a:gd name="connsiteY1093" fmla="*/ 4310649 h 4685214"/>
              <a:gd name="connsiteX1094" fmla="*/ 764908 w 10199209"/>
              <a:gd name="connsiteY1094" fmla="*/ 4315719 h 4685214"/>
              <a:gd name="connsiteX1095" fmla="*/ 762789 w 10199209"/>
              <a:gd name="connsiteY1095" fmla="*/ 4320886 h 4685214"/>
              <a:gd name="connsiteX1096" fmla="*/ 760883 w 10199209"/>
              <a:gd name="connsiteY1096" fmla="*/ 4323465 h 4685214"/>
              <a:gd name="connsiteX1097" fmla="*/ 760174 w 10199209"/>
              <a:gd name="connsiteY1097" fmla="*/ 4325752 h 4685214"/>
              <a:gd name="connsiteX1098" fmla="*/ 759873 w 10199209"/>
              <a:gd name="connsiteY1098" fmla="*/ 4326248 h 4685214"/>
              <a:gd name="connsiteX1099" fmla="*/ 759270 w 10199209"/>
              <a:gd name="connsiteY1099" fmla="*/ 4327241 h 4685214"/>
              <a:gd name="connsiteX1100" fmla="*/ 758968 w 10199209"/>
              <a:gd name="connsiteY1100" fmla="*/ 4327737 h 4685214"/>
              <a:gd name="connsiteX1101" fmla="*/ 758366 w 10199209"/>
              <a:gd name="connsiteY1101" fmla="*/ 4328729 h 4685214"/>
              <a:gd name="connsiteX1102" fmla="*/ 758162 w 10199209"/>
              <a:gd name="connsiteY1102" fmla="*/ 4329624 h 4685214"/>
              <a:gd name="connsiteX1103" fmla="*/ 757860 w 10199209"/>
              <a:gd name="connsiteY1103" fmla="*/ 4330121 h 4685214"/>
              <a:gd name="connsiteX1104" fmla="*/ 616959 w 10199209"/>
              <a:gd name="connsiteY1104" fmla="*/ 4594062 h 4685214"/>
              <a:gd name="connsiteX1105" fmla="*/ 616657 w 10199209"/>
              <a:gd name="connsiteY1105" fmla="*/ 4594558 h 4685214"/>
              <a:gd name="connsiteX1106" fmla="*/ 615655 w 10199209"/>
              <a:gd name="connsiteY1106" fmla="*/ 4595648 h 4685214"/>
              <a:gd name="connsiteX1107" fmla="*/ 615354 w 10199209"/>
              <a:gd name="connsiteY1107" fmla="*/ 4596144 h 4685214"/>
              <a:gd name="connsiteX1108" fmla="*/ 614751 w 10199209"/>
              <a:gd name="connsiteY1108" fmla="*/ 4597136 h 4685214"/>
              <a:gd name="connsiteX1109" fmla="*/ 612535 w 10199209"/>
              <a:gd name="connsiteY1109" fmla="*/ 4601905 h 4685214"/>
              <a:gd name="connsiteX1110" fmla="*/ 609424 w 10199209"/>
              <a:gd name="connsiteY1110" fmla="*/ 4606469 h 4685214"/>
              <a:gd name="connsiteX1111" fmla="*/ 607713 w 10199209"/>
              <a:gd name="connsiteY1111" fmla="*/ 4609846 h 4685214"/>
              <a:gd name="connsiteX1112" fmla="*/ 605507 w 10199209"/>
              <a:gd name="connsiteY1112" fmla="*/ 4612921 h 4685214"/>
              <a:gd name="connsiteX1113" fmla="*/ 597964 w 10199209"/>
              <a:gd name="connsiteY1113" fmla="*/ 4627022 h 4685214"/>
              <a:gd name="connsiteX1114" fmla="*/ 597264 w 10199209"/>
              <a:gd name="connsiteY1114" fmla="*/ 4627616 h 4685214"/>
              <a:gd name="connsiteX1115" fmla="*/ 597060 w 10199209"/>
              <a:gd name="connsiteY1115" fmla="*/ 4628511 h 4685214"/>
              <a:gd name="connsiteX1116" fmla="*/ 594853 w 10199209"/>
              <a:gd name="connsiteY1116" fmla="*/ 4631586 h 4685214"/>
              <a:gd name="connsiteX1117" fmla="*/ 593346 w 10199209"/>
              <a:gd name="connsiteY1117" fmla="*/ 4634068 h 4685214"/>
              <a:gd name="connsiteX1118" fmla="*/ 592238 w 10199209"/>
              <a:gd name="connsiteY1118" fmla="*/ 4636452 h 4685214"/>
              <a:gd name="connsiteX1119" fmla="*/ 572154 w 10199209"/>
              <a:gd name="connsiteY1119" fmla="*/ 4668410 h 4685214"/>
              <a:gd name="connsiteX1120" fmla="*/ 570851 w 10199209"/>
              <a:gd name="connsiteY1120" fmla="*/ 4669997 h 4685214"/>
              <a:gd name="connsiteX1121" fmla="*/ 569947 w 10199209"/>
              <a:gd name="connsiteY1121" fmla="*/ 4671486 h 4685214"/>
              <a:gd name="connsiteX1122" fmla="*/ 569743 w 10199209"/>
              <a:gd name="connsiteY1122" fmla="*/ 4672381 h 4685214"/>
              <a:gd name="connsiteX1123" fmla="*/ 569140 w 10199209"/>
              <a:gd name="connsiteY1123" fmla="*/ 4673373 h 4685214"/>
              <a:gd name="connsiteX1124" fmla="*/ 566729 w 10199209"/>
              <a:gd name="connsiteY1124" fmla="*/ 4677344 h 4685214"/>
              <a:gd name="connsiteX1125" fmla="*/ 565932 w 10199209"/>
              <a:gd name="connsiteY1125" fmla="*/ 4677539 h 4685214"/>
              <a:gd name="connsiteX1126" fmla="*/ 565923 w 10199209"/>
              <a:gd name="connsiteY1126" fmla="*/ 4679232 h 4685214"/>
              <a:gd name="connsiteX1127" fmla="*/ 567385 w 10199209"/>
              <a:gd name="connsiteY1127" fmla="*/ 4685214 h 4685214"/>
              <a:gd name="connsiteX1128" fmla="*/ 579749 w 10199209"/>
              <a:gd name="connsiteY1128" fmla="*/ 4682193 h 4685214"/>
              <a:gd name="connsiteX1129" fmla="*/ 593407 w 10199209"/>
              <a:gd name="connsiteY1129" fmla="*/ 4679277 h 468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Lst>
            <a:rect l="l" t="t" r="r" b="b"/>
            <a:pathLst>
              <a:path w="10199209" h="4685214">
                <a:moveTo>
                  <a:pt x="607960" y="4676565"/>
                </a:moveTo>
                <a:lnTo>
                  <a:pt x="623115" y="4672861"/>
                </a:lnTo>
                <a:lnTo>
                  <a:pt x="638271" y="4669157"/>
                </a:lnTo>
                <a:lnTo>
                  <a:pt x="652230" y="4665745"/>
                </a:lnTo>
                <a:lnTo>
                  <a:pt x="665196" y="4661731"/>
                </a:lnTo>
                <a:lnTo>
                  <a:pt x="676071" y="4657805"/>
                </a:lnTo>
                <a:lnTo>
                  <a:pt x="687948" y="4652789"/>
                </a:lnTo>
                <a:lnTo>
                  <a:pt x="700418" y="4648473"/>
                </a:lnTo>
                <a:lnTo>
                  <a:pt x="713287" y="4644061"/>
                </a:lnTo>
                <a:lnTo>
                  <a:pt x="725359" y="4639842"/>
                </a:lnTo>
                <a:lnTo>
                  <a:pt x="737829" y="4635526"/>
                </a:lnTo>
                <a:lnTo>
                  <a:pt x="749803" y="4630909"/>
                </a:lnTo>
                <a:lnTo>
                  <a:pt x="760979" y="4626486"/>
                </a:lnTo>
                <a:lnTo>
                  <a:pt x="772262" y="4620771"/>
                </a:lnTo>
                <a:lnTo>
                  <a:pt x="782844" y="4615648"/>
                </a:lnTo>
                <a:lnTo>
                  <a:pt x="794126" y="4609932"/>
                </a:lnTo>
                <a:lnTo>
                  <a:pt x="804904" y="4605608"/>
                </a:lnTo>
                <a:lnTo>
                  <a:pt x="815788" y="4599988"/>
                </a:lnTo>
                <a:lnTo>
                  <a:pt x="827266" y="4595071"/>
                </a:lnTo>
                <a:lnTo>
                  <a:pt x="838247" y="4589850"/>
                </a:lnTo>
                <a:lnTo>
                  <a:pt x="849228" y="4584630"/>
                </a:lnTo>
                <a:lnTo>
                  <a:pt x="860014" y="4578613"/>
                </a:lnTo>
                <a:lnTo>
                  <a:pt x="983069" y="4507963"/>
                </a:lnTo>
                <a:lnTo>
                  <a:pt x="991666" y="4501635"/>
                </a:lnTo>
                <a:lnTo>
                  <a:pt x="1000166" y="4494907"/>
                </a:lnTo>
                <a:lnTo>
                  <a:pt x="1008666" y="4488181"/>
                </a:lnTo>
                <a:lnTo>
                  <a:pt x="1017467" y="4480958"/>
                </a:lnTo>
                <a:lnTo>
                  <a:pt x="1099903" y="4408401"/>
                </a:lnTo>
                <a:lnTo>
                  <a:pt x="1103607" y="4404536"/>
                </a:lnTo>
                <a:lnTo>
                  <a:pt x="1108208" y="4400877"/>
                </a:lnTo>
                <a:lnTo>
                  <a:pt x="1111018" y="4396809"/>
                </a:lnTo>
                <a:lnTo>
                  <a:pt x="1115024" y="4392448"/>
                </a:lnTo>
                <a:lnTo>
                  <a:pt x="1167246" y="4327697"/>
                </a:lnTo>
                <a:lnTo>
                  <a:pt x="1170455" y="4323533"/>
                </a:lnTo>
                <a:lnTo>
                  <a:pt x="1174461" y="4319172"/>
                </a:lnTo>
                <a:lnTo>
                  <a:pt x="1256721" y="4204392"/>
                </a:lnTo>
                <a:lnTo>
                  <a:pt x="1257324" y="4203399"/>
                </a:lnTo>
                <a:lnTo>
                  <a:pt x="1257527" y="4202504"/>
                </a:lnTo>
                <a:lnTo>
                  <a:pt x="1339638" y="4059442"/>
                </a:lnTo>
                <a:lnTo>
                  <a:pt x="1342350" y="4054975"/>
                </a:lnTo>
                <a:lnTo>
                  <a:pt x="1344469" y="4049808"/>
                </a:lnTo>
                <a:lnTo>
                  <a:pt x="1370359" y="3993185"/>
                </a:lnTo>
                <a:lnTo>
                  <a:pt x="1373470" y="3988620"/>
                </a:lnTo>
                <a:lnTo>
                  <a:pt x="1375889" y="3982957"/>
                </a:lnTo>
                <a:lnTo>
                  <a:pt x="1402587" y="3924446"/>
                </a:lnTo>
                <a:lnTo>
                  <a:pt x="1407320" y="3914412"/>
                </a:lnTo>
                <a:lnTo>
                  <a:pt x="1412248" y="3905178"/>
                </a:lnTo>
                <a:lnTo>
                  <a:pt x="1421218" y="3884811"/>
                </a:lnTo>
                <a:lnTo>
                  <a:pt x="1422725" y="3882330"/>
                </a:lnTo>
                <a:lnTo>
                  <a:pt x="1423833" y="3879945"/>
                </a:lnTo>
                <a:lnTo>
                  <a:pt x="1424737" y="3878457"/>
                </a:lnTo>
                <a:lnTo>
                  <a:pt x="1425047" y="3876267"/>
                </a:lnTo>
                <a:lnTo>
                  <a:pt x="1425747" y="3875673"/>
                </a:lnTo>
                <a:lnTo>
                  <a:pt x="1425951" y="3874778"/>
                </a:lnTo>
                <a:lnTo>
                  <a:pt x="1482191" y="3746915"/>
                </a:lnTo>
                <a:lnTo>
                  <a:pt x="1483104" y="3743734"/>
                </a:lnTo>
                <a:lnTo>
                  <a:pt x="1484513" y="3740854"/>
                </a:lnTo>
                <a:lnTo>
                  <a:pt x="1485329" y="3737273"/>
                </a:lnTo>
                <a:lnTo>
                  <a:pt x="1486232" y="3735784"/>
                </a:lnTo>
                <a:lnTo>
                  <a:pt x="1486737" y="3734392"/>
                </a:lnTo>
                <a:lnTo>
                  <a:pt x="1488448" y="3731015"/>
                </a:lnTo>
                <a:lnTo>
                  <a:pt x="1539086" y="3607903"/>
                </a:lnTo>
                <a:lnTo>
                  <a:pt x="1541604" y="3602639"/>
                </a:lnTo>
                <a:lnTo>
                  <a:pt x="1543625" y="3597073"/>
                </a:lnTo>
                <a:lnTo>
                  <a:pt x="1553099" y="3575315"/>
                </a:lnTo>
                <a:lnTo>
                  <a:pt x="1562681" y="3552263"/>
                </a:lnTo>
                <a:lnTo>
                  <a:pt x="1567521" y="3540937"/>
                </a:lnTo>
                <a:lnTo>
                  <a:pt x="1572360" y="3529610"/>
                </a:lnTo>
                <a:lnTo>
                  <a:pt x="1577298" y="3518682"/>
                </a:lnTo>
                <a:lnTo>
                  <a:pt x="1583130" y="3507958"/>
                </a:lnTo>
                <a:lnTo>
                  <a:pt x="1622865" y="3431889"/>
                </a:lnTo>
                <a:lnTo>
                  <a:pt x="1625080" y="3427121"/>
                </a:lnTo>
                <a:lnTo>
                  <a:pt x="1628192" y="3422557"/>
                </a:lnTo>
                <a:lnTo>
                  <a:pt x="1628794" y="3421564"/>
                </a:lnTo>
                <a:lnTo>
                  <a:pt x="1629095" y="3421068"/>
                </a:lnTo>
                <a:lnTo>
                  <a:pt x="1635938" y="3407561"/>
                </a:lnTo>
                <a:lnTo>
                  <a:pt x="1637144" y="3405576"/>
                </a:lnTo>
                <a:lnTo>
                  <a:pt x="1638251" y="3403192"/>
                </a:lnTo>
                <a:lnTo>
                  <a:pt x="1674148" y="3337360"/>
                </a:lnTo>
                <a:lnTo>
                  <a:pt x="1678474" y="3329117"/>
                </a:lnTo>
                <a:lnTo>
                  <a:pt x="1684006" y="3318889"/>
                </a:lnTo>
                <a:lnTo>
                  <a:pt x="1689731" y="3309460"/>
                </a:lnTo>
                <a:lnTo>
                  <a:pt x="1694950" y="3301421"/>
                </a:lnTo>
                <a:lnTo>
                  <a:pt x="1700774" y="3292391"/>
                </a:lnTo>
                <a:lnTo>
                  <a:pt x="1706499" y="3282961"/>
                </a:lnTo>
                <a:lnTo>
                  <a:pt x="1718048" y="3264500"/>
                </a:lnTo>
                <a:lnTo>
                  <a:pt x="1723969" y="3255867"/>
                </a:lnTo>
                <a:lnTo>
                  <a:pt x="1729393" y="3246934"/>
                </a:lnTo>
                <a:lnTo>
                  <a:pt x="1735811" y="3238603"/>
                </a:lnTo>
                <a:lnTo>
                  <a:pt x="1742024" y="3231167"/>
                </a:lnTo>
                <a:lnTo>
                  <a:pt x="1820623" y="3130807"/>
                </a:lnTo>
                <a:lnTo>
                  <a:pt x="1824231" y="3126543"/>
                </a:lnTo>
                <a:lnTo>
                  <a:pt x="1827936" y="3122680"/>
                </a:lnTo>
                <a:lnTo>
                  <a:pt x="1845157" y="3104945"/>
                </a:lnTo>
                <a:lnTo>
                  <a:pt x="1862175" y="3088106"/>
                </a:lnTo>
                <a:lnTo>
                  <a:pt x="1870984" y="3079191"/>
                </a:lnTo>
                <a:lnTo>
                  <a:pt x="1879492" y="3070772"/>
                </a:lnTo>
                <a:lnTo>
                  <a:pt x="1889092" y="3063354"/>
                </a:lnTo>
                <a:lnTo>
                  <a:pt x="1898397" y="3054739"/>
                </a:lnTo>
                <a:lnTo>
                  <a:pt x="1926698" y="3032184"/>
                </a:lnTo>
                <a:lnTo>
                  <a:pt x="1947500" y="3015265"/>
                </a:lnTo>
                <a:lnTo>
                  <a:pt x="1963603" y="3001609"/>
                </a:lnTo>
                <a:lnTo>
                  <a:pt x="1977706" y="2990132"/>
                </a:lnTo>
                <a:lnTo>
                  <a:pt x="1991699" y="2979949"/>
                </a:lnTo>
                <a:lnTo>
                  <a:pt x="2008788" y="2968588"/>
                </a:lnTo>
                <a:lnTo>
                  <a:pt x="2030671" y="2954363"/>
                </a:lnTo>
                <a:lnTo>
                  <a:pt x="2061036" y="2936798"/>
                </a:lnTo>
                <a:lnTo>
                  <a:pt x="2080507" y="2926544"/>
                </a:lnTo>
                <a:lnTo>
                  <a:pt x="2105563" y="2914925"/>
                </a:lnTo>
                <a:lnTo>
                  <a:pt x="2134510" y="2901934"/>
                </a:lnTo>
                <a:lnTo>
                  <a:pt x="2165548" y="2888854"/>
                </a:lnTo>
                <a:lnTo>
                  <a:pt x="2196586" y="2875773"/>
                </a:lnTo>
                <a:lnTo>
                  <a:pt x="2225320" y="2865368"/>
                </a:lnTo>
                <a:lnTo>
                  <a:pt x="2225881" y="2865173"/>
                </a:lnTo>
                <a:lnTo>
                  <a:pt x="2224845" y="2860934"/>
                </a:lnTo>
                <a:lnTo>
                  <a:pt x="2845053" y="2700635"/>
                </a:lnTo>
                <a:cubicBezTo>
                  <a:pt x="4122871" y="2359569"/>
                  <a:pt x="5388853" y="1964643"/>
                  <a:pt x="6683729" y="1675332"/>
                </a:cubicBezTo>
                <a:lnTo>
                  <a:pt x="7231783" y="1560120"/>
                </a:lnTo>
                <a:lnTo>
                  <a:pt x="7232600" y="1563463"/>
                </a:lnTo>
                <a:lnTo>
                  <a:pt x="7269595" y="1553743"/>
                </a:lnTo>
                <a:lnTo>
                  <a:pt x="7315860" y="1542435"/>
                </a:lnTo>
                <a:lnTo>
                  <a:pt x="7357932" y="1532997"/>
                </a:lnTo>
                <a:lnTo>
                  <a:pt x="7375879" y="1528611"/>
                </a:lnTo>
                <a:lnTo>
                  <a:pt x="7391930" y="1525110"/>
                </a:lnTo>
                <a:lnTo>
                  <a:pt x="7404587" y="1523285"/>
                </a:lnTo>
                <a:lnTo>
                  <a:pt x="7413556" y="1521938"/>
                </a:lnTo>
                <a:lnTo>
                  <a:pt x="7423420" y="1520796"/>
                </a:lnTo>
                <a:lnTo>
                  <a:pt x="7434383" y="1518961"/>
                </a:lnTo>
                <a:lnTo>
                  <a:pt x="7445151" y="1516329"/>
                </a:lnTo>
                <a:lnTo>
                  <a:pt x="7456319" y="1513600"/>
                </a:lnTo>
                <a:lnTo>
                  <a:pt x="7478255" y="1508239"/>
                </a:lnTo>
                <a:lnTo>
                  <a:pt x="7498489" y="1504561"/>
                </a:lnTo>
                <a:lnTo>
                  <a:pt x="7548015" y="1497951"/>
                </a:lnTo>
                <a:lnTo>
                  <a:pt x="7589768" y="1492396"/>
                </a:lnTo>
                <a:lnTo>
                  <a:pt x="7625645" y="1487009"/>
                </a:lnTo>
                <a:lnTo>
                  <a:pt x="7659130" y="1482205"/>
                </a:lnTo>
                <a:lnTo>
                  <a:pt x="7693207" y="1478103"/>
                </a:lnTo>
                <a:lnTo>
                  <a:pt x="7730068" y="1475012"/>
                </a:lnTo>
                <a:lnTo>
                  <a:pt x="7771405" y="1472939"/>
                </a:lnTo>
                <a:lnTo>
                  <a:pt x="7822198" y="1471513"/>
                </a:lnTo>
                <a:lnTo>
                  <a:pt x="7841820" y="1470522"/>
                </a:lnTo>
                <a:lnTo>
                  <a:pt x="7862337" y="1469734"/>
                </a:lnTo>
                <a:lnTo>
                  <a:pt x="7882456" y="1469043"/>
                </a:lnTo>
                <a:lnTo>
                  <a:pt x="7901582" y="1467749"/>
                </a:lnTo>
                <a:lnTo>
                  <a:pt x="7912343" y="1466811"/>
                </a:lnTo>
                <a:lnTo>
                  <a:pt x="7921507" y="1466262"/>
                </a:lnTo>
                <a:lnTo>
                  <a:pt x="7931469" y="1465518"/>
                </a:lnTo>
                <a:lnTo>
                  <a:pt x="7941829" y="1464676"/>
                </a:lnTo>
                <a:lnTo>
                  <a:pt x="7979177" y="1463578"/>
                </a:lnTo>
                <a:lnTo>
                  <a:pt x="7979727" y="1472742"/>
                </a:lnTo>
                <a:cubicBezTo>
                  <a:pt x="7980241" y="1475998"/>
                  <a:pt x="7980755" y="1479254"/>
                  <a:pt x="7981269" y="1482509"/>
                </a:cubicBezTo>
                <a:cubicBezTo>
                  <a:pt x="7981980" y="1485998"/>
                  <a:pt x="7982692" y="1489487"/>
                  <a:pt x="7983403" y="1492976"/>
                </a:cubicBezTo>
                <a:cubicBezTo>
                  <a:pt x="7984148" y="1496598"/>
                  <a:pt x="7984891" y="1500220"/>
                  <a:pt x="7985637" y="1503842"/>
                </a:cubicBezTo>
                <a:cubicBezTo>
                  <a:pt x="7986215" y="1507364"/>
                  <a:pt x="7986795" y="1510885"/>
                  <a:pt x="7987374" y="1514407"/>
                </a:cubicBezTo>
                <a:cubicBezTo>
                  <a:pt x="7988053" y="1517763"/>
                  <a:pt x="7988732" y="1521119"/>
                  <a:pt x="7989411" y="1524475"/>
                </a:cubicBezTo>
                <a:lnTo>
                  <a:pt x="7990457" y="1533941"/>
                </a:lnTo>
                <a:lnTo>
                  <a:pt x="7990811" y="1542308"/>
                </a:lnTo>
                <a:lnTo>
                  <a:pt x="7990661" y="1552065"/>
                </a:lnTo>
                <a:lnTo>
                  <a:pt x="7991511" y="1560733"/>
                </a:lnTo>
                <a:cubicBezTo>
                  <a:pt x="7992028" y="1563425"/>
                  <a:pt x="7992544" y="1566116"/>
                  <a:pt x="7993061" y="1568808"/>
                </a:cubicBezTo>
                <a:cubicBezTo>
                  <a:pt x="7993871" y="1572696"/>
                  <a:pt x="7994680" y="1576584"/>
                  <a:pt x="7995490" y="1580472"/>
                </a:cubicBezTo>
                <a:cubicBezTo>
                  <a:pt x="7995906" y="1583329"/>
                  <a:pt x="7996324" y="1586184"/>
                  <a:pt x="7996740" y="1589042"/>
                </a:cubicBezTo>
                <a:cubicBezTo>
                  <a:pt x="7997548" y="1592930"/>
                  <a:pt x="7998358" y="1596817"/>
                  <a:pt x="7999167" y="1600706"/>
                </a:cubicBezTo>
                <a:lnTo>
                  <a:pt x="7999610" y="1611163"/>
                </a:lnTo>
                <a:lnTo>
                  <a:pt x="8000060" y="1619930"/>
                </a:lnTo>
                <a:lnTo>
                  <a:pt x="7999831" y="1625902"/>
                </a:lnTo>
                <a:lnTo>
                  <a:pt x="7999805" y="1630981"/>
                </a:lnTo>
                <a:cubicBezTo>
                  <a:pt x="8000029" y="1632475"/>
                  <a:pt x="8000254" y="1633970"/>
                  <a:pt x="8000478" y="1635465"/>
                </a:cubicBezTo>
                <a:lnTo>
                  <a:pt x="8000558" y="1639249"/>
                </a:lnTo>
                <a:lnTo>
                  <a:pt x="8002507" y="1647226"/>
                </a:lnTo>
                <a:lnTo>
                  <a:pt x="8003252" y="1657189"/>
                </a:lnTo>
                <a:lnTo>
                  <a:pt x="8003313" y="1664359"/>
                </a:lnTo>
                <a:lnTo>
                  <a:pt x="8002275" y="1672219"/>
                </a:lnTo>
                <a:lnTo>
                  <a:pt x="8001957" y="1676101"/>
                </a:lnTo>
                <a:lnTo>
                  <a:pt x="8001734" y="1680382"/>
                </a:lnTo>
                <a:lnTo>
                  <a:pt x="8002204" y="1685763"/>
                </a:lnTo>
                <a:lnTo>
                  <a:pt x="8002966" y="1692338"/>
                </a:lnTo>
                <a:lnTo>
                  <a:pt x="8004331" y="1697922"/>
                </a:lnTo>
                <a:lnTo>
                  <a:pt x="8005305" y="1701911"/>
                </a:lnTo>
                <a:cubicBezTo>
                  <a:pt x="8005465" y="1703139"/>
                  <a:pt x="8005625" y="1704369"/>
                  <a:pt x="8005784" y="1705598"/>
                </a:cubicBezTo>
                <a:lnTo>
                  <a:pt x="8006051" y="1711872"/>
                </a:lnTo>
                <a:lnTo>
                  <a:pt x="8006359" y="1747723"/>
                </a:lnTo>
                <a:lnTo>
                  <a:pt x="8007103" y="1757685"/>
                </a:lnTo>
                <a:lnTo>
                  <a:pt x="8007165" y="1764854"/>
                </a:lnTo>
                <a:lnTo>
                  <a:pt x="8006127" y="1772716"/>
                </a:lnTo>
                <a:lnTo>
                  <a:pt x="8005879" y="1782076"/>
                </a:lnTo>
                <a:lnTo>
                  <a:pt x="8006039" y="1789644"/>
                </a:lnTo>
                <a:lnTo>
                  <a:pt x="8005825" y="1792232"/>
                </a:lnTo>
                <a:lnTo>
                  <a:pt x="8005516" y="1794421"/>
                </a:lnTo>
                <a:lnTo>
                  <a:pt x="8004496" y="1798898"/>
                </a:lnTo>
                <a:lnTo>
                  <a:pt x="8004265" y="1804871"/>
                </a:lnTo>
                <a:cubicBezTo>
                  <a:pt x="8004391" y="1805967"/>
                  <a:pt x="8004519" y="1807063"/>
                  <a:pt x="8004645" y="1808159"/>
                </a:cubicBezTo>
                <a:lnTo>
                  <a:pt x="8004628" y="1811545"/>
                </a:lnTo>
                <a:lnTo>
                  <a:pt x="8005595" y="1817225"/>
                </a:lnTo>
                <a:lnTo>
                  <a:pt x="8006242" y="1826789"/>
                </a:lnTo>
                <a:lnTo>
                  <a:pt x="8005008" y="1833852"/>
                </a:lnTo>
                <a:lnTo>
                  <a:pt x="8004273" y="1841217"/>
                </a:lnTo>
                <a:lnTo>
                  <a:pt x="8004414" y="1852172"/>
                </a:lnTo>
                <a:lnTo>
                  <a:pt x="8005177" y="1858748"/>
                </a:lnTo>
                <a:lnTo>
                  <a:pt x="8004866" y="1860937"/>
                </a:lnTo>
                <a:lnTo>
                  <a:pt x="8004156" y="1863224"/>
                </a:lnTo>
                <a:lnTo>
                  <a:pt x="8003332" y="1868498"/>
                </a:lnTo>
                <a:lnTo>
                  <a:pt x="8002986" y="1877458"/>
                </a:lnTo>
                <a:lnTo>
                  <a:pt x="8003438" y="1886223"/>
                </a:lnTo>
                <a:lnTo>
                  <a:pt x="8003598" y="1893792"/>
                </a:lnTo>
                <a:lnTo>
                  <a:pt x="8002791" y="1895679"/>
                </a:lnTo>
                <a:lnTo>
                  <a:pt x="8002082" y="1897967"/>
                </a:lnTo>
                <a:lnTo>
                  <a:pt x="8001559" y="1902743"/>
                </a:lnTo>
                <a:lnTo>
                  <a:pt x="8002206" y="1912306"/>
                </a:lnTo>
                <a:lnTo>
                  <a:pt x="8002355" y="1921569"/>
                </a:lnTo>
                <a:lnTo>
                  <a:pt x="8002222" y="1927941"/>
                </a:lnTo>
                <a:lnTo>
                  <a:pt x="8001415" y="1929829"/>
                </a:lnTo>
                <a:lnTo>
                  <a:pt x="8000308" y="1932212"/>
                </a:lnTo>
                <a:lnTo>
                  <a:pt x="7999785" y="1936989"/>
                </a:lnTo>
                <a:lnTo>
                  <a:pt x="8000432" y="1946553"/>
                </a:lnTo>
                <a:lnTo>
                  <a:pt x="8001379" y="1955619"/>
                </a:lnTo>
                <a:lnTo>
                  <a:pt x="8001052" y="1961194"/>
                </a:lnTo>
                <a:lnTo>
                  <a:pt x="8000342" y="1963481"/>
                </a:lnTo>
                <a:lnTo>
                  <a:pt x="7999730" y="1966166"/>
                </a:lnTo>
                <a:lnTo>
                  <a:pt x="7998604" y="1971936"/>
                </a:lnTo>
                <a:lnTo>
                  <a:pt x="7999056" y="1980701"/>
                </a:lnTo>
                <a:lnTo>
                  <a:pt x="8000004" y="1989768"/>
                </a:lnTo>
                <a:lnTo>
                  <a:pt x="7999277" y="1995440"/>
                </a:lnTo>
                <a:lnTo>
                  <a:pt x="7998666" y="1998125"/>
                </a:lnTo>
                <a:lnTo>
                  <a:pt x="7997956" y="2000412"/>
                </a:lnTo>
                <a:lnTo>
                  <a:pt x="7997628" y="2005987"/>
                </a:lnTo>
                <a:lnTo>
                  <a:pt x="7998576" y="2015053"/>
                </a:lnTo>
                <a:lnTo>
                  <a:pt x="7999223" y="2024617"/>
                </a:lnTo>
                <a:lnTo>
                  <a:pt x="7998806" y="2028099"/>
                </a:lnTo>
                <a:lnTo>
                  <a:pt x="7998505" y="2028596"/>
                </a:lnTo>
                <a:lnTo>
                  <a:pt x="7997291" y="2032274"/>
                </a:lnTo>
                <a:lnTo>
                  <a:pt x="7996759" y="2038744"/>
                </a:lnTo>
                <a:lnTo>
                  <a:pt x="7997325" y="2044522"/>
                </a:lnTo>
                <a:lnTo>
                  <a:pt x="7997796" y="2049903"/>
                </a:lnTo>
                <a:lnTo>
                  <a:pt x="7997362" y="2056771"/>
                </a:lnTo>
                <a:lnTo>
                  <a:pt x="7996642" y="2060750"/>
                </a:lnTo>
                <a:lnTo>
                  <a:pt x="7995535" y="2063135"/>
                </a:lnTo>
                <a:lnTo>
                  <a:pt x="7994719" y="2066716"/>
                </a:lnTo>
                <a:lnTo>
                  <a:pt x="7994790" y="2072192"/>
                </a:lnTo>
                <a:lnTo>
                  <a:pt x="7994959" y="2078068"/>
                </a:lnTo>
                <a:lnTo>
                  <a:pt x="7995934" y="2082057"/>
                </a:lnTo>
                <a:lnTo>
                  <a:pt x="7996713" y="2085247"/>
                </a:lnTo>
                <a:lnTo>
                  <a:pt x="7995587" y="2091017"/>
                </a:lnTo>
                <a:lnTo>
                  <a:pt x="7994158" y="2116303"/>
                </a:lnTo>
                <a:lnTo>
                  <a:pt x="7994833" y="2120788"/>
                </a:lnTo>
                <a:lnTo>
                  <a:pt x="7994017" y="2124368"/>
                </a:lnTo>
                <a:lnTo>
                  <a:pt x="7990860" y="2175436"/>
                </a:lnTo>
                <a:lnTo>
                  <a:pt x="7989833" y="2181605"/>
                </a:lnTo>
                <a:lnTo>
                  <a:pt x="7988821" y="2184387"/>
                </a:lnTo>
                <a:lnTo>
                  <a:pt x="7988113" y="2186674"/>
                </a:lnTo>
                <a:lnTo>
                  <a:pt x="7987493" y="2191052"/>
                </a:lnTo>
                <a:lnTo>
                  <a:pt x="7987005" y="2208078"/>
                </a:lnTo>
                <a:lnTo>
                  <a:pt x="7985488" y="2212252"/>
                </a:lnTo>
                <a:lnTo>
                  <a:pt x="7984779" y="2214538"/>
                </a:lnTo>
                <a:lnTo>
                  <a:pt x="7984663" y="2217526"/>
                </a:lnTo>
                <a:lnTo>
                  <a:pt x="7984035" y="2223597"/>
                </a:lnTo>
                <a:lnTo>
                  <a:pt x="7983928" y="2224891"/>
                </a:lnTo>
                <a:lnTo>
                  <a:pt x="7984220" y="2226087"/>
                </a:lnTo>
                <a:lnTo>
                  <a:pt x="7984415" y="2226884"/>
                </a:lnTo>
                <a:lnTo>
                  <a:pt x="7984310" y="2228179"/>
                </a:lnTo>
                <a:lnTo>
                  <a:pt x="7980372" y="2257037"/>
                </a:lnTo>
                <a:lnTo>
                  <a:pt x="7979655" y="2261015"/>
                </a:lnTo>
                <a:lnTo>
                  <a:pt x="7978742" y="2264197"/>
                </a:lnTo>
                <a:lnTo>
                  <a:pt x="7978236" y="2265588"/>
                </a:lnTo>
                <a:lnTo>
                  <a:pt x="7978432" y="2266387"/>
                </a:lnTo>
                <a:lnTo>
                  <a:pt x="7969088" y="2338831"/>
                </a:lnTo>
                <a:lnTo>
                  <a:pt x="7968485" y="2339824"/>
                </a:lnTo>
                <a:lnTo>
                  <a:pt x="7968379" y="2341117"/>
                </a:lnTo>
                <a:lnTo>
                  <a:pt x="7961419" y="2395651"/>
                </a:lnTo>
                <a:lnTo>
                  <a:pt x="7960196" y="2401022"/>
                </a:lnTo>
                <a:lnTo>
                  <a:pt x="7959177" y="2405498"/>
                </a:lnTo>
                <a:lnTo>
                  <a:pt x="7957855" y="2410470"/>
                </a:lnTo>
                <a:lnTo>
                  <a:pt x="7957023" y="2417435"/>
                </a:lnTo>
                <a:lnTo>
                  <a:pt x="7956571" y="2427690"/>
                </a:lnTo>
                <a:lnTo>
                  <a:pt x="7954523" y="2438334"/>
                </a:lnTo>
                <a:lnTo>
                  <a:pt x="7952777" y="2448482"/>
                </a:lnTo>
                <a:lnTo>
                  <a:pt x="7951128" y="2459029"/>
                </a:lnTo>
                <a:lnTo>
                  <a:pt x="7951091" y="2465800"/>
                </a:lnTo>
                <a:lnTo>
                  <a:pt x="7950754" y="2473068"/>
                </a:lnTo>
                <a:lnTo>
                  <a:pt x="7950240" y="2476152"/>
                </a:lnTo>
                <a:lnTo>
                  <a:pt x="7949337" y="2477641"/>
                </a:lnTo>
                <a:lnTo>
                  <a:pt x="7947724" y="2481417"/>
                </a:lnTo>
                <a:lnTo>
                  <a:pt x="7947546" y="2496253"/>
                </a:lnTo>
                <a:lnTo>
                  <a:pt x="7946127" y="2500826"/>
                </a:lnTo>
                <a:lnTo>
                  <a:pt x="7945516" y="2503511"/>
                </a:lnTo>
                <a:lnTo>
                  <a:pt x="7944700" y="2507092"/>
                </a:lnTo>
                <a:lnTo>
                  <a:pt x="7943672" y="2513260"/>
                </a:lnTo>
                <a:lnTo>
                  <a:pt x="7943548" y="2517940"/>
                </a:lnTo>
                <a:lnTo>
                  <a:pt x="7942733" y="2521520"/>
                </a:lnTo>
                <a:lnTo>
                  <a:pt x="7939816" y="2545902"/>
                </a:lnTo>
                <a:lnTo>
                  <a:pt x="7937582" y="2554056"/>
                </a:lnTo>
                <a:lnTo>
                  <a:pt x="7936962" y="2558434"/>
                </a:lnTo>
                <a:lnTo>
                  <a:pt x="7937351" y="2560029"/>
                </a:lnTo>
                <a:cubicBezTo>
                  <a:pt x="7937646" y="2560662"/>
                  <a:pt x="7937943" y="2561294"/>
                  <a:pt x="7938237" y="2561927"/>
                </a:cubicBezTo>
                <a:lnTo>
                  <a:pt x="7941011" y="2564630"/>
                </a:lnTo>
                <a:lnTo>
                  <a:pt x="7944078" y="2568530"/>
                </a:lnTo>
                <a:lnTo>
                  <a:pt x="7960625" y="2584350"/>
                </a:lnTo>
                <a:lnTo>
                  <a:pt x="7963000" y="2587150"/>
                </a:lnTo>
                <a:lnTo>
                  <a:pt x="7964488" y="2588055"/>
                </a:lnTo>
                <a:lnTo>
                  <a:pt x="7965977" y="2588959"/>
                </a:lnTo>
                <a:lnTo>
                  <a:pt x="7969548" y="2591468"/>
                </a:lnTo>
                <a:lnTo>
                  <a:pt x="7978687" y="2595996"/>
                </a:lnTo>
                <a:lnTo>
                  <a:pt x="7979678" y="2596600"/>
                </a:lnTo>
                <a:lnTo>
                  <a:pt x="7980176" y="2596901"/>
                </a:lnTo>
                <a:lnTo>
                  <a:pt x="8057077" y="2629669"/>
                </a:lnTo>
                <a:lnTo>
                  <a:pt x="8073580" y="2634935"/>
                </a:lnTo>
                <a:lnTo>
                  <a:pt x="8089489" y="2639500"/>
                </a:lnTo>
                <a:lnTo>
                  <a:pt x="8105007" y="2642469"/>
                </a:lnTo>
                <a:lnTo>
                  <a:pt x="8121128" y="2644446"/>
                </a:lnTo>
                <a:lnTo>
                  <a:pt x="8137356" y="2645129"/>
                </a:lnTo>
                <a:lnTo>
                  <a:pt x="8152786" y="2646007"/>
                </a:lnTo>
                <a:lnTo>
                  <a:pt x="8169715" y="2646096"/>
                </a:lnTo>
                <a:lnTo>
                  <a:pt x="8185447" y="2646478"/>
                </a:lnTo>
                <a:lnTo>
                  <a:pt x="8201382" y="2645964"/>
                </a:lnTo>
                <a:lnTo>
                  <a:pt x="8214330" y="2645336"/>
                </a:lnTo>
                <a:lnTo>
                  <a:pt x="8225587" y="2644698"/>
                </a:lnTo>
                <a:lnTo>
                  <a:pt x="8236248" y="2643361"/>
                </a:lnTo>
                <a:lnTo>
                  <a:pt x="8246707" y="2642917"/>
                </a:lnTo>
                <a:lnTo>
                  <a:pt x="8257767" y="2641481"/>
                </a:lnTo>
                <a:lnTo>
                  <a:pt x="8270619" y="2640454"/>
                </a:lnTo>
                <a:lnTo>
                  <a:pt x="8285465" y="2638939"/>
                </a:lnTo>
                <a:lnTo>
                  <a:pt x="8311069" y="2636485"/>
                </a:lnTo>
                <a:lnTo>
                  <a:pt x="8337774" y="2633339"/>
                </a:lnTo>
                <a:lnTo>
                  <a:pt x="8363786" y="2629095"/>
                </a:lnTo>
                <a:lnTo>
                  <a:pt x="8391395" y="2624460"/>
                </a:lnTo>
                <a:lnTo>
                  <a:pt x="8418611" y="2618231"/>
                </a:lnTo>
                <a:lnTo>
                  <a:pt x="8445334" y="2611700"/>
                </a:lnTo>
                <a:lnTo>
                  <a:pt x="8472358" y="2604672"/>
                </a:lnTo>
                <a:lnTo>
                  <a:pt x="8499585" y="2596750"/>
                </a:lnTo>
                <a:lnTo>
                  <a:pt x="8552743" y="2580799"/>
                </a:lnTo>
                <a:lnTo>
                  <a:pt x="8567102" y="2577290"/>
                </a:lnTo>
                <a:lnTo>
                  <a:pt x="8580167" y="2573674"/>
                </a:lnTo>
                <a:lnTo>
                  <a:pt x="8592335" y="2569855"/>
                </a:lnTo>
                <a:lnTo>
                  <a:pt x="8605204" y="2565442"/>
                </a:lnTo>
                <a:lnTo>
                  <a:pt x="8852738" y="2474933"/>
                </a:lnTo>
                <a:lnTo>
                  <a:pt x="8880684" y="2463032"/>
                </a:lnTo>
                <a:lnTo>
                  <a:pt x="8908531" y="2450731"/>
                </a:lnTo>
                <a:lnTo>
                  <a:pt x="8936086" y="2437234"/>
                </a:lnTo>
                <a:lnTo>
                  <a:pt x="8963641" y="2423736"/>
                </a:lnTo>
                <a:lnTo>
                  <a:pt x="8990505" y="2409140"/>
                </a:lnTo>
                <a:lnTo>
                  <a:pt x="9017865" y="2394845"/>
                </a:lnTo>
                <a:lnTo>
                  <a:pt x="9044729" y="2380249"/>
                </a:lnTo>
                <a:lnTo>
                  <a:pt x="9071398" y="2364855"/>
                </a:lnTo>
                <a:lnTo>
                  <a:pt x="9091774" y="2353113"/>
                </a:lnTo>
                <a:lnTo>
                  <a:pt x="9111752" y="2341467"/>
                </a:lnTo>
                <a:lnTo>
                  <a:pt x="9131933" y="2328927"/>
                </a:lnTo>
                <a:lnTo>
                  <a:pt x="9152211" y="2316786"/>
                </a:lnTo>
                <a:lnTo>
                  <a:pt x="9172393" y="2304245"/>
                </a:lnTo>
                <a:lnTo>
                  <a:pt x="9192078" y="2291404"/>
                </a:lnTo>
                <a:lnTo>
                  <a:pt x="9211763" y="2278563"/>
                </a:lnTo>
                <a:lnTo>
                  <a:pt x="9231448" y="2265721"/>
                </a:lnTo>
                <a:lnTo>
                  <a:pt x="9260128" y="2246454"/>
                </a:lnTo>
                <a:lnTo>
                  <a:pt x="9288012" y="2227382"/>
                </a:lnTo>
                <a:lnTo>
                  <a:pt x="9315797" y="2207911"/>
                </a:lnTo>
                <a:lnTo>
                  <a:pt x="9343885" y="2187944"/>
                </a:lnTo>
                <a:lnTo>
                  <a:pt x="9371476" y="2167676"/>
                </a:lnTo>
                <a:lnTo>
                  <a:pt x="9398570" y="2147106"/>
                </a:lnTo>
                <a:lnTo>
                  <a:pt x="9425470" y="2125738"/>
                </a:lnTo>
                <a:lnTo>
                  <a:pt x="9451776" y="2103670"/>
                </a:lnTo>
                <a:lnTo>
                  <a:pt x="9471477" y="2087443"/>
                </a:lnTo>
                <a:lnTo>
                  <a:pt x="9488087" y="2072395"/>
                </a:lnTo>
                <a:lnTo>
                  <a:pt x="9504289" y="2059136"/>
                </a:lnTo>
                <a:lnTo>
                  <a:pt x="9519198" y="2045772"/>
                </a:lnTo>
                <a:lnTo>
                  <a:pt x="9534203" y="2032806"/>
                </a:lnTo>
                <a:lnTo>
                  <a:pt x="9549811" y="2018847"/>
                </a:lnTo>
                <a:lnTo>
                  <a:pt x="9566128" y="2002602"/>
                </a:lnTo>
                <a:lnTo>
                  <a:pt x="9584944" y="1984479"/>
                </a:lnTo>
                <a:lnTo>
                  <a:pt x="9600357" y="1969722"/>
                </a:lnTo>
                <a:lnTo>
                  <a:pt x="9616267" y="1955268"/>
                </a:lnTo>
                <a:lnTo>
                  <a:pt x="9631183" y="1940210"/>
                </a:lnTo>
                <a:lnTo>
                  <a:pt x="9646304" y="1924258"/>
                </a:lnTo>
                <a:lnTo>
                  <a:pt x="9750562" y="1811285"/>
                </a:lnTo>
                <a:lnTo>
                  <a:pt x="9753770" y="1807120"/>
                </a:lnTo>
                <a:lnTo>
                  <a:pt x="9756978" y="1802955"/>
                </a:lnTo>
                <a:lnTo>
                  <a:pt x="9760586" y="1798692"/>
                </a:lnTo>
                <a:lnTo>
                  <a:pt x="9764593" y="1794331"/>
                </a:lnTo>
                <a:lnTo>
                  <a:pt x="9847375" y="1693794"/>
                </a:lnTo>
                <a:lnTo>
                  <a:pt x="9848678" y="1692208"/>
                </a:lnTo>
                <a:lnTo>
                  <a:pt x="9849582" y="1690719"/>
                </a:lnTo>
                <a:lnTo>
                  <a:pt x="10008050" y="1457143"/>
                </a:lnTo>
                <a:lnTo>
                  <a:pt x="10009556" y="1454661"/>
                </a:lnTo>
                <a:lnTo>
                  <a:pt x="10010664" y="1452278"/>
                </a:lnTo>
                <a:lnTo>
                  <a:pt x="10041606" y="1400758"/>
                </a:lnTo>
                <a:lnTo>
                  <a:pt x="10042812" y="1398774"/>
                </a:lnTo>
                <a:lnTo>
                  <a:pt x="10044814" y="1396593"/>
                </a:lnTo>
                <a:lnTo>
                  <a:pt x="10059697" y="1369287"/>
                </a:lnTo>
                <a:lnTo>
                  <a:pt x="10060902" y="1367302"/>
                </a:lnTo>
                <a:lnTo>
                  <a:pt x="10062010" y="1364918"/>
                </a:lnTo>
                <a:lnTo>
                  <a:pt x="10131039" y="1209838"/>
                </a:lnTo>
                <a:lnTo>
                  <a:pt x="10133752" y="1205371"/>
                </a:lnTo>
                <a:lnTo>
                  <a:pt x="10135276" y="1199503"/>
                </a:lnTo>
                <a:lnTo>
                  <a:pt x="10154838" y="1153302"/>
                </a:lnTo>
                <a:lnTo>
                  <a:pt x="10156043" y="1151317"/>
                </a:lnTo>
                <a:lnTo>
                  <a:pt x="10156957" y="1148135"/>
                </a:lnTo>
                <a:lnTo>
                  <a:pt x="10163719" y="1130844"/>
                </a:lnTo>
                <a:lnTo>
                  <a:pt x="10164021" y="1130347"/>
                </a:lnTo>
                <a:lnTo>
                  <a:pt x="10163728" y="1129151"/>
                </a:lnTo>
                <a:lnTo>
                  <a:pt x="10164332" y="1128159"/>
                </a:lnTo>
                <a:lnTo>
                  <a:pt x="10164535" y="1127263"/>
                </a:lnTo>
                <a:lnTo>
                  <a:pt x="10178158" y="1093080"/>
                </a:lnTo>
                <a:lnTo>
                  <a:pt x="10178362" y="1092185"/>
                </a:lnTo>
                <a:lnTo>
                  <a:pt x="10178867" y="1090793"/>
                </a:lnTo>
                <a:lnTo>
                  <a:pt x="10193298" y="1054721"/>
                </a:lnTo>
                <a:lnTo>
                  <a:pt x="10194707" y="1051842"/>
                </a:lnTo>
                <a:lnTo>
                  <a:pt x="10195212" y="1050449"/>
                </a:lnTo>
                <a:lnTo>
                  <a:pt x="10196213" y="1049360"/>
                </a:lnTo>
                <a:lnTo>
                  <a:pt x="10199209" y="1047782"/>
                </a:lnTo>
                <a:lnTo>
                  <a:pt x="10197552" y="1041002"/>
                </a:lnTo>
                <a:lnTo>
                  <a:pt x="10195382" y="1037306"/>
                </a:lnTo>
                <a:lnTo>
                  <a:pt x="10194885" y="1037005"/>
                </a:lnTo>
                <a:lnTo>
                  <a:pt x="10192996" y="1036198"/>
                </a:lnTo>
                <a:lnTo>
                  <a:pt x="10190409" y="1035986"/>
                </a:lnTo>
                <a:lnTo>
                  <a:pt x="10187325" y="1035471"/>
                </a:lnTo>
                <a:lnTo>
                  <a:pt x="10178666" y="1034629"/>
                </a:lnTo>
                <a:lnTo>
                  <a:pt x="10169706" y="1034283"/>
                </a:lnTo>
                <a:lnTo>
                  <a:pt x="10069086" y="1023794"/>
                </a:lnTo>
                <a:lnTo>
                  <a:pt x="10024292" y="1020373"/>
                </a:lnTo>
                <a:lnTo>
                  <a:pt x="9979890" y="1018545"/>
                </a:lnTo>
                <a:lnTo>
                  <a:pt x="9934981" y="1018109"/>
                </a:lnTo>
                <a:lnTo>
                  <a:pt x="9890375" y="1017177"/>
                </a:lnTo>
                <a:lnTo>
                  <a:pt x="9845360" y="1018035"/>
                </a:lnTo>
                <a:lnTo>
                  <a:pt x="9800541" y="1019691"/>
                </a:lnTo>
                <a:lnTo>
                  <a:pt x="9756120" y="1021249"/>
                </a:lnTo>
                <a:lnTo>
                  <a:pt x="9711495" y="1023703"/>
                </a:lnTo>
                <a:lnTo>
                  <a:pt x="9665878" y="1025554"/>
                </a:lnTo>
                <a:lnTo>
                  <a:pt x="9619161" y="1028095"/>
                </a:lnTo>
                <a:lnTo>
                  <a:pt x="9573642" y="1030345"/>
                </a:lnTo>
                <a:lnTo>
                  <a:pt x="9527421" y="1033188"/>
                </a:lnTo>
                <a:lnTo>
                  <a:pt x="9480706" y="1035730"/>
                </a:lnTo>
                <a:lnTo>
                  <a:pt x="9435380" y="1038777"/>
                </a:lnTo>
                <a:lnTo>
                  <a:pt x="9388762" y="1041719"/>
                </a:lnTo>
                <a:lnTo>
                  <a:pt x="9342834" y="1045758"/>
                </a:lnTo>
                <a:lnTo>
                  <a:pt x="9320721" y="1046936"/>
                </a:lnTo>
                <a:lnTo>
                  <a:pt x="9284658" y="1049834"/>
                </a:lnTo>
                <a:lnTo>
                  <a:pt x="9239031" y="1053377"/>
                </a:lnTo>
                <a:lnTo>
                  <a:pt x="9188726" y="1056797"/>
                </a:lnTo>
                <a:lnTo>
                  <a:pt x="9139812" y="1060721"/>
                </a:lnTo>
                <a:lnTo>
                  <a:pt x="9096773" y="1064477"/>
                </a:lnTo>
                <a:lnTo>
                  <a:pt x="9063395" y="1067986"/>
                </a:lnTo>
                <a:lnTo>
                  <a:pt x="9046158" y="1070085"/>
                </a:lnTo>
                <a:lnTo>
                  <a:pt x="9050075" y="1063633"/>
                </a:lnTo>
                <a:lnTo>
                  <a:pt x="9056598" y="1054009"/>
                </a:lnTo>
                <a:lnTo>
                  <a:pt x="9065718" y="1042904"/>
                </a:lnTo>
                <a:lnTo>
                  <a:pt x="9075938" y="1031108"/>
                </a:lnTo>
                <a:lnTo>
                  <a:pt x="9096678" y="1007019"/>
                </a:lnTo>
                <a:lnTo>
                  <a:pt x="9111196" y="992059"/>
                </a:lnTo>
                <a:lnTo>
                  <a:pt x="9183466" y="921141"/>
                </a:lnTo>
                <a:lnTo>
                  <a:pt x="9193172" y="912429"/>
                </a:lnTo>
                <a:lnTo>
                  <a:pt x="9202973" y="904116"/>
                </a:lnTo>
                <a:lnTo>
                  <a:pt x="9212873" y="896202"/>
                </a:lnTo>
                <a:lnTo>
                  <a:pt x="9223279" y="886896"/>
                </a:lnTo>
                <a:lnTo>
                  <a:pt x="9239083" y="873735"/>
                </a:lnTo>
                <a:lnTo>
                  <a:pt x="9253785" y="861266"/>
                </a:lnTo>
                <a:lnTo>
                  <a:pt x="9269483" y="849399"/>
                </a:lnTo>
                <a:lnTo>
                  <a:pt x="9286269" y="838534"/>
                </a:lnTo>
                <a:lnTo>
                  <a:pt x="9350739" y="792768"/>
                </a:lnTo>
                <a:lnTo>
                  <a:pt x="9362430" y="785262"/>
                </a:lnTo>
                <a:lnTo>
                  <a:pt x="9373322" y="777949"/>
                </a:lnTo>
                <a:lnTo>
                  <a:pt x="9385110" y="770842"/>
                </a:lnTo>
                <a:lnTo>
                  <a:pt x="9397199" y="763238"/>
                </a:lnTo>
                <a:lnTo>
                  <a:pt x="9414385" y="752276"/>
                </a:lnTo>
                <a:lnTo>
                  <a:pt x="9431969" y="741216"/>
                </a:lnTo>
                <a:lnTo>
                  <a:pt x="9449554" y="730155"/>
                </a:lnTo>
                <a:lnTo>
                  <a:pt x="9466739" y="719193"/>
                </a:lnTo>
                <a:lnTo>
                  <a:pt x="9484120" y="709027"/>
                </a:lnTo>
                <a:lnTo>
                  <a:pt x="9501306" y="698065"/>
                </a:lnTo>
                <a:lnTo>
                  <a:pt x="9518987" y="687403"/>
                </a:lnTo>
                <a:lnTo>
                  <a:pt x="9535969" y="677336"/>
                </a:lnTo>
                <a:lnTo>
                  <a:pt x="9550549" y="669546"/>
                </a:lnTo>
                <a:lnTo>
                  <a:pt x="9574416" y="656527"/>
                </a:lnTo>
                <a:lnTo>
                  <a:pt x="9604480" y="639458"/>
                </a:lnTo>
                <a:lnTo>
                  <a:pt x="9637637" y="621210"/>
                </a:lnTo>
                <a:lnTo>
                  <a:pt x="9670989" y="603761"/>
                </a:lnTo>
                <a:lnTo>
                  <a:pt x="9699847" y="588677"/>
                </a:lnTo>
                <a:lnTo>
                  <a:pt x="9721517" y="577041"/>
                </a:lnTo>
                <a:lnTo>
                  <a:pt x="9733490" y="572424"/>
                </a:lnTo>
                <a:lnTo>
                  <a:pt x="9731523" y="567832"/>
                </a:lnTo>
                <a:lnTo>
                  <a:pt x="9728856" y="563835"/>
                </a:lnTo>
                <a:lnTo>
                  <a:pt x="9726383" y="560635"/>
                </a:lnTo>
                <a:lnTo>
                  <a:pt x="9723813" y="557037"/>
                </a:lnTo>
                <a:lnTo>
                  <a:pt x="9716874" y="551125"/>
                </a:lnTo>
                <a:lnTo>
                  <a:pt x="9710129" y="546012"/>
                </a:lnTo>
                <a:lnTo>
                  <a:pt x="9582028" y="440379"/>
                </a:lnTo>
                <a:lnTo>
                  <a:pt x="9581435" y="439679"/>
                </a:lnTo>
                <a:lnTo>
                  <a:pt x="9580442" y="439076"/>
                </a:lnTo>
                <a:lnTo>
                  <a:pt x="9543946" y="410803"/>
                </a:lnTo>
                <a:lnTo>
                  <a:pt x="9543157" y="409304"/>
                </a:lnTo>
                <a:lnTo>
                  <a:pt x="9541570" y="408002"/>
                </a:lnTo>
                <a:lnTo>
                  <a:pt x="9529668" y="399076"/>
                </a:lnTo>
                <a:lnTo>
                  <a:pt x="9516968" y="390346"/>
                </a:lnTo>
                <a:lnTo>
                  <a:pt x="9504560" y="382811"/>
                </a:lnTo>
                <a:lnTo>
                  <a:pt x="9491559" y="374578"/>
                </a:lnTo>
                <a:lnTo>
                  <a:pt x="9413355" y="324376"/>
                </a:lnTo>
                <a:lnTo>
                  <a:pt x="9411174" y="322373"/>
                </a:lnTo>
                <a:lnTo>
                  <a:pt x="9407798" y="320662"/>
                </a:lnTo>
                <a:lnTo>
                  <a:pt x="9392013" y="311418"/>
                </a:lnTo>
                <a:lnTo>
                  <a:pt x="9391118" y="311214"/>
                </a:lnTo>
                <a:lnTo>
                  <a:pt x="9390524" y="310514"/>
                </a:lnTo>
                <a:lnTo>
                  <a:pt x="9373551" y="299869"/>
                </a:lnTo>
                <a:lnTo>
                  <a:pt x="9370574" y="298061"/>
                </a:lnTo>
                <a:lnTo>
                  <a:pt x="9367100" y="295951"/>
                </a:lnTo>
                <a:lnTo>
                  <a:pt x="9132229" y="175416"/>
                </a:lnTo>
                <a:lnTo>
                  <a:pt x="9118120" y="169567"/>
                </a:lnTo>
                <a:lnTo>
                  <a:pt x="9103212" y="163912"/>
                </a:lnTo>
                <a:lnTo>
                  <a:pt x="9087809" y="157955"/>
                </a:lnTo>
                <a:lnTo>
                  <a:pt x="9073106" y="151405"/>
                </a:lnTo>
                <a:lnTo>
                  <a:pt x="9065856" y="147683"/>
                </a:lnTo>
                <a:lnTo>
                  <a:pt x="9058597" y="145653"/>
                </a:lnTo>
                <a:lnTo>
                  <a:pt x="9052039" y="143029"/>
                </a:lnTo>
                <a:lnTo>
                  <a:pt x="9044983" y="140104"/>
                </a:lnTo>
                <a:lnTo>
                  <a:pt x="9037132" y="137374"/>
                </a:lnTo>
                <a:lnTo>
                  <a:pt x="9029279" y="134644"/>
                </a:lnTo>
                <a:lnTo>
                  <a:pt x="8956924" y="108372"/>
                </a:lnTo>
                <a:lnTo>
                  <a:pt x="8942513" y="103018"/>
                </a:lnTo>
                <a:lnTo>
                  <a:pt x="8927703" y="97762"/>
                </a:lnTo>
                <a:lnTo>
                  <a:pt x="8912096" y="92701"/>
                </a:lnTo>
                <a:lnTo>
                  <a:pt x="8897082" y="88340"/>
                </a:lnTo>
                <a:lnTo>
                  <a:pt x="8881271" y="84173"/>
                </a:lnTo>
                <a:lnTo>
                  <a:pt x="8865859" y="79910"/>
                </a:lnTo>
                <a:lnTo>
                  <a:pt x="8850747" y="75150"/>
                </a:lnTo>
                <a:lnTo>
                  <a:pt x="8835335" y="70887"/>
                </a:lnTo>
                <a:lnTo>
                  <a:pt x="8805707" y="62067"/>
                </a:lnTo>
                <a:lnTo>
                  <a:pt x="8797349" y="60728"/>
                </a:lnTo>
                <a:lnTo>
                  <a:pt x="8788797" y="58592"/>
                </a:lnTo>
                <a:lnTo>
                  <a:pt x="8782034" y="56863"/>
                </a:lnTo>
                <a:lnTo>
                  <a:pt x="8774873" y="55233"/>
                </a:lnTo>
                <a:lnTo>
                  <a:pt x="8531828" y="11929"/>
                </a:lnTo>
                <a:lnTo>
                  <a:pt x="8499877" y="9172"/>
                </a:lnTo>
                <a:lnTo>
                  <a:pt x="8468025" y="6813"/>
                </a:lnTo>
                <a:lnTo>
                  <a:pt x="8436171" y="4455"/>
                </a:lnTo>
                <a:lnTo>
                  <a:pt x="8404017" y="2592"/>
                </a:lnTo>
                <a:lnTo>
                  <a:pt x="8372758" y="933"/>
                </a:lnTo>
                <a:lnTo>
                  <a:pt x="8340594" y="764"/>
                </a:lnTo>
                <a:lnTo>
                  <a:pt x="8309131" y="0"/>
                </a:lnTo>
                <a:lnTo>
                  <a:pt x="8276365" y="823"/>
                </a:lnTo>
                <a:lnTo>
                  <a:pt x="8133743" y="5251"/>
                </a:lnTo>
                <a:lnTo>
                  <a:pt x="8096785" y="7943"/>
                </a:lnTo>
                <a:lnTo>
                  <a:pt x="8059127" y="11230"/>
                </a:lnTo>
                <a:lnTo>
                  <a:pt x="8021167" y="15013"/>
                </a:lnTo>
                <a:lnTo>
                  <a:pt x="7983003" y="19692"/>
                </a:lnTo>
                <a:lnTo>
                  <a:pt x="7944937" y="24768"/>
                </a:lnTo>
                <a:lnTo>
                  <a:pt x="7907464" y="30545"/>
                </a:lnTo>
                <a:lnTo>
                  <a:pt x="7869787" y="37219"/>
                </a:lnTo>
                <a:lnTo>
                  <a:pt x="7833406" y="43997"/>
                </a:lnTo>
                <a:lnTo>
                  <a:pt x="7795534" y="49872"/>
                </a:lnTo>
                <a:lnTo>
                  <a:pt x="7775699" y="53452"/>
                </a:lnTo>
                <a:lnTo>
                  <a:pt x="7753967" y="57918"/>
                </a:lnTo>
                <a:lnTo>
                  <a:pt x="7732828" y="63085"/>
                </a:lnTo>
                <a:lnTo>
                  <a:pt x="7712489" y="68056"/>
                </a:lnTo>
                <a:lnTo>
                  <a:pt x="7701322" y="70785"/>
                </a:lnTo>
                <a:lnTo>
                  <a:pt x="7692139" y="74720"/>
                </a:lnTo>
                <a:lnTo>
                  <a:pt x="7683861" y="77166"/>
                </a:lnTo>
                <a:lnTo>
                  <a:pt x="7673287" y="80596"/>
                </a:lnTo>
                <a:lnTo>
                  <a:pt x="7652645" y="86064"/>
                </a:lnTo>
                <a:lnTo>
                  <a:pt x="7633298" y="91638"/>
                </a:lnTo>
                <a:lnTo>
                  <a:pt x="7614350" y="97113"/>
                </a:lnTo>
                <a:lnTo>
                  <a:pt x="7594106" y="102484"/>
                </a:lnTo>
                <a:lnTo>
                  <a:pt x="7596757" y="109866"/>
                </a:lnTo>
                <a:lnTo>
                  <a:pt x="7598909" y="116948"/>
                </a:lnTo>
                <a:cubicBezTo>
                  <a:pt x="7599561" y="119043"/>
                  <a:pt x="7600214" y="121138"/>
                  <a:pt x="7600867" y="123233"/>
                </a:cubicBezTo>
                <a:lnTo>
                  <a:pt x="7603429" y="128523"/>
                </a:lnTo>
                <a:lnTo>
                  <a:pt x="7608950" y="139008"/>
                </a:lnTo>
                <a:lnTo>
                  <a:pt x="7614471" y="149494"/>
                </a:lnTo>
                <a:lnTo>
                  <a:pt x="7617228" y="155582"/>
                </a:lnTo>
                <a:lnTo>
                  <a:pt x="7619585" y="161769"/>
                </a:lnTo>
                <a:cubicBezTo>
                  <a:pt x="7620303" y="164129"/>
                  <a:pt x="7621021" y="166489"/>
                  <a:pt x="7621739" y="168850"/>
                </a:cubicBezTo>
                <a:lnTo>
                  <a:pt x="7624299" y="174142"/>
                </a:lnTo>
                <a:lnTo>
                  <a:pt x="7627648" y="180931"/>
                </a:lnTo>
                <a:lnTo>
                  <a:pt x="7629821" y="184627"/>
                </a:lnTo>
                <a:lnTo>
                  <a:pt x="7632293" y="187826"/>
                </a:lnTo>
                <a:lnTo>
                  <a:pt x="7635156" y="192621"/>
                </a:lnTo>
                <a:lnTo>
                  <a:pt x="7637912" y="198710"/>
                </a:lnTo>
                <a:cubicBezTo>
                  <a:pt x="7638762" y="201038"/>
                  <a:pt x="7639613" y="203366"/>
                  <a:pt x="7640463" y="205693"/>
                </a:cubicBezTo>
                <a:lnTo>
                  <a:pt x="7642121" y="212474"/>
                </a:lnTo>
                <a:lnTo>
                  <a:pt x="7644380" y="218262"/>
                </a:lnTo>
                <a:lnTo>
                  <a:pt x="7647739" y="223358"/>
                </a:lnTo>
                <a:lnTo>
                  <a:pt x="7649610" y="227550"/>
                </a:lnTo>
                <a:lnTo>
                  <a:pt x="7652578" y="231051"/>
                </a:lnTo>
                <a:lnTo>
                  <a:pt x="7655441" y="235846"/>
                </a:lnTo>
                <a:lnTo>
                  <a:pt x="7658490" y="243131"/>
                </a:lnTo>
                <a:lnTo>
                  <a:pt x="7660050" y="249512"/>
                </a:lnTo>
                <a:lnTo>
                  <a:pt x="7661610" y="255894"/>
                </a:lnTo>
                <a:lnTo>
                  <a:pt x="7663664" y="262577"/>
                </a:lnTo>
                <a:lnTo>
                  <a:pt x="7666421" y="268665"/>
                </a:lnTo>
                <a:lnTo>
                  <a:pt x="7668787" y="273159"/>
                </a:lnTo>
                <a:lnTo>
                  <a:pt x="7671455" y="277157"/>
                </a:lnTo>
                <a:lnTo>
                  <a:pt x="7674318" y="281951"/>
                </a:lnTo>
                <a:lnTo>
                  <a:pt x="7678837" y="293526"/>
                </a:lnTo>
                <a:lnTo>
                  <a:pt x="7682959" y="305198"/>
                </a:lnTo>
                <a:lnTo>
                  <a:pt x="7685218" y="310987"/>
                </a:lnTo>
                <a:lnTo>
                  <a:pt x="7687380" y="316375"/>
                </a:lnTo>
                <a:lnTo>
                  <a:pt x="7690137" y="322464"/>
                </a:lnTo>
                <a:lnTo>
                  <a:pt x="7693097" y="327657"/>
                </a:lnTo>
                <a:lnTo>
                  <a:pt x="7697438" y="335050"/>
                </a:lnTo>
                <a:cubicBezTo>
                  <a:pt x="7697962" y="336612"/>
                  <a:pt x="7698484" y="338176"/>
                  <a:pt x="7699008" y="339738"/>
                </a:cubicBezTo>
                <a:lnTo>
                  <a:pt x="7700568" y="346119"/>
                </a:lnTo>
                <a:cubicBezTo>
                  <a:pt x="7701581" y="349112"/>
                  <a:pt x="7702593" y="352105"/>
                  <a:pt x="7703606" y="355098"/>
                </a:cubicBezTo>
                <a:lnTo>
                  <a:pt x="7710086" y="372956"/>
                </a:lnTo>
                <a:lnTo>
                  <a:pt x="7717751" y="392216"/>
                </a:lnTo>
                <a:lnTo>
                  <a:pt x="7722084" y="401300"/>
                </a:lnTo>
                <a:lnTo>
                  <a:pt x="7725425" y="409782"/>
                </a:lnTo>
                <a:cubicBezTo>
                  <a:pt x="7726374" y="412510"/>
                  <a:pt x="7727321" y="415236"/>
                  <a:pt x="7728270" y="417963"/>
                </a:cubicBezTo>
                <a:lnTo>
                  <a:pt x="7729830" y="424344"/>
                </a:lnTo>
                <a:cubicBezTo>
                  <a:pt x="7731233" y="428932"/>
                  <a:pt x="7732635" y="433520"/>
                  <a:pt x="7734039" y="438108"/>
                </a:cubicBezTo>
                <a:cubicBezTo>
                  <a:pt x="7735213" y="442330"/>
                  <a:pt x="7736384" y="446551"/>
                  <a:pt x="7737558" y="450773"/>
                </a:cubicBezTo>
                <a:lnTo>
                  <a:pt x="7742175" y="462748"/>
                </a:lnTo>
                <a:lnTo>
                  <a:pt x="7747296" y="473330"/>
                </a:lnTo>
                <a:lnTo>
                  <a:pt x="7751232" y="482512"/>
                </a:lnTo>
                <a:lnTo>
                  <a:pt x="7755070" y="491295"/>
                </a:lnTo>
                <a:cubicBezTo>
                  <a:pt x="7756116" y="494420"/>
                  <a:pt x="7757161" y="497546"/>
                  <a:pt x="7758206" y="500672"/>
                </a:cubicBezTo>
                <a:lnTo>
                  <a:pt x="7760748" y="509349"/>
                </a:lnTo>
                <a:lnTo>
                  <a:pt x="7763887" y="518726"/>
                </a:lnTo>
                <a:cubicBezTo>
                  <a:pt x="7764997" y="522117"/>
                  <a:pt x="7766108" y="525510"/>
                  <a:pt x="7767218" y="528901"/>
                </a:cubicBezTo>
                <a:lnTo>
                  <a:pt x="7770851" y="538580"/>
                </a:lnTo>
                <a:lnTo>
                  <a:pt x="7775779" y="548365"/>
                </a:lnTo>
                <a:lnTo>
                  <a:pt x="7778341" y="553655"/>
                </a:lnTo>
                <a:cubicBezTo>
                  <a:pt x="7778896" y="555351"/>
                  <a:pt x="7779451" y="557046"/>
                  <a:pt x="7780007" y="558742"/>
                </a:cubicBezTo>
                <a:lnTo>
                  <a:pt x="7782267" y="564530"/>
                </a:lnTo>
                <a:lnTo>
                  <a:pt x="7784225" y="570814"/>
                </a:lnTo>
                <a:lnTo>
                  <a:pt x="7789037" y="583586"/>
                </a:lnTo>
                <a:lnTo>
                  <a:pt x="7792077" y="592563"/>
                </a:lnTo>
                <a:lnTo>
                  <a:pt x="7794912" y="602437"/>
                </a:lnTo>
                <a:lnTo>
                  <a:pt x="7801896" y="618904"/>
                </a:lnTo>
                <a:lnTo>
                  <a:pt x="7806805" y="632075"/>
                </a:lnTo>
                <a:lnTo>
                  <a:pt x="7811316" y="645342"/>
                </a:lnTo>
                <a:cubicBezTo>
                  <a:pt x="7812586" y="649963"/>
                  <a:pt x="7813856" y="654584"/>
                  <a:pt x="7815127" y="659204"/>
                </a:cubicBezTo>
                <a:lnTo>
                  <a:pt x="7818734" y="673961"/>
                </a:lnTo>
                <a:lnTo>
                  <a:pt x="7822145" y="687920"/>
                </a:lnTo>
                <a:lnTo>
                  <a:pt x="7825557" y="701880"/>
                </a:lnTo>
                <a:cubicBezTo>
                  <a:pt x="7826561" y="706565"/>
                  <a:pt x="7827565" y="711251"/>
                  <a:pt x="7828570" y="715936"/>
                </a:cubicBezTo>
                <a:lnTo>
                  <a:pt x="7831981" y="729895"/>
                </a:lnTo>
                <a:cubicBezTo>
                  <a:pt x="7834194" y="738371"/>
                  <a:pt x="7836406" y="746847"/>
                  <a:pt x="7838619" y="755323"/>
                </a:cubicBezTo>
                <a:lnTo>
                  <a:pt x="7846053" y="780556"/>
                </a:lnTo>
                <a:cubicBezTo>
                  <a:pt x="7848532" y="788967"/>
                  <a:pt x="7851011" y="797378"/>
                  <a:pt x="7853489" y="805789"/>
                </a:cubicBezTo>
                <a:lnTo>
                  <a:pt x="7861322" y="830924"/>
                </a:lnTo>
                <a:cubicBezTo>
                  <a:pt x="7863801" y="839336"/>
                  <a:pt x="7866280" y="847746"/>
                  <a:pt x="7868759" y="856157"/>
                </a:cubicBezTo>
                <a:cubicBezTo>
                  <a:pt x="7871238" y="864568"/>
                  <a:pt x="7873714" y="872979"/>
                  <a:pt x="7876193" y="881390"/>
                </a:cubicBezTo>
                <a:lnTo>
                  <a:pt x="7878914" y="894249"/>
                </a:lnTo>
                <a:lnTo>
                  <a:pt x="7882033" y="907013"/>
                </a:lnTo>
                <a:cubicBezTo>
                  <a:pt x="7882807" y="911332"/>
                  <a:pt x="7883582" y="915651"/>
                  <a:pt x="7884355" y="919970"/>
                </a:cubicBezTo>
                <a:lnTo>
                  <a:pt x="7886277" y="933025"/>
                </a:lnTo>
                <a:lnTo>
                  <a:pt x="7888882" y="948872"/>
                </a:lnTo>
                <a:lnTo>
                  <a:pt x="7892480" y="965322"/>
                </a:lnTo>
                <a:lnTo>
                  <a:pt x="7897061" y="984068"/>
                </a:lnTo>
                <a:lnTo>
                  <a:pt x="7901545" y="1002413"/>
                </a:lnTo>
                <a:cubicBezTo>
                  <a:pt x="7902908" y="1008561"/>
                  <a:pt x="7904269" y="1014709"/>
                  <a:pt x="7905631" y="1020857"/>
                </a:cubicBezTo>
                <a:cubicBezTo>
                  <a:pt x="7906827" y="1026905"/>
                  <a:pt x="7908023" y="1032952"/>
                  <a:pt x="7909219" y="1039000"/>
                </a:cubicBezTo>
                <a:cubicBezTo>
                  <a:pt x="7909769" y="1041824"/>
                  <a:pt x="7910318" y="1044648"/>
                  <a:pt x="7910868" y="1047473"/>
                </a:cubicBezTo>
                <a:lnTo>
                  <a:pt x="7911718" y="1056141"/>
                </a:lnTo>
                <a:lnTo>
                  <a:pt x="7912178" y="1063213"/>
                </a:lnTo>
                <a:lnTo>
                  <a:pt x="7912736" y="1070685"/>
                </a:lnTo>
                <a:lnTo>
                  <a:pt x="7913375" y="1081941"/>
                </a:lnTo>
                <a:lnTo>
                  <a:pt x="7914022" y="1091504"/>
                </a:lnTo>
                <a:lnTo>
                  <a:pt x="7915660" y="1101669"/>
                </a:lnTo>
                <a:lnTo>
                  <a:pt x="7918780" y="1114432"/>
                </a:lnTo>
                <a:lnTo>
                  <a:pt x="7920632" y="1122010"/>
                </a:lnTo>
                <a:cubicBezTo>
                  <a:pt x="7920987" y="1124036"/>
                  <a:pt x="7921340" y="1126063"/>
                  <a:pt x="7921695" y="1128089"/>
                </a:cubicBezTo>
                <a:lnTo>
                  <a:pt x="7922280" y="1130483"/>
                </a:lnTo>
                <a:lnTo>
                  <a:pt x="7921970" y="1132671"/>
                </a:lnTo>
                <a:lnTo>
                  <a:pt x="7921863" y="1133966"/>
                </a:lnTo>
                <a:lnTo>
                  <a:pt x="7920960" y="1135455"/>
                </a:lnTo>
                <a:lnTo>
                  <a:pt x="7919958" y="1136545"/>
                </a:lnTo>
                <a:lnTo>
                  <a:pt x="7918558" y="1137733"/>
                </a:lnTo>
                <a:lnTo>
                  <a:pt x="7917060" y="1138522"/>
                </a:lnTo>
                <a:lnTo>
                  <a:pt x="7914666" y="1139107"/>
                </a:lnTo>
                <a:lnTo>
                  <a:pt x="7908985" y="1140072"/>
                </a:lnTo>
                <a:lnTo>
                  <a:pt x="7901417" y="1140231"/>
                </a:lnTo>
                <a:lnTo>
                  <a:pt x="7891056" y="1141073"/>
                </a:lnTo>
                <a:lnTo>
                  <a:pt x="7880492" y="1142809"/>
                </a:lnTo>
                <a:lnTo>
                  <a:pt x="7870521" y="1145246"/>
                </a:lnTo>
                <a:lnTo>
                  <a:pt x="7859752" y="1147878"/>
                </a:lnTo>
                <a:lnTo>
                  <a:pt x="7838809" y="1153843"/>
                </a:lnTo>
                <a:lnTo>
                  <a:pt x="7818070" y="1158911"/>
                </a:lnTo>
                <a:lnTo>
                  <a:pt x="7807301" y="1161543"/>
                </a:lnTo>
                <a:lnTo>
                  <a:pt x="7797737" y="1162190"/>
                </a:lnTo>
                <a:lnTo>
                  <a:pt x="7788866" y="1163935"/>
                </a:lnTo>
                <a:lnTo>
                  <a:pt x="7777505" y="1165867"/>
                </a:lnTo>
                <a:lnTo>
                  <a:pt x="7693350" y="1186435"/>
                </a:lnTo>
                <a:lnTo>
                  <a:pt x="7682183" y="1189164"/>
                </a:lnTo>
                <a:lnTo>
                  <a:pt x="7672319" y="1190308"/>
                </a:lnTo>
                <a:lnTo>
                  <a:pt x="7662853" y="1191352"/>
                </a:lnTo>
                <a:lnTo>
                  <a:pt x="7652882" y="1193790"/>
                </a:lnTo>
                <a:lnTo>
                  <a:pt x="7642115" y="1196421"/>
                </a:lnTo>
                <a:lnTo>
                  <a:pt x="7632143" y="1198858"/>
                </a:lnTo>
                <a:lnTo>
                  <a:pt x="7621374" y="1201490"/>
                </a:lnTo>
                <a:lnTo>
                  <a:pt x="7610606" y="1204122"/>
                </a:lnTo>
                <a:lnTo>
                  <a:pt x="7600237" y="1206656"/>
                </a:lnTo>
                <a:lnTo>
                  <a:pt x="7589468" y="1209288"/>
                </a:lnTo>
                <a:lnTo>
                  <a:pt x="7579098" y="1211823"/>
                </a:lnTo>
                <a:lnTo>
                  <a:pt x="7568729" y="1214357"/>
                </a:lnTo>
                <a:lnTo>
                  <a:pt x="7485887" y="1231646"/>
                </a:lnTo>
                <a:lnTo>
                  <a:pt x="7475421" y="1233782"/>
                </a:lnTo>
                <a:lnTo>
                  <a:pt x="7465050" y="1236317"/>
                </a:lnTo>
                <a:lnTo>
                  <a:pt x="7454680" y="1238851"/>
                </a:lnTo>
                <a:lnTo>
                  <a:pt x="7443912" y="1241483"/>
                </a:lnTo>
                <a:lnTo>
                  <a:pt x="7433144" y="1244115"/>
                </a:lnTo>
                <a:lnTo>
                  <a:pt x="7422472" y="1247145"/>
                </a:lnTo>
                <a:lnTo>
                  <a:pt x="7412103" y="1249680"/>
                </a:lnTo>
                <a:lnTo>
                  <a:pt x="7401733" y="1252214"/>
                </a:lnTo>
                <a:lnTo>
                  <a:pt x="7379700" y="1257177"/>
                </a:lnTo>
                <a:lnTo>
                  <a:pt x="7359962" y="1261155"/>
                </a:lnTo>
                <a:lnTo>
                  <a:pt x="7340127" y="1264735"/>
                </a:lnTo>
                <a:lnTo>
                  <a:pt x="7319388" y="1269804"/>
                </a:lnTo>
                <a:lnTo>
                  <a:pt x="7297256" y="1274368"/>
                </a:lnTo>
                <a:lnTo>
                  <a:pt x="7276517" y="1279437"/>
                </a:lnTo>
                <a:lnTo>
                  <a:pt x="7255682" y="1284106"/>
                </a:lnTo>
                <a:lnTo>
                  <a:pt x="7235145" y="1288280"/>
                </a:lnTo>
                <a:lnTo>
                  <a:pt x="7215203" y="1293154"/>
                </a:lnTo>
                <a:lnTo>
                  <a:pt x="7194367" y="1297824"/>
                </a:lnTo>
                <a:lnTo>
                  <a:pt x="7176227" y="1302257"/>
                </a:lnTo>
                <a:cubicBezTo>
                  <a:pt x="7176100" y="1301753"/>
                  <a:pt x="7175974" y="1301249"/>
                  <a:pt x="7175847" y="1300744"/>
                </a:cubicBezTo>
                <a:lnTo>
                  <a:pt x="2126423" y="2569872"/>
                </a:lnTo>
                <a:cubicBezTo>
                  <a:pt x="2126710" y="2570789"/>
                  <a:pt x="2126997" y="2571705"/>
                  <a:pt x="2127284" y="2572622"/>
                </a:cubicBezTo>
                <a:lnTo>
                  <a:pt x="2115121" y="2575309"/>
                </a:lnTo>
                <a:lnTo>
                  <a:pt x="2096978" y="2578898"/>
                </a:lnTo>
                <a:lnTo>
                  <a:pt x="2080228" y="2582992"/>
                </a:lnTo>
                <a:lnTo>
                  <a:pt x="2064169" y="2588185"/>
                </a:lnTo>
                <a:lnTo>
                  <a:pt x="2047407" y="2593972"/>
                </a:lnTo>
                <a:lnTo>
                  <a:pt x="2032943" y="2598775"/>
                </a:lnTo>
                <a:lnTo>
                  <a:pt x="2024771" y="2599927"/>
                </a:lnTo>
                <a:lnTo>
                  <a:pt x="2017495" y="2601283"/>
                </a:lnTo>
                <a:lnTo>
                  <a:pt x="2008730" y="2601735"/>
                </a:lnTo>
                <a:lnTo>
                  <a:pt x="1999167" y="2602381"/>
                </a:lnTo>
                <a:lnTo>
                  <a:pt x="1984233" y="2601804"/>
                </a:lnTo>
                <a:lnTo>
                  <a:pt x="1970096" y="2601033"/>
                </a:lnTo>
                <a:lnTo>
                  <a:pt x="1955659" y="2600758"/>
                </a:lnTo>
                <a:lnTo>
                  <a:pt x="1941319" y="2600882"/>
                </a:lnTo>
                <a:lnTo>
                  <a:pt x="1919020" y="2599569"/>
                </a:lnTo>
                <a:lnTo>
                  <a:pt x="1896925" y="2597362"/>
                </a:lnTo>
                <a:lnTo>
                  <a:pt x="1875531" y="2594560"/>
                </a:lnTo>
                <a:lnTo>
                  <a:pt x="1853337" y="2591954"/>
                </a:lnTo>
                <a:lnTo>
                  <a:pt x="1846771" y="2591023"/>
                </a:lnTo>
                <a:lnTo>
                  <a:pt x="1840504" y="2589596"/>
                </a:lnTo>
                <a:lnTo>
                  <a:pt x="1834539" y="2587672"/>
                </a:lnTo>
                <a:lnTo>
                  <a:pt x="1828177" y="2585846"/>
                </a:lnTo>
                <a:lnTo>
                  <a:pt x="1808989" y="2579970"/>
                </a:lnTo>
                <a:lnTo>
                  <a:pt x="1788905" y="2573889"/>
                </a:lnTo>
                <a:lnTo>
                  <a:pt x="1769124" y="2567312"/>
                </a:lnTo>
                <a:lnTo>
                  <a:pt x="1749943" y="2559743"/>
                </a:lnTo>
                <a:lnTo>
                  <a:pt x="1700455" y="2540561"/>
                </a:lnTo>
                <a:lnTo>
                  <a:pt x="1567319" y="2464478"/>
                </a:lnTo>
                <a:lnTo>
                  <a:pt x="1554415" y="2456643"/>
                </a:lnTo>
                <a:lnTo>
                  <a:pt x="1548760" y="2452531"/>
                </a:lnTo>
                <a:lnTo>
                  <a:pt x="1546872" y="2451723"/>
                </a:lnTo>
                <a:lnTo>
                  <a:pt x="1544985" y="2450917"/>
                </a:lnTo>
                <a:lnTo>
                  <a:pt x="1542398" y="2450704"/>
                </a:lnTo>
                <a:lnTo>
                  <a:pt x="1539507" y="2450988"/>
                </a:lnTo>
                <a:lnTo>
                  <a:pt x="1537336" y="2447292"/>
                </a:lnTo>
                <a:lnTo>
                  <a:pt x="1534865" y="2444092"/>
                </a:lnTo>
                <a:lnTo>
                  <a:pt x="1531301" y="2439892"/>
                </a:lnTo>
                <a:lnTo>
                  <a:pt x="1527632" y="2436984"/>
                </a:lnTo>
                <a:lnTo>
                  <a:pt x="1519895" y="2431267"/>
                </a:lnTo>
                <a:lnTo>
                  <a:pt x="1511857" y="2426046"/>
                </a:lnTo>
                <a:lnTo>
                  <a:pt x="1482600" y="2403189"/>
                </a:lnTo>
                <a:lnTo>
                  <a:pt x="1480022" y="2401283"/>
                </a:lnTo>
                <a:lnTo>
                  <a:pt x="1476850" y="2398677"/>
                </a:lnTo>
                <a:lnTo>
                  <a:pt x="1475360" y="2397773"/>
                </a:lnTo>
                <a:lnTo>
                  <a:pt x="1473773" y="2396470"/>
                </a:lnTo>
                <a:lnTo>
                  <a:pt x="1442639" y="2371112"/>
                </a:lnTo>
                <a:lnTo>
                  <a:pt x="1442046" y="2370412"/>
                </a:lnTo>
                <a:lnTo>
                  <a:pt x="1441150" y="2370208"/>
                </a:lnTo>
                <a:lnTo>
                  <a:pt x="1420625" y="2353669"/>
                </a:lnTo>
                <a:lnTo>
                  <a:pt x="1420032" y="2352969"/>
                </a:lnTo>
                <a:lnTo>
                  <a:pt x="1419837" y="2352171"/>
                </a:lnTo>
                <a:lnTo>
                  <a:pt x="1232941" y="2178914"/>
                </a:lnTo>
                <a:lnTo>
                  <a:pt x="1227393" y="2173507"/>
                </a:lnTo>
                <a:lnTo>
                  <a:pt x="1221845" y="2168100"/>
                </a:lnTo>
                <a:lnTo>
                  <a:pt x="1219470" y="2165300"/>
                </a:lnTo>
                <a:lnTo>
                  <a:pt x="1216297" y="2162694"/>
                </a:lnTo>
                <a:lnTo>
                  <a:pt x="1163086" y="2112723"/>
                </a:lnTo>
                <a:lnTo>
                  <a:pt x="1162590" y="2112422"/>
                </a:lnTo>
                <a:lnTo>
                  <a:pt x="1161597" y="2111819"/>
                </a:lnTo>
                <a:lnTo>
                  <a:pt x="1157733" y="2108114"/>
                </a:lnTo>
                <a:lnTo>
                  <a:pt x="1156049" y="2106412"/>
                </a:lnTo>
                <a:lnTo>
                  <a:pt x="1154960" y="2105411"/>
                </a:lnTo>
                <a:lnTo>
                  <a:pt x="1011225" y="1980776"/>
                </a:lnTo>
                <a:lnTo>
                  <a:pt x="1010729" y="1980475"/>
                </a:lnTo>
                <a:lnTo>
                  <a:pt x="1009737" y="1979873"/>
                </a:lnTo>
                <a:lnTo>
                  <a:pt x="1009639" y="1979473"/>
                </a:lnTo>
                <a:lnTo>
                  <a:pt x="1008850" y="1977975"/>
                </a:lnTo>
                <a:lnTo>
                  <a:pt x="975828" y="1951811"/>
                </a:lnTo>
                <a:lnTo>
                  <a:pt x="972752" y="1949604"/>
                </a:lnTo>
                <a:lnTo>
                  <a:pt x="969775" y="1947796"/>
                </a:lnTo>
                <a:lnTo>
                  <a:pt x="934768" y="1920426"/>
                </a:lnTo>
                <a:lnTo>
                  <a:pt x="929911" y="1916118"/>
                </a:lnTo>
                <a:lnTo>
                  <a:pt x="925152" y="1912210"/>
                </a:lnTo>
                <a:lnTo>
                  <a:pt x="924159" y="1911607"/>
                </a:lnTo>
                <a:lnTo>
                  <a:pt x="923566" y="1910907"/>
                </a:lnTo>
                <a:lnTo>
                  <a:pt x="795161" y="1826657"/>
                </a:lnTo>
                <a:lnTo>
                  <a:pt x="671697" y="1680339"/>
                </a:lnTo>
                <a:lnTo>
                  <a:pt x="667591" y="1677055"/>
                </a:lnTo>
                <a:lnTo>
                  <a:pt x="601489" y="1626555"/>
                </a:lnTo>
                <a:lnTo>
                  <a:pt x="596562" y="1623270"/>
                </a:lnTo>
                <a:lnTo>
                  <a:pt x="592867" y="1619985"/>
                </a:lnTo>
                <a:lnTo>
                  <a:pt x="587529" y="1617522"/>
                </a:lnTo>
                <a:lnTo>
                  <a:pt x="583013" y="1614648"/>
                </a:lnTo>
                <a:lnTo>
                  <a:pt x="485707" y="1563737"/>
                </a:lnTo>
                <a:lnTo>
                  <a:pt x="475443" y="1558810"/>
                </a:lnTo>
                <a:lnTo>
                  <a:pt x="465589" y="1554294"/>
                </a:lnTo>
                <a:lnTo>
                  <a:pt x="455735" y="1549777"/>
                </a:lnTo>
                <a:lnTo>
                  <a:pt x="445882" y="1545671"/>
                </a:lnTo>
                <a:lnTo>
                  <a:pt x="309571" y="1506256"/>
                </a:lnTo>
                <a:lnTo>
                  <a:pt x="297665" y="1502973"/>
                </a:lnTo>
                <a:lnTo>
                  <a:pt x="285758" y="1500509"/>
                </a:lnTo>
                <a:lnTo>
                  <a:pt x="273852" y="1498045"/>
                </a:lnTo>
                <a:lnTo>
                  <a:pt x="261535" y="1495993"/>
                </a:lnTo>
                <a:lnTo>
                  <a:pt x="249628" y="1493118"/>
                </a:lnTo>
                <a:lnTo>
                  <a:pt x="238132" y="1491476"/>
                </a:lnTo>
                <a:lnTo>
                  <a:pt x="225815" y="1488602"/>
                </a:lnTo>
                <a:lnTo>
                  <a:pt x="214319" y="1486138"/>
                </a:lnTo>
                <a:lnTo>
                  <a:pt x="202002" y="1483265"/>
                </a:lnTo>
                <a:lnTo>
                  <a:pt x="190095" y="1481622"/>
                </a:lnTo>
                <a:lnTo>
                  <a:pt x="177367" y="1479980"/>
                </a:lnTo>
                <a:lnTo>
                  <a:pt x="164229" y="1478748"/>
                </a:lnTo>
                <a:lnTo>
                  <a:pt x="151501" y="1477517"/>
                </a:lnTo>
                <a:lnTo>
                  <a:pt x="137953" y="1476285"/>
                </a:lnTo>
                <a:lnTo>
                  <a:pt x="124814" y="1475054"/>
                </a:lnTo>
                <a:lnTo>
                  <a:pt x="112086" y="1473000"/>
                </a:lnTo>
                <a:lnTo>
                  <a:pt x="100590" y="1471769"/>
                </a:lnTo>
                <a:lnTo>
                  <a:pt x="87041" y="1470948"/>
                </a:lnTo>
                <a:lnTo>
                  <a:pt x="72671" y="1470948"/>
                </a:lnTo>
                <a:lnTo>
                  <a:pt x="70327" y="1470948"/>
                </a:lnTo>
                <a:lnTo>
                  <a:pt x="67515" y="1469240"/>
                </a:lnTo>
                <a:lnTo>
                  <a:pt x="32667" y="1468459"/>
                </a:lnTo>
                <a:lnTo>
                  <a:pt x="27996" y="1466642"/>
                </a:lnTo>
                <a:lnTo>
                  <a:pt x="25106" y="1466925"/>
                </a:lnTo>
                <a:lnTo>
                  <a:pt x="21721" y="1466908"/>
                </a:lnTo>
                <a:lnTo>
                  <a:pt x="16341" y="1467377"/>
                </a:lnTo>
                <a:lnTo>
                  <a:pt x="9463" y="1468635"/>
                </a:lnTo>
                <a:lnTo>
                  <a:pt x="12049" y="1472179"/>
                </a:lnTo>
                <a:lnTo>
                  <a:pt x="0" y="1472179"/>
                </a:lnTo>
                <a:lnTo>
                  <a:pt x="0" y="1478337"/>
                </a:lnTo>
                <a:lnTo>
                  <a:pt x="411" y="1479980"/>
                </a:lnTo>
                <a:lnTo>
                  <a:pt x="1231" y="1479980"/>
                </a:lnTo>
                <a:lnTo>
                  <a:pt x="4516" y="1483265"/>
                </a:lnTo>
                <a:lnTo>
                  <a:pt x="5337" y="1484086"/>
                </a:lnTo>
                <a:lnTo>
                  <a:pt x="5749" y="1484907"/>
                </a:lnTo>
                <a:lnTo>
                  <a:pt x="6980" y="1486138"/>
                </a:lnTo>
                <a:lnTo>
                  <a:pt x="8622" y="1487371"/>
                </a:lnTo>
                <a:lnTo>
                  <a:pt x="35720" y="1513647"/>
                </a:lnTo>
                <a:lnTo>
                  <a:pt x="37362" y="1515700"/>
                </a:lnTo>
                <a:lnTo>
                  <a:pt x="38785" y="1517122"/>
                </a:lnTo>
                <a:lnTo>
                  <a:pt x="39178" y="1517586"/>
                </a:lnTo>
                <a:lnTo>
                  <a:pt x="76534" y="1571855"/>
                </a:lnTo>
                <a:lnTo>
                  <a:pt x="79104" y="1575453"/>
                </a:lnTo>
                <a:lnTo>
                  <a:pt x="80691" y="1576756"/>
                </a:lnTo>
                <a:lnTo>
                  <a:pt x="82374" y="1578458"/>
                </a:lnTo>
                <a:lnTo>
                  <a:pt x="84945" y="1582057"/>
                </a:lnTo>
                <a:lnTo>
                  <a:pt x="88099" y="1588048"/>
                </a:lnTo>
                <a:lnTo>
                  <a:pt x="91255" y="1594039"/>
                </a:lnTo>
                <a:lnTo>
                  <a:pt x="127732" y="1644719"/>
                </a:lnTo>
                <a:lnTo>
                  <a:pt x="128424" y="1645818"/>
                </a:lnTo>
                <a:lnTo>
                  <a:pt x="128920" y="1646119"/>
                </a:lnTo>
                <a:lnTo>
                  <a:pt x="131383" y="1651011"/>
                </a:lnTo>
                <a:lnTo>
                  <a:pt x="131871" y="1653005"/>
                </a:lnTo>
                <a:lnTo>
                  <a:pt x="133652" y="1655106"/>
                </a:lnTo>
                <a:lnTo>
                  <a:pt x="137020" y="1658510"/>
                </a:lnTo>
                <a:lnTo>
                  <a:pt x="167064" y="1701885"/>
                </a:lnTo>
                <a:lnTo>
                  <a:pt x="175075" y="1712184"/>
                </a:lnTo>
                <a:lnTo>
                  <a:pt x="182387" y="1723077"/>
                </a:lnTo>
                <a:lnTo>
                  <a:pt x="189893" y="1734767"/>
                </a:lnTo>
                <a:lnTo>
                  <a:pt x="197604" y="1745563"/>
                </a:lnTo>
                <a:lnTo>
                  <a:pt x="243068" y="1810529"/>
                </a:lnTo>
                <a:lnTo>
                  <a:pt x="246320" y="1816919"/>
                </a:lnTo>
                <a:lnTo>
                  <a:pt x="250867" y="1823417"/>
                </a:lnTo>
                <a:lnTo>
                  <a:pt x="268565" y="1847409"/>
                </a:lnTo>
                <a:lnTo>
                  <a:pt x="270346" y="1849509"/>
                </a:lnTo>
                <a:lnTo>
                  <a:pt x="272323" y="1852407"/>
                </a:lnTo>
                <a:lnTo>
                  <a:pt x="274299" y="1855305"/>
                </a:lnTo>
                <a:lnTo>
                  <a:pt x="276665" y="1859799"/>
                </a:lnTo>
                <a:lnTo>
                  <a:pt x="334493" y="1940764"/>
                </a:lnTo>
                <a:lnTo>
                  <a:pt x="334785" y="1941960"/>
                </a:lnTo>
                <a:lnTo>
                  <a:pt x="335380" y="1942660"/>
                </a:lnTo>
                <a:lnTo>
                  <a:pt x="441303" y="2099359"/>
                </a:lnTo>
                <a:lnTo>
                  <a:pt x="442393" y="2100361"/>
                </a:lnTo>
                <a:lnTo>
                  <a:pt x="442198" y="2099564"/>
                </a:lnTo>
                <a:lnTo>
                  <a:pt x="442792" y="2100264"/>
                </a:lnTo>
                <a:lnTo>
                  <a:pt x="444963" y="2103959"/>
                </a:lnTo>
                <a:lnTo>
                  <a:pt x="447923" y="2109154"/>
                </a:lnTo>
                <a:lnTo>
                  <a:pt x="451078" y="2115144"/>
                </a:lnTo>
                <a:lnTo>
                  <a:pt x="505006" y="2199175"/>
                </a:lnTo>
                <a:lnTo>
                  <a:pt x="506583" y="2202171"/>
                </a:lnTo>
                <a:cubicBezTo>
                  <a:pt x="507041" y="2203468"/>
                  <a:pt x="507499" y="2204765"/>
                  <a:pt x="507957" y="2206062"/>
                </a:cubicBezTo>
                <a:lnTo>
                  <a:pt x="510624" y="2210059"/>
                </a:lnTo>
                <a:lnTo>
                  <a:pt x="512105" y="2212656"/>
                </a:lnTo>
                <a:lnTo>
                  <a:pt x="513487" y="2214854"/>
                </a:lnTo>
                <a:lnTo>
                  <a:pt x="516260" y="2217557"/>
                </a:lnTo>
                <a:lnTo>
                  <a:pt x="519416" y="2223549"/>
                </a:lnTo>
                <a:lnTo>
                  <a:pt x="522766" y="2230338"/>
                </a:lnTo>
                <a:lnTo>
                  <a:pt x="525921" y="2236329"/>
                </a:lnTo>
                <a:lnTo>
                  <a:pt x="529873" y="2242126"/>
                </a:lnTo>
                <a:lnTo>
                  <a:pt x="534225" y="2247825"/>
                </a:lnTo>
                <a:lnTo>
                  <a:pt x="538275" y="2254020"/>
                </a:lnTo>
                <a:lnTo>
                  <a:pt x="542121" y="2261110"/>
                </a:lnTo>
                <a:lnTo>
                  <a:pt x="546464" y="2268502"/>
                </a:lnTo>
                <a:lnTo>
                  <a:pt x="549911" y="2275691"/>
                </a:lnTo>
                <a:lnTo>
                  <a:pt x="554157" y="2282684"/>
                </a:lnTo>
                <a:lnTo>
                  <a:pt x="557905" y="2289374"/>
                </a:lnTo>
                <a:lnTo>
                  <a:pt x="561663" y="2294374"/>
                </a:lnTo>
                <a:lnTo>
                  <a:pt x="579236" y="2323046"/>
                </a:lnTo>
                <a:lnTo>
                  <a:pt x="583384" y="2329640"/>
                </a:lnTo>
                <a:lnTo>
                  <a:pt x="585945" y="2334931"/>
                </a:lnTo>
                <a:lnTo>
                  <a:pt x="588702" y="2341020"/>
                </a:lnTo>
                <a:lnTo>
                  <a:pt x="593443" y="2348314"/>
                </a:lnTo>
                <a:lnTo>
                  <a:pt x="598778" y="2356308"/>
                </a:lnTo>
                <a:lnTo>
                  <a:pt x="601047" y="2360403"/>
                </a:lnTo>
                <a:lnTo>
                  <a:pt x="602120" y="2364791"/>
                </a:lnTo>
                <a:lnTo>
                  <a:pt x="606054" y="2373973"/>
                </a:lnTo>
                <a:lnTo>
                  <a:pt x="609111" y="2379566"/>
                </a:lnTo>
                <a:lnTo>
                  <a:pt x="611983" y="2382667"/>
                </a:lnTo>
                <a:lnTo>
                  <a:pt x="613268" y="2384466"/>
                </a:lnTo>
                <a:lnTo>
                  <a:pt x="615244" y="2387365"/>
                </a:lnTo>
                <a:lnTo>
                  <a:pt x="617221" y="2390263"/>
                </a:lnTo>
                <a:lnTo>
                  <a:pt x="619684" y="2395155"/>
                </a:lnTo>
                <a:lnTo>
                  <a:pt x="632996" y="2420220"/>
                </a:lnTo>
                <a:lnTo>
                  <a:pt x="636443" y="2427408"/>
                </a:lnTo>
                <a:cubicBezTo>
                  <a:pt x="637095" y="2429503"/>
                  <a:pt x="637749" y="2431597"/>
                  <a:pt x="638401" y="2433692"/>
                </a:cubicBezTo>
                <a:lnTo>
                  <a:pt x="641158" y="2439780"/>
                </a:lnTo>
                <a:lnTo>
                  <a:pt x="645402" y="2446773"/>
                </a:lnTo>
                <a:lnTo>
                  <a:pt x="649364" y="2450877"/>
                </a:lnTo>
                <a:lnTo>
                  <a:pt x="649861" y="2451179"/>
                </a:lnTo>
                <a:lnTo>
                  <a:pt x="651145" y="2452978"/>
                </a:lnTo>
                <a:cubicBezTo>
                  <a:pt x="651798" y="2455073"/>
                  <a:pt x="652451" y="2457167"/>
                  <a:pt x="653104" y="2459262"/>
                </a:cubicBezTo>
                <a:lnTo>
                  <a:pt x="659015" y="2471342"/>
                </a:lnTo>
                <a:lnTo>
                  <a:pt x="663952" y="2479434"/>
                </a:lnTo>
                <a:lnTo>
                  <a:pt x="666123" y="2483129"/>
                </a:lnTo>
                <a:lnTo>
                  <a:pt x="668295" y="2486825"/>
                </a:lnTo>
                <a:lnTo>
                  <a:pt x="670563" y="2490921"/>
                </a:lnTo>
                <a:cubicBezTo>
                  <a:pt x="671151" y="2492750"/>
                  <a:pt x="671739" y="2494578"/>
                  <a:pt x="672327" y="2496407"/>
                </a:cubicBezTo>
                <a:cubicBezTo>
                  <a:pt x="672979" y="2498501"/>
                  <a:pt x="673633" y="2500596"/>
                  <a:pt x="674285" y="2502691"/>
                </a:cubicBezTo>
                <a:lnTo>
                  <a:pt x="676456" y="2506387"/>
                </a:lnTo>
                <a:lnTo>
                  <a:pt x="678034" y="2509381"/>
                </a:lnTo>
                <a:lnTo>
                  <a:pt x="679124" y="2510384"/>
                </a:lnTo>
                <a:lnTo>
                  <a:pt x="682093" y="2513885"/>
                </a:lnTo>
                <a:lnTo>
                  <a:pt x="686737" y="2520780"/>
                </a:lnTo>
                <a:lnTo>
                  <a:pt x="699144" y="2547334"/>
                </a:lnTo>
                <a:lnTo>
                  <a:pt x="702299" y="2553325"/>
                </a:lnTo>
                <a:lnTo>
                  <a:pt x="705250" y="2560212"/>
                </a:lnTo>
                <a:lnTo>
                  <a:pt x="708493" y="2568295"/>
                </a:lnTo>
                <a:lnTo>
                  <a:pt x="710949" y="2574880"/>
                </a:lnTo>
                <a:lnTo>
                  <a:pt x="714794" y="2581970"/>
                </a:lnTo>
                <a:lnTo>
                  <a:pt x="718056" y="2586668"/>
                </a:lnTo>
                <a:lnTo>
                  <a:pt x="720918" y="2591463"/>
                </a:lnTo>
                <a:lnTo>
                  <a:pt x="723674" y="2597552"/>
                </a:lnTo>
                <a:lnTo>
                  <a:pt x="727016" y="2606033"/>
                </a:lnTo>
                <a:lnTo>
                  <a:pt x="728575" y="2612415"/>
                </a:lnTo>
                <a:cubicBezTo>
                  <a:pt x="728935" y="2613313"/>
                  <a:pt x="729296" y="2614211"/>
                  <a:pt x="729656" y="2615109"/>
                </a:cubicBezTo>
                <a:lnTo>
                  <a:pt x="731234" y="2618104"/>
                </a:lnTo>
                <a:lnTo>
                  <a:pt x="733307" y="2621402"/>
                </a:lnTo>
                <a:lnTo>
                  <a:pt x="736073" y="2625798"/>
                </a:lnTo>
                <a:lnTo>
                  <a:pt x="738838" y="2630194"/>
                </a:lnTo>
                <a:lnTo>
                  <a:pt x="741302" y="2635086"/>
                </a:lnTo>
                <a:cubicBezTo>
                  <a:pt x="741922" y="2637048"/>
                  <a:pt x="742543" y="2639009"/>
                  <a:pt x="743163" y="2640972"/>
                </a:cubicBezTo>
                <a:lnTo>
                  <a:pt x="745130" y="2645563"/>
                </a:lnTo>
                <a:cubicBezTo>
                  <a:pt x="745750" y="2647524"/>
                  <a:pt x="746371" y="2649486"/>
                  <a:pt x="746991" y="2651447"/>
                </a:cubicBezTo>
                <a:lnTo>
                  <a:pt x="749454" y="2656340"/>
                </a:lnTo>
                <a:lnTo>
                  <a:pt x="752016" y="2661631"/>
                </a:lnTo>
                <a:lnTo>
                  <a:pt x="754976" y="2666825"/>
                </a:lnTo>
                <a:lnTo>
                  <a:pt x="759611" y="2675413"/>
                </a:lnTo>
                <a:lnTo>
                  <a:pt x="764033" y="2686589"/>
                </a:lnTo>
                <a:lnTo>
                  <a:pt x="768357" y="2697367"/>
                </a:lnTo>
                <a:lnTo>
                  <a:pt x="773090" y="2706353"/>
                </a:lnTo>
                <a:lnTo>
                  <a:pt x="778124" y="2714845"/>
                </a:lnTo>
                <a:lnTo>
                  <a:pt x="781766" y="2722830"/>
                </a:lnTo>
                <a:lnTo>
                  <a:pt x="784620" y="2729318"/>
                </a:lnTo>
                <a:cubicBezTo>
                  <a:pt x="785338" y="2731679"/>
                  <a:pt x="786055" y="2734039"/>
                  <a:pt x="786774" y="2736400"/>
                </a:cubicBezTo>
                <a:lnTo>
                  <a:pt x="789131" y="2742586"/>
                </a:lnTo>
                <a:lnTo>
                  <a:pt x="791293" y="2747975"/>
                </a:lnTo>
                <a:lnTo>
                  <a:pt x="794049" y="2754063"/>
                </a:lnTo>
                <a:lnTo>
                  <a:pt x="798197" y="2760657"/>
                </a:lnTo>
                <a:lnTo>
                  <a:pt x="801351" y="2766649"/>
                </a:lnTo>
                <a:lnTo>
                  <a:pt x="804206" y="2773137"/>
                </a:lnTo>
                <a:cubicBezTo>
                  <a:pt x="804923" y="2775498"/>
                  <a:pt x="805642" y="2777858"/>
                  <a:pt x="806359" y="2780218"/>
                </a:cubicBezTo>
                <a:cubicBezTo>
                  <a:pt x="807243" y="2782680"/>
                  <a:pt x="808125" y="2785141"/>
                  <a:pt x="809009" y="2787602"/>
                </a:cubicBezTo>
                <a:cubicBezTo>
                  <a:pt x="809759" y="2790095"/>
                  <a:pt x="810509" y="2792588"/>
                  <a:pt x="811259" y="2795081"/>
                </a:cubicBezTo>
                <a:cubicBezTo>
                  <a:pt x="812175" y="2797675"/>
                  <a:pt x="813090" y="2800269"/>
                  <a:pt x="814006" y="2802864"/>
                </a:cubicBezTo>
                <a:lnTo>
                  <a:pt x="816462" y="2809448"/>
                </a:lnTo>
                <a:lnTo>
                  <a:pt x="820210" y="2816140"/>
                </a:lnTo>
                <a:lnTo>
                  <a:pt x="824252" y="2824028"/>
                </a:lnTo>
                <a:lnTo>
                  <a:pt x="827300" y="2831313"/>
                </a:lnTo>
                <a:cubicBezTo>
                  <a:pt x="828050" y="2833807"/>
                  <a:pt x="828801" y="2836300"/>
                  <a:pt x="829551" y="2838794"/>
                </a:cubicBezTo>
                <a:lnTo>
                  <a:pt x="831208" y="2845574"/>
                </a:lnTo>
                <a:lnTo>
                  <a:pt x="834815" y="2860331"/>
                </a:lnTo>
                <a:lnTo>
                  <a:pt x="841000" y="2876993"/>
                </a:lnTo>
                <a:lnTo>
                  <a:pt x="843845" y="2885173"/>
                </a:lnTo>
                <a:lnTo>
                  <a:pt x="847691" y="2892264"/>
                </a:lnTo>
                <a:lnTo>
                  <a:pt x="851042" y="2899053"/>
                </a:lnTo>
                <a:lnTo>
                  <a:pt x="853603" y="2904345"/>
                </a:lnTo>
                <a:lnTo>
                  <a:pt x="857821" y="2916416"/>
                </a:lnTo>
                <a:cubicBezTo>
                  <a:pt x="858928" y="2920372"/>
                  <a:pt x="860036" y="2924327"/>
                  <a:pt x="861144" y="2928283"/>
                </a:cubicBezTo>
                <a:cubicBezTo>
                  <a:pt x="862316" y="2932506"/>
                  <a:pt x="863489" y="2936726"/>
                  <a:pt x="864662" y="2940948"/>
                </a:cubicBezTo>
                <a:lnTo>
                  <a:pt x="867684" y="2953313"/>
                </a:lnTo>
                <a:cubicBezTo>
                  <a:pt x="868591" y="2957600"/>
                  <a:pt x="869497" y="2961886"/>
                  <a:pt x="870404" y="2966172"/>
                </a:cubicBezTo>
                <a:cubicBezTo>
                  <a:pt x="871577" y="2970395"/>
                  <a:pt x="872750" y="2974615"/>
                  <a:pt x="873922" y="2978838"/>
                </a:cubicBezTo>
                <a:lnTo>
                  <a:pt x="877645" y="2990607"/>
                </a:lnTo>
                <a:lnTo>
                  <a:pt x="881765" y="3002280"/>
                </a:lnTo>
                <a:cubicBezTo>
                  <a:pt x="882645" y="3005306"/>
                  <a:pt x="883526" y="3008330"/>
                  <a:pt x="884406" y="3011356"/>
                </a:cubicBezTo>
                <a:cubicBezTo>
                  <a:pt x="885156" y="3013850"/>
                  <a:pt x="885907" y="3016343"/>
                  <a:pt x="886657" y="3018836"/>
                </a:cubicBezTo>
                <a:lnTo>
                  <a:pt x="888509" y="3026414"/>
                </a:lnTo>
                <a:lnTo>
                  <a:pt x="890751" y="3035587"/>
                </a:lnTo>
                <a:lnTo>
                  <a:pt x="892116" y="3041171"/>
                </a:lnTo>
                <a:lnTo>
                  <a:pt x="893985" y="3045364"/>
                </a:lnTo>
                <a:lnTo>
                  <a:pt x="895963" y="3048261"/>
                </a:lnTo>
                <a:cubicBezTo>
                  <a:pt x="896322" y="3049159"/>
                  <a:pt x="896683" y="3050058"/>
                  <a:pt x="897043" y="3050955"/>
                </a:cubicBezTo>
                <a:lnTo>
                  <a:pt x="898630" y="3052259"/>
                </a:lnTo>
                <a:cubicBezTo>
                  <a:pt x="898925" y="3052891"/>
                  <a:pt x="899221" y="3053523"/>
                  <a:pt x="899516" y="3054155"/>
                </a:cubicBezTo>
                <a:lnTo>
                  <a:pt x="901093" y="3057151"/>
                </a:lnTo>
                <a:lnTo>
                  <a:pt x="902068" y="3061139"/>
                </a:lnTo>
                <a:lnTo>
                  <a:pt x="937160" y="3204719"/>
                </a:lnTo>
                <a:lnTo>
                  <a:pt x="937922" y="3211295"/>
                </a:lnTo>
                <a:lnTo>
                  <a:pt x="937586" y="3218563"/>
                </a:lnTo>
                <a:lnTo>
                  <a:pt x="937345" y="3226229"/>
                </a:lnTo>
                <a:lnTo>
                  <a:pt x="937505" y="3233798"/>
                </a:lnTo>
                <a:lnTo>
                  <a:pt x="938160" y="3241668"/>
                </a:lnTo>
                <a:cubicBezTo>
                  <a:pt x="938645" y="3244227"/>
                  <a:pt x="939128" y="3246785"/>
                  <a:pt x="939613" y="3249343"/>
                </a:cubicBezTo>
                <a:cubicBezTo>
                  <a:pt x="940065" y="3251769"/>
                  <a:pt x="940517" y="3254194"/>
                  <a:pt x="940969" y="3256620"/>
                </a:cubicBezTo>
                <a:lnTo>
                  <a:pt x="941731" y="3263197"/>
                </a:lnTo>
                <a:lnTo>
                  <a:pt x="943938" y="3279141"/>
                </a:lnTo>
                <a:lnTo>
                  <a:pt x="944664" y="3292488"/>
                </a:lnTo>
                <a:lnTo>
                  <a:pt x="945027" y="3299162"/>
                </a:lnTo>
                <a:cubicBezTo>
                  <a:pt x="945415" y="3301322"/>
                  <a:pt x="945801" y="3303482"/>
                  <a:pt x="946188" y="3305641"/>
                </a:cubicBezTo>
                <a:lnTo>
                  <a:pt x="946941" y="3313910"/>
                </a:lnTo>
                <a:cubicBezTo>
                  <a:pt x="947588" y="3317134"/>
                  <a:pt x="948234" y="3320356"/>
                  <a:pt x="948881" y="3323579"/>
                </a:cubicBezTo>
                <a:lnTo>
                  <a:pt x="949644" y="3330156"/>
                </a:lnTo>
                <a:cubicBezTo>
                  <a:pt x="950031" y="3332315"/>
                  <a:pt x="950417" y="3334476"/>
                  <a:pt x="950805" y="3336635"/>
                </a:cubicBezTo>
                <a:lnTo>
                  <a:pt x="950768" y="3343406"/>
                </a:lnTo>
                <a:lnTo>
                  <a:pt x="951132" y="3350080"/>
                </a:lnTo>
                <a:lnTo>
                  <a:pt x="951194" y="3357250"/>
                </a:lnTo>
                <a:lnTo>
                  <a:pt x="951352" y="3364818"/>
                </a:lnTo>
                <a:lnTo>
                  <a:pt x="952009" y="3372688"/>
                </a:lnTo>
                <a:lnTo>
                  <a:pt x="952860" y="3381357"/>
                </a:lnTo>
                <a:lnTo>
                  <a:pt x="953514" y="3389227"/>
                </a:lnTo>
                <a:lnTo>
                  <a:pt x="953284" y="3395201"/>
                </a:lnTo>
                <a:lnTo>
                  <a:pt x="952956" y="3400775"/>
                </a:lnTo>
                <a:lnTo>
                  <a:pt x="952521" y="3407644"/>
                </a:lnTo>
                <a:lnTo>
                  <a:pt x="953478" y="3415018"/>
                </a:lnTo>
                <a:cubicBezTo>
                  <a:pt x="953765" y="3417343"/>
                  <a:pt x="954052" y="3419668"/>
                  <a:pt x="954338" y="3421993"/>
                </a:cubicBezTo>
                <a:cubicBezTo>
                  <a:pt x="954725" y="3424153"/>
                  <a:pt x="955112" y="3426312"/>
                  <a:pt x="955498" y="3428472"/>
                </a:cubicBezTo>
                <a:cubicBezTo>
                  <a:pt x="955882" y="3431195"/>
                  <a:pt x="956267" y="3433920"/>
                  <a:pt x="956650" y="3436643"/>
                </a:cubicBezTo>
                <a:cubicBezTo>
                  <a:pt x="956908" y="3438271"/>
                  <a:pt x="957164" y="3439899"/>
                  <a:pt x="957421" y="3441527"/>
                </a:cubicBezTo>
                <a:lnTo>
                  <a:pt x="957005" y="3445010"/>
                </a:lnTo>
                <a:cubicBezTo>
                  <a:pt x="957100" y="3445973"/>
                  <a:pt x="957193" y="3446936"/>
                  <a:pt x="957288" y="3447899"/>
                </a:cubicBezTo>
                <a:lnTo>
                  <a:pt x="956676" y="3450585"/>
                </a:lnTo>
                <a:lnTo>
                  <a:pt x="956162" y="3453670"/>
                </a:lnTo>
                <a:lnTo>
                  <a:pt x="955551" y="3456354"/>
                </a:lnTo>
                <a:cubicBezTo>
                  <a:pt x="955743" y="3457716"/>
                  <a:pt x="955935" y="3459078"/>
                  <a:pt x="956127" y="3460440"/>
                </a:cubicBezTo>
                <a:lnTo>
                  <a:pt x="956002" y="3465120"/>
                </a:lnTo>
                <a:cubicBezTo>
                  <a:pt x="956552" y="3467944"/>
                  <a:pt x="957100" y="3470768"/>
                  <a:pt x="957650" y="3473592"/>
                </a:cubicBezTo>
                <a:lnTo>
                  <a:pt x="957624" y="3478671"/>
                </a:lnTo>
                <a:lnTo>
                  <a:pt x="957890" y="3484946"/>
                </a:lnTo>
                <a:lnTo>
                  <a:pt x="957056" y="3491912"/>
                </a:lnTo>
                <a:lnTo>
                  <a:pt x="956330" y="3497584"/>
                </a:lnTo>
                <a:lnTo>
                  <a:pt x="956311" y="3500970"/>
                </a:lnTo>
                <a:cubicBezTo>
                  <a:pt x="956374" y="3501800"/>
                  <a:pt x="956435" y="3502631"/>
                  <a:pt x="956497" y="3503461"/>
                </a:cubicBezTo>
                <a:cubicBezTo>
                  <a:pt x="956560" y="3504291"/>
                  <a:pt x="956621" y="3505121"/>
                  <a:pt x="956683" y="3505951"/>
                </a:cubicBezTo>
                <a:lnTo>
                  <a:pt x="957951" y="3511136"/>
                </a:lnTo>
                <a:lnTo>
                  <a:pt x="958801" y="3519804"/>
                </a:lnTo>
                <a:lnTo>
                  <a:pt x="958960" y="3527373"/>
                </a:lnTo>
                <a:lnTo>
                  <a:pt x="957640" y="3532345"/>
                </a:lnTo>
                <a:lnTo>
                  <a:pt x="956930" y="3534631"/>
                </a:lnTo>
                <a:lnTo>
                  <a:pt x="956319" y="3537317"/>
                </a:lnTo>
                <a:lnTo>
                  <a:pt x="955903" y="3540800"/>
                </a:lnTo>
                <a:cubicBezTo>
                  <a:pt x="956095" y="3542162"/>
                  <a:pt x="956286" y="3543524"/>
                  <a:pt x="956479" y="3544886"/>
                </a:cubicBezTo>
                <a:cubicBezTo>
                  <a:pt x="956996" y="3547577"/>
                  <a:pt x="957512" y="3550269"/>
                  <a:pt x="958029" y="3552960"/>
                </a:cubicBezTo>
                <a:lnTo>
                  <a:pt x="958879" y="3561628"/>
                </a:lnTo>
                <a:lnTo>
                  <a:pt x="958047" y="3568594"/>
                </a:lnTo>
                <a:lnTo>
                  <a:pt x="957124" y="3573469"/>
                </a:lnTo>
                <a:lnTo>
                  <a:pt x="955865" y="3585611"/>
                </a:lnTo>
                <a:lnTo>
                  <a:pt x="955492" y="3599649"/>
                </a:lnTo>
                <a:lnTo>
                  <a:pt x="954624" y="3613387"/>
                </a:lnTo>
                <a:lnTo>
                  <a:pt x="953373" y="3623836"/>
                </a:lnTo>
                <a:lnTo>
                  <a:pt x="952443" y="3630404"/>
                </a:lnTo>
                <a:lnTo>
                  <a:pt x="952212" y="3636377"/>
                </a:lnTo>
                <a:lnTo>
                  <a:pt x="951982" y="3642351"/>
                </a:lnTo>
                <a:lnTo>
                  <a:pt x="951547" y="3649219"/>
                </a:lnTo>
                <a:lnTo>
                  <a:pt x="926628" y="3823951"/>
                </a:lnTo>
                <a:lnTo>
                  <a:pt x="921938" y="3844538"/>
                </a:lnTo>
                <a:lnTo>
                  <a:pt x="917648" y="3865029"/>
                </a:lnTo>
                <a:lnTo>
                  <a:pt x="913854" y="3885821"/>
                </a:lnTo>
                <a:lnTo>
                  <a:pt x="908668" y="3906109"/>
                </a:lnTo>
                <a:lnTo>
                  <a:pt x="901347" y="3934948"/>
                </a:lnTo>
                <a:lnTo>
                  <a:pt x="901444" y="3935346"/>
                </a:lnTo>
                <a:lnTo>
                  <a:pt x="901240" y="3936242"/>
                </a:lnTo>
                <a:lnTo>
                  <a:pt x="870110" y="4042330"/>
                </a:lnTo>
                <a:lnTo>
                  <a:pt x="868798" y="4045608"/>
                </a:lnTo>
                <a:lnTo>
                  <a:pt x="868488" y="4047798"/>
                </a:lnTo>
                <a:lnTo>
                  <a:pt x="867788" y="4048392"/>
                </a:lnTo>
                <a:lnTo>
                  <a:pt x="867681" y="4049685"/>
                </a:lnTo>
                <a:lnTo>
                  <a:pt x="867079" y="4050679"/>
                </a:lnTo>
                <a:lnTo>
                  <a:pt x="866874" y="4051574"/>
                </a:lnTo>
                <a:lnTo>
                  <a:pt x="790833" y="4252323"/>
                </a:lnTo>
                <a:lnTo>
                  <a:pt x="790524" y="4254513"/>
                </a:lnTo>
                <a:lnTo>
                  <a:pt x="788812" y="4257890"/>
                </a:lnTo>
                <a:lnTo>
                  <a:pt x="766626" y="4310649"/>
                </a:lnTo>
                <a:lnTo>
                  <a:pt x="764908" y="4315719"/>
                </a:lnTo>
                <a:lnTo>
                  <a:pt x="762789" y="4320886"/>
                </a:lnTo>
                <a:lnTo>
                  <a:pt x="760883" y="4323465"/>
                </a:lnTo>
                <a:lnTo>
                  <a:pt x="760174" y="4325752"/>
                </a:lnTo>
                <a:lnTo>
                  <a:pt x="759873" y="4326248"/>
                </a:lnTo>
                <a:lnTo>
                  <a:pt x="759270" y="4327241"/>
                </a:lnTo>
                <a:lnTo>
                  <a:pt x="758968" y="4327737"/>
                </a:lnTo>
                <a:lnTo>
                  <a:pt x="758366" y="4328729"/>
                </a:lnTo>
                <a:lnTo>
                  <a:pt x="758162" y="4329624"/>
                </a:lnTo>
                <a:lnTo>
                  <a:pt x="757860" y="4330121"/>
                </a:lnTo>
                <a:lnTo>
                  <a:pt x="616959" y="4594062"/>
                </a:lnTo>
                <a:lnTo>
                  <a:pt x="616657" y="4594558"/>
                </a:lnTo>
                <a:lnTo>
                  <a:pt x="615655" y="4595648"/>
                </a:lnTo>
                <a:lnTo>
                  <a:pt x="615354" y="4596144"/>
                </a:lnTo>
                <a:lnTo>
                  <a:pt x="614751" y="4597136"/>
                </a:lnTo>
                <a:lnTo>
                  <a:pt x="612535" y="4601905"/>
                </a:lnTo>
                <a:lnTo>
                  <a:pt x="609424" y="4606469"/>
                </a:lnTo>
                <a:lnTo>
                  <a:pt x="607713" y="4609846"/>
                </a:lnTo>
                <a:lnTo>
                  <a:pt x="605507" y="4612921"/>
                </a:lnTo>
                <a:lnTo>
                  <a:pt x="597964" y="4627022"/>
                </a:lnTo>
                <a:lnTo>
                  <a:pt x="597264" y="4627616"/>
                </a:lnTo>
                <a:lnTo>
                  <a:pt x="597060" y="4628511"/>
                </a:lnTo>
                <a:lnTo>
                  <a:pt x="594853" y="4631586"/>
                </a:lnTo>
                <a:lnTo>
                  <a:pt x="593346" y="4634068"/>
                </a:lnTo>
                <a:lnTo>
                  <a:pt x="592238" y="4636452"/>
                </a:lnTo>
                <a:lnTo>
                  <a:pt x="572154" y="4668410"/>
                </a:lnTo>
                <a:lnTo>
                  <a:pt x="570851" y="4669997"/>
                </a:lnTo>
                <a:lnTo>
                  <a:pt x="569947" y="4671486"/>
                </a:lnTo>
                <a:lnTo>
                  <a:pt x="569743" y="4672381"/>
                </a:lnTo>
                <a:lnTo>
                  <a:pt x="569140" y="4673373"/>
                </a:lnTo>
                <a:lnTo>
                  <a:pt x="566729" y="4677344"/>
                </a:lnTo>
                <a:lnTo>
                  <a:pt x="565932" y="4677539"/>
                </a:lnTo>
                <a:cubicBezTo>
                  <a:pt x="565929" y="4678104"/>
                  <a:pt x="565925" y="4678668"/>
                  <a:pt x="565923" y="4679232"/>
                </a:cubicBezTo>
                <a:lnTo>
                  <a:pt x="567385" y="4685214"/>
                </a:lnTo>
                <a:lnTo>
                  <a:pt x="579749" y="4682193"/>
                </a:lnTo>
                <a:lnTo>
                  <a:pt x="593407" y="4679277"/>
                </a:lnTo>
                <a:close/>
              </a:path>
            </a:pathLst>
          </a:cu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 name="矩形: 圆角 28">
            <a:extLst>
              <a:ext uri="{FF2B5EF4-FFF2-40B4-BE49-F238E27FC236}">
                <a16:creationId xmlns="" xmlns:a16="http://schemas.microsoft.com/office/drawing/2014/main" id="{7548D6FC-1ADA-4411-96D3-16BC9CA0488A}"/>
              </a:ext>
            </a:extLst>
          </p:cNvPr>
          <p:cNvSpPr/>
          <p:nvPr/>
        </p:nvSpPr>
        <p:spPr>
          <a:xfrm>
            <a:off x="3994150" y="1493838"/>
            <a:ext cx="1387475" cy="552450"/>
          </a:xfrm>
          <a:prstGeom prst="roundRect">
            <a:avLst>
              <a:gd name="adj" fmla="val 50000"/>
            </a:avLst>
          </a:prstGeom>
          <a:solidFill>
            <a:srgbClr val="21283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矩形: 圆角 29">
            <a:extLst>
              <a:ext uri="{FF2B5EF4-FFF2-40B4-BE49-F238E27FC236}">
                <a16:creationId xmlns="" xmlns:a16="http://schemas.microsoft.com/office/drawing/2014/main" id="{C12C3966-AE73-42FA-BDDB-E2E025D67A2D}"/>
              </a:ext>
            </a:extLst>
          </p:cNvPr>
          <p:cNvSpPr/>
          <p:nvPr/>
        </p:nvSpPr>
        <p:spPr>
          <a:xfrm>
            <a:off x="4070350" y="5118100"/>
            <a:ext cx="1387475" cy="552450"/>
          </a:xfrm>
          <a:prstGeom prst="roundRect">
            <a:avLst>
              <a:gd name="adj" fmla="val 50000"/>
            </a:avLst>
          </a:prstGeom>
          <a:solidFill>
            <a:srgbClr val="C71D2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 name="矩形: 圆角 30">
            <a:extLst>
              <a:ext uri="{FF2B5EF4-FFF2-40B4-BE49-F238E27FC236}">
                <a16:creationId xmlns="" xmlns:a16="http://schemas.microsoft.com/office/drawing/2014/main" id="{A8DF15BC-5EA3-461A-BDBB-31AEC856D6F1}"/>
              </a:ext>
            </a:extLst>
          </p:cNvPr>
          <p:cNvSpPr/>
          <p:nvPr/>
        </p:nvSpPr>
        <p:spPr>
          <a:xfrm>
            <a:off x="6261100" y="1493838"/>
            <a:ext cx="1389063" cy="552450"/>
          </a:xfrm>
          <a:prstGeom prst="roundRect">
            <a:avLst>
              <a:gd name="adj" fmla="val 50000"/>
            </a:avLst>
          </a:prstGeom>
          <a:solidFill>
            <a:srgbClr val="65BB5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 name="矩形: 圆角 31">
            <a:extLst>
              <a:ext uri="{FF2B5EF4-FFF2-40B4-BE49-F238E27FC236}">
                <a16:creationId xmlns="" xmlns:a16="http://schemas.microsoft.com/office/drawing/2014/main" id="{FB8E8147-6CD8-4018-A82C-A2461F9FBE66}"/>
              </a:ext>
            </a:extLst>
          </p:cNvPr>
          <p:cNvSpPr/>
          <p:nvPr/>
        </p:nvSpPr>
        <p:spPr>
          <a:xfrm>
            <a:off x="6451600" y="5118100"/>
            <a:ext cx="1389063" cy="552450"/>
          </a:xfrm>
          <a:prstGeom prst="roundRect">
            <a:avLst>
              <a:gd name="adj" fmla="val 50000"/>
            </a:avLst>
          </a:prstGeom>
          <a:solidFill>
            <a:srgbClr val="F1A72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2297" name="文本框 33"/>
          <p:cNvSpPr txBox="1">
            <a:spLocks noChangeArrowheads="1"/>
          </p:cNvSpPr>
          <p:nvPr/>
        </p:nvSpPr>
        <p:spPr bwMode="auto">
          <a:xfrm>
            <a:off x="4441825" y="1538288"/>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人</a:t>
            </a:r>
          </a:p>
        </p:txBody>
      </p:sp>
      <p:sp>
        <p:nvSpPr>
          <p:cNvPr id="12298" name="文本框 34"/>
          <p:cNvSpPr txBox="1">
            <a:spLocks noChangeArrowheads="1"/>
          </p:cNvSpPr>
          <p:nvPr/>
        </p:nvSpPr>
        <p:spPr bwMode="auto">
          <a:xfrm>
            <a:off x="6686550" y="1528763"/>
            <a:ext cx="49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物</a:t>
            </a:r>
          </a:p>
        </p:txBody>
      </p:sp>
      <p:sp>
        <p:nvSpPr>
          <p:cNvPr id="12299" name="文本框 35"/>
          <p:cNvSpPr txBox="1">
            <a:spLocks noChangeArrowheads="1"/>
          </p:cNvSpPr>
          <p:nvPr/>
        </p:nvSpPr>
        <p:spPr bwMode="auto">
          <a:xfrm>
            <a:off x="4383088" y="51625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环境</a:t>
            </a:r>
          </a:p>
        </p:txBody>
      </p:sp>
      <p:sp>
        <p:nvSpPr>
          <p:cNvPr id="12300" name="文本框 38"/>
          <p:cNvSpPr txBox="1">
            <a:spLocks noChangeArrowheads="1"/>
          </p:cNvSpPr>
          <p:nvPr/>
        </p:nvSpPr>
        <p:spPr bwMode="auto">
          <a:xfrm>
            <a:off x="6734175" y="51625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方法</a:t>
            </a:r>
          </a:p>
        </p:txBody>
      </p:sp>
      <p:sp>
        <p:nvSpPr>
          <p:cNvPr id="12301" name="文本框 46"/>
          <p:cNvSpPr txBox="1">
            <a:spLocks noChangeArrowheads="1"/>
          </p:cNvSpPr>
          <p:nvPr/>
        </p:nvSpPr>
        <p:spPr bwMode="auto">
          <a:xfrm>
            <a:off x="9209088" y="3152775"/>
            <a:ext cx="87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单击</a:t>
            </a:r>
            <a:endParaRPr lang="en-US" altLang="zh-CN">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a:solidFill>
                  <a:schemeClr val="bg1"/>
                </a:solidFill>
                <a:latin typeface="微软雅黑" panose="020B0503020204020204" pitchFamily="34" charset="-122"/>
                <a:ea typeface="微软雅黑" panose="020B0503020204020204" pitchFamily="34" charset="-122"/>
              </a:rPr>
              <a:t>添加</a:t>
            </a:r>
            <a:endParaRPr lang="en-US" altLang="zh-CN">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a:solidFill>
                  <a:schemeClr val="bg1"/>
                </a:solidFill>
                <a:latin typeface="微软雅黑" panose="020B0503020204020204" pitchFamily="34" charset="-122"/>
                <a:ea typeface="微软雅黑" panose="020B0503020204020204" pitchFamily="34" charset="-122"/>
              </a:rPr>
              <a:t>关键词</a:t>
            </a:r>
          </a:p>
        </p:txBody>
      </p:sp>
      <p:grpSp>
        <p:nvGrpSpPr>
          <p:cNvPr id="12302" name="组合 51"/>
          <p:cNvGrpSpPr>
            <a:grpSpLocks/>
          </p:cNvGrpSpPr>
          <p:nvPr/>
        </p:nvGrpSpPr>
        <p:grpSpPr bwMode="auto">
          <a:xfrm>
            <a:off x="3638550" y="2295525"/>
            <a:ext cx="1268413" cy="307975"/>
            <a:chOff x="3473006" y="2109958"/>
            <a:chExt cx="1267926" cy="307777"/>
          </a:xfrm>
        </p:grpSpPr>
        <p:cxnSp>
          <p:nvCxnSpPr>
            <p:cNvPr id="49" name="直接箭头连接符 48">
              <a:extLst>
                <a:ext uri="{FF2B5EF4-FFF2-40B4-BE49-F238E27FC236}">
                  <a16:creationId xmlns="" xmlns:a16="http://schemas.microsoft.com/office/drawing/2014/main" id="{5C72F752-DCCD-4E96-913B-51EA5683A91E}"/>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38" name="文本框 49"/>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05" name="组合 52"/>
          <p:cNvGrpSpPr>
            <a:grpSpLocks/>
          </p:cNvGrpSpPr>
          <p:nvPr/>
        </p:nvGrpSpPr>
        <p:grpSpPr bwMode="auto">
          <a:xfrm>
            <a:off x="3717925" y="2644775"/>
            <a:ext cx="1268413" cy="307975"/>
            <a:chOff x="3473006" y="2109958"/>
            <a:chExt cx="1267926" cy="307777"/>
          </a:xfrm>
        </p:grpSpPr>
        <p:cxnSp>
          <p:nvCxnSpPr>
            <p:cNvPr id="54" name="直接箭头连接符 53">
              <a:extLst>
                <a:ext uri="{FF2B5EF4-FFF2-40B4-BE49-F238E27FC236}">
                  <a16:creationId xmlns="" xmlns:a16="http://schemas.microsoft.com/office/drawing/2014/main" id="{8644A29B-E5CB-4971-97D1-D9454059BD4B}"/>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36" name="文本框 54"/>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08" name="组合 55"/>
          <p:cNvGrpSpPr>
            <a:grpSpLocks/>
          </p:cNvGrpSpPr>
          <p:nvPr/>
        </p:nvGrpSpPr>
        <p:grpSpPr bwMode="auto">
          <a:xfrm>
            <a:off x="3790950" y="2994025"/>
            <a:ext cx="1268413" cy="307975"/>
            <a:chOff x="3473006" y="2109958"/>
            <a:chExt cx="1267926" cy="307777"/>
          </a:xfrm>
        </p:grpSpPr>
        <p:cxnSp>
          <p:nvCxnSpPr>
            <p:cNvPr id="57" name="直接箭头连接符 56">
              <a:extLst>
                <a:ext uri="{FF2B5EF4-FFF2-40B4-BE49-F238E27FC236}">
                  <a16:creationId xmlns="" xmlns:a16="http://schemas.microsoft.com/office/drawing/2014/main" id="{859A9A85-70B1-4404-8D9C-FA5E49CFD64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34" name="文本框 57"/>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11" name="组合 58"/>
          <p:cNvGrpSpPr>
            <a:grpSpLocks/>
          </p:cNvGrpSpPr>
          <p:nvPr/>
        </p:nvGrpSpPr>
        <p:grpSpPr bwMode="auto">
          <a:xfrm>
            <a:off x="3760788" y="3821113"/>
            <a:ext cx="1268412" cy="307975"/>
            <a:chOff x="3473006" y="2109958"/>
            <a:chExt cx="1267926" cy="307777"/>
          </a:xfrm>
        </p:grpSpPr>
        <p:cxnSp>
          <p:nvCxnSpPr>
            <p:cNvPr id="60" name="直接箭头连接符 59">
              <a:extLst>
                <a:ext uri="{FF2B5EF4-FFF2-40B4-BE49-F238E27FC236}">
                  <a16:creationId xmlns="" xmlns:a16="http://schemas.microsoft.com/office/drawing/2014/main" id="{631F0131-F581-4C0D-8031-387AB0A913AD}"/>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60"/>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14" name="组合 61"/>
          <p:cNvGrpSpPr>
            <a:grpSpLocks/>
          </p:cNvGrpSpPr>
          <p:nvPr/>
        </p:nvGrpSpPr>
        <p:grpSpPr bwMode="auto">
          <a:xfrm>
            <a:off x="3648075" y="4249738"/>
            <a:ext cx="1268413" cy="307975"/>
            <a:chOff x="3473006" y="2109958"/>
            <a:chExt cx="1267926" cy="307777"/>
          </a:xfrm>
        </p:grpSpPr>
        <p:cxnSp>
          <p:nvCxnSpPr>
            <p:cNvPr id="63" name="直接箭头连接符 62">
              <a:extLst>
                <a:ext uri="{FF2B5EF4-FFF2-40B4-BE49-F238E27FC236}">
                  <a16:creationId xmlns="" xmlns:a16="http://schemas.microsoft.com/office/drawing/2014/main" id="{7267B03E-B3C2-4104-810C-B43D0F07E251}"/>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30" name="文本框 63"/>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17" name="组合 64"/>
          <p:cNvGrpSpPr>
            <a:grpSpLocks/>
          </p:cNvGrpSpPr>
          <p:nvPr/>
        </p:nvGrpSpPr>
        <p:grpSpPr bwMode="auto">
          <a:xfrm>
            <a:off x="3570288" y="4591050"/>
            <a:ext cx="1268412" cy="307975"/>
            <a:chOff x="3473006" y="2109958"/>
            <a:chExt cx="1267926" cy="307777"/>
          </a:xfrm>
        </p:grpSpPr>
        <p:cxnSp>
          <p:nvCxnSpPr>
            <p:cNvPr id="66" name="直接箭头连接符 65">
              <a:extLst>
                <a:ext uri="{FF2B5EF4-FFF2-40B4-BE49-F238E27FC236}">
                  <a16:creationId xmlns="" xmlns:a16="http://schemas.microsoft.com/office/drawing/2014/main" id="{556D88F5-30BB-4D7A-9431-E75368806CDC}"/>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28" name="文本框 66"/>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20" name="组合 67"/>
          <p:cNvGrpSpPr>
            <a:grpSpLocks/>
          </p:cNvGrpSpPr>
          <p:nvPr/>
        </p:nvGrpSpPr>
        <p:grpSpPr bwMode="auto">
          <a:xfrm>
            <a:off x="5868988" y="2184400"/>
            <a:ext cx="1268412" cy="307975"/>
            <a:chOff x="3473006" y="2109958"/>
            <a:chExt cx="1267926" cy="307777"/>
          </a:xfrm>
        </p:grpSpPr>
        <p:cxnSp>
          <p:nvCxnSpPr>
            <p:cNvPr id="69" name="直接箭头连接符 68">
              <a:extLst>
                <a:ext uri="{FF2B5EF4-FFF2-40B4-BE49-F238E27FC236}">
                  <a16:creationId xmlns="" xmlns:a16="http://schemas.microsoft.com/office/drawing/2014/main" id="{5642955E-8207-44E0-8652-E6333E306773}"/>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69"/>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23" name="组合 70"/>
          <p:cNvGrpSpPr>
            <a:grpSpLocks/>
          </p:cNvGrpSpPr>
          <p:nvPr/>
        </p:nvGrpSpPr>
        <p:grpSpPr bwMode="auto">
          <a:xfrm>
            <a:off x="5975350" y="2608263"/>
            <a:ext cx="1266825" cy="307975"/>
            <a:chOff x="3473006" y="2109958"/>
            <a:chExt cx="1267926" cy="307777"/>
          </a:xfrm>
        </p:grpSpPr>
        <p:cxnSp>
          <p:nvCxnSpPr>
            <p:cNvPr id="72" name="直接箭头连接符 71">
              <a:extLst>
                <a:ext uri="{FF2B5EF4-FFF2-40B4-BE49-F238E27FC236}">
                  <a16:creationId xmlns="" xmlns:a16="http://schemas.microsoft.com/office/drawing/2014/main" id="{AF1DA32B-2415-44FC-AB52-5E4557709DD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24" name="文本框 72"/>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26" name="组合 73"/>
          <p:cNvGrpSpPr>
            <a:grpSpLocks/>
          </p:cNvGrpSpPr>
          <p:nvPr/>
        </p:nvGrpSpPr>
        <p:grpSpPr bwMode="auto">
          <a:xfrm>
            <a:off x="6065838" y="2994025"/>
            <a:ext cx="1268412" cy="307975"/>
            <a:chOff x="3473006" y="2109958"/>
            <a:chExt cx="1267926" cy="307777"/>
          </a:xfrm>
        </p:grpSpPr>
        <p:cxnSp>
          <p:nvCxnSpPr>
            <p:cNvPr id="75" name="直接箭头连接符 74">
              <a:extLst>
                <a:ext uri="{FF2B5EF4-FFF2-40B4-BE49-F238E27FC236}">
                  <a16:creationId xmlns="" xmlns:a16="http://schemas.microsoft.com/office/drawing/2014/main" id="{F92D7DAD-3B2A-40C2-967C-A44AA55558FC}"/>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22" name="文本框 75"/>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29" name="组合 76"/>
          <p:cNvGrpSpPr>
            <a:grpSpLocks/>
          </p:cNvGrpSpPr>
          <p:nvPr/>
        </p:nvGrpSpPr>
        <p:grpSpPr bwMode="auto">
          <a:xfrm>
            <a:off x="6096000" y="3849688"/>
            <a:ext cx="1266825" cy="307975"/>
            <a:chOff x="3473006" y="2109958"/>
            <a:chExt cx="1267926" cy="307777"/>
          </a:xfrm>
        </p:grpSpPr>
        <p:cxnSp>
          <p:nvCxnSpPr>
            <p:cNvPr id="78" name="直接箭头连接符 77">
              <a:extLst>
                <a:ext uri="{FF2B5EF4-FFF2-40B4-BE49-F238E27FC236}">
                  <a16:creationId xmlns="" xmlns:a16="http://schemas.microsoft.com/office/drawing/2014/main" id="{55407453-E8C8-40DF-AE5D-FC1F38D6500C}"/>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78"/>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32" name="组合 79"/>
          <p:cNvGrpSpPr>
            <a:grpSpLocks/>
          </p:cNvGrpSpPr>
          <p:nvPr/>
        </p:nvGrpSpPr>
        <p:grpSpPr bwMode="auto">
          <a:xfrm>
            <a:off x="6018213" y="4133850"/>
            <a:ext cx="1268412" cy="306388"/>
            <a:chOff x="3473006" y="2109958"/>
            <a:chExt cx="1267926" cy="307777"/>
          </a:xfrm>
        </p:grpSpPr>
        <p:cxnSp>
          <p:nvCxnSpPr>
            <p:cNvPr id="81" name="直接箭头连接符 80">
              <a:extLst>
                <a:ext uri="{FF2B5EF4-FFF2-40B4-BE49-F238E27FC236}">
                  <a16:creationId xmlns="" xmlns:a16="http://schemas.microsoft.com/office/drawing/2014/main" id="{34DBD0B4-E760-4EBC-866C-6F59B7774237}"/>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18" name="文本框 81"/>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2335" name="组合 82"/>
          <p:cNvGrpSpPr>
            <a:grpSpLocks/>
          </p:cNvGrpSpPr>
          <p:nvPr/>
        </p:nvGrpSpPr>
        <p:grpSpPr bwMode="auto">
          <a:xfrm>
            <a:off x="5911850" y="4535488"/>
            <a:ext cx="1268413" cy="307975"/>
            <a:chOff x="3473006" y="2109958"/>
            <a:chExt cx="1267926" cy="307777"/>
          </a:xfrm>
        </p:grpSpPr>
        <p:cxnSp>
          <p:nvCxnSpPr>
            <p:cNvPr id="84" name="直接箭头连接符 83">
              <a:extLst>
                <a:ext uri="{FF2B5EF4-FFF2-40B4-BE49-F238E27FC236}">
                  <a16:creationId xmlns="" xmlns:a16="http://schemas.microsoft.com/office/drawing/2014/main" id="{CD0601D7-CA5B-4BEB-B299-5F48A57C517E}"/>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2316" name="文本框 84"/>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297"/>
                                        </p:tgtEl>
                                        <p:attrNameLst>
                                          <p:attrName>style.visibility</p:attrName>
                                        </p:attrNameLst>
                                      </p:cBhvr>
                                      <p:to>
                                        <p:strVal val="visible"/>
                                      </p:to>
                                    </p:set>
                                    <p:animEffect transition="in" filter="fade">
                                      <p:cBhvr>
                                        <p:cTn id="42" dur="1000"/>
                                        <p:tgtEl>
                                          <p:spTgt spid="12297"/>
                                        </p:tgtEl>
                                      </p:cBhvr>
                                    </p:animEffect>
                                    <p:anim calcmode="lin" valueType="num">
                                      <p:cBhvr>
                                        <p:cTn id="43" dur="1000" fill="hold"/>
                                        <p:tgtEl>
                                          <p:spTgt spid="12297"/>
                                        </p:tgtEl>
                                        <p:attrNameLst>
                                          <p:attrName>ppt_x</p:attrName>
                                        </p:attrNameLst>
                                      </p:cBhvr>
                                      <p:tavLst>
                                        <p:tav tm="0">
                                          <p:val>
                                            <p:strVal val="#ppt_x"/>
                                          </p:val>
                                        </p:tav>
                                        <p:tav tm="100000">
                                          <p:val>
                                            <p:strVal val="#ppt_x"/>
                                          </p:val>
                                        </p:tav>
                                      </p:tavLst>
                                    </p:anim>
                                    <p:anim calcmode="lin" valueType="num">
                                      <p:cBhvr>
                                        <p:cTn id="44" dur="1000" fill="hold"/>
                                        <p:tgtEl>
                                          <p:spTgt spid="1229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298"/>
                                        </p:tgtEl>
                                        <p:attrNameLst>
                                          <p:attrName>style.visibility</p:attrName>
                                        </p:attrNameLst>
                                      </p:cBhvr>
                                      <p:to>
                                        <p:strVal val="visible"/>
                                      </p:to>
                                    </p:set>
                                    <p:animEffect transition="in" filter="fade">
                                      <p:cBhvr>
                                        <p:cTn id="47" dur="1000"/>
                                        <p:tgtEl>
                                          <p:spTgt spid="12298"/>
                                        </p:tgtEl>
                                      </p:cBhvr>
                                    </p:animEffect>
                                    <p:anim calcmode="lin" valueType="num">
                                      <p:cBhvr>
                                        <p:cTn id="48" dur="1000" fill="hold"/>
                                        <p:tgtEl>
                                          <p:spTgt spid="12298"/>
                                        </p:tgtEl>
                                        <p:attrNameLst>
                                          <p:attrName>ppt_x</p:attrName>
                                        </p:attrNameLst>
                                      </p:cBhvr>
                                      <p:tavLst>
                                        <p:tav tm="0">
                                          <p:val>
                                            <p:strVal val="#ppt_x"/>
                                          </p:val>
                                        </p:tav>
                                        <p:tav tm="100000">
                                          <p:val>
                                            <p:strVal val="#ppt_x"/>
                                          </p:val>
                                        </p:tav>
                                      </p:tavLst>
                                    </p:anim>
                                    <p:anim calcmode="lin" valueType="num">
                                      <p:cBhvr>
                                        <p:cTn id="49" dur="1000" fill="hold"/>
                                        <p:tgtEl>
                                          <p:spTgt spid="1229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299"/>
                                        </p:tgtEl>
                                        <p:attrNameLst>
                                          <p:attrName>style.visibility</p:attrName>
                                        </p:attrNameLst>
                                      </p:cBhvr>
                                      <p:to>
                                        <p:strVal val="visible"/>
                                      </p:to>
                                    </p:set>
                                    <p:animEffect transition="in" filter="fade">
                                      <p:cBhvr>
                                        <p:cTn id="52" dur="1000"/>
                                        <p:tgtEl>
                                          <p:spTgt spid="12299"/>
                                        </p:tgtEl>
                                      </p:cBhvr>
                                    </p:animEffect>
                                    <p:anim calcmode="lin" valueType="num">
                                      <p:cBhvr>
                                        <p:cTn id="53" dur="1000" fill="hold"/>
                                        <p:tgtEl>
                                          <p:spTgt spid="12299"/>
                                        </p:tgtEl>
                                        <p:attrNameLst>
                                          <p:attrName>ppt_x</p:attrName>
                                        </p:attrNameLst>
                                      </p:cBhvr>
                                      <p:tavLst>
                                        <p:tav tm="0">
                                          <p:val>
                                            <p:strVal val="#ppt_x"/>
                                          </p:val>
                                        </p:tav>
                                        <p:tav tm="100000">
                                          <p:val>
                                            <p:strVal val="#ppt_x"/>
                                          </p:val>
                                        </p:tav>
                                      </p:tavLst>
                                    </p:anim>
                                    <p:anim calcmode="lin" valueType="num">
                                      <p:cBhvr>
                                        <p:cTn id="54" dur="1000" fill="hold"/>
                                        <p:tgtEl>
                                          <p:spTgt spid="1229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300"/>
                                        </p:tgtEl>
                                        <p:attrNameLst>
                                          <p:attrName>style.visibility</p:attrName>
                                        </p:attrNameLst>
                                      </p:cBhvr>
                                      <p:to>
                                        <p:strVal val="visible"/>
                                      </p:to>
                                    </p:set>
                                    <p:animEffect transition="in" filter="fade">
                                      <p:cBhvr>
                                        <p:cTn id="57" dur="1000"/>
                                        <p:tgtEl>
                                          <p:spTgt spid="12300"/>
                                        </p:tgtEl>
                                      </p:cBhvr>
                                    </p:animEffect>
                                    <p:anim calcmode="lin" valueType="num">
                                      <p:cBhvr>
                                        <p:cTn id="58" dur="1000" fill="hold"/>
                                        <p:tgtEl>
                                          <p:spTgt spid="12300"/>
                                        </p:tgtEl>
                                        <p:attrNameLst>
                                          <p:attrName>ppt_x</p:attrName>
                                        </p:attrNameLst>
                                      </p:cBhvr>
                                      <p:tavLst>
                                        <p:tav tm="0">
                                          <p:val>
                                            <p:strVal val="#ppt_x"/>
                                          </p:val>
                                        </p:tav>
                                        <p:tav tm="100000">
                                          <p:val>
                                            <p:strVal val="#ppt_x"/>
                                          </p:val>
                                        </p:tav>
                                      </p:tavLst>
                                    </p:anim>
                                    <p:anim calcmode="lin" valueType="num">
                                      <p:cBhvr>
                                        <p:cTn id="59" dur="1000" fill="hold"/>
                                        <p:tgtEl>
                                          <p:spTgt spid="1230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301"/>
                                        </p:tgtEl>
                                        <p:attrNameLst>
                                          <p:attrName>style.visibility</p:attrName>
                                        </p:attrNameLst>
                                      </p:cBhvr>
                                      <p:to>
                                        <p:strVal val="visible"/>
                                      </p:to>
                                    </p:set>
                                    <p:animEffect transition="in" filter="fade">
                                      <p:cBhvr>
                                        <p:cTn id="62" dur="1000"/>
                                        <p:tgtEl>
                                          <p:spTgt spid="12301"/>
                                        </p:tgtEl>
                                      </p:cBhvr>
                                    </p:animEffect>
                                    <p:anim calcmode="lin" valueType="num">
                                      <p:cBhvr>
                                        <p:cTn id="63" dur="1000" fill="hold"/>
                                        <p:tgtEl>
                                          <p:spTgt spid="12301"/>
                                        </p:tgtEl>
                                        <p:attrNameLst>
                                          <p:attrName>ppt_x</p:attrName>
                                        </p:attrNameLst>
                                      </p:cBhvr>
                                      <p:tavLst>
                                        <p:tav tm="0">
                                          <p:val>
                                            <p:strVal val="#ppt_x"/>
                                          </p:val>
                                        </p:tav>
                                        <p:tav tm="100000">
                                          <p:val>
                                            <p:strVal val="#ppt_x"/>
                                          </p:val>
                                        </p:tav>
                                      </p:tavLst>
                                    </p:anim>
                                    <p:anim calcmode="lin" valueType="num">
                                      <p:cBhvr>
                                        <p:cTn id="64" dur="1000" fill="hold"/>
                                        <p:tgtEl>
                                          <p:spTgt spid="1230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2302"/>
                                        </p:tgtEl>
                                        <p:attrNameLst>
                                          <p:attrName>style.visibility</p:attrName>
                                        </p:attrNameLst>
                                      </p:cBhvr>
                                      <p:to>
                                        <p:strVal val="visible"/>
                                      </p:to>
                                    </p:set>
                                    <p:animEffect transition="in" filter="fade">
                                      <p:cBhvr>
                                        <p:cTn id="67" dur="1000"/>
                                        <p:tgtEl>
                                          <p:spTgt spid="12302"/>
                                        </p:tgtEl>
                                      </p:cBhvr>
                                    </p:animEffect>
                                    <p:anim calcmode="lin" valueType="num">
                                      <p:cBhvr>
                                        <p:cTn id="68" dur="1000" fill="hold"/>
                                        <p:tgtEl>
                                          <p:spTgt spid="12302"/>
                                        </p:tgtEl>
                                        <p:attrNameLst>
                                          <p:attrName>ppt_x</p:attrName>
                                        </p:attrNameLst>
                                      </p:cBhvr>
                                      <p:tavLst>
                                        <p:tav tm="0">
                                          <p:val>
                                            <p:strVal val="#ppt_x"/>
                                          </p:val>
                                        </p:tav>
                                        <p:tav tm="100000">
                                          <p:val>
                                            <p:strVal val="#ppt_x"/>
                                          </p:val>
                                        </p:tav>
                                      </p:tavLst>
                                    </p:anim>
                                    <p:anim calcmode="lin" valueType="num">
                                      <p:cBhvr>
                                        <p:cTn id="69" dur="1000" fill="hold"/>
                                        <p:tgtEl>
                                          <p:spTgt spid="1230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2305"/>
                                        </p:tgtEl>
                                        <p:attrNameLst>
                                          <p:attrName>style.visibility</p:attrName>
                                        </p:attrNameLst>
                                      </p:cBhvr>
                                      <p:to>
                                        <p:strVal val="visible"/>
                                      </p:to>
                                    </p:set>
                                    <p:animEffect transition="in" filter="fade">
                                      <p:cBhvr>
                                        <p:cTn id="72" dur="1000"/>
                                        <p:tgtEl>
                                          <p:spTgt spid="12305"/>
                                        </p:tgtEl>
                                      </p:cBhvr>
                                    </p:animEffect>
                                    <p:anim calcmode="lin" valueType="num">
                                      <p:cBhvr>
                                        <p:cTn id="73" dur="1000" fill="hold"/>
                                        <p:tgtEl>
                                          <p:spTgt spid="12305"/>
                                        </p:tgtEl>
                                        <p:attrNameLst>
                                          <p:attrName>ppt_x</p:attrName>
                                        </p:attrNameLst>
                                      </p:cBhvr>
                                      <p:tavLst>
                                        <p:tav tm="0">
                                          <p:val>
                                            <p:strVal val="#ppt_x"/>
                                          </p:val>
                                        </p:tav>
                                        <p:tav tm="100000">
                                          <p:val>
                                            <p:strVal val="#ppt_x"/>
                                          </p:val>
                                        </p:tav>
                                      </p:tavLst>
                                    </p:anim>
                                    <p:anim calcmode="lin" valueType="num">
                                      <p:cBhvr>
                                        <p:cTn id="74" dur="1000" fill="hold"/>
                                        <p:tgtEl>
                                          <p:spTgt spid="1230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2308"/>
                                        </p:tgtEl>
                                        <p:attrNameLst>
                                          <p:attrName>style.visibility</p:attrName>
                                        </p:attrNameLst>
                                      </p:cBhvr>
                                      <p:to>
                                        <p:strVal val="visible"/>
                                      </p:to>
                                    </p:set>
                                    <p:animEffect transition="in" filter="fade">
                                      <p:cBhvr>
                                        <p:cTn id="77" dur="1000"/>
                                        <p:tgtEl>
                                          <p:spTgt spid="12308"/>
                                        </p:tgtEl>
                                      </p:cBhvr>
                                    </p:animEffect>
                                    <p:anim calcmode="lin" valueType="num">
                                      <p:cBhvr>
                                        <p:cTn id="78" dur="1000" fill="hold"/>
                                        <p:tgtEl>
                                          <p:spTgt spid="12308"/>
                                        </p:tgtEl>
                                        <p:attrNameLst>
                                          <p:attrName>ppt_x</p:attrName>
                                        </p:attrNameLst>
                                      </p:cBhvr>
                                      <p:tavLst>
                                        <p:tav tm="0">
                                          <p:val>
                                            <p:strVal val="#ppt_x"/>
                                          </p:val>
                                        </p:tav>
                                        <p:tav tm="100000">
                                          <p:val>
                                            <p:strVal val="#ppt_x"/>
                                          </p:val>
                                        </p:tav>
                                      </p:tavLst>
                                    </p:anim>
                                    <p:anim calcmode="lin" valueType="num">
                                      <p:cBhvr>
                                        <p:cTn id="79" dur="1000" fill="hold"/>
                                        <p:tgtEl>
                                          <p:spTgt spid="1230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2311"/>
                                        </p:tgtEl>
                                        <p:attrNameLst>
                                          <p:attrName>style.visibility</p:attrName>
                                        </p:attrNameLst>
                                      </p:cBhvr>
                                      <p:to>
                                        <p:strVal val="visible"/>
                                      </p:to>
                                    </p:set>
                                    <p:animEffect transition="in" filter="fade">
                                      <p:cBhvr>
                                        <p:cTn id="82" dur="1000"/>
                                        <p:tgtEl>
                                          <p:spTgt spid="12311"/>
                                        </p:tgtEl>
                                      </p:cBhvr>
                                    </p:animEffect>
                                    <p:anim calcmode="lin" valueType="num">
                                      <p:cBhvr>
                                        <p:cTn id="83" dur="1000" fill="hold"/>
                                        <p:tgtEl>
                                          <p:spTgt spid="12311"/>
                                        </p:tgtEl>
                                        <p:attrNameLst>
                                          <p:attrName>ppt_x</p:attrName>
                                        </p:attrNameLst>
                                      </p:cBhvr>
                                      <p:tavLst>
                                        <p:tav tm="0">
                                          <p:val>
                                            <p:strVal val="#ppt_x"/>
                                          </p:val>
                                        </p:tav>
                                        <p:tav tm="100000">
                                          <p:val>
                                            <p:strVal val="#ppt_x"/>
                                          </p:val>
                                        </p:tav>
                                      </p:tavLst>
                                    </p:anim>
                                    <p:anim calcmode="lin" valueType="num">
                                      <p:cBhvr>
                                        <p:cTn id="84" dur="1000" fill="hold"/>
                                        <p:tgtEl>
                                          <p:spTgt spid="1231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2314"/>
                                        </p:tgtEl>
                                        <p:attrNameLst>
                                          <p:attrName>style.visibility</p:attrName>
                                        </p:attrNameLst>
                                      </p:cBhvr>
                                      <p:to>
                                        <p:strVal val="visible"/>
                                      </p:to>
                                    </p:set>
                                    <p:animEffect transition="in" filter="fade">
                                      <p:cBhvr>
                                        <p:cTn id="87" dur="1000"/>
                                        <p:tgtEl>
                                          <p:spTgt spid="12314"/>
                                        </p:tgtEl>
                                      </p:cBhvr>
                                    </p:animEffect>
                                    <p:anim calcmode="lin" valueType="num">
                                      <p:cBhvr>
                                        <p:cTn id="88" dur="1000" fill="hold"/>
                                        <p:tgtEl>
                                          <p:spTgt spid="12314"/>
                                        </p:tgtEl>
                                        <p:attrNameLst>
                                          <p:attrName>ppt_x</p:attrName>
                                        </p:attrNameLst>
                                      </p:cBhvr>
                                      <p:tavLst>
                                        <p:tav tm="0">
                                          <p:val>
                                            <p:strVal val="#ppt_x"/>
                                          </p:val>
                                        </p:tav>
                                        <p:tav tm="100000">
                                          <p:val>
                                            <p:strVal val="#ppt_x"/>
                                          </p:val>
                                        </p:tav>
                                      </p:tavLst>
                                    </p:anim>
                                    <p:anim calcmode="lin" valueType="num">
                                      <p:cBhvr>
                                        <p:cTn id="89" dur="1000" fill="hold"/>
                                        <p:tgtEl>
                                          <p:spTgt spid="1231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2317"/>
                                        </p:tgtEl>
                                        <p:attrNameLst>
                                          <p:attrName>style.visibility</p:attrName>
                                        </p:attrNameLst>
                                      </p:cBhvr>
                                      <p:to>
                                        <p:strVal val="visible"/>
                                      </p:to>
                                    </p:set>
                                    <p:animEffect transition="in" filter="fade">
                                      <p:cBhvr>
                                        <p:cTn id="92" dur="1000"/>
                                        <p:tgtEl>
                                          <p:spTgt spid="12317"/>
                                        </p:tgtEl>
                                      </p:cBhvr>
                                    </p:animEffect>
                                    <p:anim calcmode="lin" valueType="num">
                                      <p:cBhvr>
                                        <p:cTn id="93" dur="1000" fill="hold"/>
                                        <p:tgtEl>
                                          <p:spTgt spid="12317"/>
                                        </p:tgtEl>
                                        <p:attrNameLst>
                                          <p:attrName>ppt_x</p:attrName>
                                        </p:attrNameLst>
                                      </p:cBhvr>
                                      <p:tavLst>
                                        <p:tav tm="0">
                                          <p:val>
                                            <p:strVal val="#ppt_x"/>
                                          </p:val>
                                        </p:tav>
                                        <p:tav tm="100000">
                                          <p:val>
                                            <p:strVal val="#ppt_x"/>
                                          </p:val>
                                        </p:tav>
                                      </p:tavLst>
                                    </p:anim>
                                    <p:anim calcmode="lin" valueType="num">
                                      <p:cBhvr>
                                        <p:cTn id="94" dur="1000" fill="hold"/>
                                        <p:tgtEl>
                                          <p:spTgt spid="1231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2320"/>
                                        </p:tgtEl>
                                        <p:attrNameLst>
                                          <p:attrName>style.visibility</p:attrName>
                                        </p:attrNameLst>
                                      </p:cBhvr>
                                      <p:to>
                                        <p:strVal val="visible"/>
                                      </p:to>
                                    </p:set>
                                    <p:animEffect transition="in" filter="fade">
                                      <p:cBhvr>
                                        <p:cTn id="97" dur="1000"/>
                                        <p:tgtEl>
                                          <p:spTgt spid="12320"/>
                                        </p:tgtEl>
                                      </p:cBhvr>
                                    </p:animEffect>
                                    <p:anim calcmode="lin" valueType="num">
                                      <p:cBhvr>
                                        <p:cTn id="98" dur="1000" fill="hold"/>
                                        <p:tgtEl>
                                          <p:spTgt spid="12320"/>
                                        </p:tgtEl>
                                        <p:attrNameLst>
                                          <p:attrName>ppt_x</p:attrName>
                                        </p:attrNameLst>
                                      </p:cBhvr>
                                      <p:tavLst>
                                        <p:tav tm="0">
                                          <p:val>
                                            <p:strVal val="#ppt_x"/>
                                          </p:val>
                                        </p:tav>
                                        <p:tav tm="100000">
                                          <p:val>
                                            <p:strVal val="#ppt_x"/>
                                          </p:val>
                                        </p:tav>
                                      </p:tavLst>
                                    </p:anim>
                                    <p:anim calcmode="lin" valueType="num">
                                      <p:cBhvr>
                                        <p:cTn id="99" dur="1000" fill="hold"/>
                                        <p:tgtEl>
                                          <p:spTgt spid="1232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2323"/>
                                        </p:tgtEl>
                                        <p:attrNameLst>
                                          <p:attrName>style.visibility</p:attrName>
                                        </p:attrNameLst>
                                      </p:cBhvr>
                                      <p:to>
                                        <p:strVal val="visible"/>
                                      </p:to>
                                    </p:set>
                                    <p:animEffect transition="in" filter="fade">
                                      <p:cBhvr>
                                        <p:cTn id="102" dur="1000"/>
                                        <p:tgtEl>
                                          <p:spTgt spid="12323"/>
                                        </p:tgtEl>
                                      </p:cBhvr>
                                    </p:animEffect>
                                    <p:anim calcmode="lin" valueType="num">
                                      <p:cBhvr>
                                        <p:cTn id="103" dur="1000" fill="hold"/>
                                        <p:tgtEl>
                                          <p:spTgt spid="12323"/>
                                        </p:tgtEl>
                                        <p:attrNameLst>
                                          <p:attrName>ppt_x</p:attrName>
                                        </p:attrNameLst>
                                      </p:cBhvr>
                                      <p:tavLst>
                                        <p:tav tm="0">
                                          <p:val>
                                            <p:strVal val="#ppt_x"/>
                                          </p:val>
                                        </p:tav>
                                        <p:tav tm="100000">
                                          <p:val>
                                            <p:strVal val="#ppt_x"/>
                                          </p:val>
                                        </p:tav>
                                      </p:tavLst>
                                    </p:anim>
                                    <p:anim calcmode="lin" valueType="num">
                                      <p:cBhvr>
                                        <p:cTn id="104" dur="1000" fill="hold"/>
                                        <p:tgtEl>
                                          <p:spTgt spid="12323"/>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2326"/>
                                        </p:tgtEl>
                                        <p:attrNameLst>
                                          <p:attrName>style.visibility</p:attrName>
                                        </p:attrNameLst>
                                      </p:cBhvr>
                                      <p:to>
                                        <p:strVal val="visible"/>
                                      </p:to>
                                    </p:set>
                                    <p:animEffect transition="in" filter="fade">
                                      <p:cBhvr>
                                        <p:cTn id="107" dur="1000"/>
                                        <p:tgtEl>
                                          <p:spTgt spid="12326"/>
                                        </p:tgtEl>
                                      </p:cBhvr>
                                    </p:animEffect>
                                    <p:anim calcmode="lin" valueType="num">
                                      <p:cBhvr>
                                        <p:cTn id="108" dur="1000" fill="hold"/>
                                        <p:tgtEl>
                                          <p:spTgt spid="12326"/>
                                        </p:tgtEl>
                                        <p:attrNameLst>
                                          <p:attrName>ppt_x</p:attrName>
                                        </p:attrNameLst>
                                      </p:cBhvr>
                                      <p:tavLst>
                                        <p:tav tm="0">
                                          <p:val>
                                            <p:strVal val="#ppt_x"/>
                                          </p:val>
                                        </p:tav>
                                        <p:tav tm="100000">
                                          <p:val>
                                            <p:strVal val="#ppt_x"/>
                                          </p:val>
                                        </p:tav>
                                      </p:tavLst>
                                    </p:anim>
                                    <p:anim calcmode="lin" valueType="num">
                                      <p:cBhvr>
                                        <p:cTn id="109" dur="1000" fill="hold"/>
                                        <p:tgtEl>
                                          <p:spTgt spid="1232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2329"/>
                                        </p:tgtEl>
                                        <p:attrNameLst>
                                          <p:attrName>style.visibility</p:attrName>
                                        </p:attrNameLst>
                                      </p:cBhvr>
                                      <p:to>
                                        <p:strVal val="visible"/>
                                      </p:to>
                                    </p:set>
                                    <p:animEffect transition="in" filter="fade">
                                      <p:cBhvr>
                                        <p:cTn id="112" dur="1000"/>
                                        <p:tgtEl>
                                          <p:spTgt spid="12329"/>
                                        </p:tgtEl>
                                      </p:cBhvr>
                                    </p:animEffect>
                                    <p:anim calcmode="lin" valueType="num">
                                      <p:cBhvr>
                                        <p:cTn id="113" dur="1000" fill="hold"/>
                                        <p:tgtEl>
                                          <p:spTgt spid="12329"/>
                                        </p:tgtEl>
                                        <p:attrNameLst>
                                          <p:attrName>ppt_x</p:attrName>
                                        </p:attrNameLst>
                                      </p:cBhvr>
                                      <p:tavLst>
                                        <p:tav tm="0">
                                          <p:val>
                                            <p:strVal val="#ppt_x"/>
                                          </p:val>
                                        </p:tav>
                                        <p:tav tm="100000">
                                          <p:val>
                                            <p:strVal val="#ppt_x"/>
                                          </p:val>
                                        </p:tav>
                                      </p:tavLst>
                                    </p:anim>
                                    <p:anim calcmode="lin" valueType="num">
                                      <p:cBhvr>
                                        <p:cTn id="114" dur="1000" fill="hold"/>
                                        <p:tgtEl>
                                          <p:spTgt spid="12329"/>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2332"/>
                                        </p:tgtEl>
                                        <p:attrNameLst>
                                          <p:attrName>style.visibility</p:attrName>
                                        </p:attrNameLst>
                                      </p:cBhvr>
                                      <p:to>
                                        <p:strVal val="visible"/>
                                      </p:to>
                                    </p:set>
                                    <p:animEffect transition="in" filter="fade">
                                      <p:cBhvr>
                                        <p:cTn id="117" dur="1000"/>
                                        <p:tgtEl>
                                          <p:spTgt spid="12332"/>
                                        </p:tgtEl>
                                      </p:cBhvr>
                                    </p:animEffect>
                                    <p:anim calcmode="lin" valueType="num">
                                      <p:cBhvr>
                                        <p:cTn id="118" dur="1000" fill="hold"/>
                                        <p:tgtEl>
                                          <p:spTgt spid="12332"/>
                                        </p:tgtEl>
                                        <p:attrNameLst>
                                          <p:attrName>ppt_x</p:attrName>
                                        </p:attrNameLst>
                                      </p:cBhvr>
                                      <p:tavLst>
                                        <p:tav tm="0">
                                          <p:val>
                                            <p:strVal val="#ppt_x"/>
                                          </p:val>
                                        </p:tav>
                                        <p:tav tm="100000">
                                          <p:val>
                                            <p:strVal val="#ppt_x"/>
                                          </p:val>
                                        </p:tav>
                                      </p:tavLst>
                                    </p:anim>
                                    <p:anim calcmode="lin" valueType="num">
                                      <p:cBhvr>
                                        <p:cTn id="119" dur="1000" fill="hold"/>
                                        <p:tgtEl>
                                          <p:spTgt spid="12332"/>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2335"/>
                                        </p:tgtEl>
                                        <p:attrNameLst>
                                          <p:attrName>style.visibility</p:attrName>
                                        </p:attrNameLst>
                                      </p:cBhvr>
                                      <p:to>
                                        <p:strVal val="visible"/>
                                      </p:to>
                                    </p:set>
                                    <p:animEffect transition="in" filter="fade">
                                      <p:cBhvr>
                                        <p:cTn id="122" dur="1000"/>
                                        <p:tgtEl>
                                          <p:spTgt spid="12335"/>
                                        </p:tgtEl>
                                      </p:cBhvr>
                                    </p:animEffect>
                                    <p:anim calcmode="lin" valueType="num">
                                      <p:cBhvr>
                                        <p:cTn id="123" dur="1000" fill="hold"/>
                                        <p:tgtEl>
                                          <p:spTgt spid="12335"/>
                                        </p:tgtEl>
                                        <p:attrNameLst>
                                          <p:attrName>ppt_x</p:attrName>
                                        </p:attrNameLst>
                                      </p:cBhvr>
                                      <p:tavLst>
                                        <p:tav tm="0">
                                          <p:val>
                                            <p:strVal val="#ppt_x"/>
                                          </p:val>
                                        </p:tav>
                                        <p:tav tm="100000">
                                          <p:val>
                                            <p:strVal val="#ppt_x"/>
                                          </p:val>
                                        </p:tav>
                                      </p:tavLst>
                                    </p:anim>
                                    <p:anim calcmode="lin" valueType="num">
                                      <p:cBhvr>
                                        <p:cTn id="124" dur="1000" fill="hold"/>
                                        <p:tgtEl>
                                          <p:spTgt spid="12335"/>
                                        </p:tgtEl>
                                        <p:attrNameLst>
                                          <p:attrName>ppt_y</p:attrName>
                                        </p:attrNameLst>
                                      </p:cBhvr>
                                      <p:tavLst>
                                        <p:tav tm="0">
                                          <p:val>
                                            <p:strVal val="#ppt_y+.1"/>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2" presetClass="entr" presetSubtype="0" fill="hold" nodeType="click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1000"/>
                                        <p:tgtEl>
                                          <p:spTgt spid="27"/>
                                        </p:tgtEl>
                                      </p:cBhvr>
                                    </p:animEffect>
                                    <p:anim calcmode="lin" valueType="num">
                                      <p:cBhvr>
                                        <p:cTn id="130" dur="1000" fill="hold"/>
                                        <p:tgtEl>
                                          <p:spTgt spid="27"/>
                                        </p:tgtEl>
                                        <p:attrNameLst>
                                          <p:attrName>ppt_x</p:attrName>
                                        </p:attrNameLst>
                                      </p:cBhvr>
                                      <p:tavLst>
                                        <p:tav tm="0">
                                          <p:val>
                                            <p:strVal val="#ppt_x"/>
                                          </p:val>
                                        </p:tav>
                                        <p:tav tm="100000">
                                          <p:val>
                                            <p:strVal val="#ppt_x"/>
                                          </p:val>
                                        </p:tav>
                                      </p:tavLst>
                                    </p:anim>
                                    <p:anim calcmode="lin" valueType="num">
                                      <p:cBhvr>
                                        <p:cTn id="1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12297" grpId="0"/>
      <p:bldP spid="12298" grpId="0"/>
      <p:bldP spid="12299" grpId="0"/>
      <p:bldP spid="12300" grpId="0"/>
      <p:bldP spid="123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5">
            <a:extLst>
              <a:ext uri="{FF2B5EF4-FFF2-40B4-BE49-F238E27FC236}">
                <a16:creationId xmlns="" xmlns:a16="http://schemas.microsoft.com/office/drawing/2014/main" id="{4F84EFE5-291C-488E-B39A-E125F96F6751}"/>
              </a:ext>
            </a:extLst>
          </p:cNvPr>
          <p:cNvGrpSpPr/>
          <p:nvPr/>
        </p:nvGrpSpPr>
        <p:grpSpPr>
          <a:xfrm>
            <a:off x="6308672" y="2410788"/>
            <a:ext cx="1317819" cy="3738179"/>
            <a:chOff x="4839326" y="1246789"/>
            <a:chExt cx="1057635" cy="3000130"/>
          </a:xfrm>
          <a:solidFill>
            <a:sysClr val="windowText" lastClr="000000">
              <a:lumMod val="65000"/>
              <a:lumOff val="35000"/>
            </a:sysClr>
          </a:solidFill>
        </p:grpSpPr>
        <p:sp>
          <p:nvSpPr>
            <p:cNvPr id="5" name="Freeform 25">
              <a:extLst>
                <a:ext uri="{FF2B5EF4-FFF2-40B4-BE49-F238E27FC236}">
                  <a16:creationId xmlns="" xmlns:a16="http://schemas.microsoft.com/office/drawing/2014/main" id="{50127501-B6FB-457D-92B4-F73F6A2E0D32}"/>
                </a:ext>
              </a:extLst>
            </p:cNvPr>
            <p:cNvSpPr/>
            <p:nvPr/>
          </p:nvSpPr>
          <p:spPr bwMode="auto">
            <a:xfrm>
              <a:off x="5364642" y="1246789"/>
              <a:ext cx="532319" cy="3000130"/>
            </a:xfrm>
            <a:custGeom>
              <a:avLst/>
              <a:gdLst/>
              <a:ahLst/>
              <a:cxnLst>
                <a:cxn ang="0">
                  <a:pos x="0" y="0"/>
                </a:cxn>
                <a:cxn ang="0">
                  <a:pos x="0" y="341"/>
                </a:cxn>
                <a:cxn ang="0">
                  <a:pos x="12" y="395"/>
                </a:cxn>
                <a:cxn ang="0">
                  <a:pos x="33" y="470"/>
                </a:cxn>
                <a:cxn ang="0">
                  <a:pos x="41" y="505"/>
                </a:cxn>
                <a:cxn ang="0">
                  <a:pos x="55" y="577"/>
                </a:cxn>
                <a:cxn ang="0">
                  <a:pos x="54" y="619"/>
                </a:cxn>
                <a:cxn ang="0">
                  <a:pos x="67" y="628"/>
                </a:cxn>
                <a:cxn ang="0">
                  <a:pos x="90" y="621"/>
                </a:cxn>
                <a:cxn ang="0">
                  <a:pos x="76" y="604"/>
                </a:cxn>
                <a:cxn ang="0">
                  <a:pos x="79" y="548"/>
                </a:cxn>
                <a:cxn ang="0">
                  <a:pos x="66" y="469"/>
                </a:cxn>
                <a:cxn ang="0">
                  <a:pos x="63" y="441"/>
                </a:cxn>
                <a:cxn ang="0">
                  <a:pos x="62" y="405"/>
                </a:cxn>
                <a:cxn ang="0">
                  <a:pos x="61" y="315"/>
                </a:cxn>
                <a:cxn ang="0">
                  <a:pos x="48" y="226"/>
                </a:cxn>
                <a:cxn ang="0">
                  <a:pos x="60" y="191"/>
                </a:cxn>
                <a:cxn ang="0">
                  <a:pos x="67" y="222"/>
                </a:cxn>
                <a:cxn ang="0">
                  <a:pos x="85" y="293"/>
                </a:cxn>
                <a:cxn ang="0">
                  <a:pos x="87" y="325"/>
                </a:cxn>
                <a:cxn ang="0">
                  <a:pos x="85" y="342"/>
                </a:cxn>
                <a:cxn ang="0">
                  <a:pos x="86" y="350"/>
                </a:cxn>
                <a:cxn ang="0">
                  <a:pos x="82" y="351"/>
                </a:cxn>
                <a:cxn ang="0">
                  <a:pos x="87" y="364"/>
                </a:cxn>
                <a:cxn ang="0">
                  <a:pos x="104" y="358"/>
                </a:cxn>
                <a:cxn ang="0">
                  <a:pos x="111" y="344"/>
                </a:cxn>
                <a:cxn ang="0">
                  <a:pos x="107" y="323"/>
                </a:cxn>
                <a:cxn ang="0">
                  <a:pos x="105" y="280"/>
                </a:cxn>
                <a:cxn ang="0">
                  <a:pos x="95" y="220"/>
                </a:cxn>
                <a:cxn ang="0">
                  <a:pos x="85" y="162"/>
                </a:cxn>
                <a:cxn ang="0">
                  <a:pos x="60" y="106"/>
                </a:cxn>
                <a:cxn ang="0">
                  <a:pos x="21" y="74"/>
                </a:cxn>
                <a:cxn ang="0">
                  <a:pos x="23" y="64"/>
                </a:cxn>
                <a:cxn ang="0">
                  <a:pos x="26" y="63"/>
                </a:cxn>
                <a:cxn ang="0">
                  <a:pos x="30" y="54"/>
                </a:cxn>
                <a:cxn ang="0">
                  <a:pos x="29" y="39"/>
                </a:cxn>
                <a:cxn ang="0">
                  <a:pos x="25" y="10"/>
                </a:cxn>
                <a:cxn ang="0">
                  <a:pos x="0" y="0"/>
                </a:cxn>
              </a:cxnLst>
              <a:rect l="0" t="0" r="r" b="b"/>
              <a:pathLst>
                <a:path w="112" h="629">
                  <a:moveTo>
                    <a:pt x="0" y="0"/>
                  </a:moveTo>
                  <a:cubicBezTo>
                    <a:pt x="0" y="341"/>
                    <a:pt x="0" y="341"/>
                    <a:pt x="0" y="341"/>
                  </a:cubicBezTo>
                  <a:cubicBezTo>
                    <a:pt x="0" y="341"/>
                    <a:pt x="3" y="374"/>
                    <a:pt x="12" y="395"/>
                  </a:cubicBezTo>
                  <a:cubicBezTo>
                    <a:pt x="20" y="416"/>
                    <a:pt x="25" y="459"/>
                    <a:pt x="33" y="470"/>
                  </a:cubicBezTo>
                  <a:cubicBezTo>
                    <a:pt x="42" y="481"/>
                    <a:pt x="40" y="490"/>
                    <a:pt x="41" y="505"/>
                  </a:cubicBezTo>
                  <a:cubicBezTo>
                    <a:pt x="42" y="520"/>
                    <a:pt x="55" y="557"/>
                    <a:pt x="55" y="577"/>
                  </a:cubicBezTo>
                  <a:cubicBezTo>
                    <a:pt x="56" y="597"/>
                    <a:pt x="53" y="612"/>
                    <a:pt x="54" y="619"/>
                  </a:cubicBezTo>
                  <a:cubicBezTo>
                    <a:pt x="54" y="627"/>
                    <a:pt x="55" y="629"/>
                    <a:pt x="67" y="628"/>
                  </a:cubicBezTo>
                  <a:cubicBezTo>
                    <a:pt x="78" y="626"/>
                    <a:pt x="92" y="627"/>
                    <a:pt x="90" y="621"/>
                  </a:cubicBezTo>
                  <a:cubicBezTo>
                    <a:pt x="88" y="616"/>
                    <a:pt x="76" y="617"/>
                    <a:pt x="76" y="604"/>
                  </a:cubicBezTo>
                  <a:cubicBezTo>
                    <a:pt x="75" y="591"/>
                    <a:pt x="75" y="585"/>
                    <a:pt x="79" y="548"/>
                  </a:cubicBezTo>
                  <a:cubicBezTo>
                    <a:pt x="82" y="511"/>
                    <a:pt x="78" y="483"/>
                    <a:pt x="66" y="469"/>
                  </a:cubicBezTo>
                  <a:cubicBezTo>
                    <a:pt x="66" y="469"/>
                    <a:pt x="68" y="453"/>
                    <a:pt x="63" y="441"/>
                  </a:cubicBezTo>
                  <a:cubicBezTo>
                    <a:pt x="58" y="429"/>
                    <a:pt x="61" y="424"/>
                    <a:pt x="62" y="405"/>
                  </a:cubicBezTo>
                  <a:cubicBezTo>
                    <a:pt x="62" y="387"/>
                    <a:pt x="67" y="352"/>
                    <a:pt x="61" y="315"/>
                  </a:cubicBezTo>
                  <a:cubicBezTo>
                    <a:pt x="56" y="277"/>
                    <a:pt x="43" y="243"/>
                    <a:pt x="48" y="226"/>
                  </a:cubicBezTo>
                  <a:cubicBezTo>
                    <a:pt x="54" y="209"/>
                    <a:pt x="60" y="191"/>
                    <a:pt x="60" y="191"/>
                  </a:cubicBezTo>
                  <a:cubicBezTo>
                    <a:pt x="60" y="191"/>
                    <a:pt x="67" y="212"/>
                    <a:pt x="67" y="222"/>
                  </a:cubicBezTo>
                  <a:cubicBezTo>
                    <a:pt x="67" y="232"/>
                    <a:pt x="78" y="278"/>
                    <a:pt x="85" y="293"/>
                  </a:cubicBezTo>
                  <a:cubicBezTo>
                    <a:pt x="92" y="308"/>
                    <a:pt x="89" y="320"/>
                    <a:pt x="87" y="325"/>
                  </a:cubicBezTo>
                  <a:cubicBezTo>
                    <a:pt x="85" y="330"/>
                    <a:pt x="83" y="337"/>
                    <a:pt x="85" y="342"/>
                  </a:cubicBezTo>
                  <a:cubicBezTo>
                    <a:pt x="86" y="347"/>
                    <a:pt x="86" y="350"/>
                    <a:pt x="86" y="350"/>
                  </a:cubicBezTo>
                  <a:cubicBezTo>
                    <a:pt x="86" y="350"/>
                    <a:pt x="84" y="348"/>
                    <a:pt x="82" y="351"/>
                  </a:cubicBezTo>
                  <a:cubicBezTo>
                    <a:pt x="81" y="353"/>
                    <a:pt x="82" y="360"/>
                    <a:pt x="87" y="364"/>
                  </a:cubicBezTo>
                  <a:cubicBezTo>
                    <a:pt x="93" y="368"/>
                    <a:pt x="98" y="365"/>
                    <a:pt x="104" y="358"/>
                  </a:cubicBezTo>
                  <a:cubicBezTo>
                    <a:pt x="109" y="352"/>
                    <a:pt x="112" y="351"/>
                    <a:pt x="111" y="344"/>
                  </a:cubicBezTo>
                  <a:cubicBezTo>
                    <a:pt x="110" y="337"/>
                    <a:pt x="108" y="329"/>
                    <a:pt x="107" y="323"/>
                  </a:cubicBezTo>
                  <a:cubicBezTo>
                    <a:pt x="107" y="317"/>
                    <a:pt x="106" y="297"/>
                    <a:pt x="105" y="280"/>
                  </a:cubicBezTo>
                  <a:cubicBezTo>
                    <a:pt x="104" y="263"/>
                    <a:pt x="101" y="238"/>
                    <a:pt x="95" y="220"/>
                  </a:cubicBezTo>
                  <a:cubicBezTo>
                    <a:pt x="88" y="201"/>
                    <a:pt x="83" y="176"/>
                    <a:pt x="85" y="162"/>
                  </a:cubicBezTo>
                  <a:cubicBezTo>
                    <a:pt x="86" y="148"/>
                    <a:pt x="87" y="112"/>
                    <a:pt x="60" y="106"/>
                  </a:cubicBezTo>
                  <a:cubicBezTo>
                    <a:pt x="34" y="100"/>
                    <a:pt x="21" y="91"/>
                    <a:pt x="21" y="74"/>
                  </a:cubicBezTo>
                  <a:cubicBezTo>
                    <a:pt x="21" y="74"/>
                    <a:pt x="21" y="68"/>
                    <a:pt x="23" y="64"/>
                  </a:cubicBezTo>
                  <a:cubicBezTo>
                    <a:pt x="23" y="64"/>
                    <a:pt x="24" y="65"/>
                    <a:pt x="26" y="63"/>
                  </a:cubicBezTo>
                  <a:cubicBezTo>
                    <a:pt x="27" y="62"/>
                    <a:pt x="27" y="57"/>
                    <a:pt x="30" y="54"/>
                  </a:cubicBezTo>
                  <a:cubicBezTo>
                    <a:pt x="33" y="50"/>
                    <a:pt x="35" y="41"/>
                    <a:pt x="29" y="39"/>
                  </a:cubicBezTo>
                  <a:cubicBezTo>
                    <a:pt x="29" y="39"/>
                    <a:pt x="32" y="19"/>
                    <a:pt x="25" y="10"/>
                  </a:cubicBezTo>
                  <a:cubicBezTo>
                    <a:pt x="18" y="1"/>
                    <a:pt x="0" y="0"/>
                    <a:pt x="0" y="0"/>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6" name="Freeform 26">
              <a:extLst>
                <a:ext uri="{FF2B5EF4-FFF2-40B4-BE49-F238E27FC236}">
                  <a16:creationId xmlns="" xmlns:a16="http://schemas.microsoft.com/office/drawing/2014/main" id="{D0BBDF40-70D7-4C65-AF96-0F0ED6F6F5B1}"/>
                </a:ext>
              </a:extLst>
            </p:cNvPr>
            <p:cNvSpPr/>
            <p:nvPr/>
          </p:nvSpPr>
          <p:spPr bwMode="auto">
            <a:xfrm>
              <a:off x="4839326" y="1246789"/>
              <a:ext cx="534654" cy="3000130"/>
            </a:xfrm>
            <a:custGeom>
              <a:avLst/>
              <a:gdLst/>
              <a:ahLst/>
              <a:cxnLst>
                <a:cxn ang="0">
                  <a:pos x="112" y="0"/>
                </a:cxn>
                <a:cxn ang="0">
                  <a:pos x="112" y="341"/>
                </a:cxn>
                <a:cxn ang="0">
                  <a:pos x="100" y="395"/>
                </a:cxn>
                <a:cxn ang="0">
                  <a:pos x="78" y="470"/>
                </a:cxn>
                <a:cxn ang="0">
                  <a:pos x="71" y="505"/>
                </a:cxn>
                <a:cxn ang="0">
                  <a:pos x="56" y="577"/>
                </a:cxn>
                <a:cxn ang="0">
                  <a:pos x="58" y="619"/>
                </a:cxn>
                <a:cxn ang="0">
                  <a:pos x="45" y="628"/>
                </a:cxn>
                <a:cxn ang="0">
                  <a:pos x="22" y="621"/>
                </a:cxn>
                <a:cxn ang="0">
                  <a:pos x="36" y="604"/>
                </a:cxn>
                <a:cxn ang="0">
                  <a:pos x="33" y="548"/>
                </a:cxn>
                <a:cxn ang="0">
                  <a:pos x="45" y="469"/>
                </a:cxn>
                <a:cxn ang="0">
                  <a:pos x="49" y="441"/>
                </a:cxn>
                <a:cxn ang="0">
                  <a:pos x="50" y="405"/>
                </a:cxn>
                <a:cxn ang="0">
                  <a:pos x="50" y="315"/>
                </a:cxn>
                <a:cxn ang="0">
                  <a:pos x="63" y="226"/>
                </a:cxn>
                <a:cxn ang="0">
                  <a:pos x="52" y="191"/>
                </a:cxn>
                <a:cxn ang="0">
                  <a:pos x="45" y="222"/>
                </a:cxn>
                <a:cxn ang="0">
                  <a:pos x="27" y="293"/>
                </a:cxn>
                <a:cxn ang="0">
                  <a:pos x="24" y="325"/>
                </a:cxn>
                <a:cxn ang="0">
                  <a:pos x="27" y="342"/>
                </a:cxn>
                <a:cxn ang="0">
                  <a:pos x="26" y="350"/>
                </a:cxn>
                <a:cxn ang="0">
                  <a:pos x="29" y="351"/>
                </a:cxn>
                <a:cxn ang="0">
                  <a:pos x="24" y="364"/>
                </a:cxn>
                <a:cxn ang="0">
                  <a:pos x="8" y="358"/>
                </a:cxn>
                <a:cxn ang="0">
                  <a:pos x="1" y="344"/>
                </a:cxn>
                <a:cxn ang="0">
                  <a:pos x="4" y="323"/>
                </a:cxn>
                <a:cxn ang="0">
                  <a:pos x="7" y="280"/>
                </a:cxn>
                <a:cxn ang="0">
                  <a:pos x="17" y="220"/>
                </a:cxn>
                <a:cxn ang="0">
                  <a:pos x="27" y="162"/>
                </a:cxn>
                <a:cxn ang="0">
                  <a:pos x="51" y="106"/>
                </a:cxn>
                <a:cxn ang="0">
                  <a:pos x="91" y="74"/>
                </a:cxn>
                <a:cxn ang="0">
                  <a:pos x="89" y="64"/>
                </a:cxn>
                <a:cxn ang="0">
                  <a:pos x="86" y="63"/>
                </a:cxn>
                <a:cxn ang="0">
                  <a:pos x="81" y="54"/>
                </a:cxn>
                <a:cxn ang="0">
                  <a:pos x="83" y="39"/>
                </a:cxn>
                <a:cxn ang="0">
                  <a:pos x="87" y="10"/>
                </a:cxn>
                <a:cxn ang="0">
                  <a:pos x="112" y="0"/>
                </a:cxn>
              </a:cxnLst>
              <a:rect l="0" t="0" r="r" b="b"/>
              <a:pathLst>
                <a:path w="112" h="629">
                  <a:moveTo>
                    <a:pt x="112" y="0"/>
                  </a:moveTo>
                  <a:cubicBezTo>
                    <a:pt x="112" y="341"/>
                    <a:pt x="112" y="341"/>
                    <a:pt x="112" y="341"/>
                  </a:cubicBezTo>
                  <a:cubicBezTo>
                    <a:pt x="112" y="341"/>
                    <a:pt x="109" y="374"/>
                    <a:pt x="100" y="395"/>
                  </a:cubicBezTo>
                  <a:cubicBezTo>
                    <a:pt x="91" y="416"/>
                    <a:pt x="87" y="459"/>
                    <a:pt x="78" y="470"/>
                  </a:cubicBezTo>
                  <a:cubicBezTo>
                    <a:pt x="70" y="481"/>
                    <a:pt x="72" y="490"/>
                    <a:pt x="71" y="505"/>
                  </a:cubicBezTo>
                  <a:cubicBezTo>
                    <a:pt x="70" y="520"/>
                    <a:pt x="57" y="557"/>
                    <a:pt x="56" y="577"/>
                  </a:cubicBezTo>
                  <a:cubicBezTo>
                    <a:pt x="56" y="597"/>
                    <a:pt x="58" y="612"/>
                    <a:pt x="58" y="619"/>
                  </a:cubicBezTo>
                  <a:cubicBezTo>
                    <a:pt x="58" y="627"/>
                    <a:pt x="56" y="629"/>
                    <a:pt x="45" y="628"/>
                  </a:cubicBezTo>
                  <a:cubicBezTo>
                    <a:pt x="33" y="626"/>
                    <a:pt x="19" y="627"/>
                    <a:pt x="22" y="621"/>
                  </a:cubicBezTo>
                  <a:cubicBezTo>
                    <a:pt x="24" y="616"/>
                    <a:pt x="35" y="617"/>
                    <a:pt x="36" y="604"/>
                  </a:cubicBezTo>
                  <a:cubicBezTo>
                    <a:pt x="37" y="591"/>
                    <a:pt x="36" y="585"/>
                    <a:pt x="33" y="548"/>
                  </a:cubicBezTo>
                  <a:cubicBezTo>
                    <a:pt x="30" y="511"/>
                    <a:pt x="34" y="483"/>
                    <a:pt x="45" y="469"/>
                  </a:cubicBezTo>
                  <a:cubicBezTo>
                    <a:pt x="45" y="469"/>
                    <a:pt x="44" y="453"/>
                    <a:pt x="49" y="441"/>
                  </a:cubicBezTo>
                  <a:cubicBezTo>
                    <a:pt x="54" y="429"/>
                    <a:pt x="51" y="424"/>
                    <a:pt x="50" y="405"/>
                  </a:cubicBezTo>
                  <a:cubicBezTo>
                    <a:pt x="49" y="387"/>
                    <a:pt x="45" y="352"/>
                    <a:pt x="50" y="315"/>
                  </a:cubicBezTo>
                  <a:cubicBezTo>
                    <a:pt x="56" y="277"/>
                    <a:pt x="69" y="243"/>
                    <a:pt x="63" y="226"/>
                  </a:cubicBezTo>
                  <a:cubicBezTo>
                    <a:pt x="58" y="209"/>
                    <a:pt x="52" y="191"/>
                    <a:pt x="52" y="191"/>
                  </a:cubicBezTo>
                  <a:cubicBezTo>
                    <a:pt x="52" y="191"/>
                    <a:pt x="44" y="212"/>
                    <a:pt x="45" y="222"/>
                  </a:cubicBezTo>
                  <a:cubicBezTo>
                    <a:pt x="45" y="232"/>
                    <a:pt x="34" y="278"/>
                    <a:pt x="27" y="293"/>
                  </a:cubicBezTo>
                  <a:cubicBezTo>
                    <a:pt x="19" y="308"/>
                    <a:pt x="22" y="320"/>
                    <a:pt x="24" y="325"/>
                  </a:cubicBezTo>
                  <a:cubicBezTo>
                    <a:pt x="27" y="330"/>
                    <a:pt x="28" y="337"/>
                    <a:pt x="27" y="342"/>
                  </a:cubicBezTo>
                  <a:cubicBezTo>
                    <a:pt x="25" y="347"/>
                    <a:pt x="26" y="350"/>
                    <a:pt x="26" y="350"/>
                  </a:cubicBezTo>
                  <a:cubicBezTo>
                    <a:pt x="26" y="350"/>
                    <a:pt x="28" y="348"/>
                    <a:pt x="29" y="351"/>
                  </a:cubicBezTo>
                  <a:cubicBezTo>
                    <a:pt x="31" y="353"/>
                    <a:pt x="30" y="360"/>
                    <a:pt x="24" y="364"/>
                  </a:cubicBezTo>
                  <a:cubicBezTo>
                    <a:pt x="19" y="368"/>
                    <a:pt x="14" y="365"/>
                    <a:pt x="8" y="358"/>
                  </a:cubicBezTo>
                  <a:cubicBezTo>
                    <a:pt x="3" y="352"/>
                    <a:pt x="0" y="351"/>
                    <a:pt x="1" y="344"/>
                  </a:cubicBezTo>
                  <a:cubicBezTo>
                    <a:pt x="2" y="337"/>
                    <a:pt x="4" y="329"/>
                    <a:pt x="4" y="323"/>
                  </a:cubicBezTo>
                  <a:cubicBezTo>
                    <a:pt x="5" y="317"/>
                    <a:pt x="5" y="297"/>
                    <a:pt x="7" y="280"/>
                  </a:cubicBezTo>
                  <a:cubicBezTo>
                    <a:pt x="8" y="263"/>
                    <a:pt x="11" y="238"/>
                    <a:pt x="17" y="220"/>
                  </a:cubicBezTo>
                  <a:cubicBezTo>
                    <a:pt x="23" y="201"/>
                    <a:pt x="29" y="176"/>
                    <a:pt x="27" y="162"/>
                  </a:cubicBezTo>
                  <a:cubicBezTo>
                    <a:pt x="25" y="148"/>
                    <a:pt x="25" y="112"/>
                    <a:pt x="51" y="106"/>
                  </a:cubicBezTo>
                  <a:cubicBezTo>
                    <a:pt x="78" y="100"/>
                    <a:pt x="91" y="91"/>
                    <a:pt x="91" y="74"/>
                  </a:cubicBezTo>
                  <a:cubicBezTo>
                    <a:pt x="91" y="74"/>
                    <a:pt x="91" y="68"/>
                    <a:pt x="89" y="64"/>
                  </a:cubicBezTo>
                  <a:cubicBezTo>
                    <a:pt x="89" y="64"/>
                    <a:pt x="87" y="65"/>
                    <a:pt x="86" y="63"/>
                  </a:cubicBezTo>
                  <a:cubicBezTo>
                    <a:pt x="84" y="62"/>
                    <a:pt x="84" y="57"/>
                    <a:pt x="81" y="54"/>
                  </a:cubicBezTo>
                  <a:cubicBezTo>
                    <a:pt x="78" y="50"/>
                    <a:pt x="76" y="41"/>
                    <a:pt x="83" y="39"/>
                  </a:cubicBezTo>
                  <a:cubicBezTo>
                    <a:pt x="83" y="39"/>
                    <a:pt x="80" y="19"/>
                    <a:pt x="87" y="10"/>
                  </a:cubicBezTo>
                  <a:cubicBezTo>
                    <a:pt x="94" y="1"/>
                    <a:pt x="112" y="0"/>
                    <a:pt x="112" y="0"/>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7" name="Group 94">
            <a:extLst>
              <a:ext uri="{FF2B5EF4-FFF2-40B4-BE49-F238E27FC236}">
                <a16:creationId xmlns="" xmlns:a16="http://schemas.microsoft.com/office/drawing/2014/main" id="{DA3D6D0A-95AA-4FEB-AF29-04CE40F1C470}"/>
              </a:ext>
            </a:extLst>
          </p:cNvPr>
          <p:cNvGrpSpPr/>
          <p:nvPr/>
        </p:nvGrpSpPr>
        <p:grpSpPr>
          <a:xfrm>
            <a:off x="4324673" y="2410788"/>
            <a:ext cx="1480727" cy="3732361"/>
            <a:chOff x="3247039" y="1246789"/>
            <a:chExt cx="1188379" cy="2995461"/>
          </a:xfrm>
          <a:solidFill>
            <a:srgbClr val="A6CF4B"/>
          </a:solidFill>
        </p:grpSpPr>
        <p:sp>
          <p:nvSpPr>
            <p:cNvPr id="8" name="Freeform 27">
              <a:extLst>
                <a:ext uri="{FF2B5EF4-FFF2-40B4-BE49-F238E27FC236}">
                  <a16:creationId xmlns="" xmlns:a16="http://schemas.microsoft.com/office/drawing/2014/main" id="{D6080186-0DB1-4DE2-AE80-2932D7304A40}"/>
                </a:ext>
              </a:extLst>
            </p:cNvPr>
            <p:cNvSpPr/>
            <p:nvPr/>
          </p:nvSpPr>
          <p:spPr bwMode="auto">
            <a:xfrm>
              <a:off x="3247039" y="1246789"/>
              <a:ext cx="593022" cy="2995461"/>
            </a:xfrm>
            <a:custGeom>
              <a:avLst/>
              <a:gdLst/>
              <a:ahLst/>
              <a:cxnLst>
                <a:cxn ang="0">
                  <a:pos x="97" y="37"/>
                </a:cxn>
                <a:cxn ang="0">
                  <a:pos x="96" y="54"/>
                </a:cxn>
                <a:cxn ang="0">
                  <a:pos x="99" y="59"/>
                </a:cxn>
                <a:cxn ang="0">
                  <a:pos x="108" y="78"/>
                </a:cxn>
                <a:cxn ang="0">
                  <a:pos x="60" y="118"/>
                </a:cxn>
                <a:cxn ang="0">
                  <a:pos x="47" y="180"/>
                </a:cxn>
                <a:cxn ang="0">
                  <a:pos x="33" y="254"/>
                </a:cxn>
                <a:cxn ang="0">
                  <a:pos x="24" y="301"/>
                </a:cxn>
                <a:cxn ang="0">
                  <a:pos x="11" y="311"/>
                </a:cxn>
                <a:cxn ang="0">
                  <a:pos x="5" y="323"/>
                </a:cxn>
                <a:cxn ang="0">
                  <a:pos x="13" y="321"/>
                </a:cxn>
                <a:cxn ang="0">
                  <a:pos x="2" y="346"/>
                </a:cxn>
                <a:cxn ang="0">
                  <a:pos x="4" y="351"/>
                </a:cxn>
                <a:cxn ang="0">
                  <a:pos x="15" y="332"/>
                </a:cxn>
                <a:cxn ang="0">
                  <a:pos x="11" y="355"/>
                </a:cxn>
                <a:cxn ang="0">
                  <a:pos x="22" y="333"/>
                </a:cxn>
                <a:cxn ang="0">
                  <a:pos x="20" y="354"/>
                </a:cxn>
                <a:cxn ang="0">
                  <a:pos x="28" y="333"/>
                </a:cxn>
                <a:cxn ang="0">
                  <a:pos x="28" y="349"/>
                </a:cxn>
                <a:cxn ang="0">
                  <a:pos x="35" y="333"/>
                </a:cxn>
                <a:cxn ang="0">
                  <a:pos x="40" y="306"/>
                </a:cxn>
                <a:cxn ang="0">
                  <a:pos x="65" y="228"/>
                </a:cxn>
                <a:cxn ang="0">
                  <a:pos x="76" y="169"/>
                </a:cxn>
                <a:cxn ang="0">
                  <a:pos x="80" y="254"/>
                </a:cxn>
                <a:cxn ang="0">
                  <a:pos x="68" y="341"/>
                </a:cxn>
                <a:cxn ang="0">
                  <a:pos x="76" y="462"/>
                </a:cxn>
                <a:cxn ang="0">
                  <a:pos x="86" y="575"/>
                </a:cxn>
                <a:cxn ang="0">
                  <a:pos x="81" y="619"/>
                </a:cxn>
                <a:cxn ang="0">
                  <a:pos x="85" y="628"/>
                </a:cxn>
                <a:cxn ang="0">
                  <a:pos x="106" y="628"/>
                </a:cxn>
                <a:cxn ang="0">
                  <a:pos x="109" y="607"/>
                </a:cxn>
                <a:cxn ang="0">
                  <a:pos x="106" y="558"/>
                </a:cxn>
                <a:cxn ang="0">
                  <a:pos x="110" y="479"/>
                </a:cxn>
                <a:cxn ang="0">
                  <a:pos x="115" y="418"/>
                </a:cxn>
                <a:cxn ang="0">
                  <a:pos x="125" y="326"/>
                </a:cxn>
                <a:cxn ang="0">
                  <a:pos x="125" y="0"/>
                </a:cxn>
                <a:cxn ang="0">
                  <a:pos x="97" y="37"/>
                </a:cxn>
              </a:cxnLst>
              <a:rect l="0" t="0" r="r" b="b"/>
              <a:pathLst>
                <a:path w="125" h="628">
                  <a:moveTo>
                    <a:pt x="97" y="37"/>
                  </a:moveTo>
                  <a:cubicBezTo>
                    <a:pt x="91" y="41"/>
                    <a:pt x="96" y="50"/>
                    <a:pt x="96" y="54"/>
                  </a:cubicBezTo>
                  <a:cubicBezTo>
                    <a:pt x="96" y="59"/>
                    <a:pt x="99" y="59"/>
                    <a:pt x="99" y="59"/>
                  </a:cubicBezTo>
                  <a:cubicBezTo>
                    <a:pt x="101" y="66"/>
                    <a:pt x="108" y="78"/>
                    <a:pt x="108" y="78"/>
                  </a:cubicBezTo>
                  <a:cubicBezTo>
                    <a:pt x="110" y="109"/>
                    <a:pt x="76" y="108"/>
                    <a:pt x="60" y="118"/>
                  </a:cubicBezTo>
                  <a:cubicBezTo>
                    <a:pt x="43" y="128"/>
                    <a:pt x="47" y="157"/>
                    <a:pt x="47" y="180"/>
                  </a:cubicBezTo>
                  <a:cubicBezTo>
                    <a:pt x="47" y="203"/>
                    <a:pt x="40" y="225"/>
                    <a:pt x="33" y="254"/>
                  </a:cubicBezTo>
                  <a:cubicBezTo>
                    <a:pt x="27" y="278"/>
                    <a:pt x="25" y="295"/>
                    <a:pt x="24" y="301"/>
                  </a:cubicBezTo>
                  <a:cubicBezTo>
                    <a:pt x="22" y="301"/>
                    <a:pt x="17" y="303"/>
                    <a:pt x="11" y="311"/>
                  </a:cubicBezTo>
                  <a:cubicBezTo>
                    <a:pt x="8" y="316"/>
                    <a:pt x="7" y="320"/>
                    <a:pt x="5" y="323"/>
                  </a:cubicBezTo>
                  <a:cubicBezTo>
                    <a:pt x="2" y="325"/>
                    <a:pt x="7" y="331"/>
                    <a:pt x="13" y="321"/>
                  </a:cubicBezTo>
                  <a:cubicBezTo>
                    <a:pt x="2" y="346"/>
                    <a:pt x="2" y="346"/>
                    <a:pt x="2" y="346"/>
                  </a:cubicBezTo>
                  <a:cubicBezTo>
                    <a:pt x="2" y="346"/>
                    <a:pt x="0" y="350"/>
                    <a:pt x="4" y="351"/>
                  </a:cubicBezTo>
                  <a:cubicBezTo>
                    <a:pt x="9" y="351"/>
                    <a:pt x="13" y="332"/>
                    <a:pt x="15" y="332"/>
                  </a:cubicBezTo>
                  <a:cubicBezTo>
                    <a:pt x="17" y="332"/>
                    <a:pt x="6" y="354"/>
                    <a:pt x="11" y="355"/>
                  </a:cubicBezTo>
                  <a:cubicBezTo>
                    <a:pt x="17" y="357"/>
                    <a:pt x="21" y="333"/>
                    <a:pt x="22" y="333"/>
                  </a:cubicBezTo>
                  <a:cubicBezTo>
                    <a:pt x="23" y="334"/>
                    <a:pt x="16" y="353"/>
                    <a:pt x="20" y="354"/>
                  </a:cubicBezTo>
                  <a:cubicBezTo>
                    <a:pt x="25" y="356"/>
                    <a:pt x="25" y="333"/>
                    <a:pt x="28" y="333"/>
                  </a:cubicBezTo>
                  <a:cubicBezTo>
                    <a:pt x="29" y="333"/>
                    <a:pt x="24" y="349"/>
                    <a:pt x="28" y="349"/>
                  </a:cubicBezTo>
                  <a:cubicBezTo>
                    <a:pt x="31" y="349"/>
                    <a:pt x="31" y="339"/>
                    <a:pt x="35" y="333"/>
                  </a:cubicBezTo>
                  <a:cubicBezTo>
                    <a:pt x="38" y="328"/>
                    <a:pt x="42" y="313"/>
                    <a:pt x="40" y="306"/>
                  </a:cubicBezTo>
                  <a:cubicBezTo>
                    <a:pt x="46" y="286"/>
                    <a:pt x="61" y="245"/>
                    <a:pt x="65" y="228"/>
                  </a:cubicBezTo>
                  <a:cubicBezTo>
                    <a:pt x="69" y="208"/>
                    <a:pt x="76" y="169"/>
                    <a:pt x="76" y="169"/>
                  </a:cubicBezTo>
                  <a:cubicBezTo>
                    <a:pt x="82" y="182"/>
                    <a:pt x="86" y="239"/>
                    <a:pt x="80" y="254"/>
                  </a:cubicBezTo>
                  <a:cubicBezTo>
                    <a:pt x="75" y="270"/>
                    <a:pt x="62" y="307"/>
                    <a:pt x="68" y="341"/>
                  </a:cubicBezTo>
                  <a:cubicBezTo>
                    <a:pt x="73" y="375"/>
                    <a:pt x="78" y="421"/>
                    <a:pt x="76" y="462"/>
                  </a:cubicBezTo>
                  <a:cubicBezTo>
                    <a:pt x="74" y="502"/>
                    <a:pt x="81" y="545"/>
                    <a:pt x="86" y="575"/>
                  </a:cubicBezTo>
                  <a:cubicBezTo>
                    <a:pt x="91" y="606"/>
                    <a:pt x="85" y="613"/>
                    <a:pt x="81" y="619"/>
                  </a:cubicBezTo>
                  <a:cubicBezTo>
                    <a:pt x="77" y="624"/>
                    <a:pt x="85" y="628"/>
                    <a:pt x="85" y="628"/>
                  </a:cubicBezTo>
                  <a:cubicBezTo>
                    <a:pt x="85" y="628"/>
                    <a:pt x="98" y="628"/>
                    <a:pt x="106" y="628"/>
                  </a:cubicBezTo>
                  <a:cubicBezTo>
                    <a:pt x="114" y="628"/>
                    <a:pt x="111" y="623"/>
                    <a:pt x="109" y="607"/>
                  </a:cubicBezTo>
                  <a:cubicBezTo>
                    <a:pt x="106" y="591"/>
                    <a:pt x="103" y="579"/>
                    <a:pt x="106" y="558"/>
                  </a:cubicBezTo>
                  <a:cubicBezTo>
                    <a:pt x="110" y="537"/>
                    <a:pt x="112" y="511"/>
                    <a:pt x="110" y="479"/>
                  </a:cubicBezTo>
                  <a:cubicBezTo>
                    <a:pt x="109" y="448"/>
                    <a:pt x="109" y="441"/>
                    <a:pt x="115" y="418"/>
                  </a:cubicBezTo>
                  <a:cubicBezTo>
                    <a:pt x="121" y="394"/>
                    <a:pt x="125" y="326"/>
                    <a:pt x="125" y="326"/>
                  </a:cubicBezTo>
                  <a:cubicBezTo>
                    <a:pt x="125" y="0"/>
                    <a:pt x="125" y="0"/>
                    <a:pt x="125" y="0"/>
                  </a:cubicBezTo>
                  <a:cubicBezTo>
                    <a:pt x="89" y="0"/>
                    <a:pt x="97" y="37"/>
                    <a:pt x="97" y="3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9" name="Freeform 28">
              <a:extLst>
                <a:ext uri="{FF2B5EF4-FFF2-40B4-BE49-F238E27FC236}">
                  <a16:creationId xmlns="" xmlns:a16="http://schemas.microsoft.com/office/drawing/2014/main" id="{A6A6D6BC-C926-442D-B938-F06E2C9E71BD}"/>
                </a:ext>
              </a:extLst>
            </p:cNvPr>
            <p:cNvSpPr/>
            <p:nvPr/>
          </p:nvSpPr>
          <p:spPr bwMode="auto">
            <a:xfrm>
              <a:off x="3840061" y="1246789"/>
              <a:ext cx="595357" cy="2995461"/>
            </a:xfrm>
            <a:custGeom>
              <a:avLst/>
              <a:gdLst/>
              <a:ahLst/>
              <a:cxnLst>
                <a:cxn ang="0">
                  <a:pos x="28" y="37"/>
                </a:cxn>
                <a:cxn ang="0">
                  <a:pos x="29" y="54"/>
                </a:cxn>
                <a:cxn ang="0">
                  <a:pos x="26" y="59"/>
                </a:cxn>
                <a:cxn ang="0">
                  <a:pos x="18" y="78"/>
                </a:cxn>
                <a:cxn ang="0">
                  <a:pos x="66" y="118"/>
                </a:cxn>
                <a:cxn ang="0">
                  <a:pos x="78" y="180"/>
                </a:cxn>
                <a:cxn ang="0">
                  <a:pos x="92" y="254"/>
                </a:cxn>
                <a:cxn ang="0">
                  <a:pos x="101" y="301"/>
                </a:cxn>
                <a:cxn ang="0">
                  <a:pos x="114" y="311"/>
                </a:cxn>
                <a:cxn ang="0">
                  <a:pos x="121" y="323"/>
                </a:cxn>
                <a:cxn ang="0">
                  <a:pos x="112" y="321"/>
                </a:cxn>
                <a:cxn ang="0">
                  <a:pos x="123" y="346"/>
                </a:cxn>
                <a:cxn ang="0">
                  <a:pos x="122" y="351"/>
                </a:cxn>
                <a:cxn ang="0">
                  <a:pos x="110" y="332"/>
                </a:cxn>
                <a:cxn ang="0">
                  <a:pos x="114" y="355"/>
                </a:cxn>
                <a:cxn ang="0">
                  <a:pos x="104" y="333"/>
                </a:cxn>
                <a:cxn ang="0">
                  <a:pos x="105" y="354"/>
                </a:cxn>
                <a:cxn ang="0">
                  <a:pos x="97" y="333"/>
                </a:cxn>
                <a:cxn ang="0">
                  <a:pos x="97" y="349"/>
                </a:cxn>
                <a:cxn ang="0">
                  <a:pos x="90" y="333"/>
                </a:cxn>
                <a:cxn ang="0">
                  <a:pos x="85" y="306"/>
                </a:cxn>
                <a:cxn ang="0">
                  <a:pos x="60" y="228"/>
                </a:cxn>
                <a:cxn ang="0">
                  <a:pos x="50" y="169"/>
                </a:cxn>
                <a:cxn ang="0">
                  <a:pos x="45" y="254"/>
                </a:cxn>
                <a:cxn ang="0">
                  <a:pos x="58" y="341"/>
                </a:cxn>
                <a:cxn ang="0">
                  <a:pos x="50" y="462"/>
                </a:cxn>
                <a:cxn ang="0">
                  <a:pos x="39" y="575"/>
                </a:cxn>
                <a:cxn ang="0">
                  <a:pos x="44" y="619"/>
                </a:cxn>
                <a:cxn ang="0">
                  <a:pos x="40" y="628"/>
                </a:cxn>
                <a:cxn ang="0">
                  <a:pos x="19" y="628"/>
                </a:cxn>
                <a:cxn ang="0">
                  <a:pos x="17" y="607"/>
                </a:cxn>
                <a:cxn ang="0">
                  <a:pos x="19" y="558"/>
                </a:cxn>
                <a:cxn ang="0">
                  <a:pos x="15" y="479"/>
                </a:cxn>
                <a:cxn ang="0">
                  <a:pos x="10" y="418"/>
                </a:cxn>
                <a:cxn ang="0">
                  <a:pos x="0" y="326"/>
                </a:cxn>
                <a:cxn ang="0">
                  <a:pos x="0" y="0"/>
                </a:cxn>
                <a:cxn ang="0">
                  <a:pos x="28" y="37"/>
                </a:cxn>
              </a:cxnLst>
              <a:rect l="0" t="0" r="r" b="b"/>
              <a:pathLst>
                <a:path w="125" h="628">
                  <a:moveTo>
                    <a:pt x="28" y="37"/>
                  </a:moveTo>
                  <a:cubicBezTo>
                    <a:pt x="34" y="41"/>
                    <a:pt x="30" y="50"/>
                    <a:pt x="29" y="54"/>
                  </a:cubicBezTo>
                  <a:cubicBezTo>
                    <a:pt x="29" y="59"/>
                    <a:pt x="26" y="59"/>
                    <a:pt x="26" y="59"/>
                  </a:cubicBezTo>
                  <a:cubicBezTo>
                    <a:pt x="24" y="66"/>
                    <a:pt x="18" y="78"/>
                    <a:pt x="18" y="78"/>
                  </a:cubicBezTo>
                  <a:cubicBezTo>
                    <a:pt x="15" y="109"/>
                    <a:pt x="49" y="108"/>
                    <a:pt x="66" y="118"/>
                  </a:cubicBezTo>
                  <a:cubicBezTo>
                    <a:pt x="82" y="128"/>
                    <a:pt x="78" y="157"/>
                    <a:pt x="78" y="180"/>
                  </a:cubicBezTo>
                  <a:cubicBezTo>
                    <a:pt x="78" y="203"/>
                    <a:pt x="86" y="225"/>
                    <a:pt x="92" y="254"/>
                  </a:cubicBezTo>
                  <a:cubicBezTo>
                    <a:pt x="98" y="278"/>
                    <a:pt x="100" y="295"/>
                    <a:pt x="101" y="301"/>
                  </a:cubicBezTo>
                  <a:cubicBezTo>
                    <a:pt x="103" y="301"/>
                    <a:pt x="108" y="303"/>
                    <a:pt x="114" y="311"/>
                  </a:cubicBezTo>
                  <a:cubicBezTo>
                    <a:pt x="117" y="316"/>
                    <a:pt x="118" y="320"/>
                    <a:pt x="121" y="323"/>
                  </a:cubicBezTo>
                  <a:cubicBezTo>
                    <a:pt x="123" y="325"/>
                    <a:pt x="118" y="331"/>
                    <a:pt x="112" y="321"/>
                  </a:cubicBezTo>
                  <a:cubicBezTo>
                    <a:pt x="123" y="346"/>
                    <a:pt x="123" y="346"/>
                    <a:pt x="123" y="346"/>
                  </a:cubicBezTo>
                  <a:cubicBezTo>
                    <a:pt x="123" y="346"/>
                    <a:pt x="125" y="350"/>
                    <a:pt x="122" y="351"/>
                  </a:cubicBezTo>
                  <a:cubicBezTo>
                    <a:pt x="117" y="351"/>
                    <a:pt x="112" y="332"/>
                    <a:pt x="110" y="332"/>
                  </a:cubicBezTo>
                  <a:cubicBezTo>
                    <a:pt x="109" y="332"/>
                    <a:pt x="119" y="354"/>
                    <a:pt x="114" y="355"/>
                  </a:cubicBezTo>
                  <a:cubicBezTo>
                    <a:pt x="108" y="357"/>
                    <a:pt x="105" y="333"/>
                    <a:pt x="104" y="333"/>
                  </a:cubicBezTo>
                  <a:cubicBezTo>
                    <a:pt x="102" y="334"/>
                    <a:pt x="110" y="353"/>
                    <a:pt x="105" y="354"/>
                  </a:cubicBezTo>
                  <a:cubicBezTo>
                    <a:pt x="100" y="356"/>
                    <a:pt x="100" y="333"/>
                    <a:pt x="97" y="333"/>
                  </a:cubicBezTo>
                  <a:cubicBezTo>
                    <a:pt x="96" y="333"/>
                    <a:pt x="101" y="349"/>
                    <a:pt x="97" y="349"/>
                  </a:cubicBezTo>
                  <a:cubicBezTo>
                    <a:pt x="94" y="349"/>
                    <a:pt x="94" y="339"/>
                    <a:pt x="90" y="333"/>
                  </a:cubicBezTo>
                  <a:cubicBezTo>
                    <a:pt x="87" y="328"/>
                    <a:pt x="83" y="313"/>
                    <a:pt x="85" y="306"/>
                  </a:cubicBezTo>
                  <a:cubicBezTo>
                    <a:pt x="79" y="286"/>
                    <a:pt x="64" y="245"/>
                    <a:pt x="60" y="228"/>
                  </a:cubicBezTo>
                  <a:cubicBezTo>
                    <a:pt x="56" y="208"/>
                    <a:pt x="50" y="169"/>
                    <a:pt x="50" y="169"/>
                  </a:cubicBezTo>
                  <a:cubicBezTo>
                    <a:pt x="43" y="182"/>
                    <a:pt x="40" y="239"/>
                    <a:pt x="45" y="254"/>
                  </a:cubicBezTo>
                  <a:cubicBezTo>
                    <a:pt x="50" y="270"/>
                    <a:pt x="63" y="307"/>
                    <a:pt x="58" y="341"/>
                  </a:cubicBezTo>
                  <a:cubicBezTo>
                    <a:pt x="52" y="375"/>
                    <a:pt x="48" y="421"/>
                    <a:pt x="50" y="462"/>
                  </a:cubicBezTo>
                  <a:cubicBezTo>
                    <a:pt x="51" y="502"/>
                    <a:pt x="45" y="545"/>
                    <a:pt x="39" y="575"/>
                  </a:cubicBezTo>
                  <a:cubicBezTo>
                    <a:pt x="34" y="606"/>
                    <a:pt x="40" y="613"/>
                    <a:pt x="44" y="619"/>
                  </a:cubicBezTo>
                  <a:cubicBezTo>
                    <a:pt x="48" y="624"/>
                    <a:pt x="40" y="628"/>
                    <a:pt x="40" y="628"/>
                  </a:cubicBezTo>
                  <a:cubicBezTo>
                    <a:pt x="40" y="628"/>
                    <a:pt x="27" y="628"/>
                    <a:pt x="19" y="628"/>
                  </a:cubicBezTo>
                  <a:cubicBezTo>
                    <a:pt x="12" y="628"/>
                    <a:pt x="14" y="623"/>
                    <a:pt x="17" y="607"/>
                  </a:cubicBezTo>
                  <a:cubicBezTo>
                    <a:pt x="19" y="591"/>
                    <a:pt x="22" y="579"/>
                    <a:pt x="19" y="558"/>
                  </a:cubicBezTo>
                  <a:cubicBezTo>
                    <a:pt x="16" y="537"/>
                    <a:pt x="13" y="511"/>
                    <a:pt x="15" y="479"/>
                  </a:cubicBezTo>
                  <a:cubicBezTo>
                    <a:pt x="17" y="448"/>
                    <a:pt x="16" y="441"/>
                    <a:pt x="10" y="418"/>
                  </a:cubicBezTo>
                  <a:cubicBezTo>
                    <a:pt x="4" y="394"/>
                    <a:pt x="0" y="326"/>
                    <a:pt x="0" y="326"/>
                  </a:cubicBezTo>
                  <a:cubicBezTo>
                    <a:pt x="0" y="0"/>
                    <a:pt x="0" y="0"/>
                    <a:pt x="0" y="0"/>
                  </a:cubicBezTo>
                  <a:cubicBezTo>
                    <a:pt x="36" y="0"/>
                    <a:pt x="28" y="37"/>
                    <a:pt x="28" y="3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0" name="Group 27">
            <a:extLst>
              <a:ext uri="{FF2B5EF4-FFF2-40B4-BE49-F238E27FC236}">
                <a16:creationId xmlns="" xmlns:a16="http://schemas.microsoft.com/office/drawing/2014/main" id="{B380AE54-924F-4944-80CF-FB9F4C4BBAD0}"/>
              </a:ext>
            </a:extLst>
          </p:cNvPr>
          <p:cNvGrpSpPr>
            <a:grpSpLocks noChangeAspect="1"/>
          </p:cNvGrpSpPr>
          <p:nvPr/>
        </p:nvGrpSpPr>
        <p:grpSpPr>
          <a:xfrm>
            <a:off x="3535108" y="2339010"/>
            <a:ext cx="542648" cy="542648"/>
            <a:chOff x="2485261" y="1052590"/>
            <a:chExt cx="604874" cy="604874"/>
          </a:xfrm>
          <a:solidFill>
            <a:srgbClr val="A6CF4B"/>
          </a:solidFill>
        </p:grpSpPr>
        <p:grpSp>
          <p:nvGrpSpPr>
            <p:cNvPr id="11" name="Group 21">
              <a:extLst>
                <a:ext uri="{FF2B5EF4-FFF2-40B4-BE49-F238E27FC236}">
                  <a16:creationId xmlns="" xmlns:a16="http://schemas.microsoft.com/office/drawing/2014/main" id="{5EE59F8B-5DC8-419A-8EBC-61FFD661ED8F}"/>
                </a:ext>
              </a:extLst>
            </p:cNvPr>
            <p:cNvGrpSpPr/>
            <p:nvPr/>
          </p:nvGrpSpPr>
          <p:grpSpPr>
            <a:xfrm>
              <a:off x="2573119" y="1163222"/>
              <a:ext cx="429158" cy="383610"/>
              <a:chOff x="654724" y="1637314"/>
              <a:chExt cx="1229523" cy="1099028"/>
            </a:xfrm>
            <a:grpFill/>
          </p:grpSpPr>
          <p:sp>
            <p:nvSpPr>
              <p:cNvPr id="13" name="Freeform 94">
                <a:extLst>
                  <a:ext uri="{FF2B5EF4-FFF2-40B4-BE49-F238E27FC236}">
                    <a16:creationId xmlns="" xmlns:a16="http://schemas.microsoft.com/office/drawing/2014/main" id="{B758EF65-293E-49F2-939D-40D0B6CEB3C8}"/>
                  </a:ext>
                </a:extLst>
              </p:cNvPr>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grpFill/>
              <a:ln w="9525">
                <a:solidFill>
                  <a:srgbClr val="A6CF4B"/>
                </a:solidFill>
                <a:round/>
              </a:ln>
            </p:spPr>
            <p:txBody>
              <a:bodyPr/>
              <a:lstStyle/>
              <a:p>
                <a:pPr defTabSz="1031240" eaLnBrk="1" fontAlgn="auto" hangingPunct="1">
                  <a:defRPr/>
                </a:pPr>
                <a:endParaRPr lang="en-US" sz="2000" kern="0" noProof="1">
                  <a:solidFill>
                    <a:srgbClr val="377790"/>
                  </a:solidFill>
                  <a:latin typeface="Arial" panose="020B0604020202020204"/>
                </a:endParaRPr>
              </a:p>
            </p:txBody>
          </p:sp>
          <p:sp>
            <p:nvSpPr>
              <p:cNvPr id="14" name="Freeform 95">
                <a:extLst>
                  <a:ext uri="{FF2B5EF4-FFF2-40B4-BE49-F238E27FC236}">
                    <a16:creationId xmlns="" xmlns:a16="http://schemas.microsoft.com/office/drawing/2014/main" id="{AFDF661E-6757-4069-8058-683BFBA3B9FD}"/>
                  </a:ext>
                </a:extLst>
              </p:cNvPr>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grpFill/>
              <a:ln w="9525">
                <a:solidFill>
                  <a:srgbClr val="A6CF4B"/>
                </a:solidFill>
                <a:round/>
              </a:ln>
            </p:spPr>
            <p:txBody>
              <a:bodyPr/>
              <a:lstStyle/>
              <a:p>
                <a:pPr defTabSz="1031240" eaLnBrk="1" fontAlgn="auto" hangingPunct="1">
                  <a:defRPr/>
                </a:pPr>
                <a:endParaRPr lang="en-US" sz="2000" kern="0" noProof="1">
                  <a:solidFill>
                    <a:srgbClr val="377790"/>
                  </a:solidFill>
                  <a:latin typeface="Arial" panose="020B0604020202020204"/>
                </a:endParaRPr>
              </a:p>
            </p:txBody>
          </p:sp>
        </p:grpSp>
        <p:sp>
          <p:nvSpPr>
            <p:cNvPr id="12" name="Sev01">
              <a:extLst>
                <a:ext uri="{FF2B5EF4-FFF2-40B4-BE49-F238E27FC236}">
                  <a16:creationId xmlns="" xmlns:a16="http://schemas.microsoft.com/office/drawing/2014/main" id="{F3A991AA-131A-4E25-9863-3FEDB26DA71E}"/>
                </a:ext>
              </a:extLst>
            </p:cNvPr>
            <p:cNvSpPr>
              <a:spLocks noChangeAspect="1"/>
            </p:cNvSpPr>
            <p:nvPr/>
          </p:nvSpPr>
          <p:spPr>
            <a:xfrm>
              <a:off x="2485261" y="1052590"/>
              <a:ext cx="604874" cy="604874"/>
            </a:xfrm>
            <a:prstGeom prst="ellipse">
              <a:avLst/>
            </a:prstGeom>
            <a:noFill/>
            <a:ln w="25400" cap="flat" cmpd="sng" algn="ctr">
              <a:solidFill>
                <a:srgbClr val="A6CF4B"/>
              </a:solidFill>
              <a:prstDash val="solid"/>
            </a:ln>
            <a:effectLst/>
          </p:spPr>
          <p:txBody>
            <a:bodyPr anchor="ctr"/>
            <a:lstStyle/>
            <a:p>
              <a:pPr algn="ctr" defTabSz="1031240" eaLnBrk="1" fontAlgn="auto" hangingPunct="1">
                <a:defRPr/>
              </a:pPr>
              <a:endParaRPr lang="en-US" sz="4000" kern="0" noProof="1">
                <a:solidFill>
                  <a:srgbClr val="FFFFFF"/>
                </a:solidFill>
                <a:latin typeface="FontAwesome" pitchFamily="2" charset="0"/>
              </a:endParaRPr>
            </a:p>
          </p:txBody>
        </p:sp>
      </p:grpSp>
      <p:grpSp>
        <p:nvGrpSpPr>
          <p:cNvPr id="49156" name="Group 26"/>
          <p:cNvGrpSpPr>
            <a:grpSpLocks noChangeAspect="1"/>
          </p:cNvGrpSpPr>
          <p:nvPr/>
        </p:nvGrpSpPr>
        <p:grpSpPr bwMode="auto">
          <a:xfrm>
            <a:off x="3535363" y="2997200"/>
            <a:ext cx="542925" cy="541338"/>
            <a:chOff x="1450163" y="1163222"/>
            <a:chExt cx="604874" cy="604874"/>
          </a:xfrm>
        </p:grpSpPr>
        <p:sp>
          <p:nvSpPr>
            <p:cNvPr id="49244" name="Freeform 128"/>
            <p:cNvSpPr>
              <a:spLocks noChangeArrowheads="1"/>
            </p:cNvSpPr>
            <p:nvPr/>
          </p:nvSpPr>
          <p:spPr bwMode="auto">
            <a:xfrm>
              <a:off x="1585913" y="1270397"/>
              <a:ext cx="333374" cy="390524"/>
            </a:xfrm>
            <a:custGeom>
              <a:avLst/>
              <a:gdLst>
                <a:gd name="T0" fmla="*/ 274887 w 114"/>
                <a:gd name="T1" fmla="*/ 132132 h 133"/>
                <a:gd name="T2" fmla="*/ 289509 w 114"/>
                <a:gd name="T3" fmla="*/ 270137 h 133"/>
                <a:gd name="T4" fmla="*/ 207628 w 114"/>
                <a:gd name="T5" fmla="*/ 346480 h 133"/>
                <a:gd name="T6" fmla="*/ 29243 w 114"/>
                <a:gd name="T7" fmla="*/ 340607 h 133"/>
                <a:gd name="T8" fmla="*/ 70184 w 114"/>
                <a:gd name="T9" fmla="*/ 182049 h 133"/>
                <a:gd name="T10" fmla="*/ 128671 w 114"/>
                <a:gd name="T11" fmla="*/ 140941 h 133"/>
                <a:gd name="T12" fmla="*/ 131595 w 114"/>
                <a:gd name="T13" fmla="*/ 123323 h 133"/>
                <a:gd name="T14" fmla="*/ 81881 w 114"/>
                <a:gd name="T15" fmla="*/ 117451 h 133"/>
                <a:gd name="T16" fmla="*/ 93579 w 114"/>
                <a:gd name="T17" fmla="*/ 73407 h 133"/>
                <a:gd name="T18" fmla="*/ 125746 w 114"/>
                <a:gd name="T19" fmla="*/ 82216 h 133"/>
                <a:gd name="T20" fmla="*/ 108200 w 114"/>
                <a:gd name="T21" fmla="*/ 41108 h 133"/>
                <a:gd name="T22" fmla="*/ 131595 w 114"/>
                <a:gd name="T23" fmla="*/ 20554 h 133"/>
                <a:gd name="T24" fmla="*/ 131595 w 114"/>
                <a:gd name="T25" fmla="*/ 8809 h 133"/>
                <a:gd name="T26" fmla="*/ 140368 w 114"/>
                <a:gd name="T27" fmla="*/ 2936 h 133"/>
                <a:gd name="T28" fmla="*/ 152065 w 114"/>
                <a:gd name="T29" fmla="*/ 8809 h 133"/>
                <a:gd name="T30" fmla="*/ 154990 w 114"/>
                <a:gd name="T31" fmla="*/ 17618 h 133"/>
                <a:gd name="T32" fmla="*/ 160838 w 114"/>
                <a:gd name="T33" fmla="*/ 17618 h 133"/>
                <a:gd name="T34" fmla="*/ 163763 w 114"/>
                <a:gd name="T35" fmla="*/ 5873 h 133"/>
                <a:gd name="T36" fmla="*/ 172536 w 114"/>
                <a:gd name="T37" fmla="*/ 2936 h 133"/>
                <a:gd name="T38" fmla="*/ 181309 w 114"/>
                <a:gd name="T39" fmla="*/ 11745 h 133"/>
                <a:gd name="T40" fmla="*/ 181309 w 114"/>
                <a:gd name="T41" fmla="*/ 23490 h 133"/>
                <a:gd name="T42" fmla="*/ 195930 w 114"/>
                <a:gd name="T43" fmla="*/ 26426 h 133"/>
                <a:gd name="T44" fmla="*/ 201779 w 114"/>
                <a:gd name="T45" fmla="*/ 11745 h 133"/>
                <a:gd name="T46" fmla="*/ 222249 w 114"/>
                <a:gd name="T47" fmla="*/ 20554 h 133"/>
                <a:gd name="T48" fmla="*/ 222249 w 114"/>
                <a:gd name="T49" fmla="*/ 55789 h 133"/>
                <a:gd name="T50" fmla="*/ 233947 w 114"/>
                <a:gd name="T51" fmla="*/ 96897 h 133"/>
                <a:gd name="T52" fmla="*/ 231022 w 114"/>
                <a:gd name="T53" fmla="*/ 52853 h 133"/>
                <a:gd name="T54" fmla="*/ 251493 w 114"/>
                <a:gd name="T55" fmla="*/ 49917 h 133"/>
                <a:gd name="T56" fmla="*/ 260266 w 114"/>
                <a:gd name="T57" fmla="*/ 76343 h 133"/>
                <a:gd name="T58" fmla="*/ 266114 w 114"/>
                <a:gd name="T59" fmla="*/ 52853 h 133"/>
                <a:gd name="T60" fmla="*/ 280736 w 114"/>
                <a:gd name="T61" fmla="*/ 49917 h 133"/>
                <a:gd name="T62" fmla="*/ 289509 w 114"/>
                <a:gd name="T63" fmla="*/ 61662 h 133"/>
                <a:gd name="T64" fmla="*/ 274887 w 114"/>
                <a:gd name="T65" fmla="*/ 132132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rgbClr val="A6C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245" name="Sev01"/>
            <p:cNvSpPr>
              <a:spLocks noChangeAspect="1" noChangeArrowheads="1"/>
            </p:cNvSpPr>
            <p:nvPr/>
          </p:nvSpPr>
          <p:spPr bwMode="auto">
            <a:xfrm>
              <a:off x="1450163" y="1163222"/>
              <a:ext cx="604874" cy="604874"/>
            </a:xfrm>
            <a:prstGeom prst="ellipse">
              <a:avLst/>
            </a:prstGeom>
            <a:noFill/>
            <a:ln w="25400">
              <a:solidFill>
                <a:srgbClr val="A6CF4B"/>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4000">
                <a:solidFill>
                  <a:srgbClr val="FFFFFF"/>
                </a:solidFill>
                <a:latin typeface="FontAwesome" pitchFamily="2" charset="0"/>
              </a:endParaRPr>
            </a:p>
          </p:txBody>
        </p:sp>
      </p:grpSp>
      <p:grpSp>
        <p:nvGrpSpPr>
          <p:cNvPr id="18" name="Group 28">
            <a:extLst>
              <a:ext uri="{FF2B5EF4-FFF2-40B4-BE49-F238E27FC236}">
                <a16:creationId xmlns="" xmlns:a16="http://schemas.microsoft.com/office/drawing/2014/main" id="{15BD4673-9B5C-4CE3-A1FF-90F3DEBD99A2}"/>
              </a:ext>
            </a:extLst>
          </p:cNvPr>
          <p:cNvGrpSpPr>
            <a:grpSpLocks noChangeAspect="1"/>
          </p:cNvGrpSpPr>
          <p:nvPr/>
        </p:nvGrpSpPr>
        <p:grpSpPr>
          <a:xfrm>
            <a:off x="3535108" y="3654313"/>
            <a:ext cx="542648" cy="542648"/>
            <a:chOff x="1450163" y="1941736"/>
            <a:chExt cx="604874" cy="604874"/>
          </a:xfrm>
          <a:solidFill>
            <a:srgbClr val="A6CF4B"/>
          </a:solidFill>
        </p:grpSpPr>
        <p:grpSp>
          <p:nvGrpSpPr>
            <p:cNvPr id="19" name="Group 10">
              <a:extLst>
                <a:ext uri="{FF2B5EF4-FFF2-40B4-BE49-F238E27FC236}">
                  <a16:creationId xmlns="" xmlns:a16="http://schemas.microsoft.com/office/drawing/2014/main" id="{307DF254-3B2F-49C4-8EC3-03FB8B0EA6C3}"/>
                </a:ext>
              </a:extLst>
            </p:cNvPr>
            <p:cNvGrpSpPr/>
            <p:nvPr/>
          </p:nvGrpSpPr>
          <p:grpSpPr>
            <a:xfrm>
              <a:off x="1517738" y="2053585"/>
              <a:ext cx="487363" cy="363538"/>
              <a:chOff x="1320094" y="1424694"/>
              <a:chExt cx="487363" cy="363538"/>
            </a:xfrm>
            <a:grpFill/>
          </p:grpSpPr>
          <p:sp>
            <p:nvSpPr>
              <p:cNvPr id="21" name="Freeform 13">
                <a:extLst>
                  <a:ext uri="{FF2B5EF4-FFF2-40B4-BE49-F238E27FC236}">
                    <a16:creationId xmlns="" xmlns:a16="http://schemas.microsoft.com/office/drawing/2014/main" id="{51C1C1B3-05B6-42F0-9FE1-93C1F8EC98C7}"/>
                  </a:ext>
                </a:extLst>
              </p:cNvPr>
              <p:cNvSpPr/>
              <p:nvPr/>
            </p:nvSpPr>
            <p:spPr bwMode="auto">
              <a:xfrm>
                <a:off x="1320094" y="1424694"/>
                <a:ext cx="487363" cy="363538"/>
              </a:xfrm>
              <a:custGeom>
                <a:avLst/>
                <a:gdLst/>
                <a:ahLst/>
                <a:cxnLst>
                  <a:cxn ang="0">
                    <a:pos x="108" y="17"/>
                  </a:cxn>
                  <a:cxn ang="0">
                    <a:pos x="92" y="17"/>
                  </a:cxn>
                  <a:cxn ang="0">
                    <a:pos x="92" y="46"/>
                  </a:cxn>
                  <a:cxn ang="0">
                    <a:pos x="87" y="41"/>
                  </a:cxn>
                  <a:cxn ang="0">
                    <a:pos x="87" y="36"/>
                  </a:cxn>
                  <a:cxn ang="0">
                    <a:pos x="78" y="36"/>
                  </a:cxn>
                  <a:cxn ang="0">
                    <a:pos x="78" y="41"/>
                  </a:cxn>
                  <a:cxn ang="0">
                    <a:pos x="73" y="46"/>
                  </a:cxn>
                  <a:cxn ang="0">
                    <a:pos x="73" y="17"/>
                  </a:cxn>
                  <a:cxn ang="0">
                    <a:pos x="57" y="17"/>
                  </a:cxn>
                  <a:cxn ang="0">
                    <a:pos x="24" y="115"/>
                  </a:cxn>
                  <a:cxn ang="0">
                    <a:pos x="45" y="110"/>
                  </a:cxn>
                  <a:cxn ang="0">
                    <a:pos x="73" y="94"/>
                  </a:cxn>
                  <a:cxn ang="0">
                    <a:pos x="73" y="52"/>
                  </a:cxn>
                  <a:cxn ang="0">
                    <a:pos x="83" y="42"/>
                  </a:cxn>
                  <a:cxn ang="0">
                    <a:pos x="92" y="52"/>
                  </a:cxn>
                  <a:cxn ang="0">
                    <a:pos x="92" y="94"/>
                  </a:cxn>
                  <a:cxn ang="0">
                    <a:pos x="120" y="110"/>
                  </a:cxn>
                  <a:cxn ang="0">
                    <a:pos x="142" y="115"/>
                  </a:cxn>
                  <a:cxn ang="0">
                    <a:pos x="108" y="17"/>
                  </a:cxn>
                </a:cxnLst>
                <a:rect l="0" t="0" r="r" b="b"/>
                <a:pathLst>
                  <a:path w="166" h="124">
                    <a:moveTo>
                      <a:pt x="108" y="17"/>
                    </a:moveTo>
                    <a:cubicBezTo>
                      <a:pt x="92" y="0"/>
                      <a:pt x="92" y="17"/>
                      <a:pt x="92" y="17"/>
                    </a:cubicBezTo>
                    <a:cubicBezTo>
                      <a:pt x="92" y="46"/>
                      <a:pt x="92" y="46"/>
                      <a:pt x="92" y="46"/>
                    </a:cubicBezTo>
                    <a:cubicBezTo>
                      <a:pt x="87" y="41"/>
                      <a:pt x="87" y="41"/>
                      <a:pt x="87" y="41"/>
                    </a:cubicBezTo>
                    <a:cubicBezTo>
                      <a:pt x="87" y="36"/>
                      <a:pt x="87" y="36"/>
                      <a:pt x="87" y="36"/>
                    </a:cubicBezTo>
                    <a:cubicBezTo>
                      <a:pt x="78" y="36"/>
                      <a:pt x="78" y="36"/>
                      <a:pt x="78" y="36"/>
                    </a:cubicBezTo>
                    <a:cubicBezTo>
                      <a:pt x="78" y="41"/>
                      <a:pt x="78" y="41"/>
                      <a:pt x="78" y="41"/>
                    </a:cubicBezTo>
                    <a:cubicBezTo>
                      <a:pt x="73" y="46"/>
                      <a:pt x="73" y="46"/>
                      <a:pt x="73" y="46"/>
                    </a:cubicBezTo>
                    <a:cubicBezTo>
                      <a:pt x="73" y="17"/>
                      <a:pt x="73" y="17"/>
                      <a:pt x="73" y="17"/>
                    </a:cubicBezTo>
                    <a:cubicBezTo>
                      <a:pt x="73" y="17"/>
                      <a:pt x="73" y="0"/>
                      <a:pt x="57" y="17"/>
                    </a:cubicBezTo>
                    <a:cubicBezTo>
                      <a:pt x="57" y="17"/>
                      <a:pt x="0" y="77"/>
                      <a:pt x="24" y="115"/>
                    </a:cubicBezTo>
                    <a:cubicBezTo>
                      <a:pt x="26" y="119"/>
                      <a:pt x="36" y="124"/>
                      <a:pt x="45" y="110"/>
                    </a:cubicBezTo>
                    <a:cubicBezTo>
                      <a:pt x="50" y="104"/>
                      <a:pt x="70" y="116"/>
                      <a:pt x="73" y="94"/>
                    </a:cubicBezTo>
                    <a:cubicBezTo>
                      <a:pt x="73" y="52"/>
                      <a:pt x="73" y="52"/>
                      <a:pt x="73" y="52"/>
                    </a:cubicBezTo>
                    <a:cubicBezTo>
                      <a:pt x="83" y="42"/>
                      <a:pt x="83" y="42"/>
                      <a:pt x="83" y="42"/>
                    </a:cubicBezTo>
                    <a:cubicBezTo>
                      <a:pt x="92" y="52"/>
                      <a:pt x="92" y="52"/>
                      <a:pt x="92" y="52"/>
                    </a:cubicBezTo>
                    <a:cubicBezTo>
                      <a:pt x="92" y="94"/>
                      <a:pt x="92" y="94"/>
                      <a:pt x="92" y="94"/>
                    </a:cubicBezTo>
                    <a:cubicBezTo>
                      <a:pt x="95" y="116"/>
                      <a:pt x="115" y="104"/>
                      <a:pt x="120" y="110"/>
                    </a:cubicBezTo>
                    <a:cubicBezTo>
                      <a:pt x="130" y="124"/>
                      <a:pt x="139" y="119"/>
                      <a:pt x="142" y="115"/>
                    </a:cubicBezTo>
                    <a:cubicBezTo>
                      <a:pt x="166" y="77"/>
                      <a:pt x="108" y="17"/>
                      <a:pt x="108" y="17"/>
                    </a:cubicBezTo>
                  </a:path>
                </a:pathLst>
              </a:custGeom>
              <a:grpFill/>
              <a:ln w="9525">
                <a:solidFill>
                  <a:srgbClr val="A6CF4B"/>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2" name="Rectangle 14">
                <a:extLst>
                  <a:ext uri="{FF2B5EF4-FFF2-40B4-BE49-F238E27FC236}">
                    <a16:creationId xmlns="" xmlns:a16="http://schemas.microsoft.com/office/drawing/2014/main" id="{32EE8683-E32E-4798-83D9-C69157E92B5D}"/>
                  </a:ext>
                </a:extLst>
              </p:cNvPr>
              <p:cNvSpPr>
                <a:spLocks noChangeArrowheads="1"/>
              </p:cNvSpPr>
              <p:nvPr/>
            </p:nvSpPr>
            <p:spPr bwMode="auto">
              <a:xfrm>
                <a:off x="1539875" y="1450975"/>
                <a:ext cx="26988" cy="14288"/>
              </a:xfrm>
              <a:prstGeom prst="rect">
                <a:avLst/>
              </a:prstGeom>
              <a:grpFill/>
              <a:ln w="9525">
                <a:solidFill>
                  <a:srgbClr val="A6CF4B"/>
                </a:solid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3" name="Rectangle 15">
                <a:extLst>
                  <a:ext uri="{FF2B5EF4-FFF2-40B4-BE49-F238E27FC236}">
                    <a16:creationId xmlns="" xmlns:a16="http://schemas.microsoft.com/office/drawing/2014/main" id="{07C8D8C6-563B-4858-BAFF-773FE4862154}"/>
                  </a:ext>
                </a:extLst>
              </p:cNvPr>
              <p:cNvSpPr>
                <a:spLocks noChangeArrowheads="1"/>
              </p:cNvSpPr>
              <p:nvPr/>
            </p:nvSpPr>
            <p:spPr bwMode="auto">
              <a:xfrm>
                <a:off x="1539875" y="1481138"/>
                <a:ext cx="26988" cy="14288"/>
              </a:xfrm>
              <a:prstGeom prst="rect">
                <a:avLst/>
              </a:prstGeom>
              <a:grpFill/>
              <a:ln w="9525">
                <a:solidFill>
                  <a:srgbClr val="A6CF4B"/>
                </a:solid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4" name="Rectangle 16">
                <a:extLst>
                  <a:ext uri="{FF2B5EF4-FFF2-40B4-BE49-F238E27FC236}">
                    <a16:creationId xmlns="" xmlns:a16="http://schemas.microsoft.com/office/drawing/2014/main" id="{40926FDF-908F-4D9B-BD10-0344B32DF084}"/>
                  </a:ext>
                </a:extLst>
              </p:cNvPr>
              <p:cNvSpPr>
                <a:spLocks noChangeArrowheads="1"/>
              </p:cNvSpPr>
              <p:nvPr/>
            </p:nvSpPr>
            <p:spPr bwMode="auto">
              <a:xfrm>
                <a:off x="1539875" y="1509713"/>
                <a:ext cx="26988" cy="14288"/>
              </a:xfrm>
              <a:prstGeom prst="rect">
                <a:avLst/>
              </a:prstGeom>
              <a:grpFill/>
              <a:ln w="9525">
                <a:solidFill>
                  <a:srgbClr val="A6CF4B"/>
                </a:solid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sp>
          <p:nvSpPr>
            <p:cNvPr id="20" name="Sev01">
              <a:extLst>
                <a:ext uri="{FF2B5EF4-FFF2-40B4-BE49-F238E27FC236}">
                  <a16:creationId xmlns="" xmlns:a16="http://schemas.microsoft.com/office/drawing/2014/main" id="{EB7448D2-81D5-4CCC-83CE-3B3510768467}"/>
                </a:ext>
              </a:extLst>
            </p:cNvPr>
            <p:cNvSpPr>
              <a:spLocks noChangeAspect="1"/>
            </p:cNvSpPr>
            <p:nvPr/>
          </p:nvSpPr>
          <p:spPr>
            <a:xfrm>
              <a:off x="1450163" y="1941736"/>
              <a:ext cx="604874" cy="604874"/>
            </a:xfrm>
            <a:prstGeom prst="ellipse">
              <a:avLst/>
            </a:prstGeom>
            <a:noFill/>
            <a:ln w="25400" cap="flat" cmpd="sng" algn="ctr">
              <a:solidFill>
                <a:srgbClr val="A6CF4B"/>
              </a:solidFill>
              <a:prstDash val="solid"/>
            </a:ln>
            <a:effectLst/>
          </p:spPr>
          <p:txBody>
            <a:bodyPr anchor="ctr"/>
            <a:lstStyle/>
            <a:p>
              <a:pPr algn="ctr" defTabSz="1031240" eaLnBrk="1" fontAlgn="auto" hangingPunct="1">
                <a:defRPr/>
              </a:pPr>
              <a:endParaRPr lang="en-US" sz="4000" kern="0" noProof="1">
                <a:solidFill>
                  <a:srgbClr val="FFFFFF"/>
                </a:solidFill>
                <a:latin typeface="FontAwesome" pitchFamily="2" charset="0"/>
              </a:endParaRPr>
            </a:p>
          </p:txBody>
        </p:sp>
      </p:grpSp>
      <p:grpSp>
        <p:nvGrpSpPr>
          <p:cNvPr id="49160" name="Group 31"/>
          <p:cNvGrpSpPr>
            <a:grpSpLocks noChangeAspect="1"/>
          </p:cNvGrpSpPr>
          <p:nvPr/>
        </p:nvGrpSpPr>
        <p:grpSpPr bwMode="auto">
          <a:xfrm>
            <a:off x="3535363" y="4311650"/>
            <a:ext cx="542925" cy="542925"/>
            <a:chOff x="1450163" y="2622755"/>
            <a:chExt cx="604874" cy="604874"/>
          </a:xfrm>
        </p:grpSpPr>
        <p:sp>
          <p:nvSpPr>
            <p:cNvPr id="49242" name="Freeform 126"/>
            <p:cNvSpPr>
              <a:spLocks noChangeArrowheads="1"/>
            </p:cNvSpPr>
            <p:nvPr/>
          </p:nvSpPr>
          <p:spPr bwMode="auto">
            <a:xfrm>
              <a:off x="1571192" y="2783279"/>
              <a:ext cx="389900" cy="296526"/>
            </a:xfrm>
            <a:custGeom>
              <a:avLst/>
              <a:gdLst>
                <a:gd name="T0" fmla="*/ 221799 w 167"/>
                <a:gd name="T1" fmla="*/ 25683 h 127"/>
                <a:gd name="T2" fmla="*/ 177440 w 167"/>
                <a:gd name="T3" fmla="*/ 16344 h 127"/>
                <a:gd name="T4" fmla="*/ 126075 w 167"/>
                <a:gd name="T5" fmla="*/ 21014 h 127"/>
                <a:gd name="T6" fmla="*/ 30351 w 167"/>
                <a:gd name="T7" fmla="*/ 65376 h 127"/>
                <a:gd name="T8" fmla="*/ 14008 w 167"/>
                <a:gd name="T9" fmla="*/ 196127 h 127"/>
                <a:gd name="T10" fmla="*/ 14008 w 167"/>
                <a:gd name="T11" fmla="*/ 270843 h 127"/>
                <a:gd name="T12" fmla="*/ 88720 w 167"/>
                <a:gd name="T13" fmla="*/ 249829 h 127"/>
                <a:gd name="T14" fmla="*/ 168101 w 167"/>
                <a:gd name="T15" fmla="*/ 233485 h 127"/>
                <a:gd name="T16" fmla="*/ 231138 w 167"/>
                <a:gd name="T17" fmla="*/ 172779 h 127"/>
                <a:gd name="T18" fmla="*/ 294176 w 167"/>
                <a:gd name="T19" fmla="*/ 144761 h 127"/>
                <a:gd name="T20" fmla="*/ 329197 w 167"/>
                <a:gd name="T21" fmla="*/ 119077 h 127"/>
                <a:gd name="T22" fmla="*/ 354879 w 167"/>
                <a:gd name="T23" fmla="*/ 77050 h 127"/>
                <a:gd name="T24" fmla="*/ 378226 w 167"/>
                <a:gd name="T25" fmla="*/ 21014 h 127"/>
                <a:gd name="T26" fmla="*/ 303515 w 167"/>
                <a:gd name="T27" fmla="*/ 21014 h 127"/>
                <a:gd name="T28" fmla="*/ 221799 w 167"/>
                <a:gd name="T29" fmla="*/ 2568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 h="127">
                  <a:moveTo>
                    <a:pt x="95" y="11"/>
                  </a:moveTo>
                  <a:cubicBezTo>
                    <a:pt x="95" y="11"/>
                    <a:pt x="89" y="6"/>
                    <a:pt x="76" y="7"/>
                  </a:cubicBezTo>
                  <a:cubicBezTo>
                    <a:pt x="63" y="7"/>
                    <a:pt x="60" y="9"/>
                    <a:pt x="54" y="9"/>
                  </a:cubicBezTo>
                  <a:cubicBezTo>
                    <a:pt x="48" y="10"/>
                    <a:pt x="25" y="10"/>
                    <a:pt x="13" y="28"/>
                  </a:cubicBezTo>
                  <a:cubicBezTo>
                    <a:pt x="1" y="46"/>
                    <a:pt x="0" y="73"/>
                    <a:pt x="6" y="84"/>
                  </a:cubicBezTo>
                  <a:cubicBezTo>
                    <a:pt x="6" y="84"/>
                    <a:pt x="11" y="109"/>
                    <a:pt x="6" y="116"/>
                  </a:cubicBezTo>
                  <a:cubicBezTo>
                    <a:pt x="6" y="116"/>
                    <a:pt x="6" y="127"/>
                    <a:pt x="38" y="107"/>
                  </a:cubicBezTo>
                  <a:cubicBezTo>
                    <a:pt x="38" y="107"/>
                    <a:pt x="62" y="108"/>
                    <a:pt x="72" y="100"/>
                  </a:cubicBezTo>
                  <a:cubicBezTo>
                    <a:pt x="83" y="93"/>
                    <a:pt x="99" y="74"/>
                    <a:pt x="99" y="74"/>
                  </a:cubicBezTo>
                  <a:cubicBezTo>
                    <a:pt x="99" y="74"/>
                    <a:pt x="124" y="66"/>
                    <a:pt x="126" y="62"/>
                  </a:cubicBezTo>
                  <a:cubicBezTo>
                    <a:pt x="128" y="58"/>
                    <a:pt x="139" y="51"/>
                    <a:pt x="141" y="51"/>
                  </a:cubicBezTo>
                  <a:cubicBezTo>
                    <a:pt x="144" y="50"/>
                    <a:pt x="149" y="37"/>
                    <a:pt x="152" y="33"/>
                  </a:cubicBezTo>
                  <a:cubicBezTo>
                    <a:pt x="155" y="29"/>
                    <a:pt x="167" y="19"/>
                    <a:pt x="162" y="9"/>
                  </a:cubicBezTo>
                  <a:cubicBezTo>
                    <a:pt x="157" y="0"/>
                    <a:pt x="138" y="9"/>
                    <a:pt x="130" y="9"/>
                  </a:cubicBezTo>
                  <a:cubicBezTo>
                    <a:pt x="122" y="10"/>
                    <a:pt x="106" y="4"/>
                    <a:pt x="95" y="11"/>
                  </a:cubicBezTo>
                </a:path>
              </a:pathLst>
            </a:custGeom>
            <a:solidFill>
              <a:srgbClr val="A6CF4B"/>
            </a:solidFill>
            <a:ln w="9525">
              <a:solidFill>
                <a:srgbClr val="A6CF4B"/>
              </a:solidFill>
              <a:round/>
              <a:headEnd/>
              <a:tailEnd/>
            </a:ln>
          </p:spPr>
          <p:txBody>
            <a:bodyPr/>
            <a:lstStyle/>
            <a:p>
              <a:endParaRPr lang="zh-CN" altLang="en-US"/>
            </a:p>
          </p:txBody>
        </p:sp>
        <p:sp>
          <p:nvSpPr>
            <p:cNvPr id="2" name="Sev01"/>
            <p:cNvSpPr>
              <a:spLocks noChangeAspect="1" noChangeArrowheads="1"/>
            </p:cNvSpPr>
            <p:nvPr/>
          </p:nvSpPr>
          <p:spPr bwMode="auto">
            <a:xfrm>
              <a:off x="1450163" y="2622755"/>
              <a:ext cx="604874" cy="604874"/>
            </a:xfrm>
            <a:prstGeom prst="ellipse">
              <a:avLst/>
            </a:prstGeom>
            <a:solidFill>
              <a:srgbClr val="FFFFFF"/>
            </a:solidFill>
            <a:ln w="25400">
              <a:solidFill>
                <a:srgbClr val="A6CF4B"/>
              </a:solidFill>
              <a:round/>
              <a:headEnd/>
              <a:tailEnd/>
            </a:ln>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4000">
                <a:solidFill>
                  <a:srgbClr val="FFFFFF"/>
                </a:solidFill>
                <a:latin typeface="FontAwesome" pitchFamily="2" charset="0"/>
              </a:endParaRPr>
            </a:p>
          </p:txBody>
        </p:sp>
      </p:grpSp>
      <p:grpSp>
        <p:nvGrpSpPr>
          <p:cNvPr id="28" name="Group 33">
            <a:extLst>
              <a:ext uri="{FF2B5EF4-FFF2-40B4-BE49-F238E27FC236}">
                <a16:creationId xmlns="" xmlns:a16="http://schemas.microsoft.com/office/drawing/2014/main" id="{7260A900-90D0-4A74-BF51-2C0BAFCE4BA7}"/>
              </a:ext>
            </a:extLst>
          </p:cNvPr>
          <p:cNvGrpSpPr>
            <a:grpSpLocks noChangeAspect="1"/>
          </p:cNvGrpSpPr>
          <p:nvPr/>
        </p:nvGrpSpPr>
        <p:grpSpPr>
          <a:xfrm>
            <a:off x="3535108" y="5627266"/>
            <a:ext cx="542648" cy="542648"/>
            <a:chOff x="1435082" y="3463355"/>
            <a:chExt cx="604874" cy="604874"/>
          </a:xfrm>
          <a:solidFill>
            <a:srgbClr val="A6CF4B"/>
          </a:solidFill>
        </p:grpSpPr>
        <p:sp>
          <p:nvSpPr>
            <p:cNvPr id="29" name="Freeform 127">
              <a:extLst>
                <a:ext uri="{FF2B5EF4-FFF2-40B4-BE49-F238E27FC236}">
                  <a16:creationId xmlns="" xmlns:a16="http://schemas.microsoft.com/office/drawing/2014/main" id="{82461A28-8F07-4F5E-B8A3-2709D7818C3A}"/>
                </a:ext>
              </a:extLst>
            </p:cNvPr>
            <p:cNvSpPr/>
            <p:nvPr/>
          </p:nvSpPr>
          <p:spPr bwMode="auto">
            <a:xfrm>
              <a:off x="1520897" y="3597587"/>
              <a:ext cx="430213" cy="373063"/>
            </a:xfrm>
            <a:custGeom>
              <a:avLst/>
              <a:gdLst/>
              <a:ahLst/>
              <a:cxnLst>
                <a:cxn ang="0">
                  <a:pos x="147" y="45"/>
                </a:cxn>
                <a:cxn ang="0">
                  <a:pos x="145" y="31"/>
                </a:cxn>
                <a:cxn ang="0">
                  <a:pos x="140" y="16"/>
                </a:cxn>
                <a:cxn ang="0">
                  <a:pos x="109" y="10"/>
                </a:cxn>
                <a:cxn ang="0">
                  <a:pos x="96" y="15"/>
                </a:cxn>
                <a:cxn ang="0">
                  <a:pos x="81" y="17"/>
                </a:cxn>
                <a:cxn ang="0">
                  <a:pos x="66" y="17"/>
                </a:cxn>
                <a:cxn ang="0">
                  <a:pos x="52" y="15"/>
                </a:cxn>
                <a:cxn ang="0">
                  <a:pos x="43" y="11"/>
                </a:cxn>
                <a:cxn ang="0">
                  <a:pos x="16" y="14"/>
                </a:cxn>
                <a:cxn ang="0">
                  <a:pos x="9" y="32"/>
                </a:cxn>
                <a:cxn ang="0">
                  <a:pos x="3" y="43"/>
                </a:cxn>
                <a:cxn ang="0">
                  <a:pos x="4" y="63"/>
                </a:cxn>
                <a:cxn ang="0">
                  <a:pos x="6" y="78"/>
                </a:cxn>
                <a:cxn ang="0">
                  <a:pos x="23" y="99"/>
                </a:cxn>
                <a:cxn ang="0">
                  <a:pos x="35" y="70"/>
                </a:cxn>
                <a:cxn ang="0">
                  <a:pos x="32" y="58"/>
                </a:cxn>
                <a:cxn ang="0">
                  <a:pos x="30" y="44"/>
                </a:cxn>
                <a:cxn ang="0">
                  <a:pos x="29" y="36"/>
                </a:cxn>
                <a:cxn ang="0">
                  <a:pos x="36" y="30"/>
                </a:cxn>
                <a:cxn ang="0">
                  <a:pos x="46" y="32"/>
                </a:cxn>
                <a:cxn ang="0">
                  <a:pos x="65" y="36"/>
                </a:cxn>
                <a:cxn ang="0">
                  <a:pos x="82" y="36"/>
                </a:cxn>
                <a:cxn ang="0">
                  <a:pos x="102" y="31"/>
                </a:cxn>
                <a:cxn ang="0">
                  <a:pos x="114" y="28"/>
                </a:cxn>
                <a:cxn ang="0">
                  <a:pos x="122" y="38"/>
                </a:cxn>
                <a:cxn ang="0">
                  <a:pos x="121" y="47"/>
                </a:cxn>
                <a:cxn ang="0">
                  <a:pos x="110" y="55"/>
                </a:cxn>
                <a:cxn ang="0">
                  <a:pos x="95" y="59"/>
                </a:cxn>
                <a:cxn ang="0">
                  <a:pos x="74" y="70"/>
                </a:cxn>
                <a:cxn ang="0">
                  <a:pos x="66" y="84"/>
                </a:cxn>
                <a:cxn ang="0">
                  <a:pos x="66" y="105"/>
                </a:cxn>
                <a:cxn ang="0">
                  <a:pos x="78" y="121"/>
                </a:cxn>
                <a:cxn ang="0">
                  <a:pos x="81" y="127"/>
                </a:cxn>
                <a:cxn ang="0">
                  <a:pos x="85" y="120"/>
                </a:cxn>
                <a:cxn ang="0">
                  <a:pos x="91" y="95"/>
                </a:cxn>
                <a:cxn ang="0">
                  <a:pos x="95" y="81"/>
                </a:cxn>
                <a:cxn ang="0">
                  <a:pos x="105" y="78"/>
                </a:cxn>
                <a:cxn ang="0">
                  <a:pos x="142" y="71"/>
                </a:cxn>
                <a:cxn ang="0">
                  <a:pos x="143" y="55"/>
                </a:cxn>
              </a:cxnLst>
              <a:rect l="0" t="0" r="r" b="b"/>
              <a:pathLst>
                <a:path w="147" h="127">
                  <a:moveTo>
                    <a:pt x="143" y="55"/>
                  </a:moveTo>
                  <a:cubicBezTo>
                    <a:pt x="146" y="52"/>
                    <a:pt x="147" y="49"/>
                    <a:pt x="147" y="45"/>
                  </a:cubicBezTo>
                  <a:cubicBezTo>
                    <a:pt x="147" y="41"/>
                    <a:pt x="146" y="38"/>
                    <a:pt x="144" y="36"/>
                  </a:cubicBezTo>
                  <a:cubicBezTo>
                    <a:pt x="144" y="34"/>
                    <a:pt x="145" y="32"/>
                    <a:pt x="145" y="31"/>
                  </a:cubicBezTo>
                  <a:cubicBezTo>
                    <a:pt x="145" y="26"/>
                    <a:pt x="142" y="22"/>
                    <a:pt x="139" y="20"/>
                  </a:cubicBezTo>
                  <a:cubicBezTo>
                    <a:pt x="139" y="19"/>
                    <a:pt x="140" y="17"/>
                    <a:pt x="140" y="16"/>
                  </a:cubicBezTo>
                  <a:cubicBezTo>
                    <a:pt x="140" y="7"/>
                    <a:pt x="133" y="0"/>
                    <a:pt x="124" y="0"/>
                  </a:cubicBezTo>
                  <a:cubicBezTo>
                    <a:pt x="117" y="0"/>
                    <a:pt x="112" y="4"/>
                    <a:pt x="109" y="10"/>
                  </a:cubicBezTo>
                  <a:cubicBezTo>
                    <a:pt x="108" y="10"/>
                    <a:pt x="107" y="9"/>
                    <a:pt x="105" y="9"/>
                  </a:cubicBezTo>
                  <a:cubicBezTo>
                    <a:pt x="101" y="9"/>
                    <a:pt x="98" y="12"/>
                    <a:pt x="96" y="15"/>
                  </a:cubicBezTo>
                  <a:cubicBezTo>
                    <a:pt x="94" y="14"/>
                    <a:pt x="92" y="14"/>
                    <a:pt x="90" y="14"/>
                  </a:cubicBezTo>
                  <a:cubicBezTo>
                    <a:pt x="86" y="14"/>
                    <a:pt x="83" y="15"/>
                    <a:pt x="81" y="17"/>
                  </a:cubicBezTo>
                  <a:cubicBezTo>
                    <a:pt x="79" y="16"/>
                    <a:pt x="76" y="15"/>
                    <a:pt x="73" y="15"/>
                  </a:cubicBezTo>
                  <a:cubicBezTo>
                    <a:pt x="70" y="15"/>
                    <a:pt x="68" y="16"/>
                    <a:pt x="66" y="17"/>
                  </a:cubicBezTo>
                  <a:cubicBezTo>
                    <a:pt x="63" y="15"/>
                    <a:pt x="61" y="14"/>
                    <a:pt x="57" y="14"/>
                  </a:cubicBezTo>
                  <a:cubicBezTo>
                    <a:pt x="55" y="14"/>
                    <a:pt x="54" y="14"/>
                    <a:pt x="52" y="15"/>
                  </a:cubicBezTo>
                  <a:cubicBezTo>
                    <a:pt x="50" y="13"/>
                    <a:pt x="47" y="11"/>
                    <a:pt x="44" y="11"/>
                  </a:cubicBezTo>
                  <a:cubicBezTo>
                    <a:pt x="43" y="11"/>
                    <a:pt x="43" y="11"/>
                    <a:pt x="43" y="11"/>
                  </a:cubicBezTo>
                  <a:cubicBezTo>
                    <a:pt x="41" y="6"/>
                    <a:pt x="36" y="3"/>
                    <a:pt x="30" y="3"/>
                  </a:cubicBezTo>
                  <a:cubicBezTo>
                    <a:pt x="23" y="3"/>
                    <a:pt x="17" y="8"/>
                    <a:pt x="16" y="14"/>
                  </a:cubicBezTo>
                  <a:cubicBezTo>
                    <a:pt x="11" y="16"/>
                    <a:pt x="7" y="21"/>
                    <a:pt x="7" y="26"/>
                  </a:cubicBezTo>
                  <a:cubicBezTo>
                    <a:pt x="7" y="28"/>
                    <a:pt x="8" y="30"/>
                    <a:pt x="9" y="32"/>
                  </a:cubicBezTo>
                  <a:cubicBezTo>
                    <a:pt x="5" y="34"/>
                    <a:pt x="3" y="38"/>
                    <a:pt x="3" y="43"/>
                  </a:cubicBezTo>
                  <a:cubicBezTo>
                    <a:pt x="3" y="43"/>
                    <a:pt x="3" y="43"/>
                    <a:pt x="3" y="43"/>
                  </a:cubicBezTo>
                  <a:cubicBezTo>
                    <a:pt x="1" y="46"/>
                    <a:pt x="0" y="49"/>
                    <a:pt x="0" y="53"/>
                  </a:cubicBezTo>
                  <a:cubicBezTo>
                    <a:pt x="0" y="57"/>
                    <a:pt x="2" y="60"/>
                    <a:pt x="4" y="63"/>
                  </a:cubicBezTo>
                  <a:cubicBezTo>
                    <a:pt x="4" y="65"/>
                    <a:pt x="3" y="67"/>
                    <a:pt x="3" y="68"/>
                  </a:cubicBezTo>
                  <a:cubicBezTo>
                    <a:pt x="3" y="72"/>
                    <a:pt x="4" y="75"/>
                    <a:pt x="6" y="78"/>
                  </a:cubicBezTo>
                  <a:cubicBezTo>
                    <a:pt x="6" y="79"/>
                    <a:pt x="6" y="80"/>
                    <a:pt x="6" y="82"/>
                  </a:cubicBezTo>
                  <a:cubicBezTo>
                    <a:pt x="6" y="91"/>
                    <a:pt x="13" y="99"/>
                    <a:pt x="23" y="99"/>
                  </a:cubicBezTo>
                  <a:cubicBezTo>
                    <a:pt x="32" y="99"/>
                    <a:pt x="40" y="91"/>
                    <a:pt x="40" y="82"/>
                  </a:cubicBezTo>
                  <a:cubicBezTo>
                    <a:pt x="40" y="77"/>
                    <a:pt x="38" y="73"/>
                    <a:pt x="35" y="70"/>
                  </a:cubicBezTo>
                  <a:cubicBezTo>
                    <a:pt x="35" y="70"/>
                    <a:pt x="35" y="69"/>
                    <a:pt x="35" y="68"/>
                  </a:cubicBezTo>
                  <a:cubicBezTo>
                    <a:pt x="35" y="65"/>
                    <a:pt x="34" y="61"/>
                    <a:pt x="32" y="58"/>
                  </a:cubicBezTo>
                  <a:cubicBezTo>
                    <a:pt x="33" y="57"/>
                    <a:pt x="33" y="55"/>
                    <a:pt x="33" y="53"/>
                  </a:cubicBezTo>
                  <a:cubicBezTo>
                    <a:pt x="33" y="49"/>
                    <a:pt x="32" y="46"/>
                    <a:pt x="30" y="44"/>
                  </a:cubicBezTo>
                  <a:cubicBezTo>
                    <a:pt x="30" y="43"/>
                    <a:pt x="30" y="43"/>
                    <a:pt x="30" y="43"/>
                  </a:cubicBezTo>
                  <a:cubicBezTo>
                    <a:pt x="30" y="40"/>
                    <a:pt x="30" y="38"/>
                    <a:pt x="29" y="36"/>
                  </a:cubicBezTo>
                  <a:cubicBezTo>
                    <a:pt x="30" y="35"/>
                    <a:pt x="31" y="33"/>
                    <a:pt x="32" y="31"/>
                  </a:cubicBezTo>
                  <a:cubicBezTo>
                    <a:pt x="34" y="31"/>
                    <a:pt x="35" y="30"/>
                    <a:pt x="36" y="30"/>
                  </a:cubicBezTo>
                  <a:cubicBezTo>
                    <a:pt x="38" y="32"/>
                    <a:pt x="41" y="33"/>
                    <a:pt x="44" y="33"/>
                  </a:cubicBezTo>
                  <a:cubicBezTo>
                    <a:pt x="45" y="33"/>
                    <a:pt x="45" y="33"/>
                    <a:pt x="46" y="32"/>
                  </a:cubicBezTo>
                  <a:cubicBezTo>
                    <a:pt x="48" y="36"/>
                    <a:pt x="53" y="39"/>
                    <a:pt x="57" y="39"/>
                  </a:cubicBezTo>
                  <a:cubicBezTo>
                    <a:pt x="60" y="39"/>
                    <a:pt x="63" y="38"/>
                    <a:pt x="65" y="36"/>
                  </a:cubicBezTo>
                  <a:cubicBezTo>
                    <a:pt x="67" y="38"/>
                    <a:pt x="70" y="39"/>
                    <a:pt x="73" y="39"/>
                  </a:cubicBezTo>
                  <a:cubicBezTo>
                    <a:pt x="76" y="39"/>
                    <a:pt x="79" y="38"/>
                    <a:pt x="82" y="36"/>
                  </a:cubicBezTo>
                  <a:cubicBezTo>
                    <a:pt x="84" y="38"/>
                    <a:pt x="87" y="39"/>
                    <a:pt x="90" y="39"/>
                  </a:cubicBezTo>
                  <a:cubicBezTo>
                    <a:pt x="95" y="39"/>
                    <a:pt x="100" y="36"/>
                    <a:pt x="102" y="31"/>
                  </a:cubicBezTo>
                  <a:cubicBezTo>
                    <a:pt x="103" y="31"/>
                    <a:pt x="104" y="32"/>
                    <a:pt x="105" y="32"/>
                  </a:cubicBezTo>
                  <a:cubicBezTo>
                    <a:pt x="109" y="32"/>
                    <a:pt x="112" y="30"/>
                    <a:pt x="114" y="28"/>
                  </a:cubicBezTo>
                  <a:cubicBezTo>
                    <a:pt x="115" y="29"/>
                    <a:pt x="117" y="30"/>
                    <a:pt x="120" y="31"/>
                  </a:cubicBezTo>
                  <a:cubicBezTo>
                    <a:pt x="120" y="34"/>
                    <a:pt x="121" y="36"/>
                    <a:pt x="122" y="38"/>
                  </a:cubicBezTo>
                  <a:cubicBezTo>
                    <a:pt x="121" y="40"/>
                    <a:pt x="121" y="43"/>
                    <a:pt x="121" y="45"/>
                  </a:cubicBezTo>
                  <a:cubicBezTo>
                    <a:pt x="121" y="46"/>
                    <a:pt x="121" y="47"/>
                    <a:pt x="121" y="47"/>
                  </a:cubicBezTo>
                  <a:cubicBezTo>
                    <a:pt x="119" y="48"/>
                    <a:pt x="117" y="50"/>
                    <a:pt x="116" y="51"/>
                  </a:cubicBezTo>
                  <a:cubicBezTo>
                    <a:pt x="114" y="52"/>
                    <a:pt x="111" y="53"/>
                    <a:pt x="110" y="55"/>
                  </a:cubicBezTo>
                  <a:cubicBezTo>
                    <a:pt x="108" y="54"/>
                    <a:pt x="107" y="54"/>
                    <a:pt x="105" y="54"/>
                  </a:cubicBezTo>
                  <a:cubicBezTo>
                    <a:pt x="101" y="54"/>
                    <a:pt x="98" y="56"/>
                    <a:pt x="95" y="59"/>
                  </a:cubicBezTo>
                  <a:cubicBezTo>
                    <a:pt x="93" y="57"/>
                    <a:pt x="90" y="56"/>
                    <a:pt x="88" y="56"/>
                  </a:cubicBezTo>
                  <a:cubicBezTo>
                    <a:pt x="80" y="56"/>
                    <a:pt x="74" y="62"/>
                    <a:pt x="74" y="70"/>
                  </a:cubicBezTo>
                  <a:cubicBezTo>
                    <a:pt x="74" y="70"/>
                    <a:pt x="74" y="71"/>
                    <a:pt x="74" y="71"/>
                  </a:cubicBezTo>
                  <a:cubicBezTo>
                    <a:pt x="69" y="73"/>
                    <a:pt x="66" y="78"/>
                    <a:pt x="66" y="84"/>
                  </a:cubicBezTo>
                  <a:cubicBezTo>
                    <a:pt x="66" y="88"/>
                    <a:pt x="68" y="92"/>
                    <a:pt x="70" y="95"/>
                  </a:cubicBezTo>
                  <a:cubicBezTo>
                    <a:pt x="68" y="97"/>
                    <a:pt x="66" y="101"/>
                    <a:pt x="66" y="105"/>
                  </a:cubicBezTo>
                  <a:cubicBezTo>
                    <a:pt x="66" y="112"/>
                    <a:pt x="71" y="118"/>
                    <a:pt x="77" y="120"/>
                  </a:cubicBezTo>
                  <a:cubicBezTo>
                    <a:pt x="77" y="120"/>
                    <a:pt x="78" y="121"/>
                    <a:pt x="78" y="121"/>
                  </a:cubicBezTo>
                  <a:cubicBezTo>
                    <a:pt x="79" y="124"/>
                    <a:pt x="80" y="127"/>
                    <a:pt x="80" y="127"/>
                  </a:cubicBezTo>
                  <a:cubicBezTo>
                    <a:pt x="81" y="127"/>
                    <a:pt x="81" y="127"/>
                    <a:pt x="81" y="127"/>
                  </a:cubicBezTo>
                  <a:cubicBezTo>
                    <a:pt x="81" y="127"/>
                    <a:pt x="83" y="124"/>
                    <a:pt x="84" y="121"/>
                  </a:cubicBezTo>
                  <a:cubicBezTo>
                    <a:pt x="84" y="121"/>
                    <a:pt x="84" y="120"/>
                    <a:pt x="85" y="120"/>
                  </a:cubicBezTo>
                  <a:cubicBezTo>
                    <a:pt x="91" y="118"/>
                    <a:pt x="96" y="112"/>
                    <a:pt x="96" y="105"/>
                  </a:cubicBezTo>
                  <a:cubicBezTo>
                    <a:pt x="96" y="101"/>
                    <a:pt x="94" y="97"/>
                    <a:pt x="91" y="95"/>
                  </a:cubicBezTo>
                  <a:cubicBezTo>
                    <a:pt x="94" y="92"/>
                    <a:pt x="96" y="88"/>
                    <a:pt x="96" y="84"/>
                  </a:cubicBezTo>
                  <a:cubicBezTo>
                    <a:pt x="96" y="83"/>
                    <a:pt x="95" y="82"/>
                    <a:pt x="95" y="81"/>
                  </a:cubicBezTo>
                  <a:cubicBezTo>
                    <a:pt x="97" y="79"/>
                    <a:pt x="98" y="78"/>
                    <a:pt x="99" y="76"/>
                  </a:cubicBezTo>
                  <a:cubicBezTo>
                    <a:pt x="101" y="77"/>
                    <a:pt x="103" y="78"/>
                    <a:pt x="105" y="78"/>
                  </a:cubicBezTo>
                  <a:cubicBezTo>
                    <a:pt x="108" y="84"/>
                    <a:pt x="115" y="89"/>
                    <a:pt x="122" y="89"/>
                  </a:cubicBezTo>
                  <a:cubicBezTo>
                    <a:pt x="133" y="89"/>
                    <a:pt x="141" y="81"/>
                    <a:pt x="142" y="71"/>
                  </a:cubicBezTo>
                  <a:cubicBezTo>
                    <a:pt x="144" y="68"/>
                    <a:pt x="145" y="65"/>
                    <a:pt x="145" y="61"/>
                  </a:cubicBezTo>
                  <a:cubicBezTo>
                    <a:pt x="145" y="59"/>
                    <a:pt x="144" y="57"/>
                    <a:pt x="143" y="55"/>
                  </a:cubicBezTo>
                </a:path>
              </a:pathLst>
            </a:custGeom>
            <a:grpFill/>
            <a:ln w="9525">
              <a:solidFill>
                <a:srgbClr val="A6CF4B"/>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0" name="Sev01">
              <a:extLst>
                <a:ext uri="{FF2B5EF4-FFF2-40B4-BE49-F238E27FC236}">
                  <a16:creationId xmlns="" xmlns:a16="http://schemas.microsoft.com/office/drawing/2014/main" id="{2B75202C-8D28-4EA7-A3A9-5BFB2A12008B}"/>
                </a:ext>
              </a:extLst>
            </p:cNvPr>
            <p:cNvSpPr>
              <a:spLocks noChangeAspect="1"/>
            </p:cNvSpPr>
            <p:nvPr/>
          </p:nvSpPr>
          <p:spPr>
            <a:xfrm>
              <a:off x="1435082" y="3463355"/>
              <a:ext cx="604874" cy="604874"/>
            </a:xfrm>
            <a:prstGeom prst="ellipse">
              <a:avLst/>
            </a:prstGeom>
            <a:noFill/>
            <a:ln w="25400" cap="flat" cmpd="sng" algn="ctr">
              <a:solidFill>
                <a:srgbClr val="A6CF4B"/>
              </a:solidFill>
              <a:prstDash val="solid"/>
            </a:ln>
            <a:effectLst/>
          </p:spPr>
          <p:txBody>
            <a:bodyPr anchor="ctr"/>
            <a:lstStyle/>
            <a:p>
              <a:pPr algn="ctr" defTabSz="1031240" eaLnBrk="1" fontAlgn="auto" hangingPunct="1">
                <a:defRPr/>
              </a:pPr>
              <a:endParaRPr lang="en-US" sz="4000" kern="0" noProof="1">
                <a:solidFill>
                  <a:srgbClr val="FFFFFF"/>
                </a:solidFill>
                <a:latin typeface="FontAwesome" pitchFamily="2" charset="0"/>
              </a:endParaRPr>
            </a:p>
          </p:txBody>
        </p:sp>
      </p:grpSp>
      <p:grpSp>
        <p:nvGrpSpPr>
          <p:cNvPr id="31" name="Group 32">
            <a:extLst>
              <a:ext uri="{FF2B5EF4-FFF2-40B4-BE49-F238E27FC236}">
                <a16:creationId xmlns="" xmlns:a16="http://schemas.microsoft.com/office/drawing/2014/main" id="{EFD46AF9-E48C-4CB1-BA5A-E742A1765742}"/>
              </a:ext>
            </a:extLst>
          </p:cNvPr>
          <p:cNvGrpSpPr>
            <a:grpSpLocks noChangeAspect="1"/>
          </p:cNvGrpSpPr>
          <p:nvPr/>
        </p:nvGrpSpPr>
        <p:grpSpPr>
          <a:xfrm>
            <a:off x="3535108" y="4969617"/>
            <a:ext cx="542648" cy="542648"/>
            <a:chOff x="539510" y="3227629"/>
            <a:chExt cx="604874" cy="604874"/>
          </a:xfrm>
          <a:solidFill>
            <a:srgbClr val="A6CF4B"/>
          </a:solidFill>
        </p:grpSpPr>
        <p:sp>
          <p:nvSpPr>
            <p:cNvPr id="32" name="Freeform 6">
              <a:extLst>
                <a:ext uri="{FF2B5EF4-FFF2-40B4-BE49-F238E27FC236}">
                  <a16:creationId xmlns="" xmlns:a16="http://schemas.microsoft.com/office/drawing/2014/main" id="{3ECD4267-FFAD-48E3-8313-A1BA538B2D9F}"/>
                </a:ext>
              </a:extLst>
            </p:cNvPr>
            <p:cNvSpPr/>
            <p:nvPr/>
          </p:nvSpPr>
          <p:spPr bwMode="auto">
            <a:xfrm>
              <a:off x="654724" y="3336294"/>
              <a:ext cx="386174" cy="387544"/>
            </a:xfrm>
            <a:custGeom>
              <a:avLst/>
              <a:gdLst/>
              <a:ahLst/>
              <a:cxnLst>
                <a:cxn ang="0">
                  <a:pos x="56" y="0"/>
                </a:cxn>
                <a:cxn ang="0">
                  <a:pos x="74" y="0"/>
                </a:cxn>
                <a:cxn ang="0">
                  <a:pos x="89" y="30"/>
                </a:cxn>
                <a:cxn ang="0">
                  <a:pos x="128" y="30"/>
                </a:cxn>
                <a:cxn ang="0">
                  <a:pos x="135" y="100"/>
                </a:cxn>
                <a:cxn ang="0">
                  <a:pos x="46" y="118"/>
                </a:cxn>
                <a:cxn ang="0">
                  <a:pos x="18" y="141"/>
                </a:cxn>
                <a:cxn ang="0">
                  <a:pos x="1" y="141"/>
                </a:cxn>
                <a:cxn ang="0">
                  <a:pos x="28" y="96"/>
                </a:cxn>
                <a:cxn ang="0">
                  <a:pos x="82" y="71"/>
                </a:cxn>
                <a:cxn ang="0">
                  <a:pos x="69" y="45"/>
                </a:cxn>
                <a:cxn ang="0">
                  <a:pos x="56" y="0"/>
                </a:cxn>
              </a:cxnLst>
              <a:rect l="0" t="0" r="r" b="b"/>
              <a:pathLst>
                <a:path w="153" h="153">
                  <a:moveTo>
                    <a:pt x="56" y="0"/>
                  </a:moveTo>
                  <a:cubicBezTo>
                    <a:pt x="74" y="0"/>
                    <a:pt x="74" y="0"/>
                    <a:pt x="74" y="0"/>
                  </a:cubicBezTo>
                  <a:cubicBezTo>
                    <a:pt x="74" y="0"/>
                    <a:pt x="72" y="42"/>
                    <a:pt x="89" y="30"/>
                  </a:cubicBezTo>
                  <a:cubicBezTo>
                    <a:pt x="97" y="25"/>
                    <a:pt x="111" y="15"/>
                    <a:pt x="128" y="30"/>
                  </a:cubicBezTo>
                  <a:cubicBezTo>
                    <a:pt x="141" y="41"/>
                    <a:pt x="153" y="60"/>
                    <a:pt x="135" y="100"/>
                  </a:cubicBezTo>
                  <a:cubicBezTo>
                    <a:pt x="125" y="121"/>
                    <a:pt x="94" y="153"/>
                    <a:pt x="46" y="118"/>
                  </a:cubicBezTo>
                  <a:cubicBezTo>
                    <a:pt x="38" y="112"/>
                    <a:pt x="19" y="99"/>
                    <a:pt x="18" y="141"/>
                  </a:cubicBezTo>
                  <a:cubicBezTo>
                    <a:pt x="1" y="141"/>
                    <a:pt x="1" y="141"/>
                    <a:pt x="1" y="141"/>
                  </a:cubicBezTo>
                  <a:cubicBezTo>
                    <a:pt x="1" y="141"/>
                    <a:pt x="0" y="92"/>
                    <a:pt x="28" y="96"/>
                  </a:cubicBezTo>
                  <a:cubicBezTo>
                    <a:pt x="43" y="97"/>
                    <a:pt x="77" y="106"/>
                    <a:pt x="82" y="71"/>
                  </a:cubicBezTo>
                  <a:cubicBezTo>
                    <a:pt x="83" y="64"/>
                    <a:pt x="87" y="55"/>
                    <a:pt x="69" y="45"/>
                  </a:cubicBezTo>
                  <a:cubicBezTo>
                    <a:pt x="62" y="41"/>
                    <a:pt x="56" y="37"/>
                    <a:pt x="56" y="0"/>
                  </a:cubicBezTo>
                </a:path>
              </a:pathLst>
            </a:custGeom>
            <a:grpFill/>
            <a:ln w="9525">
              <a:solidFill>
                <a:srgbClr val="A6CF4B"/>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3" name="Sev01">
              <a:extLst>
                <a:ext uri="{FF2B5EF4-FFF2-40B4-BE49-F238E27FC236}">
                  <a16:creationId xmlns="" xmlns:a16="http://schemas.microsoft.com/office/drawing/2014/main" id="{370FBDC3-48E5-41B8-8DD5-380530966E65}"/>
                </a:ext>
              </a:extLst>
            </p:cNvPr>
            <p:cNvSpPr>
              <a:spLocks noChangeAspect="1"/>
            </p:cNvSpPr>
            <p:nvPr/>
          </p:nvSpPr>
          <p:spPr>
            <a:xfrm>
              <a:off x="539510" y="3227629"/>
              <a:ext cx="604874" cy="604874"/>
            </a:xfrm>
            <a:prstGeom prst="ellipse">
              <a:avLst/>
            </a:prstGeom>
            <a:noFill/>
            <a:ln w="25400" cap="flat" cmpd="sng" algn="ctr">
              <a:solidFill>
                <a:srgbClr val="A6CF4B"/>
              </a:solidFill>
              <a:prstDash val="solid"/>
            </a:ln>
            <a:effectLst/>
          </p:spPr>
          <p:txBody>
            <a:bodyPr anchor="ctr"/>
            <a:lstStyle/>
            <a:p>
              <a:pPr algn="ctr" defTabSz="1031240" eaLnBrk="1" fontAlgn="auto" hangingPunct="1">
                <a:defRPr/>
              </a:pPr>
              <a:endParaRPr lang="en-US" sz="4000" kern="0" noProof="1">
                <a:solidFill>
                  <a:srgbClr val="FFFFFF"/>
                </a:solidFill>
                <a:latin typeface="FontAwesome" pitchFamily="2" charset="0"/>
              </a:endParaRPr>
            </a:p>
          </p:txBody>
        </p:sp>
      </p:grpSp>
      <p:grpSp>
        <p:nvGrpSpPr>
          <p:cNvPr id="49165" name="Group 139"/>
          <p:cNvGrpSpPr>
            <a:grpSpLocks/>
          </p:cNvGrpSpPr>
          <p:nvPr/>
        </p:nvGrpSpPr>
        <p:grpSpPr bwMode="auto">
          <a:xfrm>
            <a:off x="8631238" y="2230438"/>
            <a:ext cx="2370137" cy="455612"/>
            <a:chOff x="6703905" y="1246789"/>
            <a:chExt cx="1901498" cy="364836"/>
          </a:xfrm>
        </p:grpSpPr>
        <p:sp>
          <p:nvSpPr>
            <p:cNvPr id="3" name="Rectangle 35"/>
            <p:cNvSpPr>
              <a:spLocks noChangeArrowheads="1"/>
            </p:cNvSpPr>
            <p:nvPr/>
          </p:nvSpPr>
          <p:spPr bwMode="auto">
            <a:xfrm>
              <a:off x="6703905" y="1246789"/>
              <a:ext cx="327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Brain</a:t>
              </a:r>
            </a:p>
          </p:txBody>
        </p:sp>
        <p:grpSp>
          <p:nvGrpSpPr>
            <p:cNvPr id="49238" name="Group 104"/>
            <p:cNvGrpSpPr>
              <a:grpSpLocks/>
            </p:cNvGrpSpPr>
            <p:nvPr/>
          </p:nvGrpSpPr>
          <p:grpSpPr bwMode="auto">
            <a:xfrm flipV="1">
              <a:off x="6703907" y="1405646"/>
              <a:ext cx="1901496" cy="205979"/>
              <a:chOff x="5286904" y="1650039"/>
              <a:chExt cx="3087157" cy="230428"/>
            </a:xfrm>
          </p:grpSpPr>
          <p:sp>
            <p:nvSpPr>
              <p:cNvPr id="49240" name="Rounded Rectangle 39"/>
              <p:cNvSpPr>
                <a:spLocks noChangeArrowheads="1"/>
              </p:cNvSpPr>
              <p:nvPr/>
            </p:nvSpPr>
            <p:spPr bwMode="auto">
              <a:xfrm rot="10800000">
                <a:off x="5286904" y="1650039"/>
                <a:ext cx="3087157" cy="23042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241" name="Rounded Rectangle 40"/>
              <p:cNvSpPr>
                <a:spLocks noChangeArrowheads="1"/>
              </p:cNvSpPr>
              <p:nvPr/>
            </p:nvSpPr>
            <p:spPr bwMode="auto">
              <a:xfrm>
                <a:off x="5286911" y="1650039"/>
                <a:ext cx="2351823" cy="230428"/>
              </a:xfrm>
              <a:prstGeom prst="roundRect">
                <a:avLst>
                  <a:gd name="adj" fmla="val 16667"/>
                </a:avLst>
              </a:prstGeom>
              <a:solidFill>
                <a:srgbClr val="595959"/>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239" name="Rectangle 38"/>
            <p:cNvSpPr>
              <a:spLocks noChangeArrowheads="1"/>
            </p:cNvSpPr>
            <p:nvPr/>
          </p:nvSpPr>
          <p:spPr bwMode="auto">
            <a:xfrm>
              <a:off x="8304669" y="1246789"/>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80%</a:t>
              </a:r>
            </a:p>
          </p:txBody>
        </p:sp>
      </p:grpSp>
      <p:grpSp>
        <p:nvGrpSpPr>
          <p:cNvPr id="49171" name="Group 140"/>
          <p:cNvGrpSpPr>
            <a:grpSpLocks/>
          </p:cNvGrpSpPr>
          <p:nvPr/>
        </p:nvGrpSpPr>
        <p:grpSpPr bwMode="auto">
          <a:xfrm>
            <a:off x="8631238" y="2841625"/>
            <a:ext cx="2370137" cy="485775"/>
            <a:chOff x="6703905" y="1736958"/>
            <a:chExt cx="1901499" cy="389670"/>
          </a:xfrm>
        </p:grpSpPr>
        <p:sp>
          <p:nvSpPr>
            <p:cNvPr id="49232" name="Rectangle 42"/>
            <p:cNvSpPr>
              <a:spLocks noChangeArrowheads="1"/>
            </p:cNvSpPr>
            <p:nvPr/>
          </p:nvSpPr>
          <p:spPr bwMode="auto">
            <a:xfrm>
              <a:off x="6703905" y="1736958"/>
              <a:ext cx="327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Heart</a:t>
              </a:r>
            </a:p>
          </p:txBody>
        </p:sp>
        <p:grpSp>
          <p:nvGrpSpPr>
            <p:cNvPr id="49233" name="Group 103"/>
            <p:cNvGrpSpPr>
              <a:grpSpLocks/>
            </p:cNvGrpSpPr>
            <p:nvPr/>
          </p:nvGrpSpPr>
          <p:grpSpPr bwMode="auto">
            <a:xfrm flipV="1">
              <a:off x="6703905" y="1920649"/>
              <a:ext cx="1901499" cy="205979"/>
              <a:chOff x="5286904" y="2122785"/>
              <a:chExt cx="3087157" cy="230429"/>
            </a:xfrm>
          </p:grpSpPr>
          <p:sp>
            <p:nvSpPr>
              <p:cNvPr id="49235" name="Rounded Rectangle 45"/>
              <p:cNvSpPr>
                <a:spLocks noChangeArrowheads="1"/>
              </p:cNvSpPr>
              <p:nvPr/>
            </p:nvSpPr>
            <p:spPr bwMode="auto">
              <a:xfrm rot="10800000">
                <a:off x="5286904" y="2122786"/>
                <a:ext cx="3087157" cy="23042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236" name="Rounded Rectangle 46"/>
              <p:cNvSpPr>
                <a:spLocks noChangeArrowheads="1"/>
              </p:cNvSpPr>
              <p:nvPr/>
            </p:nvSpPr>
            <p:spPr bwMode="auto">
              <a:xfrm>
                <a:off x="5286911" y="2122785"/>
                <a:ext cx="2821942" cy="230429"/>
              </a:xfrm>
              <a:prstGeom prst="roundRect">
                <a:avLst>
                  <a:gd name="adj" fmla="val 16667"/>
                </a:avLst>
              </a:prstGeom>
              <a:solidFill>
                <a:srgbClr val="595959"/>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234" name="Rectangle 44"/>
            <p:cNvSpPr>
              <a:spLocks noChangeArrowheads="1"/>
            </p:cNvSpPr>
            <p:nvPr/>
          </p:nvSpPr>
          <p:spPr bwMode="auto">
            <a:xfrm>
              <a:off x="8304669" y="1763638"/>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90%</a:t>
              </a:r>
            </a:p>
          </p:txBody>
        </p:sp>
      </p:grpSp>
      <p:grpSp>
        <p:nvGrpSpPr>
          <p:cNvPr id="49177" name="Group 141"/>
          <p:cNvGrpSpPr>
            <a:grpSpLocks/>
          </p:cNvGrpSpPr>
          <p:nvPr/>
        </p:nvGrpSpPr>
        <p:grpSpPr bwMode="auto">
          <a:xfrm>
            <a:off x="8631238" y="3586163"/>
            <a:ext cx="2370137" cy="468312"/>
            <a:chOff x="6703905" y="2334613"/>
            <a:chExt cx="1901499" cy="375314"/>
          </a:xfrm>
        </p:grpSpPr>
        <p:sp>
          <p:nvSpPr>
            <p:cNvPr id="49227" name="Rectangle 48"/>
            <p:cNvSpPr>
              <a:spLocks noChangeArrowheads="1"/>
            </p:cNvSpPr>
            <p:nvPr/>
          </p:nvSpPr>
          <p:spPr bwMode="auto">
            <a:xfrm>
              <a:off x="6703905" y="2334613"/>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Lungs</a:t>
              </a:r>
            </a:p>
          </p:txBody>
        </p:sp>
        <p:grpSp>
          <p:nvGrpSpPr>
            <p:cNvPr id="49228" name="Group 102"/>
            <p:cNvGrpSpPr>
              <a:grpSpLocks/>
            </p:cNvGrpSpPr>
            <p:nvPr/>
          </p:nvGrpSpPr>
          <p:grpSpPr bwMode="auto">
            <a:xfrm flipV="1">
              <a:off x="6703905" y="2503948"/>
              <a:ext cx="1901499" cy="205979"/>
              <a:chOff x="5286904" y="2613366"/>
              <a:chExt cx="3087157" cy="230429"/>
            </a:xfrm>
          </p:grpSpPr>
          <p:sp>
            <p:nvSpPr>
              <p:cNvPr id="49230" name="Rounded Rectangle 51"/>
              <p:cNvSpPr>
                <a:spLocks noChangeArrowheads="1"/>
              </p:cNvSpPr>
              <p:nvPr/>
            </p:nvSpPr>
            <p:spPr bwMode="auto">
              <a:xfrm rot="10800000">
                <a:off x="5286904" y="2613367"/>
                <a:ext cx="3087157" cy="23042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15" name="Rounded Rectangle 52"/>
              <p:cNvSpPr>
                <a:spLocks noChangeArrowheads="1"/>
              </p:cNvSpPr>
              <p:nvPr/>
            </p:nvSpPr>
            <p:spPr bwMode="auto">
              <a:xfrm>
                <a:off x="5286912" y="2613366"/>
                <a:ext cx="2211417" cy="221189"/>
              </a:xfrm>
              <a:prstGeom prst="roundRect">
                <a:avLst>
                  <a:gd name="adj" fmla="val 16667"/>
                </a:avLst>
              </a:prstGeom>
              <a:solidFill>
                <a:srgbClr val="595959"/>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229" name="Rectangle 50"/>
            <p:cNvSpPr>
              <a:spLocks noChangeArrowheads="1"/>
            </p:cNvSpPr>
            <p:nvPr/>
          </p:nvSpPr>
          <p:spPr bwMode="auto">
            <a:xfrm>
              <a:off x="8304669" y="2346937"/>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70%</a:t>
              </a:r>
            </a:p>
          </p:txBody>
        </p:sp>
      </p:grpSp>
      <p:grpSp>
        <p:nvGrpSpPr>
          <p:cNvPr id="49183" name="Group 142"/>
          <p:cNvGrpSpPr>
            <a:grpSpLocks/>
          </p:cNvGrpSpPr>
          <p:nvPr/>
        </p:nvGrpSpPr>
        <p:grpSpPr bwMode="auto">
          <a:xfrm>
            <a:off x="8631238" y="4213225"/>
            <a:ext cx="2370137" cy="479425"/>
            <a:chOff x="6703905" y="2837841"/>
            <a:chExt cx="1901499" cy="385098"/>
          </a:xfrm>
        </p:grpSpPr>
        <p:sp>
          <p:nvSpPr>
            <p:cNvPr id="49222" name="Rectangle 54"/>
            <p:cNvSpPr>
              <a:spLocks noChangeArrowheads="1"/>
            </p:cNvSpPr>
            <p:nvPr/>
          </p:nvSpPr>
          <p:spPr bwMode="auto">
            <a:xfrm>
              <a:off x="6703905" y="2837841"/>
              <a:ext cx="3045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Liver</a:t>
              </a:r>
            </a:p>
          </p:txBody>
        </p:sp>
        <p:grpSp>
          <p:nvGrpSpPr>
            <p:cNvPr id="49223" name="Group 102"/>
            <p:cNvGrpSpPr>
              <a:grpSpLocks/>
            </p:cNvGrpSpPr>
            <p:nvPr/>
          </p:nvGrpSpPr>
          <p:grpSpPr bwMode="auto">
            <a:xfrm flipV="1">
              <a:off x="6703905" y="3016960"/>
              <a:ext cx="1901499" cy="205979"/>
              <a:chOff x="5286904" y="2613366"/>
              <a:chExt cx="3087157" cy="230429"/>
            </a:xfrm>
          </p:grpSpPr>
          <p:sp>
            <p:nvSpPr>
              <p:cNvPr id="16" name="Rounded Rectangle 57"/>
              <p:cNvSpPr>
                <a:spLocks noChangeArrowheads="1"/>
              </p:cNvSpPr>
              <p:nvPr/>
            </p:nvSpPr>
            <p:spPr bwMode="auto">
              <a:xfrm rot="10800000">
                <a:off x="5286904" y="2613367"/>
                <a:ext cx="3087157" cy="23042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226" name="Rounded Rectangle 58"/>
              <p:cNvSpPr>
                <a:spLocks noChangeArrowheads="1"/>
              </p:cNvSpPr>
              <p:nvPr/>
            </p:nvSpPr>
            <p:spPr bwMode="auto">
              <a:xfrm>
                <a:off x="5286911" y="2613366"/>
                <a:ext cx="2107831" cy="230429"/>
              </a:xfrm>
              <a:prstGeom prst="roundRect">
                <a:avLst>
                  <a:gd name="adj" fmla="val 16667"/>
                </a:avLst>
              </a:prstGeom>
              <a:solidFill>
                <a:srgbClr val="595959"/>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224" name="Rectangle 56"/>
            <p:cNvSpPr>
              <a:spLocks noChangeArrowheads="1"/>
            </p:cNvSpPr>
            <p:nvPr/>
          </p:nvSpPr>
          <p:spPr bwMode="auto">
            <a:xfrm>
              <a:off x="8304669" y="2859949"/>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60%</a:t>
              </a:r>
            </a:p>
          </p:txBody>
        </p:sp>
      </p:grpSp>
      <p:grpSp>
        <p:nvGrpSpPr>
          <p:cNvPr id="58" name="Group 60">
            <a:extLst>
              <a:ext uri="{FF2B5EF4-FFF2-40B4-BE49-F238E27FC236}">
                <a16:creationId xmlns="" xmlns:a16="http://schemas.microsoft.com/office/drawing/2014/main" id="{00317DBA-8F79-4F6A-9AB3-9BC5F1A77966}"/>
              </a:ext>
            </a:extLst>
          </p:cNvPr>
          <p:cNvGrpSpPr>
            <a:grpSpLocks noChangeAspect="1"/>
          </p:cNvGrpSpPr>
          <p:nvPr/>
        </p:nvGrpSpPr>
        <p:grpSpPr>
          <a:xfrm>
            <a:off x="7854048" y="2339010"/>
            <a:ext cx="542648" cy="542648"/>
            <a:chOff x="2485261" y="1052590"/>
            <a:chExt cx="604874" cy="604874"/>
          </a:xfrm>
          <a:solidFill>
            <a:sysClr val="windowText" lastClr="000000">
              <a:lumMod val="65000"/>
              <a:lumOff val="35000"/>
            </a:sysClr>
          </a:solidFill>
        </p:grpSpPr>
        <p:grpSp>
          <p:nvGrpSpPr>
            <p:cNvPr id="59" name="Group 61">
              <a:extLst>
                <a:ext uri="{FF2B5EF4-FFF2-40B4-BE49-F238E27FC236}">
                  <a16:creationId xmlns="" xmlns:a16="http://schemas.microsoft.com/office/drawing/2014/main" id="{A4EA9916-10AD-4D87-A643-D7EBC4271C4B}"/>
                </a:ext>
              </a:extLst>
            </p:cNvPr>
            <p:cNvGrpSpPr/>
            <p:nvPr/>
          </p:nvGrpSpPr>
          <p:grpSpPr>
            <a:xfrm>
              <a:off x="2573119" y="1163222"/>
              <a:ext cx="429158" cy="383610"/>
              <a:chOff x="654724" y="1637314"/>
              <a:chExt cx="1229523" cy="1099028"/>
            </a:xfrm>
            <a:grpFill/>
          </p:grpSpPr>
          <p:sp>
            <p:nvSpPr>
              <p:cNvPr id="61" name="Freeform 94">
                <a:extLst>
                  <a:ext uri="{FF2B5EF4-FFF2-40B4-BE49-F238E27FC236}">
                    <a16:creationId xmlns="" xmlns:a16="http://schemas.microsoft.com/office/drawing/2014/main" id="{76A9CF45-2175-4E0F-8D3D-839AC54B2F89}"/>
                  </a:ext>
                </a:extLst>
              </p:cNvPr>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grpFill/>
              <a:ln w="9525">
                <a:solidFill>
                  <a:srgbClr val="6E6155"/>
                </a:solidFill>
                <a:round/>
              </a:ln>
            </p:spPr>
            <p:txBody>
              <a:bodyPr/>
              <a:lstStyle/>
              <a:p>
                <a:pPr defTabSz="1031240" eaLnBrk="1" fontAlgn="auto" hangingPunct="1">
                  <a:spcBef>
                    <a:spcPts val="0"/>
                  </a:spcBef>
                  <a:spcAft>
                    <a:spcPts val="0"/>
                  </a:spcAft>
                  <a:defRPr/>
                </a:pPr>
                <a:endParaRPr lang="en-US" sz="2000" kern="0">
                  <a:solidFill>
                    <a:srgbClr val="377790"/>
                  </a:solidFill>
                  <a:latin typeface="Arial" panose="020B0604020202020204"/>
                </a:endParaRPr>
              </a:p>
            </p:txBody>
          </p:sp>
          <p:sp>
            <p:nvSpPr>
              <p:cNvPr id="62" name="Freeform 95">
                <a:extLst>
                  <a:ext uri="{FF2B5EF4-FFF2-40B4-BE49-F238E27FC236}">
                    <a16:creationId xmlns="" xmlns:a16="http://schemas.microsoft.com/office/drawing/2014/main" id="{127C3624-D3F5-4F73-AFCC-27F501AB97DE}"/>
                  </a:ext>
                </a:extLst>
              </p:cNvPr>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grpFill/>
              <a:ln w="9525">
                <a:solidFill>
                  <a:srgbClr val="6E6155"/>
                </a:solidFill>
                <a:round/>
              </a:ln>
            </p:spPr>
            <p:txBody>
              <a:bodyPr/>
              <a:lstStyle/>
              <a:p>
                <a:pPr defTabSz="1031240" eaLnBrk="1" fontAlgn="auto" hangingPunct="1">
                  <a:spcBef>
                    <a:spcPts val="0"/>
                  </a:spcBef>
                  <a:spcAft>
                    <a:spcPts val="0"/>
                  </a:spcAft>
                  <a:defRPr/>
                </a:pPr>
                <a:endParaRPr lang="en-US" sz="2000" kern="0">
                  <a:solidFill>
                    <a:srgbClr val="377790"/>
                  </a:solidFill>
                  <a:latin typeface="Arial" panose="020B0604020202020204"/>
                </a:endParaRPr>
              </a:p>
            </p:txBody>
          </p:sp>
        </p:grpSp>
        <p:sp>
          <p:nvSpPr>
            <p:cNvPr id="60" name="Sev01">
              <a:extLst>
                <a:ext uri="{FF2B5EF4-FFF2-40B4-BE49-F238E27FC236}">
                  <a16:creationId xmlns="" xmlns:a16="http://schemas.microsoft.com/office/drawing/2014/main" id="{877657AE-DFB3-4B64-8A09-6CC31F1394C9}"/>
                </a:ext>
              </a:extLst>
            </p:cNvPr>
            <p:cNvSpPr>
              <a:spLocks noChangeAspect="1"/>
            </p:cNvSpPr>
            <p:nvPr/>
          </p:nvSpPr>
          <p:spPr>
            <a:xfrm>
              <a:off x="2485261" y="1052590"/>
              <a:ext cx="604874" cy="604874"/>
            </a:xfrm>
            <a:prstGeom prst="ellipse">
              <a:avLst/>
            </a:prstGeom>
            <a:noFill/>
            <a:ln w="25400" cap="flat" cmpd="sng" algn="ctr">
              <a:solidFill>
                <a:srgbClr val="6E6155"/>
              </a:solidFill>
              <a:prstDash val="solid"/>
            </a:ln>
            <a:effectLst/>
          </p:spPr>
          <p:txBody>
            <a:bodyPr anchor="ctr"/>
            <a:lstStyle/>
            <a:p>
              <a:pPr algn="ctr" defTabSz="1031240" eaLnBrk="1" fontAlgn="auto" hangingPunct="1">
                <a:spcBef>
                  <a:spcPts val="0"/>
                </a:spcBef>
                <a:spcAft>
                  <a:spcPts val="0"/>
                </a:spcAft>
                <a:defRPr/>
              </a:pPr>
              <a:endParaRPr lang="en-US" sz="4000" kern="0" dirty="0">
                <a:solidFill>
                  <a:srgbClr val="FFFFFF"/>
                </a:solidFill>
                <a:latin typeface="FontAwesome" pitchFamily="2" charset="0"/>
              </a:endParaRPr>
            </a:p>
          </p:txBody>
        </p:sp>
      </p:grpSp>
      <p:grpSp>
        <p:nvGrpSpPr>
          <p:cNvPr id="63" name="Group 65">
            <a:extLst>
              <a:ext uri="{FF2B5EF4-FFF2-40B4-BE49-F238E27FC236}">
                <a16:creationId xmlns="" xmlns:a16="http://schemas.microsoft.com/office/drawing/2014/main" id="{C8726296-D954-4BB1-8059-56DDF4C73AEB}"/>
              </a:ext>
            </a:extLst>
          </p:cNvPr>
          <p:cNvGrpSpPr>
            <a:grpSpLocks noChangeAspect="1"/>
          </p:cNvGrpSpPr>
          <p:nvPr/>
        </p:nvGrpSpPr>
        <p:grpSpPr>
          <a:xfrm>
            <a:off x="7854048" y="2996662"/>
            <a:ext cx="542648" cy="542648"/>
            <a:chOff x="1450163" y="1163222"/>
            <a:chExt cx="604874" cy="604874"/>
          </a:xfrm>
          <a:solidFill>
            <a:sysClr val="windowText" lastClr="000000">
              <a:lumMod val="65000"/>
              <a:lumOff val="35000"/>
            </a:sysClr>
          </a:solidFill>
        </p:grpSpPr>
        <p:sp>
          <p:nvSpPr>
            <p:cNvPr id="64" name="Freeform 128">
              <a:extLst>
                <a:ext uri="{FF2B5EF4-FFF2-40B4-BE49-F238E27FC236}">
                  <a16:creationId xmlns="" xmlns:a16="http://schemas.microsoft.com/office/drawing/2014/main" id="{DFED5250-DB05-48CA-8D65-4B3AAAAFCD6F}"/>
                </a:ext>
              </a:extLst>
            </p:cNvPr>
            <p:cNvSpPr/>
            <p:nvPr/>
          </p:nvSpPr>
          <p:spPr bwMode="auto">
            <a:xfrm>
              <a:off x="1585913" y="1270397"/>
              <a:ext cx="333374" cy="390524"/>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grpFill/>
            <a:ln w="9525">
              <a:solidFill>
                <a:srgbClr val="6E6155"/>
              </a:solid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65" name="Sev01">
              <a:extLst>
                <a:ext uri="{FF2B5EF4-FFF2-40B4-BE49-F238E27FC236}">
                  <a16:creationId xmlns="" xmlns:a16="http://schemas.microsoft.com/office/drawing/2014/main" id="{F3EB9141-B5E1-4C89-A7C7-BF3DBFB1AE2F}"/>
                </a:ext>
              </a:extLst>
            </p:cNvPr>
            <p:cNvSpPr>
              <a:spLocks noChangeAspect="1"/>
            </p:cNvSpPr>
            <p:nvPr/>
          </p:nvSpPr>
          <p:spPr>
            <a:xfrm>
              <a:off x="1450163" y="1163222"/>
              <a:ext cx="604874" cy="604874"/>
            </a:xfrm>
            <a:prstGeom prst="ellipse">
              <a:avLst/>
            </a:prstGeom>
            <a:noFill/>
            <a:ln w="25400" cap="flat" cmpd="sng" algn="ctr">
              <a:solidFill>
                <a:srgbClr val="6E6155"/>
              </a:solidFill>
              <a:prstDash val="solid"/>
            </a:ln>
            <a:effectLst/>
          </p:spPr>
          <p:txBody>
            <a:bodyPr anchor="ctr"/>
            <a:lstStyle/>
            <a:p>
              <a:pPr algn="ctr" defTabSz="1031240" eaLnBrk="1" fontAlgn="auto" hangingPunct="1">
                <a:spcBef>
                  <a:spcPts val="0"/>
                </a:spcBef>
                <a:spcAft>
                  <a:spcPts val="0"/>
                </a:spcAft>
                <a:defRPr/>
              </a:pPr>
              <a:endParaRPr lang="en-US" sz="4000" kern="0" dirty="0">
                <a:solidFill>
                  <a:srgbClr val="FFFFFF"/>
                </a:solidFill>
                <a:latin typeface="FontAwesome" pitchFamily="2" charset="0"/>
              </a:endParaRPr>
            </a:p>
          </p:txBody>
        </p:sp>
      </p:grpSp>
      <p:grpSp>
        <p:nvGrpSpPr>
          <p:cNvPr id="66" name="Group 68">
            <a:extLst>
              <a:ext uri="{FF2B5EF4-FFF2-40B4-BE49-F238E27FC236}">
                <a16:creationId xmlns="" xmlns:a16="http://schemas.microsoft.com/office/drawing/2014/main" id="{DE2CC17E-5682-434E-95B2-0BEC25F9AABF}"/>
              </a:ext>
            </a:extLst>
          </p:cNvPr>
          <p:cNvGrpSpPr>
            <a:grpSpLocks noChangeAspect="1"/>
          </p:cNvGrpSpPr>
          <p:nvPr/>
        </p:nvGrpSpPr>
        <p:grpSpPr>
          <a:xfrm>
            <a:off x="7854048" y="3654313"/>
            <a:ext cx="542648" cy="542648"/>
            <a:chOff x="1450163" y="1941736"/>
            <a:chExt cx="604874" cy="604874"/>
          </a:xfrm>
          <a:solidFill>
            <a:sysClr val="windowText" lastClr="000000">
              <a:lumMod val="65000"/>
              <a:lumOff val="35000"/>
            </a:sysClr>
          </a:solidFill>
        </p:grpSpPr>
        <p:grpSp>
          <p:nvGrpSpPr>
            <p:cNvPr id="67" name="Group 69">
              <a:extLst>
                <a:ext uri="{FF2B5EF4-FFF2-40B4-BE49-F238E27FC236}">
                  <a16:creationId xmlns="" xmlns:a16="http://schemas.microsoft.com/office/drawing/2014/main" id="{920A9A19-CC90-4284-8B7A-D0AB374BEA58}"/>
                </a:ext>
              </a:extLst>
            </p:cNvPr>
            <p:cNvGrpSpPr/>
            <p:nvPr/>
          </p:nvGrpSpPr>
          <p:grpSpPr>
            <a:xfrm>
              <a:off x="1517738" y="2053585"/>
              <a:ext cx="487363" cy="363538"/>
              <a:chOff x="1320094" y="1424694"/>
              <a:chExt cx="487363" cy="363538"/>
            </a:xfrm>
            <a:grpFill/>
          </p:grpSpPr>
          <p:sp>
            <p:nvSpPr>
              <p:cNvPr id="69" name="Freeform 13">
                <a:extLst>
                  <a:ext uri="{FF2B5EF4-FFF2-40B4-BE49-F238E27FC236}">
                    <a16:creationId xmlns="" xmlns:a16="http://schemas.microsoft.com/office/drawing/2014/main" id="{1E52E829-BD8E-47F8-999C-568688DE6C4B}"/>
                  </a:ext>
                </a:extLst>
              </p:cNvPr>
              <p:cNvSpPr/>
              <p:nvPr/>
            </p:nvSpPr>
            <p:spPr bwMode="auto">
              <a:xfrm>
                <a:off x="1320094" y="1424694"/>
                <a:ext cx="487363" cy="363538"/>
              </a:xfrm>
              <a:custGeom>
                <a:avLst/>
                <a:gdLst/>
                <a:ahLst/>
                <a:cxnLst>
                  <a:cxn ang="0">
                    <a:pos x="108" y="17"/>
                  </a:cxn>
                  <a:cxn ang="0">
                    <a:pos x="92" y="17"/>
                  </a:cxn>
                  <a:cxn ang="0">
                    <a:pos x="92" y="46"/>
                  </a:cxn>
                  <a:cxn ang="0">
                    <a:pos x="87" y="41"/>
                  </a:cxn>
                  <a:cxn ang="0">
                    <a:pos x="87" y="36"/>
                  </a:cxn>
                  <a:cxn ang="0">
                    <a:pos x="78" y="36"/>
                  </a:cxn>
                  <a:cxn ang="0">
                    <a:pos x="78" y="41"/>
                  </a:cxn>
                  <a:cxn ang="0">
                    <a:pos x="73" y="46"/>
                  </a:cxn>
                  <a:cxn ang="0">
                    <a:pos x="73" y="17"/>
                  </a:cxn>
                  <a:cxn ang="0">
                    <a:pos x="57" y="17"/>
                  </a:cxn>
                  <a:cxn ang="0">
                    <a:pos x="24" y="115"/>
                  </a:cxn>
                  <a:cxn ang="0">
                    <a:pos x="45" y="110"/>
                  </a:cxn>
                  <a:cxn ang="0">
                    <a:pos x="73" y="94"/>
                  </a:cxn>
                  <a:cxn ang="0">
                    <a:pos x="73" y="52"/>
                  </a:cxn>
                  <a:cxn ang="0">
                    <a:pos x="83" y="42"/>
                  </a:cxn>
                  <a:cxn ang="0">
                    <a:pos x="92" y="52"/>
                  </a:cxn>
                  <a:cxn ang="0">
                    <a:pos x="92" y="94"/>
                  </a:cxn>
                  <a:cxn ang="0">
                    <a:pos x="120" y="110"/>
                  </a:cxn>
                  <a:cxn ang="0">
                    <a:pos x="142" y="115"/>
                  </a:cxn>
                  <a:cxn ang="0">
                    <a:pos x="108" y="17"/>
                  </a:cxn>
                </a:cxnLst>
                <a:rect l="0" t="0" r="r" b="b"/>
                <a:pathLst>
                  <a:path w="166" h="124">
                    <a:moveTo>
                      <a:pt x="108" y="17"/>
                    </a:moveTo>
                    <a:cubicBezTo>
                      <a:pt x="92" y="0"/>
                      <a:pt x="92" y="17"/>
                      <a:pt x="92" y="17"/>
                    </a:cubicBezTo>
                    <a:cubicBezTo>
                      <a:pt x="92" y="46"/>
                      <a:pt x="92" y="46"/>
                      <a:pt x="92" y="46"/>
                    </a:cubicBezTo>
                    <a:cubicBezTo>
                      <a:pt x="87" y="41"/>
                      <a:pt x="87" y="41"/>
                      <a:pt x="87" y="41"/>
                    </a:cubicBezTo>
                    <a:cubicBezTo>
                      <a:pt x="87" y="36"/>
                      <a:pt x="87" y="36"/>
                      <a:pt x="87" y="36"/>
                    </a:cubicBezTo>
                    <a:cubicBezTo>
                      <a:pt x="78" y="36"/>
                      <a:pt x="78" y="36"/>
                      <a:pt x="78" y="36"/>
                    </a:cubicBezTo>
                    <a:cubicBezTo>
                      <a:pt x="78" y="41"/>
                      <a:pt x="78" y="41"/>
                      <a:pt x="78" y="41"/>
                    </a:cubicBezTo>
                    <a:cubicBezTo>
                      <a:pt x="73" y="46"/>
                      <a:pt x="73" y="46"/>
                      <a:pt x="73" y="46"/>
                    </a:cubicBezTo>
                    <a:cubicBezTo>
                      <a:pt x="73" y="17"/>
                      <a:pt x="73" y="17"/>
                      <a:pt x="73" y="17"/>
                    </a:cubicBezTo>
                    <a:cubicBezTo>
                      <a:pt x="73" y="17"/>
                      <a:pt x="73" y="0"/>
                      <a:pt x="57" y="17"/>
                    </a:cubicBezTo>
                    <a:cubicBezTo>
                      <a:pt x="57" y="17"/>
                      <a:pt x="0" y="77"/>
                      <a:pt x="24" y="115"/>
                    </a:cubicBezTo>
                    <a:cubicBezTo>
                      <a:pt x="26" y="119"/>
                      <a:pt x="36" y="124"/>
                      <a:pt x="45" y="110"/>
                    </a:cubicBezTo>
                    <a:cubicBezTo>
                      <a:pt x="50" y="104"/>
                      <a:pt x="70" y="116"/>
                      <a:pt x="73" y="94"/>
                    </a:cubicBezTo>
                    <a:cubicBezTo>
                      <a:pt x="73" y="52"/>
                      <a:pt x="73" y="52"/>
                      <a:pt x="73" y="52"/>
                    </a:cubicBezTo>
                    <a:cubicBezTo>
                      <a:pt x="83" y="42"/>
                      <a:pt x="83" y="42"/>
                      <a:pt x="83" y="42"/>
                    </a:cubicBezTo>
                    <a:cubicBezTo>
                      <a:pt x="92" y="52"/>
                      <a:pt x="92" y="52"/>
                      <a:pt x="92" y="52"/>
                    </a:cubicBezTo>
                    <a:cubicBezTo>
                      <a:pt x="92" y="94"/>
                      <a:pt x="92" y="94"/>
                      <a:pt x="92" y="94"/>
                    </a:cubicBezTo>
                    <a:cubicBezTo>
                      <a:pt x="95" y="116"/>
                      <a:pt x="115" y="104"/>
                      <a:pt x="120" y="110"/>
                    </a:cubicBezTo>
                    <a:cubicBezTo>
                      <a:pt x="130" y="124"/>
                      <a:pt x="139" y="119"/>
                      <a:pt x="142" y="115"/>
                    </a:cubicBezTo>
                    <a:cubicBezTo>
                      <a:pt x="166" y="77"/>
                      <a:pt x="108" y="17"/>
                      <a:pt x="108" y="17"/>
                    </a:cubicBezTo>
                  </a:path>
                </a:pathLst>
              </a:custGeom>
              <a:grpFill/>
              <a:ln w="9525">
                <a:solidFill>
                  <a:srgbClr val="6E6155"/>
                </a:solid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70" name="Rectangle 14">
                <a:extLst>
                  <a:ext uri="{FF2B5EF4-FFF2-40B4-BE49-F238E27FC236}">
                    <a16:creationId xmlns="" xmlns:a16="http://schemas.microsoft.com/office/drawing/2014/main" id="{19C7EA75-84D4-44AB-868B-F22A0C5D36CC}"/>
                  </a:ext>
                </a:extLst>
              </p:cNvPr>
              <p:cNvSpPr>
                <a:spLocks noChangeArrowheads="1"/>
              </p:cNvSpPr>
              <p:nvPr/>
            </p:nvSpPr>
            <p:spPr bwMode="auto">
              <a:xfrm>
                <a:off x="1539875" y="1450975"/>
                <a:ext cx="26988" cy="14288"/>
              </a:xfrm>
              <a:prstGeom prst="rect">
                <a:avLst/>
              </a:prstGeom>
              <a:grpFill/>
              <a:ln w="9525">
                <a:solidFill>
                  <a:srgbClr val="6E6155"/>
                </a:solid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71" name="Rectangle 15">
                <a:extLst>
                  <a:ext uri="{FF2B5EF4-FFF2-40B4-BE49-F238E27FC236}">
                    <a16:creationId xmlns="" xmlns:a16="http://schemas.microsoft.com/office/drawing/2014/main" id="{306F9094-A552-47F6-9F7F-B639A1027100}"/>
                  </a:ext>
                </a:extLst>
              </p:cNvPr>
              <p:cNvSpPr>
                <a:spLocks noChangeArrowheads="1"/>
              </p:cNvSpPr>
              <p:nvPr/>
            </p:nvSpPr>
            <p:spPr bwMode="auto">
              <a:xfrm>
                <a:off x="1539875" y="1481138"/>
                <a:ext cx="26988" cy="14288"/>
              </a:xfrm>
              <a:prstGeom prst="rect">
                <a:avLst/>
              </a:prstGeom>
              <a:grpFill/>
              <a:ln w="9525">
                <a:solidFill>
                  <a:srgbClr val="6E6155"/>
                </a:solid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72" name="Rectangle 16">
                <a:extLst>
                  <a:ext uri="{FF2B5EF4-FFF2-40B4-BE49-F238E27FC236}">
                    <a16:creationId xmlns="" xmlns:a16="http://schemas.microsoft.com/office/drawing/2014/main" id="{3393A309-C084-4197-8640-54AE6AF48672}"/>
                  </a:ext>
                </a:extLst>
              </p:cNvPr>
              <p:cNvSpPr>
                <a:spLocks noChangeArrowheads="1"/>
              </p:cNvSpPr>
              <p:nvPr/>
            </p:nvSpPr>
            <p:spPr bwMode="auto">
              <a:xfrm>
                <a:off x="1539875" y="1509713"/>
                <a:ext cx="26988" cy="14288"/>
              </a:xfrm>
              <a:prstGeom prst="rect">
                <a:avLst/>
              </a:prstGeom>
              <a:grpFill/>
              <a:ln w="9525">
                <a:solidFill>
                  <a:srgbClr val="6E6155"/>
                </a:solid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sp>
          <p:nvSpPr>
            <p:cNvPr id="68" name="Sev01">
              <a:extLst>
                <a:ext uri="{FF2B5EF4-FFF2-40B4-BE49-F238E27FC236}">
                  <a16:creationId xmlns="" xmlns:a16="http://schemas.microsoft.com/office/drawing/2014/main" id="{68751D40-B7FF-42B1-A44B-A72D1DD1820E}"/>
                </a:ext>
              </a:extLst>
            </p:cNvPr>
            <p:cNvSpPr>
              <a:spLocks noChangeAspect="1"/>
            </p:cNvSpPr>
            <p:nvPr/>
          </p:nvSpPr>
          <p:spPr>
            <a:xfrm>
              <a:off x="1450163" y="1941736"/>
              <a:ext cx="604874" cy="604874"/>
            </a:xfrm>
            <a:prstGeom prst="ellipse">
              <a:avLst/>
            </a:prstGeom>
            <a:noFill/>
            <a:ln w="25400" cap="flat" cmpd="sng" algn="ctr">
              <a:solidFill>
                <a:srgbClr val="6E6155"/>
              </a:solidFill>
              <a:prstDash val="solid"/>
            </a:ln>
            <a:effectLst/>
          </p:spPr>
          <p:txBody>
            <a:bodyPr anchor="ctr"/>
            <a:lstStyle/>
            <a:p>
              <a:pPr algn="ctr" defTabSz="1031240" eaLnBrk="1" fontAlgn="auto" hangingPunct="1">
                <a:spcBef>
                  <a:spcPts val="0"/>
                </a:spcBef>
                <a:spcAft>
                  <a:spcPts val="0"/>
                </a:spcAft>
                <a:defRPr/>
              </a:pPr>
              <a:endParaRPr lang="en-US" sz="4000" kern="0" dirty="0">
                <a:solidFill>
                  <a:srgbClr val="FFFFFF"/>
                </a:solidFill>
                <a:latin typeface="FontAwesome" pitchFamily="2" charset="0"/>
              </a:endParaRPr>
            </a:p>
          </p:txBody>
        </p:sp>
      </p:grpSp>
      <p:grpSp>
        <p:nvGrpSpPr>
          <p:cNvPr id="73" name="Group 75">
            <a:extLst>
              <a:ext uri="{FF2B5EF4-FFF2-40B4-BE49-F238E27FC236}">
                <a16:creationId xmlns="" xmlns:a16="http://schemas.microsoft.com/office/drawing/2014/main" id="{CD8AD93B-5CB4-4FA9-B2FB-7F5B5E81EFEF}"/>
              </a:ext>
            </a:extLst>
          </p:cNvPr>
          <p:cNvGrpSpPr>
            <a:grpSpLocks noChangeAspect="1"/>
          </p:cNvGrpSpPr>
          <p:nvPr/>
        </p:nvGrpSpPr>
        <p:grpSpPr>
          <a:xfrm>
            <a:off x="7854048" y="4311965"/>
            <a:ext cx="542648" cy="542648"/>
            <a:chOff x="1450163" y="2622755"/>
            <a:chExt cx="604874" cy="604874"/>
          </a:xfrm>
          <a:solidFill>
            <a:sysClr val="windowText" lastClr="000000">
              <a:lumMod val="65000"/>
              <a:lumOff val="35000"/>
            </a:sysClr>
          </a:solidFill>
        </p:grpSpPr>
        <p:sp>
          <p:nvSpPr>
            <p:cNvPr id="74" name="Freeform 126">
              <a:extLst>
                <a:ext uri="{FF2B5EF4-FFF2-40B4-BE49-F238E27FC236}">
                  <a16:creationId xmlns="" xmlns:a16="http://schemas.microsoft.com/office/drawing/2014/main" id="{BCC7F63A-518D-476D-972C-A5043B0A55CE}"/>
                </a:ext>
              </a:extLst>
            </p:cNvPr>
            <p:cNvSpPr/>
            <p:nvPr/>
          </p:nvSpPr>
          <p:spPr bwMode="auto">
            <a:xfrm>
              <a:off x="1571192" y="2783279"/>
              <a:ext cx="389900" cy="296526"/>
            </a:xfrm>
            <a:custGeom>
              <a:avLst/>
              <a:gdLst/>
              <a:ahLst/>
              <a:cxnLst>
                <a:cxn ang="0">
                  <a:pos x="95" y="11"/>
                </a:cxn>
                <a:cxn ang="0">
                  <a:pos x="76" y="7"/>
                </a:cxn>
                <a:cxn ang="0">
                  <a:pos x="54" y="9"/>
                </a:cxn>
                <a:cxn ang="0">
                  <a:pos x="13" y="28"/>
                </a:cxn>
                <a:cxn ang="0">
                  <a:pos x="6" y="84"/>
                </a:cxn>
                <a:cxn ang="0">
                  <a:pos x="6" y="116"/>
                </a:cxn>
                <a:cxn ang="0">
                  <a:pos x="38" y="107"/>
                </a:cxn>
                <a:cxn ang="0">
                  <a:pos x="72" y="100"/>
                </a:cxn>
                <a:cxn ang="0">
                  <a:pos x="99" y="74"/>
                </a:cxn>
                <a:cxn ang="0">
                  <a:pos x="126" y="62"/>
                </a:cxn>
                <a:cxn ang="0">
                  <a:pos x="141" y="51"/>
                </a:cxn>
                <a:cxn ang="0">
                  <a:pos x="152" y="33"/>
                </a:cxn>
                <a:cxn ang="0">
                  <a:pos x="162" y="9"/>
                </a:cxn>
                <a:cxn ang="0">
                  <a:pos x="130" y="9"/>
                </a:cxn>
                <a:cxn ang="0">
                  <a:pos x="95" y="11"/>
                </a:cxn>
              </a:cxnLst>
              <a:rect l="0" t="0" r="r" b="b"/>
              <a:pathLst>
                <a:path w="167" h="127">
                  <a:moveTo>
                    <a:pt x="95" y="11"/>
                  </a:moveTo>
                  <a:cubicBezTo>
                    <a:pt x="95" y="11"/>
                    <a:pt x="89" y="6"/>
                    <a:pt x="76" y="7"/>
                  </a:cubicBezTo>
                  <a:cubicBezTo>
                    <a:pt x="63" y="7"/>
                    <a:pt x="60" y="9"/>
                    <a:pt x="54" y="9"/>
                  </a:cubicBezTo>
                  <a:cubicBezTo>
                    <a:pt x="48" y="10"/>
                    <a:pt x="25" y="10"/>
                    <a:pt x="13" y="28"/>
                  </a:cubicBezTo>
                  <a:cubicBezTo>
                    <a:pt x="1" y="46"/>
                    <a:pt x="0" y="73"/>
                    <a:pt x="6" y="84"/>
                  </a:cubicBezTo>
                  <a:cubicBezTo>
                    <a:pt x="6" y="84"/>
                    <a:pt x="11" y="109"/>
                    <a:pt x="6" y="116"/>
                  </a:cubicBezTo>
                  <a:cubicBezTo>
                    <a:pt x="6" y="116"/>
                    <a:pt x="6" y="127"/>
                    <a:pt x="38" y="107"/>
                  </a:cubicBezTo>
                  <a:cubicBezTo>
                    <a:pt x="38" y="107"/>
                    <a:pt x="62" y="108"/>
                    <a:pt x="72" y="100"/>
                  </a:cubicBezTo>
                  <a:cubicBezTo>
                    <a:pt x="83" y="93"/>
                    <a:pt x="99" y="74"/>
                    <a:pt x="99" y="74"/>
                  </a:cubicBezTo>
                  <a:cubicBezTo>
                    <a:pt x="99" y="74"/>
                    <a:pt x="124" y="66"/>
                    <a:pt x="126" y="62"/>
                  </a:cubicBezTo>
                  <a:cubicBezTo>
                    <a:pt x="128" y="58"/>
                    <a:pt x="139" y="51"/>
                    <a:pt x="141" y="51"/>
                  </a:cubicBezTo>
                  <a:cubicBezTo>
                    <a:pt x="144" y="50"/>
                    <a:pt x="149" y="37"/>
                    <a:pt x="152" y="33"/>
                  </a:cubicBezTo>
                  <a:cubicBezTo>
                    <a:pt x="155" y="29"/>
                    <a:pt x="167" y="19"/>
                    <a:pt x="162" y="9"/>
                  </a:cubicBezTo>
                  <a:cubicBezTo>
                    <a:pt x="157" y="0"/>
                    <a:pt x="138" y="9"/>
                    <a:pt x="130" y="9"/>
                  </a:cubicBezTo>
                  <a:cubicBezTo>
                    <a:pt x="122" y="10"/>
                    <a:pt x="106" y="4"/>
                    <a:pt x="95" y="11"/>
                  </a:cubicBezTo>
                </a:path>
              </a:pathLst>
            </a:custGeom>
            <a:grpFill/>
            <a:ln w="9525">
              <a:solidFill>
                <a:srgbClr val="6E6155"/>
              </a:solid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75" name="Sev01">
              <a:extLst>
                <a:ext uri="{FF2B5EF4-FFF2-40B4-BE49-F238E27FC236}">
                  <a16:creationId xmlns="" xmlns:a16="http://schemas.microsoft.com/office/drawing/2014/main" id="{3E6DD753-6B8F-4B65-91AE-0ADF6BC92C12}"/>
                </a:ext>
              </a:extLst>
            </p:cNvPr>
            <p:cNvSpPr>
              <a:spLocks noChangeAspect="1"/>
            </p:cNvSpPr>
            <p:nvPr/>
          </p:nvSpPr>
          <p:spPr>
            <a:xfrm>
              <a:off x="1450163" y="2622755"/>
              <a:ext cx="604874" cy="604874"/>
            </a:xfrm>
            <a:prstGeom prst="ellipse">
              <a:avLst/>
            </a:prstGeom>
            <a:noFill/>
            <a:ln w="25400" cap="flat" cmpd="sng" algn="ctr">
              <a:solidFill>
                <a:srgbClr val="6E6155"/>
              </a:solidFill>
              <a:prstDash val="solid"/>
            </a:ln>
            <a:effectLst/>
          </p:spPr>
          <p:txBody>
            <a:bodyPr anchor="ctr"/>
            <a:lstStyle/>
            <a:p>
              <a:pPr algn="ctr" defTabSz="1031240" eaLnBrk="1" fontAlgn="auto" hangingPunct="1">
                <a:spcBef>
                  <a:spcPts val="0"/>
                </a:spcBef>
                <a:spcAft>
                  <a:spcPts val="0"/>
                </a:spcAft>
                <a:defRPr/>
              </a:pPr>
              <a:endParaRPr lang="en-US" sz="4000" kern="0" dirty="0">
                <a:solidFill>
                  <a:srgbClr val="FFFFFF"/>
                </a:solidFill>
                <a:latin typeface="FontAwesome" pitchFamily="2" charset="0"/>
              </a:endParaRPr>
            </a:p>
          </p:txBody>
        </p:sp>
      </p:grpSp>
      <p:grpSp>
        <p:nvGrpSpPr>
          <p:cNvPr id="76" name="Group 78">
            <a:extLst>
              <a:ext uri="{FF2B5EF4-FFF2-40B4-BE49-F238E27FC236}">
                <a16:creationId xmlns="" xmlns:a16="http://schemas.microsoft.com/office/drawing/2014/main" id="{146DB4BA-1CEA-41E8-A5CC-07AE9863F725}"/>
              </a:ext>
            </a:extLst>
          </p:cNvPr>
          <p:cNvGrpSpPr>
            <a:grpSpLocks noChangeAspect="1"/>
          </p:cNvGrpSpPr>
          <p:nvPr/>
        </p:nvGrpSpPr>
        <p:grpSpPr>
          <a:xfrm>
            <a:off x="7854048" y="5627266"/>
            <a:ext cx="542648" cy="542648"/>
            <a:chOff x="1435082" y="3463355"/>
            <a:chExt cx="604874" cy="604874"/>
          </a:xfrm>
          <a:solidFill>
            <a:sysClr val="windowText" lastClr="000000">
              <a:lumMod val="65000"/>
              <a:lumOff val="35000"/>
            </a:sysClr>
          </a:solidFill>
        </p:grpSpPr>
        <p:sp>
          <p:nvSpPr>
            <p:cNvPr id="77" name="Freeform 127">
              <a:extLst>
                <a:ext uri="{FF2B5EF4-FFF2-40B4-BE49-F238E27FC236}">
                  <a16:creationId xmlns="" xmlns:a16="http://schemas.microsoft.com/office/drawing/2014/main" id="{4341402A-6ED9-411A-A71F-FAE5897A3C37}"/>
                </a:ext>
              </a:extLst>
            </p:cNvPr>
            <p:cNvSpPr/>
            <p:nvPr/>
          </p:nvSpPr>
          <p:spPr bwMode="auto">
            <a:xfrm>
              <a:off x="1520897" y="3597587"/>
              <a:ext cx="430213" cy="373063"/>
            </a:xfrm>
            <a:custGeom>
              <a:avLst/>
              <a:gdLst/>
              <a:ahLst/>
              <a:cxnLst>
                <a:cxn ang="0">
                  <a:pos x="147" y="45"/>
                </a:cxn>
                <a:cxn ang="0">
                  <a:pos x="145" y="31"/>
                </a:cxn>
                <a:cxn ang="0">
                  <a:pos x="140" y="16"/>
                </a:cxn>
                <a:cxn ang="0">
                  <a:pos x="109" y="10"/>
                </a:cxn>
                <a:cxn ang="0">
                  <a:pos x="96" y="15"/>
                </a:cxn>
                <a:cxn ang="0">
                  <a:pos x="81" y="17"/>
                </a:cxn>
                <a:cxn ang="0">
                  <a:pos x="66" y="17"/>
                </a:cxn>
                <a:cxn ang="0">
                  <a:pos x="52" y="15"/>
                </a:cxn>
                <a:cxn ang="0">
                  <a:pos x="43" y="11"/>
                </a:cxn>
                <a:cxn ang="0">
                  <a:pos x="16" y="14"/>
                </a:cxn>
                <a:cxn ang="0">
                  <a:pos x="9" y="32"/>
                </a:cxn>
                <a:cxn ang="0">
                  <a:pos x="3" y="43"/>
                </a:cxn>
                <a:cxn ang="0">
                  <a:pos x="4" y="63"/>
                </a:cxn>
                <a:cxn ang="0">
                  <a:pos x="6" y="78"/>
                </a:cxn>
                <a:cxn ang="0">
                  <a:pos x="23" y="99"/>
                </a:cxn>
                <a:cxn ang="0">
                  <a:pos x="35" y="70"/>
                </a:cxn>
                <a:cxn ang="0">
                  <a:pos x="32" y="58"/>
                </a:cxn>
                <a:cxn ang="0">
                  <a:pos x="30" y="44"/>
                </a:cxn>
                <a:cxn ang="0">
                  <a:pos x="29" y="36"/>
                </a:cxn>
                <a:cxn ang="0">
                  <a:pos x="36" y="30"/>
                </a:cxn>
                <a:cxn ang="0">
                  <a:pos x="46" y="32"/>
                </a:cxn>
                <a:cxn ang="0">
                  <a:pos x="65" y="36"/>
                </a:cxn>
                <a:cxn ang="0">
                  <a:pos x="82" y="36"/>
                </a:cxn>
                <a:cxn ang="0">
                  <a:pos x="102" y="31"/>
                </a:cxn>
                <a:cxn ang="0">
                  <a:pos x="114" y="28"/>
                </a:cxn>
                <a:cxn ang="0">
                  <a:pos x="122" y="38"/>
                </a:cxn>
                <a:cxn ang="0">
                  <a:pos x="121" y="47"/>
                </a:cxn>
                <a:cxn ang="0">
                  <a:pos x="110" y="55"/>
                </a:cxn>
                <a:cxn ang="0">
                  <a:pos x="95" y="59"/>
                </a:cxn>
                <a:cxn ang="0">
                  <a:pos x="74" y="70"/>
                </a:cxn>
                <a:cxn ang="0">
                  <a:pos x="66" y="84"/>
                </a:cxn>
                <a:cxn ang="0">
                  <a:pos x="66" y="105"/>
                </a:cxn>
                <a:cxn ang="0">
                  <a:pos x="78" y="121"/>
                </a:cxn>
                <a:cxn ang="0">
                  <a:pos x="81" y="127"/>
                </a:cxn>
                <a:cxn ang="0">
                  <a:pos x="85" y="120"/>
                </a:cxn>
                <a:cxn ang="0">
                  <a:pos x="91" y="95"/>
                </a:cxn>
                <a:cxn ang="0">
                  <a:pos x="95" y="81"/>
                </a:cxn>
                <a:cxn ang="0">
                  <a:pos x="105" y="78"/>
                </a:cxn>
                <a:cxn ang="0">
                  <a:pos x="142" y="71"/>
                </a:cxn>
                <a:cxn ang="0">
                  <a:pos x="143" y="55"/>
                </a:cxn>
              </a:cxnLst>
              <a:rect l="0" t="0" r="r" b="b"/>
              <a:pathLst>
                <a:path w="147" h="127">
                  <a:moveTo>
                    <a:pt x="143" y="55"/>
                  </a:moveTo>
                  <a:cubicBezTo>
                    <a:pt x="146" y="52"/>
                    <a:pt x="147" y="49"/>
                    <a:pt x="147" y="45"/>
                  </a:cubicBezTo>
                  <a:cubicBezTo>
                    <a:pt x="147" y="41"/>
                    <a:pt x="146" y="38"/>
                    <a:pt x="144" y="36"/>
                  </a:cubicBezTo>
                  <a:cubicBezTo>
                    <a:pt x="144" y="34"/>
                    <a:pt x="145" y="32"/>
                    <a:pt x="145" y="31"/>
                  </a:cubicBezTo>
                  <a:cubicBezTo>
                    <a:pt x="145" y="26"/>
                    <a:pt x="142" y="22"/>
                    <a:pt x="139" y="20"/>
                  </a:cubicBezTo>
                  <a:cubicBezTo>
                    <a:pt x="139" y="19"/>
                    <a:pt x="140" y="17"/>
                    <a:pt x="140" y="16"/>
                  </a:cubicBezTo>
                  <a:cubicBezTo>
                    <a:pt x="140" y="7"/>
                    <a:pt x="133" y="0"/>
                    <a:pt x="124" y="0"/>
                  </a:cubicBezTo>
                  <a:cubicBezTo>
                    <a:pt x="117" y="0"/>
                    <a:pt x="112" y="4"/>
                    <a:pt x="109" y="10"/>
                  </a:cubicBezTo>
                  <a:cubicBezTo>
                    <a:pt x="108" y="10"/>
                    <a:pt x="107" y="9"/>
                    <a:pt x="105" y="9"/>
                  </a:cubicBezTo>
                  <a:cubicBezTo>
                    <a:pt x="101" y="9"/>
                    <a:pt x="98" y="12"/>
                    <a:pt x="96" y="15"/>
                  </a:cubicBezTo>
                  <a:cubicBezTo>
                    <a:pt x="94" y="14"/>
                    <a:pt x="92" y="14"/>
                    <a:pt x="90" y="14"/>
                  </a:cubicBezTo>
                  <a:cubicBezTo>
                    <a:pt x="86" y="14"/>
                    <a:pt x="83" y="15"/>
                    <a:pt x="81" y="17"/>
                  </a:cubicBezTo>
                  <a:cubicBezTo>
                    <a:pt x="79" y="16"/>
                    <a:pt x="76" y="15"/>
                    <a:pt x="73" y="15"/>
                  </a:cubicBezTo>
                  <a:cubicBezTo>
                    <a:pt x="70" y="15"/>
                    <a:pt x="68" y="16"/>
                    <a:pt x="66" y="17"/>
                  </a:cubicBezTo>
                  <a:cubicBezTo>
                    <a:pt x="63" y="15"/>
                    <a:pt x="61" y="14"/>
                    <a:pt x="57" y="14"/>
                  </a:cubicBezTo>
                  <a:cubicBezTo>
                    <a:pt x="55" y="14"/>
                    <a:pt x="54" y="14"/>
                    <a:pt x="52" y="15"/>
                  </a:cubicBezTo>
                  <a:cubicBezTo>
                    <a:pt x="50" y="13"/>
                    <a:pt x="47" y="11"/>
                    <a:pt x="44" y="11"/>
                  </a:cubicBezTo>
                  <a:cubicBezTo>
                    <a:pt x="43" y="11"/>
                    <a:pt x="43" y="11"/>
                    <a:pt x="43" y="11"/>
                  </a:cubicBezTo>
                  <a:cubicBezTo>
                    <a:pt x="41" y="6"/>
                    <a:pt x="36" y="3"/>
                    <a:pt x="30" y="3"/>
                  </a:cubicBezTo>
                  <a:cubicBezTo>
                    <a:pt x="23" y="3"/>
                    <a:pt x="17" y="8"/>
                    <a:pt x="16" y="14"/>
                  </a:cubicBezTo>
                  <a:cubicBezTo>
                    <a:pt x="11" y="16"/>
                    <a:pt x="7" y="21"/>
                    <a:pt x="7" y="26"/>
                  </a:cubicBezTo>
                  <a:cubicBezTo>
                    <a:pt x="7" y="28"/>
                    <a:pt x="8" y="30"/>
                    <a:pt x="9" y="32"/>
                  </a:cubicBezTo>
                  <a:cubicBezTo>
                    <a:pt x="5" y="34"/>
                    <a:pt x="3" y="38"/>
                    <a:pt x="3" y="43"/>
                  </a:cubicBezTo>
                  <a:cubicBezTo>
                    <a:pt x="3" y="43"/>
                    <a:pt x="3" y="43"/>
                    <a:pt x="3" y="43"/>
                  </a:cubicBezTo>
                  <a:cubicBezTo>
                    <a:pt x="1" y="46"/>
                    <a:pt x="0" y="49"/>
                    <a:pt x="0" y="53"/>
                  </a:cubicBezTo>
                  <a:cubicBezTo>
                    <a:pt x="0" y="57"/>
                    <a:pt x="2" y="60"/>
                    <a:pt x="4" y="63"/>
                  </a:cubicBezTo>
                  <a:cubicBezTo>
                    <a:pt x="4" y="65"/>
                    <a:pt x="3" y="67"/>
                    <a:pt x="3" y="68"/>
                  </a:cubicBezTo>
                  <a:cubicBezTo>
                    <a:pt x="3" y="72"/>
                    <a:pt x="4" y="75"/>
                    <a:pt x="6" y="78"/>
                  </a:cubicBezTo>
                  <a:cubicBezTo>
                    <a:pt x="6" y="79"/>
                    <a:pt x="6" y="80"/>
                    <a:pt x="6" y="82"/>
                  </a:cubicBezTo>
                  <a:cubicBezTo>
                    <a:pt x="6" y="91"/>
                    <a:pt x="13" y="99"/>
                    <a:pt x="23" y="99"/>
                  </a:cubicBezTo>
                  <a:cubicBezTo>
                    <a:pt x="32" y="99"/>
                    <a:pt x="40" y="91"/>
                    <a:pt x="40" y="82"/>
                  </a:cubicBezTo>
                  <a:cubicBezTo>
                    <a:pt x="40" y="77"/>
                    <a:pt x="38" y="73"/>
                    <a:pt x="35" y="70"/>
                  </a:cubicBezTo>
                  <a:cubicBezTo>
                    <a:pt x="35" y="70"/>
                    <a:pt x="35" y="69"/>
                    <a:pt x="35" y="68"/>
                  </a:cubicBezTo>
                  <a:cubicBezTo>
                    <a:pt x="35" y="65"/>
                    <a:pt x="34" y="61"/>
                    <a:pt x="32" y="58"/>
                  </a:cubicBezTo>
                  <a:cubicBezTo>
                    <a:pt x="33" y="57"/>
                    <a:pt x="33" y="55"/>
                    <a:pt x="33" y="53"/>
                  </a:cubicBezTo>
                  <a:cubicBezTo>
                    <a:pt x="33" y="49"/>
                    <a:pt x="32" y="46"/>
                    <a:pt x="30" y="44"/>
                  </a:cubicBezTo>
                  <a:cubicBezTo>
                    <a:pt x="30" y="43"/>
                    <a:pt x="30" y="43"/>
                    <a:pt x="30" y="43"/>
                  </a:cubicBezTo>
                  <a:cubicBezTo>
                    <a:pt x="30" y="40"/>
                    <a:pt x="30" y="38"/>
                    <a:pt x="29" y="36"/>
                  </a:cubicBezTo>
                  <a:cubicBezTo>
                    <a:pt x="30" y="35"/>
                    <a:pt x="31" y="33"/>
                    <a:pt x="32" y="31"/>
                  </a:cubicBezTo>
                  <a:cubicBezTo>
                    <a:pt x="34" y="31"/>
                    <a:pt x="35" y="30"/>
                    <a:pt x="36" y="30"/>
                  </a:cubicBezTo>
                  <a:cubicBezTo>
                    <a:pt x="38" y="32"/>
                    <a:pt x="41" y="33"/>
                    <a:pt x="44" y="33"/>
                  </a:cubicBezTo>
                  <a:cubicBezTo>
                    <a:pt x="45" y="33"/>
                    <a:pt x="45" y="33"/>
                    <a:pt x="46" y="32"/>
                  </a:cubicBezTo>
                  <a:cubicBezTo>
                    <a:pt x="48" y="36"/>
                    <a:pt x="53" y="39"/>
                    <a:pt x="57" y="39"/>
                  </a:cubicBezTo>
                  <a:cubicBezTo>
                    <a:pt x="60" y="39"/>
                    <a:pt x="63" y="38"/>
                    <a:pt x="65" y="36"/>
                  </a:cubicBezTo>
                  <a:cubicBezTo>
                    <a:pt x="67" y="38"/>
                    <a:pt x="70" y="39"/>
                    <a:pt x="73" y="39"/>
                  </a:cubicBezTo>
                  <a:cubicBezTo>
                    <a:pt x="76" y="39"/>
                    <a:pt x="79" y="38"/>
                    <a:pt x="82" y="36"/>
                  </a:cubicBezTo>
                  <a:cubicBezTo>
                    <a:pt x="84" y="38"/>
                    <a:pt x="87" y="39"/>
                    <a:pt x="90" y="39"/>
                  </a:cubicBezTo>
                  <a:cubicBezTo>
                    <a:pt x="95" y="39"/>
                    <a:pt x="100" y="36"/>
                    <a:pt x="102" y="31"/>
                  </a:cubicBezTo>
                  <a:cubicBezTo>
                    <a:pt x="103" y="31"/>
                    <a:pt x="104" y="32"/>
                    <a:pt x="105" y="32"/>
                  </a:cubicBezTo>
                  <a:cubicBezTo>
                    <a:pt x="109" y="32"/>
                    <a:pt x="112" y="30"/>
                    <a:pt x="114" y="28"/>
                  </a:cubicBezTo>
                  <a:cubicBezTo>
                    <a:pt x="115" y="29"/>
                    <a:pt x="117" y="30"/>
                    <a:pt x="120" y="31"/>
                  </a:cubicBezTo>
                  <a:cubicBezTo>
                    <a:pt x="120" y="34"/>
                    <a:pt x="121" y="36"/>
                    <a:pt x="122" y="38"/>
                  </a:cubicBezTo>
                  <a:cubicBezTo>
                    <a:pt x="121" y="40"/>
                    <a:pt x="121" y="43"/>
                    <a:pt x="121" y="45"/>
                  </a:cubicBezTo>
                  <a:cubicBezTo>
                    <a:pt x="121" y="46"/>
                    <a:pt x="121" y="47"/>
                    <a:pt x="121" y="47"/>
                  </a:cubicBezTo>
                  <a:cubicBezTo>
                    <a:pt x="119" y="48"/>
                    <a:pt x="117" y="50"/>
                    <a:pt x="116" y="51"/>
                  </a:cubicBezTo>
                  <a:cubicBezTo>
                    <a:pt x="114" y="52"/>
                    <a:pt x="111" y="53"/>
                    <a:pt x="110" y="55"/>
                  </a:cubicBezTo>
                  <a:cubicBezTo>
                    <a:pt x="108" y="54"/>
                    <a:pt x="107" y="54"/>
                    <a:pt x="105" y="54"/>
                  </a:cubicBezTo>
                  <a:cubicBezTo>
                    <a:pt x="101" y="54"/>
                    <a:pt x="98" y="56"/>
                    <a:pt x="95" y="59"/>
                  </a:cubicBezTo>
                  <a:cubicBezTo>
                    <a:pt x="93" y="57"/>
                    <a:pt x="90" y="56"/>
                    <a:pt x="88" y="56"/>
                  </a:cubicBezTo>
                  <a:cubicBezTo>
                    <a:pt x="80" y="56"/>
                    <a:pt x="74" y="62"/>
                    <a:pt x="74" y="70"/>
                  </a:cubicBezTo>
                  <a:cubicBezTo>
                    <a:pt x="74" y="70"/>
                    <a:pt x="74" y="71"/>
                    <a:pt x="74" y="71"/>
                  </a:cubicBezTo>
                  <a:cubicBezTo>
                    <a:pt x="69" y="73"/>
                    <a:pt x="66" y="78"/>
                    <a:pt x="66" y="84"/>
                  </a:cubicBezTo>
                  <a:cubicBezTo>
                    <a:pt x="66" y="88"/>
                    <a:pt x="68" y="92"/>
                    <a:pt x="70" y="95"/>
                  </a:cubicBezTo>
                  <a:cubicBezTo>
                    <a:pt x="68" y="97"/>
                    <a:pt x="66" y="101"/>
                    <a:pt x="66" y="105"/>
                  </a:cubicBezTo>
                  <a:cubicBezTo>
                    <a:pt x="66" y="112"/>
                    <a:pt x="71" y="118"/>
                    <a:pt x="77" y="120"/>
                  </a:cubicBezTo>
                  <a:cubicBezTo>
                    <a:pt x="77" y="120"/>
                    <a:pt x="78" y="121"/>
                    <a:pt x="78" y="121"/>
                  </a:cubicBezTo>
                  <a:cubicBezTo>
                    <a:pt x="79" y="124"/>
                    <a:pt x="80" y="127"/>
                    <a:pt x="80" y="127"/>
                  </a:cubicBezTo>
                  <a:cubicBezTo>
                    <a:pt x="81" y="127"/>
                    <a:pt x="81" y="127"/>
                    <a:pt x="81" y="127"/>
                  </a:cubicBezTo>
                  <a:cubicBezTo>
                    <a:pt x="81" y="127"/>
                    <a:pt x="83" y="124"/>
                    <a:pt x="84" y="121"/>
                  </a:cubicBezTo>
                  <a:cubicBezTo>
                    <a:pt x="84" y="121"/>
                    <a:pt x="84" y="120"/>
                    <a:pt x="85" y="120"/>
                  </a:cubicBezTo>
                  <a:cubicBezTo>
                    <a:pt x="91" y="118"/>
                    <a:pt x="96" y="112"/>
                    <a:pt x="96" y="105"/>
                  </a:cubicBezTo>
                  <a:cubicBezTo>
                    <a:pt x="96" y="101"/>
                    <a:pt x="94" y="97"/>
                    <a:pt x="91" y="95"/>
                  </a:cubicBezTo>
                  <a:cubicBezTo>
                    <a:pt x="94" y="92"/>
                    <a:pt x="96" y="88"/>
                    <a:pt x="96" y="84"/>
                  </a:cubicBezTo>
                  <a:cubicBezTo>
                    <a:pt x="96" y="83"/>
                    <a:pt x="95" y="82"/>
                    <a:pt x="95" y="81"/>
                  </a:cubicBezTo>
                  <a:cubicBezTo>
                    <a:pt x="97" y="79"/>
                    <a:pt x="98" y="78"/>
                    <a:pt x="99" y="76"/>
                  </a:cubicBezTo>
                  <a:cubicBezTo>
                    <a:pt x="101" y="77"/>
                    <a:pt x="103" y="78"/>
                    <a:pt x="105" y="78"/>
                  </a:cubicBezTo>
                  <a:cubicBezTo>
                    <a:pt x="108" y="84"/>
                    <a:pt x="115" y="89"/>
                    <a:pt x="122" y="89"/>
                  </a:cubicBezTo>
                  <a:cubicBezTo>
                    <a:pt x="133" y="89"/>
                    <a:pt x="141" y="81"/>
                    <a:pt x="142" y="71"/>
                  </a:cubicBezTo>
                  <a:cubicBezTo>
                    <a:pt x="144" y="68"/>
                    <a:pt x="145" y="65"/>
                    <a:pt x="145" y="61"/>
                  </a:cubicBezTo>
                  <a:cubicBezTo>
                    <a:pt x="145" y="59"/>
                    <a:pt x="144" y="57"/>
                    <a:pt x="143" y="55"/>
                  </a:cubicBezTo>
                </a:path>
              </a:pathLst>
            </a:custGeom>
            <a:grpFill/>
            <a:ln w="9525">
              <a:solidFill>
                <a:srgbClr val="6E6155"/>
              </a:solid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78" name="Sev01">
              <a:extLst>
                <a:ext uri="{FF2B5EF4-FFF2-40B4-BE49-F238E27FC236}">
                  <a16:creationId xmlns="" xmlns:a16="http://schemas.microsoft.com/office/drawing/2014/main" id="{6C17AC73-4CF8-47E8-A3B1-D6CE99896FEC}"/>
                </a:ext>
              </a:extLst>
            </p:cNvPr>
            <p:cNvSpPr>
              <a:spLocks noChangeAspect="1"/>
            </p:cNvSpPr>
            <p:nvPr/>
          </p:nvSpPr>
          <p:spPr>
            <a:xfrm>
              <a:off x="1435082" y="3463355"/>
              <a:ext cx="604874" cy="604874"/>
            </a:xfrm>
            <a:prstGeom prst="ellipse">
              <a:avLst/>
            </a:prstGeom>
            <a:noFill/>
            <a:ln w="25400" cap="flat" cmpd="sng" algn="ctr">
              <a:solidFill>
                <a:srgbClr val="6E6155"/>
              </a:solidFill>
              <a:prstDash val="solid"/>
            </a:ln>
            <a:effectLst/>
          </p:spPr>
          <p:txBody>
            <a:bodyPr anchor="ctr"/>
            <a:lstStyle/>
            <a:p>
              <a:pPr algn="ctr" defTabSz="1031240" eaLnBrk="1" fontAlgn="auto" hangingPunct="1">
                <a:spcBef>
                  <a:spcPts val="0"/>
                </a:spcBef>
                <a:spcAft>
                  <a:spcPts val="0"/>
                </a:spcAft>
                <a:defRPr/>
              </a:pPr>
              <a:endParaRPr lang="en-US" sz="4000" kern="0" dirty="0">
                <a:solidFill>
                  <a:srgbClr val="FFFFFF"/>
                </a:solidFill>
                <a:latin typeface="FontAwesome" pitchFamily="2" charset="0"/>
              </a:endParaRPr>
            </a:p>
          </p:txBody>
        </p:sp>
      </p:grpSp>
      <p:grpSp>
        <p:nvGrpSpPr>
          <p:cNvPr id="79" name="Group 81">
            <a:extLst>
              <a:ext uri="{FF2B5EF4-FFF2-40B4-BE49-F238E27FC236}">
                <a16:creationId xmlns="" xmlns:a16="http://schemas.microsoft.com/office/drawing/2014/main" id="{DB410254-C381-4B09-9178-8587450D6DAB}"/>
              </a:ext>
            </a:extLst>
          </p:cNvPr>
          <p:cNvGrpSpPr>
            <a:grpSpLocks noChangeAspect="1"/>
          </p:cNvGrpSpPr>
          <p:nvPr/>
        </p:nvGrpSpPr>
        <p:grpSpPr>
          <a:xfrm>
            <a:off x="7854048" y="4969617"/>
            <a:ext cx="542648" cy="542648"/>
            <a:chOff x="539510" y="3227629"/>
            <a:chExt cx="604874" cy="604874"/>
          </a:xfrm>
          <a:solidFill>
            <a:sysClr val="windowText" lastClr="000000">
              <a:lumMod val="65000"/>
              <a:lumOff val="35000"/>
            </a:sysClr>
          </a:solidFill>
        </p:grpSpPr>
        <p:sp>
          <p:nvSpPr>
            <p:cNvPr id="80" name="Freeform 6">
              <a:extLst>
                <a:ext uri="{FF2B5EF4-FFF2-40B4-BE49-F238E27FC236}">
                  <a16:creationId xmlns="" xmlns:a16="http://schemas.microsoft.com/office/drawing/2014/main" id="{FBFCF40E-14BF-4758-8A9A-BDB4C5B751BD}"/>
                </a:ext>
              </a:extLst>
            </p:cNvPr>
            <p:cNvSpPr/>
            <p:nvPr/>
          </p:nvSpPr>
          <p:spPr bwMode="auto">
            <a:xfrm>
              <a:off x="654724" y="3336294"/>
              <a:ext cx="386174" cy="387544"/>
            </a:xfrm>
            <a:custGeom>
              <a:avLst/>
              <a:gdLst/>
              <a:ahLst/>
              <a:cxnLst>
                <a:cxn ang="0">
                  <a:pos x="56" y="0"/>
                </a:cxn>
                <a:cxn ang="0">
                  <a:pos x="74" y="0"/>
                </a:cxn>
                <a:cxn ang="0">
                  <a:pos x="89" y="30"/>
                </a:cxn>
                <a:cxn ang="0">
                  <a:pos x="128" y="30"/>
                </a:cxn>
                <a:cxn ang="0">
                  <a:pos x="135" y="100"/>
                </a:cxn>
                <a:cxn ang="0">
                  <a:pos x="46" y="118"/>
                </a:cxn>
                <a:cxn ang="0">
                  <a:pos x="18" y="141"/>
                </a:cxn>
                <a:cxn ang="0">
                  <a:pos x="1" y="141"/>
                </a:cxn>
                <a:cxn ang="0">
                  <a:pos x="28" y="96"/>
                </a:cxn>
                <a:cxn ang="0">
                  <a:pos x="82" y="71"/>
                </a:cxn>
                <a:cxn ang="0">
                  <a:pos x="69" y="45"/>
                </a:cxn>
                <a:cxn ang="0">
                  <a:pos x="56" y="0"/>
                </a:cxn>
              </a:cxnLst>
              <a:rect l="0" t="0" r="r" b="b"/>
              <a:pathLst>
                <a:path w="153" h="153">
                  <a:moveTo>
                    <a:pt x="56" y="0"/>
                  </a:moveTo>
                  <a:cubicBezTo>
                    <a:pt x="74" y="0"/>
                    <a:pt x="74" y="0"/>
                    <a:pt x="74" y="0"/>
                  </a:cubicBezTo>
                  <a:cubicBezTo>
                    <a:pt x="74" y="0"/>
                    <a:pt x="72" y="42"/>
                    <a:pt x="89" y="30"/>
                  </a:cubicBezTo>
                  <a:cubicBezTo>
                    <a:pt x="97" y="25"/>
                    <a:pt x="111" y="15"/>
                    <a:pt x="128" y="30"/>
                  </a:cubicBezTo>
                  <a:cubicBezTo>
                    <a:pt x="141" y="41"/>
                    <a:pt x="153" y="60"/>
                    <a:pt x="135" y="100"/>
                  </a:cubicBezTo>
                  <a:cubicBezTo>
                    <a:pt x="125" y="121"/>
                    <a:pt x="94" y="153"/>
                    <a:pt x="46" y="118"/>
                  </a:cubicBezTo>
                  <a:cubicBezTo>
                    <a:pt x="38" y="112"/>
                    <a:pt x="19" y="99"/>
                    <a:pt x="18" y="141"/>
                  </a:cubicBezTo>
                  <a:cubicBezTo>
                    <a:pt x="1" y="141"/>
                    <a:pt x="1" y="141"/>
                    <a:pt x="1" y="141"/>
                  </a:cubicBezTo>
                  <a:cubicBezTo>
                    <a:pt x="1" y="141"/>
                    <a:pt x="0" y="92"/>
                    <a:pt x="28" y="96"/>
                  </a:cubicBezTo>
                  <a:cubicBezTo>
                    <a:pt x="43" y="97"/>
                    <a:pt x="77" y="106"/>
                    <a:pt x="82" y="71"/>
                  </a:cubicBezTo>
                  <a:cubicBezTo>
                    <a:pt x="83" y="64"/>
                    <a:pt x="87" y="55"/>
                    <a:pt x="69" y="45"/>
                  </a:cubicBezTo>
                  <a:cubicBezTo>
                    <a:pt x="62" y="41"/>
                    <a:pt x="56" y="37"/>
                    <a:pt x="56" y="0"/>
                  </a:cubicBezTo>
                </a:path>
              </a:pathLst>
            </a:custGeom>
            <a:grpFill/>
            <a:ln w="9525">
              <a:solidFill>
                <a:srgbClr val="6E6155"/>
              </a:solid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81" name="Sev01">
              <a:extLst>
                <a:ext uri="{FF2B5EF4-FFF2-40B4-BE49-F238E27FC236}">
                  <a16:creationId xmlns="" xmlns:a16="http://schemas.microsoft.com/office/drawing/2014/main" id="{A985F916-F422-4D03-9439-E5EE1FFAE11D}"/>
                </a:ext>
              </a:extLst>
            </p:cNvPr>
            <p:cNvSpPr>
              <a:spLocks noChangeAspect="1"/>
            </p:cNvSpPr>
            <p:nvPr/>
          </p:nvSpPr>
          <p:spPr>
            <a:xfrm>
              <a:off x="539510" y="3227629"/>
              <a:ext cx="604874" cy="604874"/>
            </a:xfrm>
            <a:prstGeom prst="ellipse">
              <a:avLst/>
            </a:prstGeom>
            <a:noFill/>
            <a:ln w="25400" cap="flat" cmpd="sng" algn="ctr">
              <a:solidFill>
                <a:srgbClr val="6E6155"/>
              </a:solidFill>
              <a:prstDash val="solid"/>
            </a:ln>
            <a:effectLst/>
          </p:spPr>
          <p:txBody>
            <a:bodyPr anchor="ctr"/>
            <a:lstStyle/>
            <a:p>
              <a:pPr algn="ctr" defTabSz="1031240" eaLnBrk="1" fontAlgn="auto" hangingPunct="1">
                <a:spcBef>
                  <a:spcPts val="0"/>
                </a:spcBef>
                <a:spcAft>
                  <a:spcPts val="0"/>
                </a:spcAft>
                <a:defRPr/>
              </a:pPr>
              <a:endParaRPr lang="en-US" sz="4000" kern="0" dirty="0">
                <a:solidFill>
                  <a:srgbClr val="FFFFFF"/>
                </a:solidFill>
                <a:latin typeface="FontAwesome" pitchFamily="2" charset="0"/>
              </a:endParaRPr>
            </a:p>
          </p:txBody>
        </p:sp>
      </p:grpSp>
      <p:grpSp>
        <p:nvGrpSpPr>
          <p:cNvPr id="49195" name="Group 143"/>
          <p:cNvGrpSpPr>
            <a:grpSpLocks/>
          </p:cNvGrpSpPr>
          <p:nvPr/>
        </p:nvGrpSpPr>
        <p:grpSpPr bwMode="auto">
          <a:xfrm>
            <a:off x="8631238" y="4911725"/>
            <a:ext cx="2370137" cy="479425"/>
            <a:chOff x="6703905" y="3398064"/>
            <a:chExt cx="1901499" cy="385097"/>
          </a:xfrm>
        </p:grpSpPr>
        <p:sp>
          <p:nvSpPr>
            <p:cNvPr id="49217" name="Rectangle 84"/>
            <p:cNvSpPr>
              <a:spLocks noChangeArrowheads="1"/>
            </p:cNvSpPr>
            <p:nvPr/>
          </p:nvSpPr>
          <p:spPr bwMode="auto">
            <a:xfrm>
              <a:off x="6703905" y="3398064"/>
              <a:ext cx="5402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Stomach</a:t>
              </a:r>
            </a:p>
          </p:txBody>
        </p:sp>
        <p:grpSp>
          <p:nvGrpSpPr>
            <p:cNvPr id="49218" name="Group 102"/>
            <p:cNvGrpSpPr>
              <a:grpSpLocks/>
            </p:cNvGrpSpPr>
            <p:nvPr/>
          </p:nvGrpSpPr>
          <p:grpSpPr bwMode="auto">
            <a:xfrm flipV="1">
              <a:off x="6703905" y="3577182"/>
              <a:ext cx="1901499" cy="205979"/>
              <a:chOff x="5286904" y="2613367"/>
              <a:chExt cx="3087157" cy="230429"/>
            </a:xfrm>
          </p:grpSpPr>
          <p:sp>
            <p:nvSpPr>
              <p:cNvPr id="49220" name="Rounded Rectangle 86"/>
              <p:cNvSpPr>
                <a:spLocks noChangeArrowheads="1"/>
              </p:cNvSpPr>
              <p:nvPr/>
            </p:nvSpPr>
            <p:spPr bwMode="auto">
              <a:xfrm rot="10800000">
                <a:off x="5286904" y="2613367"/>
                <a:ext cx="3087157" cy="23042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221" name="Rounded Rectangle 87"/>
              <p:cNvSpPr>
                <a:spLocks noChangeArrowheads="1"/>
              </p:cNvSpPr>
              <p:nvPr/>
            </p:nvSpPr>
            <p:spPr bwMode="auto">
              <a:xfrm>
                <a:off x="5286910" y="2613367"/>
                <a:ext cx="1663624" cy="230429"/>
              </a:xfrm>
              <a:prstGeom prst="roundRect">
                <a:avLst>
                  <a:gd name="adj" fmla="val 16667"/>
                </a:avLst>
              </a:prstGeom>
              <a:solidFill>
                <a:srgbClr val="595959"/>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17" name="Rectangle 88"/>
            <p:cNvSpPr>
              <a:spLocks noChangeArrowheads="1"/>
            </p:cNvSpPr>
            <p:nvPr/>
          </p:nvSpPr>
          <p:spPr bwMode="auto">
            <a:xfrm>
              <a:off x="8304669" y="3420172"/>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50%</a:t>
              </a:r>
            </a:p>
          </p:txBody>
        </p:sp>
      </p:grpSp>
      <p:grpSp>
        <p:nvGrpSpPr>
          <p:cNvPr id="49201" name="Group 144"/>
          <p:cNvGrpSpPr>
            <a:grpSpLocks/>
          </p:cNvGrpSpPr>
          <p:nvPr/>
        </p:nvGrpSpPr>
        <p:grpSpPr bwMode="auto">
          <a:xfrm>
            <a:off x="8631238" y="5556250"/>
            <a:ext cx="2370137" cy="479425"/>
            <a:chOff x="6703905" y="3915506"/>
            <a:chExt cx="1901499" cy="385096"/>
          </a:xfrm>
        </p:grpSpPr>
        <p:sp>
          <p:nvSpPr>
            <p:cNvPr id="49212" name="Rectangle 89"/>
            <p:cNvSpPr>
              <a:spLocks noChangeArrowheads="1"/>
            </p:cNvSpPr>
            <p:nvPr/>
          </p:nvSpPr>
          <p:spPr bwMode="auto">
            <a:xfrm>
              <a:off x="6703905" y="3915506"/>
              <a:ext cx="625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Colorectal</a:t>
              </a:r>
            </a:p>
          </p:txBody>
        </p:sp>
        <p:grpSp>
          <p:nvGrpSpPr>
            <p:cNvPr id="25" name="Group 102"/>
            <p:cNvGrpSpPr>
              <a:grpSpLocks/>
            </p:cNvGrpSpPr>
            <p:nvPr/>
          </p:nvGrpSpPr>
          <p:grpSpPr bwMode="auto">
            <a:xfrm flipV="1">
              <a:off x="6703905" y="4094622"/>
              <a:ext cx="1901499" cy="205980"/>
              <a:chOff x="5286904" y="2613367"/>
              <a:chExt cx="3087157" cy="230430"/>
            </a:xfrm>
          </p:grpSpPr>
          <p:sp>
            <p:nvSpPr>
              <p:cNvPr id="49215" name="Rounded Rectangle 91"/>
              <p:cNvSpPr>
                <a:spLocks noChangeArrowheads="1"/>
              </p:cNvSpPr>
              <p:nvPr/>
            </p:nvSpPr>
            <p:spPr bwMode="auto">
              <a:xfrm rot="10800000">
                <a:off x="5286904" y="2613367"/>
                <a:ext cx="3087157" cy="23042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216" name="Rounded Rectangle 92"/>
              <p:cNvSpPr>
                <a:spLocks noChangeArrowheads="1"/>
              </p:cNvSpPr>
              <p:nvPr/>
            </p:nvSpPr>
            <p:spPr bwMode="auto">
              <a:xfrm>
                <a:off x="5286910" y="2613368"/>
                <a:ext cx="909979" cy="230429"/>
              </a:xfrm>
              <a:prstGeom prst="roundRect">
                <a:avLst>
                  <a:gd name="adj" fmla="val 16667"/>
                </a:avLst>
              </a:prstGeom>
              <a:solidFill>
                <a:srgbClr val="595959"/>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214" name="Rectangle 93"/>
            <p:cNvSpPr>
              <a:spLocks noChangeArrowheads="1"/>
            </p:cNvSpPr>
            <p:nvPr/>
          </p:nvSpPr>
          <p:spPr bwMode="auto">
            <a:xfrm>
              <a:off x="8304669" y="3937614"/>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20%</a:t>
              </a:r>
            </a:p>
          </p:txBody>
        </p:sp>
      </p:grpSp>
      <p:grpSp>
        <p:nvGrpSpPr>
          <p:cNvPr id="49207" name="Group 145"/>
          <p:cNvGrpSpPr>
            <a:grpSpLocks/>
          </p:cNvGrpSpPr>
          <p:nvPr/>
        </p:nvGrpSpPr>
        <p:grpSpPr bwMode="auto">
          <a:xfrm>
            <a:off x="1042988" y="2230438"/>
            <a:ext cx="2368550" cy="455612"/>
            <a:chOff x="613104" y="1246789"/>
            <a:chExt cx="1901496" cy="364836"/>
          </a:xfrm>
        </p:grpSpPr>
        <p:sp>
          <p:nvSpPr>
            <p:cNvPr id="26" name="Rectangle 96"/>
            <p:cNvSpPr>
              <a:spLocks noChangeArrowheads="1"/>
            </p:cNvSpPr>
            <p:nvPr/>
          </p:nvSpPr>
          <p:spPr bwMode="auto">
            <a:xfrm>
              <a:off x="2168537" y="1246789"/>
              <a:ext cx="327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Brain</a:t>
              </a:r>
            </a:p>
          </p:txBody>
        </p:sp>
        <p:grpSp>
          <p:nvGrpSpPr>
            <p:cNvPr id="49208" name="Group 133"/>
            <p:cNvGrpSpPr>
              <a:grpSpLocks/>
            </p:cNvGrpSpPr>
            <p:nvPr/>
          </p:nvGrpSpPr>
          <p:grpSpPr bwMode="auto">
            <a:xfrm>
              <a:off x="613104" y="1405646"/>
              <a:ext cx="1901496" cy="205979"/>
              <a:chOff x="613104" y="1405646"/>
              <a:chExt cx="1901496" cy="205979"/>
            </a:xfrm>
          </p:grpSpPr>
          <p:sp>
            <p:nvSpPr>
              <p:cNvPr id="49210" name="Rounded Rectangle 98"/>
              <p:cNvSpPr>
                <a:spLocks noChangeArrowheads="1"/>
              </p:cNvSpPr>
              <p:nvPr/>
            </p:nvSpPr>
            <p:spPr bwMode="auto">
              <a:xfrm rot="10800000" flipV="1">
                <a:off x="613104" y="1405646"/>
                <a:ext cx="1901496" cy="205979"/>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211" name="Rounded Rectangle 99"/>
              <p:cNvSpPr>
                <a:spLocks noChangeArrowheads="1"/>
              </p:cNvSpPr>
              <p:nvPr/>
            </p:nvSpPr>
            <p:spPr bwMode="auto">
              <a:xfrm flipV="1">
                <a:off x="1066024" y="1405646"/>
                <a:ext cx="1448576" cy="205979"/>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209" name="Rectangle 126"/>
            <p:cNvSpPr>
              <a:spLocks noChangeArrowheads="1"/>
            </p:cNvSpPr>
            <p:nvPr/>
          </p:nvSpPr>
          <p:spPr bwMode="auto">
            <a:xfrm>
              <a:off x="635674" y="1246789"/>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80%</a:t>
              </a:r>
            </a:p>
          </p:txBody>
        </p:sp>
      </p:grpSp>
      <p:grpSp>
        <p:nvGrpSpPr>
          <p:cNvPr id="49213" name="Group 146"/>
          <p:cNvGrpSpPr>
            <a:grpSpLocks/>
          </p:cNvGrpSpPr>
          <p:nvPr/>
        </p:nvGrpSpPr>
        <p:grpSpPr bwMode="auto">
          <a:xfrm>
            <a:off x="1042988" y="2841625"/>
            <a:ext cx="2368550" cy="485775"/>
            <a:chOff x="613101" y="1736958"/>
            <a:chExt cx="1901499" cy="389670"/>
          </a:xfrm>
        </p:grpSpPr>
        <p:sp>
          <p:nvSpPr>
            <p:cNvPr id="49202" name="Rectangle 101"/>
            <p:cNvSpPr>
              <a:spLocks noChangeArrowheads="1"/>
            </p:cNvSpPr>
            <p:nvPr/>
          </p:nvSpPr>
          <p:spPr bwMode="auto">
            <a:xfrm>
              <a:off x="2168537" y="1736958"/>
              <a:ext cx="327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Heart</a:t>
              </a:r>
            </a:p>
          </p:txBody>
        </p:sp>
        <p:grpSp>
          <p:nvGrpSpPr>
            <p:cNvPr id="49203" name="Group 134"/>
            <p:cNvGrpSpPr>
              <a:grpSpLocks/>
            </p:cNvGrpSpPr>
            <p:nvPr/>
          </p:nvGrpSpPr>
          <p:grpSpPr bwMode="auto">
            <a:xfrm>
              <a:off x="613101" y="1920649"/>
              <a:ext cx="1901499" cy="205979"/>
              <a:chOff x="613101" y="1920649"/>
              <a:chExt cx="1901499" cy="205979"/>
            </a:xfrm>
          </p:grpSpPr>
          <p:sp>
            <p:nvSpPr>
              <p:cNvPr id="49205" name="Rounded Rectangle 103"/>
              <p:cNvSpPr>
                <a:spLocks noChangeArrowheads="1"/>
              </p:cNvSpPr>
              <p:nvPr/>
            </p:nvSpPr>
            <p:spPr bwMode="auto">
              <a:xfrm rot="10800000" flipV="1">
                <a:off x="613101" y="1920649"/>
                <a:ext cx="1901499" cy="20597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206" name="Rounded Rectangle 104"/>
              <p:cNvSpPr>
                <a:spLocks noChangeArrowheads="1"/>
              </p:cNvSpPr>
              <p:nvPr/>
            </p:nvSpPr>
            <p:spPr bwMode="auto">
              <a:xfrm flipV="1">
                <a:off x="776457" y="1920649"/>
                <a:ext cx="1738143" cy="205979"/>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204" name="Rectangle 127"/>
            <p:cNvSpPr>
              <a:spLocks noChangeArrowheads="1"/>
            </p:cNvSpPr>
            <p:nvPr/>
          </p:nvSpPr>
          <p:spPr bwMode="auto">
            <a:xfrm>
              <a:off x="635674" y="1763638"/>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90%</a:t>
              </a:r>
            </a:p>
          </p:txBody>
        </p:sp>
      </p:grpSp>
      <p:grpSp>
        <p:nvGrpSpPr>
          <p:cNvPr id="49219" name="Group 147"/>
          <p:cNvGrpSpPr>
            <a:grpSpLocks/>
          </p:cNvGrpSpPr>
          <p:nvPr/>
        </p:nvGrpSpPr>
        <p:grpSpPr bwMode="auto">
          <a:xfrm>
            <a:off x="1042988" y="3586163"/>
            <a:ext cx="2368550" cy="468312"/>
            <a:chOff x="613101" y="2334613"/>
            <a:chExt cx="1901499" cy="375314"/>
          </a:xfrm>
        </p:grpSpPr>
        <p:sp>
          <p:nvSpPr>
            <p:cNvPr id="49197" name="Rectangle 106"/>
            <p:cNvSpPr>
              <a:spLocks noChangeArrowheads="1"/>
            </p:cNvSpPr>
            <p:nvPr/>
          </p:nvSpPr>
          <p:spPr bwMode="auto">
            <a:xfrm>
              <a:off x="2110829" y="2334613"/>
              <a:ext cx="384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Lungs</a:t>
              </a:r>
            </a:p>
          </p:txBody>
        </p:sp>
        <p:grpSp>
          <p:nvGrpSpPr>
            <p:cNvPr id="49198" name="Group 135"/>
            <p:cNvGrpSpPr>
              <a:grpSpLocks/>
            </p:cNvGrpSpPr>
            <p:nvPr/>
          </p:nvGrpSpPr>
          <p:grpSpPr bwMode="auto">
            <a:xfrm>
              <a:off x="613101" y="2503948"/>
              <a:ext cx="1901499" cy="205979"/>
              <a:chOff x="613101" y="2503948"/>
              <a:chExt cx="1901499" cy="205979"/>
            </a:xfrm>
          </p:grpSpPr>
          <p:sp>
            <p:nvSpPr>
              <p:cNvPr id="49200" name="Rounded Rectangle 108"/>
              <p:cNvSpPr>
                <a:spLocks noChangeArrowheads="1"/>
              </p:cNvSpPr>
              <p:nvPr/>
            </p:nvSpPr>
            <p:spPr bwMode="auto">
              <a:xfrm rot="10800000" flipV="1">
                <a:off x="613101" y="2503948"/>
                <a:ext cx="1901499" cy="20597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27" name="Rounded Rectangle 109"/>
              <p:cNvSpPr>
                <a:spLocks noChangeArrowheads="1"/>
              </p:cNvSpPr>
              <p:nvPr/>
            </p:nvSpPr>
            <p:spPr bwMode="auto">
              <a:xfrm flipV="1">
                <a:off x="1152503" y="2512208"/>
                <a:ext cx="1362097" cy="197719"/>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199" name="Rectangle 128"/>
            <p:cNvSpPr>
              <a:spLocks noChangeArrowheads="1"/>
            </p:cNvSpPr>
            <p:nvPr/>
          </p:nvSpPr>
          <p:spPr bwMode="auto">
            <a:xfrm>
              <a:off x="635674" y="2346937"/>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70%</a:t>
              </a:r>
            </a:p>
          </p:txBody>
        </p:sp>
      </p:grpSp>
      <p:grpSp>
        <p:nvGrpSpPr>
          <p:cNvPr id="49225" name="Group 148"/>
          <p:cNvGrpSpPr>
            <a:grpSpLocks/>
          </p:cNvGrpSpPr>
          <p:nvPr/>
        </p:nvGrpSpPr>
        <p:grpSpPr bwMode="auto">
          <a:xfrm>
            <a:off x="1042988" y="4213225"/>
            <a:ext cx="2368550" cy="479425"/>
            <a:chOff x="613101" y="2837841"/>
            <a:chExt cx="1901499" cy="385098"/>
          </a:xfrm>
        </p:grpSpPr>
        <p:sp>
          <p:nvSpPr>
            <p:cNvPr id="49192" name="Rectangle 111"/>
            <p:cNvSpPr>
              <a:spLocks noChangeArrowheads="1"/>
            </p:cNvSpPr>
            <p:nvPr/>
          </p:nvSpPr>
          <p:spPr bwMode="auto">
            <a:xfrm>
              <a:off x="2190979" y="2837841"/>
              <a:ext cx="3045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Liver</a:t>
              </a:r>
            </a:p>
          </p:txBody>
        </p:sp>
        <p:grpSp>
          <p:nvGrpSpPr>
            <p:cNvPr id="49193" name="Group 136"/>
            <p:cNvGrpSpPr>
              <a:grpSpLocks/>
            </p:cNvGrpSpPr>
            <p:nvPr/>
          </p:nvGrpSpPr>
          <p:grpSpPr bwMode="auto">
            <a:xfrm>
              <a:off x="613101" y="3016960"/>
              <a:ext cx="1901499" cy="205979"/>
              <a:chOff x="613101" y="3016960"/>
              <a:chExt cx="1901499" cy="205979"/>
            </a:xfrm>
          </p:grpSpPr>
          <p:sp>
            <p:nvSpPr>
              <p:cNvPr id="34" name="Rounded Rectangle 113"/>
              <p:cNvSpPr>
                <a:spLocks noChangeArrowheads="1"/>
              </p:cNvSpPr>
              <p:nvPr/>
            </p:nvSpPr>
            <p:spPr bwMode="auto">
              <a:xfrm rot="10800000" flipV="1">
                <a:off x="613101" y="3016960"/>
                <a:ext cx="1901499" cy="20597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196" name="Rounded Rectangle 114"/>
              <p:cNvSpPr>
                <a:spLocks noChangeArrowheads="1"/>
              </p:cNvSpPr>
              <p:nvPr/>
            </p:nvSpPr>
            <p:spPr bwMode="auto">
              <a:xfrm flipV="1">
                <a:off x="1216306" y="3016960"/>
                <a:ext cx="1298294" cy="205979"/>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194" name="Rectangle 129"/>
            <p:cNvSpPr>
              <a:spLocks noChangeArrowheads="1"/>
            </p:cNvSpPr>
            <p:nvPr/>
          </p:nvSpPr>
          <p:spPr bwMode="auto">
            <a:xfrm>
              <a:off x="635674" y="2859949"/>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60%</a:t>
              </a:r>
            </a:p>
          </p:txBody>
        </p:sp>
      </p:grpSp>
      <p:grpSp>
        <p:nvGrpSpPr>
          <p:cNvPr id="49231" name="Group 149"/>
          <p:cNvGrpSpPr>
            <a:grpSpLocks/>
          </p:cNvGrpSpPr>
          <p:nvPr/>
        </p:nvGrpSpPr>
        <p:grpSpPr bwMode="auto">
          <a:xfrm>
            <a:off x="1042988" y="4911725"/>
            <a:ext cx="2368550" cy="479425"/>
            <a:chOff x="613101" y="3398064"/>
            <a:chExt cx="1901499" cy="385097"/>
          </a:xfrm>
        </p:grpSpPr>
        <p:sp>
          <p:nvSpPr>
            <p:cNvPr id="49187" name="Rectangle 116"/>
            <p:cNvSpPr>
              <a:spLocks noChangeArrowheads="1"/>
            </p:cNvSpPr>
            <p:nvPr/>
          </p:nvSpPr>
          <p:spPr bwMode="auto">
            <a:xfrm>
              <a:off x="1955338" y="3398064"/>
              <a:ext cx="5402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Stomach</a:t>
              </a:r>
            </a:p>
          </p:txBody>
        </p:sp>
        <p:grpSp>
          <p:nvGrpSpPr>
            <p:cNvPr id="49188" name="Group 137"/>
            <p:cNvGrpSpPr>
              <a:grpSpLocks/>
            </p:cNvGrpSpPr>
            <p:nvPr/>
          </p:nvGrpSpPr>
          <p:grpSpPr bwMode="auto">
            <a:xfrm>
              <a:off x="613101" y="3577182"/>
              <a:ext cx="1901499" cy="205979"/>
              <a:chOff x="613101" y="3577182"/>
              <a:chExt cx="1901499" cy="205979"/>
            </a:xfrm>
          </p:grpSpPr>
          <p:sp>
            <p:nvSpPr>
              <p:cNvPr id="49190" name="Rounded Rectangle 118"/>
              <p:cNvSpPr>
                <a:spLocks noChangeArrowheads="1"/>
              </p:cNvSpPr>
              <p:nvPr/>
            </p:nvSpPr>
            <p:spPr bwMode="auto">
              <a:xfrm rot="10800000" flipV="1">
                <a:off x="613101" y="3577183"/>
                <a:ext cx="1901499" cy="20597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191" name="Rounded Rectangle 119"/>
              <p:cNvSpPr>
                <a:spLocks noChangeArrowheads="1"/>
              </p:cNvSpPr>
              <p:nvPr/>
            </p:nvSpPr>
            <p:spPr bwMode="auto">
              <a:xfrm flipV="1">
                <a:off x="1489910" y="3577182"/>
                <a:ext cx="1024690" cy="205979"/>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189" name="Rectangle 130"/>
            <p:cNvSpPr>
              <a:spLocks noChangeArrowheads="1"/>
            </p:cNvSpPr>
            <p:nvPr/>
          </p:nvSpPr>
          <p:spPr bwMode="auto">
            <a:xfrm>
              <a:off x="635674" y="3420172"/>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50%</a:t>
              </a:r>
            </a:p>
          </p:txBody>
        </p:sp>
      </p:grpSp>
      <p:grpSp>
        <p:nvGrpSpPr>
          <p:cNvPr id="49237" name="Group 150"/>
          <p:cNvGrpSpPr>
            <a:grpSpLocks/>
          </p:cNvGrpSpPr>
          <p:nvPr/>
        </p:nvGrpSpPr>
        <p:grpSpPr bwMode="auto">
          <a:xfrm>
            <a:off x="1042988" y="5556250"/>
            <a:ext cx="2368550" cy="479425"/>
            <a:chOff x="613101" y="3915506"/>
            <a:chExt cx="1901499" cy="385096"/>
          </a:xfrm>
        </p:grpSpPr>
        <p:sp>
          <p:nvSpPr>
            <p:cNvPr id="49182" name="Rectangle 121"/>
            <p:cNvSpPr>
              <a:spLocks noChangeArrowheads="1"/>
            </p:cNvSpPr>
            <p:nvPr/>
          </p:nvSpPr>
          <p:spPr bwMode="auto">
            <a:xfrm>
              <a:off x="1870379" y="3915506"/>
              <a:ext cx="625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en-US" altLang="zh-CN" sz="1000" b="1">
                  <a:solidFill>
                    <a:srgbClr val="939393"/>
                  </a:solidFill>
                  <a:latin typeface="Arial" panose="020B0604020202020204" pitchFamily="34" charset="0"/>
                </a:rPr>
                <a:t>Colorectal</a:t>
              </a:r>
            </a:p>
          </p:txBody>
        </p:sp>
        <p:grpSp>
          <p:nvGrpSpPr>
            <p:cNvPr id="35" name="Group 138"/>
            <p:cNvGrpSpPr>
              <a:grpSpLocks/>
            </p:cNvGrpSpPr>
            <p:nvPr/>
          </p:nvGrpSpPr>
          <p:grpSpPr bwMode="auto">
            <a:xfrm>
              <a:off x="613101" y="4094622"/>
              <a:ext cx="1901499" cy="205980"/>
              <a:chOff x="613101" y="4094622"/>
              <a:chExt cx="1901499" cy="205980"/>
            </a:xfrm>
          </p:grpSpPr>
          <p:sp>
            <p:nvSpPr>
              <p:cNvPr id="49185" name="Rounded Rectangle 123"/>
              <p:cNvSpPr>
                <a:spLocks noChangeArrowheads="1"/>
              </p:cNvSpPr>
              <p:nvPr/>
            </p:nvSpPr>
            <p:spPr bwMode="auto">
              <a:xfrm rot="10800000" flipV="1">
                <a:off x="613101" y="4094624"/>
                <a:ext cx="1901499" cy="205978"/>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a:solidFill>
                    <a:srgbClr val="FFFFFF"/>
                  </a:solidFill>
                  <a:latin typeface="FontAwesome" pitchFamily="2" charset="0"/>
                </a:endParaRPr>
              </a:p>
            </p:txBody>
          </p:sp>
          <p:sp>
            <p:nvSpPr>
              <p:cNvPr id="49186" name="Rounded Rectangle 124"/>
              <p:cNvSpPr>
                <a:spLocks noChangeArrowheads="1"/>
              </p:cNvSpPr>
              <p:nvPr/>
            </p:nvSpPr>
            <p:spPr bwMode="auto">
              <a:xfrm flipV="1">
                <a:off x="1954109" y="4094622"/>
                <a:ext cx="560491" cy="205979"/>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tIns="0" rIns="0" bIns="0"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en-US" altLang="zh-CN" sz="1200">
                  <a:solidFill>
                    <a:srgbClr val="FFFFFF"/>
                  </a:solidFill>
                  <a:latin typeface="Arial" panose="020B0604020202020204" pitchFamily="34" charset="0"/>
                </a:endParaRPr>
              </a:p>
            </p:txBody>
          </p:sp>
        </p:grpSp>
        <p:sp>
          <p:nvSpPr>
            <p:cNvPr id="49184" name="Rectangle 131"/>
            <p:cNvSpPr>
              <a:spLocks noChangeArrowheads="1"/>
            </p:cNvSpPr>
            <p:nvPr/>
          </p:nvSpPr>
          <p:spPr bwMode="auto">
            <a:xfrm>
              <a:off x="635674" y="3937614"/>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en-US" altLang="zh-CN" sz="1000" b="1">
                  <a:solidFill>
                    <a:srgbClr val="939393"/>
                  </a:solidFill>
                  <a:latin typeface="Arial" panose="020B0604020202020204" pitchFamily="34" charset="0"/>
                </a:rPr>
                <a:t>20%</a:t>
              </a:r>
            </a:p>
          </p:txBody>
        </p:sp>
      </p:grpSp>
      <p:cxnSp>
        <p:nvCxnSpPr>
          <p:cNvPr id="49243" name="Straight Connector 132"/>
          <p:cNvCxnSpPr>
            <a:cxnSpLocks noChangeShapeType="1"/>
          </p:cNvCxnSpPr>
          <p:nvPr/>
        </p:nvCxnSpPr>
        <p:spPr bwMode="auto">
          <a:xfrm flipV="1">
            <a:off x="5975350" y="2517775"/>
            <a:ext cx="0" cy="3421063"/>
          </a:xfrm>
          <a:prstGeom prst="line">
            <a:avLst/>
          </a:prstGeom>
          <a:noFill/>
          <a:ln w="19050">
            <a:solidFill>
              <a:srgbClr val="BFBFBF"/>
            </a:solidFill>
            <a:prstDash val="sysDot"/>
            <a:round/>
            <a:headEnd type="diamond" w="med" len="med"/>
            <a:tailEnd type="diamond" w="med" len="med"/>
          </a:ln>
          <a:extLst>
            <a:ext uri="{909E8E84-426E-40DD-AFC4-6F175D3DCCD1}">
              <a14:hiddenFill xmlns:a14="http://schemas.microsoft.com/office/drawing/2010/main">
                <a:noFill/>
              </a14:hiddenFill>
            </a:ext>
          </a:extLst>
        </p:spPr>
      </p:cxnSp>
      <p:sp>
        <p:nvSpPr>
          <p:cNvPr id="131" name="矩形 130">
            <a:extLst>
              <a:ext uri="{FF2B5EF4-FFF2-40B4-BE49-F238E27FC236}">
                <a16:creationId xmlns="" xmlns:a16="http://schemas.microsoft.com/office/drawing/2014/main" id="{3EE7D458-F366-4E2D-B35A-A9A40E5244ED}"/>
              </a:ext>
            </a:extLst>
          </p:cNvPr>
          <p:cNvSpPr/>
          <p:nvPr/>
        </p:nvSpPr>
        <p:spPr>
          <a:xfrm>
            <a:off x="941388" y="1249363"/>
            <a:ext cx="10460037" cy="684212"/>
          </a:xfrm>
          <a:prstGeom prst="rect">
            <a:avLst/>
          </a:prstGeom>
          <a:noFill/>
        </p:spPr>
        <p:txBody>
          <a:bodyPr>
            <a:spAutoFit/>
          </a:bodyPr>
          <a:lstStyle/>
          <a:p>
            <a:pPr defTabSz="815975" eaLnBrk="1" fontAlgn="auto" hangingPunct="1">
              <a:lnSpc>
                <a:spcPct val="120000"/>
              </a:lnSpc>
              <a:spcBef>
                <a:spcPts val="0"/>
              </a:spcBef>
              <a:spcAft>
                <a:spcPts val="0"/>
              </a:spcAft>
              <a:defRPr/>
            </a:pPr>
            <a:r>
              <a:rPr lang="zh-CN" altLang="en-US" sz="1600" kern="100" dirty="0">
                <a:solidFill>
                  <a:prstClr val="black">
                    <a:lumMod val="65000"/>
                    <a:lumOff val="35000"/>
                  </a:prstClr>
                </a:solidFill>
                <a:latin typeface="微软雅黑" panose="020B0503020204020204" charset="-122"/>
                <a:ea typeface="微软雅黑" panose="020B0503020204020204" charset="-122"/>
                <a:cs typeface="Times New Roman" panose="02020603050405020304" pitchFamily="18" charset="0"/>
              </a:rPr>
              <a:t>单击添加工作情况单击添加工作情况单击添加工作情况工作情况请添加单击添加工作情况单击添加工作情况单击添加工作情况工作情况请添加</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fade">
                                      <p:cBhvr>
                                        <p:cTn id="17" dur="1000"/>
                                        <p:tgtEl>
                                          <p:spTgt spid="49156"/>
                                        </p:tgtEl>
                                      </p:cBhvr>
                                    </p:animEffect>
                                    <p:anim calcmode="lin" valueType="num">
                                      <p:cBhvr>
                                        <p:cTn id="18" dur="1000" fill="hold"/>
                                        <p:tgtEl>
                                          <p:spTgt spid="49156"/>
                                        </p:tgtEl>
                                        <p:attrNameLst>
                                          <p:attrName>ppt_x</p:attrName>
                                        </p:attrNameLst>
                                      </p:cBhvr>
                                      <p:tavLst>
                                        <p:tav tm="0">
                                          <p:val>
                                            <p:strVal val="#ppt_x"/>
                                          </p:val>
                                        </p:tav>
                                        <p:tav tm="100000">
                                          <p:val>
                                            <p:strVal val="#ppt_x"/>
                                          </p:val>
                                        </p:tav>
                                      </p:tavLst>
                                    </p:anim>
                                    <p:anim calcmode="lin" valueType="num">
                                      <p:cBhvr>
                                        <p:cTn id="19" dur="1000" fill="hold"/>
                                        <p:tgtEl>
                                          <p:spTgt spid="4915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9160"/>
                                        </p:tgtEl>
                                        <p:attrNameLst>
                                          <p:attrName>style.visibility</p:attrName>
                                        </p:attrNameLst>
                                      </p:cBhvr>
                                      <p:to>
                                        <p:strVal val="visible"/>
                                      </p:to>
                                    </p:set>
                                    <p:animEffect transition="in" filter="fade">
                                      <p:cBhvr>
                                        <p:cTn id="27" dur="1000"/>
                                        <p:tgtEl>
                                          <p:spTgt spid="49160"/>
                                        </p:tgtEl>
                                      </p:cBhvr>
                                    </p:animEffect>
                                    <p:anim calcmode="lin" valueType="num">
                                      <p:cBhvr>
                                        <p:cTn id="28" dur="1000" fill="hold"/>
                                        <p:tgtEl>
                                          <p:spTgt spid="49160"/>
                                        </p:tgtEl>
                                        <p:attrNameLst>
                                          <p:attrName>ppt_x</p:attrName>
                                        </p:attrNameLst>
                                      </p:cBhvr>
                                      <p:tavLst>
                                        <p:tav tm="0">
                                          <p:val>
                                            <p:strVal val="#ppt_x"/>
                                          </p:val>
                                        </p:tav>
                                        <p:tav tm="100000">
                                          <p:val>
                                            <p:strVal val="#ppt_x"/>
                                          </p:val>
                                        </p:tav>
                                      </p:tavLst>
                                    </p:anim>
                                    <p:anim calcmode="lin" valueType="num">
                                      <p:cBhvr>
                                        <p:cTn id="29" dur="1000" fill="hold"/>
                                        <p:tgtEl>
                                          <p:spTgt spid="4916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9207"/>
                                        </p:tgtEl>
                                        <p:attrNameLst>
                                          <p:attrName>style.visibility</p:attrName>
                                        </p:attrNameLst>
                                      </p:cBhvr>
                                      <p:to>
                                        <p:strVal val="visible"/>
                                      </p:to>
                                    </p:set>
                                    <p:animEffect transition="in" filter="fade">
                                      <p:cBhvr>
                                        <p:cTn id="42" dur="1000"/>
                                        <p:tgtEl>
                                          <p:spTgt spid="49207"/>
                                        </p:tgtEl>
                                      </p:cBhvr>
                                    </p:animEffect>
                                    <p:anim calcmode="lin" valueType="num">
                                      <p:cBhvr>
                                        <p:cTn id="43" dur="1000" fill="hold"/>
                                        <p:tgtEl>
                                          <p:spTgt spid="49207"/>
                                        </p:tgtEl>
                                        <p:attrNameLst>
                                          <p:attrName>ppt_x</p:attrName>
                                        </p:attrNameLst>
                                      </p:cBhvr>
                                      <p:tavLst>
                                        <p:tav tm="0">
                                          <p:val>
                                            <p:strVal val="#ppt_x"/>
                                          </p:val>
                                        </p:tav>
                                        <p:tav tm="100000">
                                          <p:val>
                                            <p:strVal val="#ppt_x"/>
                                          </p:val>
                                        </p:tav>
                                      </p:tavLst>
                                    </p:anim>
                                    <p:anim calcmode="lin" valueType="num">
                                      <p:cBhvr>
                                        <p:cTn id="44" dur="1000" fill="hold"/>
                                        <p:tgtEl>
                                          <p:spTgt spid="4920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9213"/>
                                        </p:tgtEl>
                                        <p:attrNameLst>
                                          <p:attrName>style.visibility</p:attrName>
                                        </p:attrNameLst>
                                      </p:cBhvr>
                                      <p:to>
                                        <p:strVal val="visible"/>
                                      </p:to>
                                    </p:set>
                                    <p:animEffect transition="in" filter="fade">
                                      <p:cBhvr>
                                        <p:cTn id="47" dur="1000"/>
                                        <p:tgtEl>
                                          <p:spTgt spid="49213"/>
                                        </p:tgtEl>
                                      </p:cBhvr>
                                    </p:animEffect>
                                    <p:anim calcmode="lin" valueType="num">
                                      <p:cBhvr>
                                        <p:cTn id="48" dur="1000" fill="hold"/>
                                        <p:tgtEl>
                                          <p:spTgt spid="49213"/>
                                        </p:tgtEl>
                                        <p:attrNameLst>
                                          <p:attrName>ppt_x</p:attrName>
                                        </p:attrNameLst>
                                      </p:cBhvr>
                                      <p:tavLst>
                                        <p:tav tm="0">
                                          <p:val>
                                            <p:strVal val="#ppt_x"/>
                                          </p:val>
                                        </p:tav>
                                        <p:tav tm="100000">
                                          <p:val>
                                            <p:strVal val="#ppt_x"/>
                                          </p:val>
                                        </p:tav>
                                      </p:tavLst>
                                    </p:anim>
                                    <p:anim calcmode="lin" valueType="num">
                                      <p:cBhvr>
                                        <p:cTn id="49" dur="1000" fill="hold"/>
                                        <p:tgtEl>
                                          <p:spTgt spid="4921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9219"/>
                                        </p:tgtEl>
                                        <p:attrNameLst>
                                          <p:attrName>style.visibility</p:attrName>
                                        </p:attrNameLst>
                                      </p:cBhvr>
                                      <p:to>
                                        <p:strVal val="visible"/>
                                      </p:to>
                                    </p:set>
                                    <p:animEffect transition="in" filter="fade">
                                      <p:cBhvr>
                                        <p:cTn id="52" dur="1000"/>
                                        <p:tgtEl>
                                          <p:spTgt spid="49219"/>
                                        </p:tgtEl>
                                      </p:cBhvr>
                                    </p:animEffect>
                                    <p:anim calcmode="lin" valueType="num">
                                      <p:cBhvr>
                                        <p:cTn id="53" dur="1000" fill="hold"/>
                                        <p:tgtEl>
                                          <p:spTgt spid="49219"/>
                                        </p:tgtEl>
                                        <p:attrNameLst>
                                          <p:attrName>ppt_x</p:attrName>
                                        </p:attrNameLst>
                                      </p:cBhvr>
                                      <p:tavLst>
                                        <p:tav tm="0">
                                          <p:val>
                                            <p:strVal val="#ppt_x"/>
                                          </p:val>
                                        </p:tav>
                                        <p:tav tm="100000">
                                          <p:val>
                                            <p:strVal val="#ppt_x"/>
                                          </p:val>
                                        </p:tav>
                                      </p:tavLst>
                                    </p:anim>
                                    <p:anim calcmode="lin" valueType="num">
                                      <p:cBhvr>
                                        <p:cTn id="54" dur="1000" fill="hold"/>
                                        <p:tgtEl>
                                          <p:spTgt spid="492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9225"/>
                                        </p:tgtEl>
                                        <p:attrNameLst>
                                          <p:attrName>style.visibility</p:attrName>
                                        </p:attrNameLst>
                                      </p:cBhvr>
                                      <p:to>
                                        <p:strVal val="visible"/>
                                      </p:to>
                                    </p:set>
                                    <p:animEffect transition="in" filter="fade">
                                      <p:cBhvr>
                                        <p:cTn id="57" dur="1000"/>
                                        <p:tgtEl>
                                          <p:spTgt spid="49225"/>
                                        </p:tgtEl>
                                      </p:cBhvr>
                                    </p:animEffect>
                                    <p:anim calcmode="lin" valueType="num">
                                      <p:cBhvr>
                                        <p:cTn id="58" dur="1000" fill="hold"/>
                                        <p:tgtEl>
                                          <p:spTgt spid="49225"/>
                                        </p:tgtEl>
                                        <p:attrNameLst>
                                          <p:attrName>ppt_x</p:attrName>
                                        </p:attrNameLst>
                                      </p:cBhvr>
                                      <p:tavLst>
                                        <p:tav tm="0">
                                          <p:val>
                                            <p:strVal val="#ppt_x"/>
                                          </p:val>
                                        </p:tav>
                                        <p:tav tm="100000">
                                          <p:val>
                                            <p:strVal val="#ppt_x"/>
                                          </p:val>
                                        </p:tav>
                                      </p:tavLst>
                                    </p:anim>
                                    <p:anim calcmode="lin" valueType="num">
                                      <p:cBhvr>
                                        <p:cTn id="59" dur="1000" fill="hold"/>
                                        <p:tgtEl>
                                          <p:spTgt spid="4922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9231"/>
                                        </p:tgtEl>
                                        <p:attrNameLst>
                                          <p:attrName>style.visibility</p:attrName>
                                        </p:attrNameLst>
                                      </p:cBhvr>
                                      <p:to>
                                        <p:strVal val="visible"/>
                                      </p:to>
                                    </p:set>
                                    <p:animEffect transition="in" filter="fade">
                                      <p:cBhvr>
                                        <p:cTn id="62" dur="1000"/>
                                        <p:tgtEl>
                                          <p:spTgt spid="49231"/>
                                        </p:tgtEl>
                                      </p:cBhvr>
                                    </p:animEffect>
                                    <p:anim calcmode="lin" valueType="num">
                                      <p:cBhvr>
                                        <p:cTn id="63" dur="1000" fill="hold"/>
                                        <p:tgtEl>
                                          <p:spTgt spid="49231"/>
                                        </p:tgtEl>
                                        <p:attrNameLst>
                                          <p:attrName>ppt_x</p:attrName>
                                        </p:attrNameLst>
                                      </p:cBhvr>
                                      <p:tavLst>
                                        <p:tav tm="0">
                                          <p:val>
                                            <p:strVal val="#ppt_x"/>
                                          </p:val>
                                        </p:tav>
                                        <p:tav tm="100000">
                                          <p:val>
                                            <p:strVal val="#ppt_x"/>
                                          </p:val>
                                        </p:tav>
                                      </p:tavLst>
                                    </p:anim>
                                    <p:anim calcmode="lin" valueType="num">
                                      <p:cBhvr>
                                        <p:cTn id="64" dur="1000" fill="hold"/>
                                        <p:tgtEl>
                                          <p:spTgt spid="4923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9237"/>
                                        </p:tgtEl>
                                        <p:attrNameLst>
                                          <p:attrName>style.visibility</p:attrName>
                                        </p:attrNameLst>
                                      </p:cBhvr>
                                      <p:to>
                                        <p:strVal val="visible"/>
                                      </p:to>
                                    </p:set>
                                    <p:animEffect transition="in" filter="fade">
                                      <p:cBhvr>
                                        <p:cTn id="67" dur="1000"/>
                                        <p:tgtEl>
                                          <p:spTgt spid="49237"/>
                                        </p:tgtEl>
                                      </p:cBhvr>
                                    </p:animEffect>
                                    <p:anim calcmode="lin" valueType="num">
                                      <p:cBhvr>
                                        <p:cTn id="68" dur="1000" fill="hold"/>
                                        <p:tgtEl>
                                          <p:spTgt spid="49237"/>
                                        </p:tgtEl>
                                        <p:attrNameLst>
                                          <p:attrName>ppt_x</p:attrName>
                                        </p:attrNameLst>
                                      </p:cBhvr>
                                      <p:tavLst>
                                        <p:tav tm="0">
                                          <p:val>
                                            <p:strVal val="#ppt_x"/>
                                          </p:val>
                                        </p:tav>
                                        <p:tav tm="100000">
                                          <p:val>
                                            <p:strVal val="#ppt_x"/>
                                          </p:val>
                                        </p:tav>
                                      </p:tavLst>
                                    </p:anim>
                                    <p:anim calcmode="lin" valueType="num">
                                      <p:cBhvr>
                                        <p:cTn id="69" dur="1000" fill="hold"/>
                                        <p:tgtEl>
                                          <p:spTgt spid="49237"/>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nodeType="clickEffect">
                                  <p:stCondLst>
                                    <p:cond delay="0"/>
                                  </p:stCondLst>
                                  <p:childTnLst>
                                    <p:set>
                                      <p:cBhvr>
                                        <p:cTn id="80" dur="1" fill="hold">
                                          <p:stCondLst>
                                            <p:cond delay="0"/>
                                          </p:stCondLst>
                                        </p:cTn>
                                        <p:tgtEl>
                                          <p:spTgt spid="49243"/>
                                        </p:tgtEl>
                                        <p:attrNameLst>
                                          <p:attrName>style.visibility</p:attrName>
                                        </p:attrNameLst>
                                      </p:cBhvr>
                                      <p:to>
                                        <p:strVal val="visible"/>
                                      </p:to>
                                    </p:set>
                                    <p:animEffect transition="in" filter="fade">
                                      <p:cBhvr>
                                        <p:cTn id="81" dur="1000"/>
                                        <p:tgtEl>
                                          <p:spTgt spid="49243"/>
                                        </p:tgtEl>
                                      </p:cBhvr>
                                    </p:animEffect>
                                    <p:anim calcmode="lin" valueType="num">
                                      <p:cBhvr>
                                        <p:cTn id="82" dur="1000" fill="hold"/>
                                        <p:tgtEl>
                                          <p:spTgt spid="49243"/>
                                        </p:tgtEl>
                                        <p:attrNameLst>
                                          <p:attrName>ppt_x</p:attrName>
                                        </p:attrNameLst>
                                      </p:cBhvr>
                                      <p:tavLst>
                                        <p:tav tm="0">
                                          <p:val>
                                            <p:strVal val="#ppt_x"/>
                                          </p:val>
                                        </p:tav>
                                        <p:tav tm="100000">
                                          <p:val>
                                            <p:strVal val="#ppt_x"/>
                                          </p:val>
                                        </p:tav>
                                      </p:tavLst>
                                    </p:anim>
                                    <p:anim calcmode="lin" valueType="num">
                                      <p:cBhvr>
                                        <p:cTn id="83" dur="1000" fill="hold"/>
                                        <p:tgtEl>
                                          <p:spTgt spid="49243"/>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additive="base">
                                        <p:cTn id="88" dur="500" fill="hold"/>
                                        <p:tgtEl>
                                          <p:spTgt spid="4"/>
                                        </p:tgtEl>
                                        <p:attrNameLst>
                                          <p:attrName>ppt_x</p:attrName>
                                        </p:attrNameLst>
                                      </p:cBhvr>
                                      <p:tavLst>
                                        <p:tav tm="0">
                                          <p:val>
                                            <p:strVal val="#ppt_x"/>
                                          </p:val>
                                        </p:tav>
                                        <p:tav tm="100000">
                                          <p:val>
                                            <p:strVal val="#ppt_x"/>
                                          </p:val>
                                        </p:tav>
                                      </p:tavLst>
                                    </p:anim>
                                    <p:anim calcmode="lin" valueType="num">
                                      <p:cBhvr additive="base">
                                        <p:cTn id="8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42" presetClass="entr" presetSubtype="0" fill="hold" nodeType="clickEffect">
                                  <p:stCondLst>
                                    <p:cond delay="0"/>
                                  </p:stCondLst>
                                  <p:childTnLst>
                                    <p:set>
                                      <p:cBhvr>
                                        <p:cTn id="93" dur="1" fill="hold">
                                          <p:stCondLst>
                                            <p:cond delay="0"/>
                                          </p:stCondLst>
                                        </p:cTn>
                                        <p:tgtEl>
                                          <p:spTgt spid="49165"/>
                                        </p:tgtEl>
                                        <p:attrNameLst>
                                          <p:attrName>style.visibility</p:attrName>
                                        </p:attrNameLst>
                                      </p:cBhvr>
                                      <p:to>
                                        <p:strVal val="visible"/>
                                      </p:to>
                                    </p:set>
                                    <p:animEffect transition="in" filter="fade">
                                      <p:cBhvr>
                                        <p:cTn id="94" dur="1000"/>
                                        <p:tgtEl>
                                          <p:spTgt spid="49165"/>
                                        </p:tgtEl>
                                      </p:cBhvr>
                                    </p:animEffect>
                                    <p:anim calcmode="lin" valueType="num">
                                      <p:cBhvr>
                                        <p:cTn id="95" dur="1000" fill="hold"/>
                                        <p:tgtEl>
                                          <p:spTgt spid="49165"/>
                                        </p:tgtEl>
                                        <p:attrNameLst>
                                          <p:attrName>ppt_x</p:attrName>
                                        </p:attrNameLst>
                                      </p:cBhvr>
                                      <p:tavLst>
                                        <p:tav tm="0">
                                          <p:val>
                                            <p:strVal val="#ppt_x"/>
                                          </p:val>
                                        </p:tav>
                                        <p:tav tm="100000">
                                          <p:val>
                                            <p:strVal val="#ppt_x"/>
                                          </p:val>
                                        </p:tav>
                                      </p:tavLst>
                                    </p:anim>
                                    <p:anim calcmode="lin" valueType="num">
                                      <p:cBhvr>
                                        <p:cTn id="96" dur="1000" fill="hold"/>
                                        <p:tgtEl>
                                          <p:spTgt spid="49165"/>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9171"/>
                                        </p:tgtEl>
                                        <p:attrNameLst>
                                          <p:attrName>style.visibility</p:attrName>
                                        </p:attrNameLst>
                                      </p:cBhvr>
                                      <p:to>
                                        <p:strVal val="visible"/>
                                      </p:to>
                                    </p:set>
                                    <p:animEffect transition="in" filter="fade">
                                      <p:cBhvr>
                                        <p:cTn id="99" dur="1000"/>
                                        <p:tgtEl>
                                          <p:spTgt spid="49171"/>
                                        </p:tgtEl>
                                      </p:cBhvr>
                                    </p:animEffect>
                                    <p:anim calcmode="lin" valueType="num">
                                      <p:cBhvr>
                                        <p:cTn id="100" dur="1000" fill="hold"/>
                                        <p:tgtEl>
                                          <p:spTgt spid="49171"/>
                                        </p:tgtEl>
                                        <p:attrNameLst>
                                          <p:attrName>ppt_x</p:attrName>
                                        </p:attrNameLst>
                                      </p:cBhvr>
                                      <p:tavLst>
                                        <p:tav tm="0">
                                          <p:val>
                                            <p:strVal val="#ppt_x"/>
                                          </p:val>
                                        </p:tav>
                                        <p:tav tm="100000">
                                          <p:val>
                                            <p:strVal val="#ppt_x"/>
                                          </p:val>
                                        </p:tav>
                                      </p:tavLst>
                                    </p:anim>
                                    <p:anim calcmode="lin" valueType="num">
                                      <p:cBhvr>
                                        <p:cTn id="101" dur="1000" fill="hold"/>
                                        <p:tgtEl>
                                          <p:spTgt spid="4917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9177"/>
                                        </p:tgtEl>
                                        <p:attrNameLst>
                                          <p:attrName>style.visibility</p:attrName>
                                        </p:attrNameLst>
                                      </p:cBhvr>
                                      <p:to>
                                        <p:strVal val="visible"/>
                                      </p:to>
                                    </p:set>
                                    <p:animEffect transition="in" filter="fade">
                                      <p:cBhvr>
                                        <p:cTn id="104" dur="1000"/>
                                        <p:tgtEl>
                                          <p:spTgt spid="49177"/>
                                        </p:tgtEl>
                                      </p:cBhvr>
                                    </p:animEffect>
                                    <p:anim calcmode="lin" valueType="num">
                                      <p:cBhvr>
                                        <p:cTn id="105" dur="1000" fill="hold"/>
                                        <p:tgtEl>
                                          <p:spTgt spid="49177"/>
                                        </p:tgtEl>
                                        <p:attrNameLst>
                                          <p:attrName>ppt_x</p:attrName>
                                        </p:attrNameLst>
                                      </p:cBhvr>
                                      <p:tavLst>
                                        <p:tav tm="0">
                                          <p:val>
                                            <p:strVal val="#ppt_x"/>
                                          </p:val>
                                        </p:tav>
                                        <p:tav tm="100000">
                                          <p:val>
                                            <p:strVal val="#ppt_x"/>
                                          </p:val>
                                        </p:tav>
                                      </p:tavLst>
                                    </p:anim>
                                    <p:anim calcmode="lin" valueType="num">
                                      <p:cBhvr>
                                        <p:cTn id="106" dur="1000" fill="hold"/>
                                        <p:tgtEl>
                                          <p:spTgt spid="49177"/>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49183"/>
                                        </p:tgtEl>
                                        <p:attrNameLst>
                                          <p:attrName>style.visibility</p:attrName>
                                        </p:attrNameLst>
                                      </p:cBhvr>
                                      <p:to>
                                        <p:strVal val="visible"/>
                                      </p:to>
                                    </p:set>
                                    <p:animEffect transition="in" filter="fade">
                                      <p:cBhvr>
                                        <p:cTn id="109" dur="1000"/>
                                        <p:tgtEl>
                                          <p:spTgt spid="49183"/>
                                        </p:tgtEl>
                                      </p:cBhvr>
                                    </p:animEffect>
                                    <p:anim calcmode="lin" valueType="num">
                                      <p:cBhvr>
                                        <p:cTn id="110" dur="1000" fill="hold"/>
                                        <p:tgtEl>
                                          <p:spTgt spid="49183"/>
                                        </p:tgtEl>
                                        <p:attrNameLst>
                                          <p:attrName>ppt_x</p:attrName>
                                        </p:attrNameLst>
                                      </p:cBhvr>
                                      <p:tavLst>
                                        <p:tav tm="0">
                                          <p:val>
                                            <p:strVal val="#ppt_x"/>
                                          </p:val>
                                        </p:tav>
                                        <p:tav tm="100000">
                                          <p:val>
                                            <p:strVal val="#ppt_x"/>
                                          </p:val>
                                        </p:tav>
                                      </p:tavLst>
                                    </p:anim>
                                    <p:anim calcmode="lin" valueType="num">
                                      <p:cBhvr>
                                        <p:cTn id="111" dur="1000" fill="hold"/>
                                        <p:tgtEl>
                                          <p:spTgt spid="49183"/>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1000"/>
                                        <p:tgtEl>
                                          <p:spTgt spid="58"/>
                                        </p:tgtEl>
                                      </p:cBhvr>
                                    </p:animEffect>
                                    <p:anim calcmode="lin" valueType="num">
                                      <p:cBhvr>
                                        <p:cTn id="115" dur="1000" fill="hold"/>
                                        <p:tgtEl>
                                          <p:spTgt spid="58"/>
                                        </p:tgtEl>
                                        <p:attrNameLst>
                                          <p:attrName>ppt_x</p:attrName>
                                        </p:attrNameLst>
                                      </p:cBhvr>
                                      <p:tavLst>
                                        <p:tav tm="0">
                                          <p:val>
                                            <p:strVal val="#ppt_x"/>
                                          </p:val>
                                        </p:tav>
                                        <p:tav tm="100000">
                                          <p:val>
                                            <p:strVal val="#ppt_x"/>
                                          </p:val>
                                        </p:tav>
                                      </p:tavLst>
                                    </p:anim>
                                    <p:anim calcmode="lin" valueType="num">
                                      <p:cBhvr>
                                        <p:cTn id="116" dur="1000" fill="hold"/>
                                        <p:tgtEl>
                                          <p:spTgt spid="58"/>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fade">
                                      <p:cBhvr>
                                        <p:cTn id="119" dur="1000"/>
                                        <p:tgtEl>
                                          <p:spTgt spid="63"/>
                                        </p:tgtEl>
                                      </p:cBhvr>
                                    </p:animEffect>
                                    <p:anim calcmode="lin" valueType="num">
                                      <p:cBhvr>
                                        <p:cTn id="120" dur="1000" fill="hold"/>
                                        <p:tgtEl>
                                          <p:spTgt spid="63"/>
                                        </p:tgtEl>
                                        <p:attrNameLst>
                                          <p:attrName>ppt_x</p:attrName>
                                        </p:attrNameLst>
                                      </p:cBhvr>
                                      <p:tavLst>
                                        <p:tav tm="0">
                                          <p:val>
                                            <p:strVal val="#ppt_x"/>
                                          </p:val>
                                        </p:tav>
                                        <p:tav tm="100000">
                                          <p:val>
                                            <p:strVal val="#ppt_x"/>
                                          </p:val>
                                        </p:tav>
                                      </p:tavLst>
                                    </p:anim>
                                    <p:anim calcmode="lin" valueType="num">
                                      <p:cBhvr>
                                        <p:cTn id="121" dur="1000" fill="hold"/>
                                        <p:tgtEl>
                                          <p:spTgt spid="63"/>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fade">
                                      <p:cBhvr>
                                        <p:cTn id="124" dur="1000"/>
                                        <p:tgtEl>
                                          <p:spTgt spid="66"/>
                                        </p:tgtEl>
                                      </p:cBhvr>
                                    </p:animEffect>
                                    <p:anim calcmode="lin" valueType="num">
                                      <p:cBhvr>
                                        <p:cTn id="125" dur="1000" fill="hold"/>
                                        <p:tgtEl>
                                          <p:spTgt spid="66"/>
                                        </p:tgtEl>
                                        <p:attrNameLst>
                                          <p:attrName>ppt_x</p:attrName>
                                        </p:attrNameLst>
                                      </p:cBhvr>
                                      <p:tavLst>
                                        <p:tav tm="0">
                                          <p:val>
                                            <p:strVal val="#ppt_x"/>
                                          </p:val>
                                        </p:tav>
                                        <p:tav tm="100000">
                                          <p:val>
                                            <p:strVal val="#ppt_x"/>
                                          </p:val>
                                        </p:tav>
                                      </p:tavLst>
                                    </p:anim>
                                    <p:anim calcmode="lin" valueType="num">
                                      <p:cBhvr>
                                        <p:cTn id="126" dur="1000" fill="hold"/>
                                        <p:tgtEl>
                                          <p:spTgt spid="66"/>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fade">
                                      <p:cBhvr>
                                        <p:cTn id="129" dur="1000"/>
                                        <p:tgtEl>
                                          <p:spTgt spid="73"/>
                                        </p:tgtEl>
                                      </p:cBhvr>
                                    </p:animEffect>
                                    <p:anim calcmode="lin" valueType="num">
                                      <p:cBhvr>
                                        <p:cTn id="130" dur="1000" fill="hold"/>
                                        <p:tgtEl>
                                          <p:spTgt spid="73"/>
                                        </p:tgtEl>
                                        <p:attrNameLst>
                                          <p:attrName>ppt_x</p:attrName>
                                        </p:attrNameLst>
                                      </p:cBhvr>
                                      <p:tavLst>
                                        <p:tav tm="0">
                                          <p:val>
                                            <p:strVal val="#ppt_x"/>
                                          </p:val>
                                        </p:tav>
                                        <p:tav tm="100000">
                                          <p:val>
                                            <p:strVal val="#ppt_x"/>
                                          </p:val>
                                        </p:tav>
                                      </p:tavLst>
                                    </p:anim>
                                    <p:anim calcmode="lin" valueType="num">
                                      <p:cBhvr>
                                        <p:cTn id="131" dur="1000" fill="hold"/>
                                        <p:tgtEl>
                                          <p:spTgt spid="73"/>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76"/>
                                        </p:tgtEl>
                                        <p:attrNameLst>
                                          <p:attrName>style.visibility</p:attrName>
                                        </p:attrNameLst>
                                      </p:cBhvr>
                                      <p:to>
                                        <p:strVal val="visible"/>
                                      </p:to>
                                    </p:set>
                                    <p:animEffect transition="in" filter="fade">
                                      <p:cBhvr>
                                        <p:cTn id="134" dur="1000"/>
                                        <p:tgtEl>
                                          <p:spTgt spid="76"/>
                                        </p:tgtEl>
                                      </p:cBhvr>
                                    </p:animEffect>
                                    <p:anim calcmode="lin" valueType="num">
                                      <p:cBhvr>
                                        <p:cTn id="135" dur="1000" fill="hold"/>
                                        <p:tgtEl>
                                          <p:spTgt spid="76"/>
                                        </p:tgtEl>
                                        <p:attrNameLst>
                                          <p:attrName>ppt_x</p:attrName>
                                        </p:attrNameLst>
                                      </p:cBhvr>
                                      <p:tavLst>
                                        <p:tav tm="0">
                                          <p:val>
                                            <p:strVal val="#ppt_x"/>
                                          </p:val>
                                        </p:tav>
                                        <p:tav tm="100000">
                                          <p:val>
                                            <p:strVal val="#ppt_x"/>
                                          </p:val>
                                        </p:tav>
                                      </p:tavLst>
                                    </p:anim>
                                    <p:anim calcmode="lin" valueType="num">
                                      <p:cBhvr>
                                        <p:cTn id="136" dur="1000" fill="hold"/>
                                        <p:tgtEl>
                                          <p:spTgt spid="76"/>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79"/>
                                        </p:tgtEl>
                                        <p:attrNameLst>
                                          <p:attrName>style.visibility</p:attrName>
                                        </p:attrNameLst>
                                      </p:cBhvr>
                                      <p:to>
                                        <p:strVal val="visible"/>
                                      </p:to>
                                    </p:set>
                                    <p:animEffect transition="in" filter="fade">
                                      <p:cBhvr>
                                        <p:cTn id="139" dur="1000"/>
                                        <p:tgtEl>
                                          <p:spTgt spid="79"/>
                                        </p:tgtEl>
                                      </p:cBhvr>
                                    </p:animEffect>
                                    <p:anim calcmode="lin" valueType="num">
                                      <p:cBhvr>
                                        <p:cTn id="140" dur="1000" fill="hold"/>
                                        <p:tgtEl>
                                          <p:spTgt spid="79"/>
                                        </p:tgtEl>
                                        <p:attrNameLst>
                                          <p:attrName>ppt_x</p:attrName>
                                        </p:attrNameLst>
                                      </p:cBhvr>
                                      <p:tavLst>
                                        <p:tav tm="0">
                                          <p:val>
                                            <p:strVal val="#ppt_x"/>
                                          </p:val>
                                        </p:tav>
                                        <p:tav tm="100000">
                                          <p:val>
                                            <p:strVal val="#ppt_x"/>
                                          </p:val>
                                        </p:tav>
                                      </p:tavLst>
                                    </p:anim>
                                    <p:anim calcmode="lin" valueType="num">
                                      <p:cBhvr>
                                        <p:cTn id="141" dur="1000" fill="hold"/>
                                        <p:tgtEl>
                                          <p:spTgt spid="79"/>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49195"/>
                                        </p:tgtEl>
                                        <p:attrNameLst>
                                          <p:attrName>style.visibility</p:attrName>
                                        </p:attrNameLst>
                                      </p:cBhvr>
                                      <p:to>
                                        <p:strVal val="visible"/>
                                      </p:to>
                                    </p:set>
                                    <p:animEffect transition="in" filter="fade">
                                      <p:cBhvr>
                                        <p:cTn id="144" dur="1000"/>
                                        <p:tgtEl>
                                          <p:spTgt spid="49195"/>
                                        </p:tgtEl>
                                      </p:cBhvr>
                                    </p:animEffect>
                                    <p:anim calcmode="lin" valueType="num">
                                      <p:cBhvr>
                                        <p:cTn id="145" dur="1000" fill="hold"/>
                                        <p:tgtEl>
                                          <p:spTgt spid="49195"/>
                                        </p:tgtEl>
                                        <p:attrNameLst>
                                          <p:attrName>ppt_x</p:attrName>
                                        </p:attrNameLst>
                                      </p:cBhvr>
                                      <p:tavLst>
                                        <p:tav tm="0">
                                          <p:val>
                                            <p:strVal val="#ppt_x"/>
                                          </p:val>
                                        </p:tav>
                                        <p:tav tm="100000">
                                          <p:val>
                                            <p:strVal val="#ppt_x"/>
                                          </p:val>
                                        </p:tav>
                                      </p:tavLst>
                                    </p:anim>
                                    <p:anim calcmode="lin" valueType="num">
                                      <p:cBhvr>
                                        <p:cTn id="146" dur="1000" fill="hold"/>
                                        <p:tgtEl>
                                          <p:spTgt spid="49195"/>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49201"/>
                                        </p:tgtEl>
                                        <p:attrNameLst>
                                          <p:attrName>style.visibility</p:attrName>
                                        </p:attrNameLst>
                                      </p:cBhvr>
                                      <p:to>
                                        <p:strVal val="visible"/>
                                      </p:to>
                                    </p:set>
                                    <p:animEffect transition="in" filter="fade">
                                      <p:cBhvr>
                                        <p:cTn id="149" dur="1000"/>
                                        <p:tgtEl>
                                          <p:spTgt spid="49201"/>
                                        </p:tgtEl>
                                      </p:cBhvr>
                                    </p:animEffect>
                                    <p:anim calcmode="lin" valueType="num">
                                      <p:cBhvr>
                                        <p:cTn id="150" dur="1000" fill="hold"/>
                                        <p:tgtEl>
                                          <p:spTgt spid="49201"/>
                                        </p:tgtEl>
                                        <p:attrNameLst>
                                          <p:attrName>ppt_x</p:attrName>
                                        </p:attrNameLst>
                                      </p:cBhvr>
                                      <p:tavLst>
                                        <p:tav tm="0">
                                          <p:val>
                                            <p:strVal val="#ppt_x"/>
                                          </p:val>
                                        </p:tav>
                                        <p:tav tm="100000">
                                          <p:val>
                                            <p:strVal val="#ppt_x"/>
                                          </p:val>
                                        </p:tav>
                                      </p:tavLst>
                                    </p:anim>
                                    <p:anim calcmode="lin" valueType="num">
                                      <p:cBhvr>
                                        <p:cTn id="151" dur="1000" fill="hold"/>
                                        <p:tgtEl>
                                          <p:spTgt spid="49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133"/>
          <p:cNvSpPr>
            <a:spLocks noChangeArrowheads="1"/>
          </p:cNvSpPr>
          <p:nvPr/>
        </p:nvSpPr>
        <p:spPr bwMode="auto">
          <a:xfrm>
            <a:off x="4165600" y="1863725"/>
            <a:ext cx="3860800" cy="3860800"/>
          </a:xfrm>
          <a:prstGeom prst="ellipse">
            <a:avLst/>
          </a:prstGeom>
          <a:noFill/>
          <a:ln w="19050">
            <a:solidFill>
              <a:srgbClr val="939393"/>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3200">
              <a:solidFill>
                <a:srgbClr val="FFFFFF"/>
              </a:solidFill>
              <a:latin typeface="Arial" panose="020B0604020202020204" pitchFamily="34" charset="0"/>
            </a:endParaRPr>
          </a:p>
        </p:txBody>
      </p:sp>
      <p:grpSp>
        <p:nvGrpSpPr>
          <p:cNvPr id="133" name="Group 94">
            <a:extLst>
              <a:ext uri="{FF2B5EF4-FFF2-40B4-BE49-F238E27FC236}">
                <a16:creationId xmlns="" xmlns:a16="http://schemas.microsoft.com/office/drawing/2014/main" id="{05F598AE-50C2-4AA3-A922-DEF560B0CF34}"/>
              </a:ext>
            </a:extLst>
          </p:cNvPr>
          <p:cNvGrpSpPr/>
          <p:nvPr/>
        </p:nvGrpSpPr>
        <p:grpSpPr>
          <a:xfrm>
            <a:off x="5470292" y="2280814"/>
            <a:ext cx="1251416" cy="3154349"/>
            <a:chOff x="3247039" y="1246789"/>
            <a:chExt cx="1188379" cy="2995461"/>
          </a:xfrm>
          <a:solidFill>
            <a:srgbClr val="FFFFFF">
              <a:lumMod val="75000"/>
            </a:srgbClr>
          </a:solidFill>
        </p:grpSpPr>
        <p:sp>
          <p:nvSpPr>
            <p:cNvPr id="134" name="Freeform 27">
              <a:extLst>
                <a:ext uri="{FF2B5EF4-FFF2-40B4-BE49-F238E27FC236}">
                  <a16:creationId xmlns="" xmlns:a16="http://schemas.microsoft.com/office/drawing/2014/main" id="{B0A49C39-C630-41B1-8117-4B439BF929DC}"/>
                </a:ext>
              </a:extLst>
            </p:cNvPr>
            <p:cNvSpPr/>
            <p:nvPr/>
          </p:nvSpPr>
          <p:spPr bwMode="auto">
            <a:xfrm>
              <a:off x="3247039" y="1246789"/>
              <a:ext cx="593022" cy="2995461"/>
            </a:xfrm>
            <a:custGeom>
              <a:avLst/>
              <a:gdLst/>
              <a:ahLst/>
              <a:cxnLst>
                <a:cxn ang="0">
                  <a:pos x="97" y="37"/>
                </a:cxn>
                <a:cxn ang="0">
                  <a:pos x="96" y="54"/>
                </a:cxn>
                <a:cxn ang="0">
                  <a:pos x="99" y="59"/>
                </a:cxn>
                <a:cxn ang="0">
                  <a:pos x="108" y="78"/>
                </a:cxn>
                <a:cxn ang="0">
                  <a:pos x="60" y="118"/>
                </a:cxn>
                <a:cxn ang="0">
                  <a:pos x="47" y="180"/>
                </a:cxn>
                <a:cxn ang="0">
                  <a:pos x="33" y="254"/>
                </a:cxn>
                <a:cxn ang="0">
                  <a:pos x="24" y="301"/>
                </a:cxn>
                <a:cxn ang="0">
                  <a:pos x="11" y="311"/>
                </a:cxn>
                <a:cxn ang="0">
                  <a:pos x="5" y="323"/>
                </a:cxn>
                <a:cxn ang="0">
                  <a:pos x="13" y="321"/>
                </a:cxn>
                <a:cxn ang="0">
                  <a:pos x="2" y="346"/>
                </a:cxn>
                <a:cxn ang="0">
                  <a:pos x="4" y="351"/>
                </a:cxn>
                <a:cxn ang="0">
                  <a:pos x="15" y="332"/>
                </a:cxn>
                <a:cxn ang="0">
                  <a:pos x="11" y="355"/>
                </a:cxn>
                <a:cxn ang="0">
                  <a:pos x="22" y="333"/>
                </a:cxn>
                <a:cxn ang="0">
                  <a:pos x="20" y="354"/>
                </a:cxn>
                <a:cxn ang="0">
                  <a:pos x="28" y="333"/>
                </a:cxn>
                <a:cxn ang="0">
                  <a:pos x="28" y="349"/>
                </a:cxn>
                <a:cxn ang="0">
                  <a:pos x="35" y="333"/>
                </a:cxn>
                <a:cxn ang="0">
                  <a:pos x="40" y="306"/>
                </a:cxn>
                <a:cxn ang="0">
                  <a:pos x="65" y="228"/>
                </a:cxn>
                <a:cxn ang="0">
                  <a:pos x="76" y="169"/>
                </a:cxn>
                <a:cxn ang="0">
                  <a:pos x="80" y="254"/>
                </a:cxn>
                <a:cxn ang="0">
                  <a:pos x="68" y="341"/>
                </a:cxn>
                <a:cxn ang="0">
                  <a:pos x="76" y="462"/>
                </a:cxn>
                <a:cxn ang="0">
                  <a:pos x="86" y="575"/>
                </a:cxn>
                <a:cxn ang="0">
                  <a:pos x="81" y="619"/>
                </a:cxn>
                <a:cxn ang="0">
                  <a:pos x="85" y="628"/>
                </a:cxn>
                <a:cxn ang="0">
                  <a:pos x="106" y="628"/>
                </a:cxn>
                <a:cxn ang="0">
                  <a:pos x="109" y="607"/>
                </a:cxn>
                <a:cxn ang="0">
                  <a:pos x="106" y="558"/>
                </a:cxn>
                <a:cxn ang="0">
                  <a:pos x="110" y="479"/>
                </a:cxn>
                <a:cxn ang="0">
                  <a:pos x="115" y="418"/>
                </a:cxn>
                <a:cxn ang="0">
                  <a:pos x="125" y="326"/>
                </a:cxn>
                <a:cxn ang="0">
                  <a:pos x="125" y="0"/>
                </a:cxn>
                <a:cxn ang="0">
                  <a:pos x="97" y="37"/>
                </a:cxn>
              </a:cxnLst>
              <a:rect l="0" t="0" r="r" b="b"/>
              <a:pathLst>
                <a:path w="125" h="628">
                  <a:moveTo>
                    <a:pt x="97" y="37"/>
                  </a:moveTo>
                  <a:cubicBezTo>
                    <a:pt x="91" y="41"/>
                    <a:pt x="96" y="50"/>
                    <a:pt x="96" y="54"/>
                  </a:cubicBezTo>
                  <a:cubicBezTo>
                    <a:pt x="96" y="59"/>
                    <a:pt x="99" y="59"/>
                    <a:pt x="99" y="59"/>
                  </a:cubicBezTo>
                  <a:cubicBezTo>
                    <a:pt x="101" y="66"/>
                    <a:pt x="108" y="78"/>
                    <a:pt x="108" y="78"/>
                  </a:cubicBezTo>
                  <a:cubicBezTo>
                    <a:pt x="110" y="109"/>
                    <a:pt x="76" y="108"/>
                    <a:pt x="60" y="118"/>
                  </a:cubicBezTo>
                  <a:cubicBezTo>
                    <a:pt x="43" y="128"/>
                    <a:pt x="47" y="157"/>
                    <a:pt x="47" y="180"/>
                  </a:cubicBezTo>
                  <a:cubicBezTo>
                    <a:pt x="47" y="203"/>
                    <a:pt x="40" y="225"/>
                    <a:pt x="33" y="254"/>
                  </a:cubicBezTo>
                  <a:cubicBezTo>
                    <a:pt x="27" y="278"/>
                    <a:pt x="25" y="295"/>
                    <a:pt x="24" y="301"/>
                  </a:cubicBezTo>
                  <a:cubicBezTo>
                    <a:pt x="22" y="301"/>
                    <a:pt x="17" y="303"/>
                    <a:pt x="11" y="311"/>
                  </a:cubicBezTo>
                  <a:cubicBezTo>
                    <a:pt x="8" y="316"/>
                    <a:pt x="7" y="320"/>
                    <a:pt x="5" y="323"/>
                  </a:cubicBezTo>
                  <a:cubicBezTo>
                    <a:pt x="2" y="325"/>
                    <a:pt x="7" y="331"/>
                    <a:pt x="13" y="321"/>
                  </a:cubicBezTo>
                  <a:cubicBezTo>
                    <a:pt x="2" y="346"/>
                    <a:pt x="2" y="346"/>
                    <a:pt x="2" y="346"/>
                  </a:cubicBezTo>
                  <a:cubicBezTo>
                    <a:pt x="2" y="346"/>
                    <a:pt x="0" y="350"/>
                    <a:pt x="4" y="351"/>
                  </a:cubicBezTo>
                  <a:cubicBezTo>
                    <a:pt x="9" y="351"/>
                    <a:pt x="13" y="332"/>
                    <a:pt x="15" y="332"/>
                  </a:cubicBezTo>
                  <a:cubicBezTo>
                    <a:pt x="17" y="332"/>
                    <a:pt x="6" y="354"/>
                    <a:pt x="11" y="355"/>
                  </a:cubicBezTo>
                  <a:cubicBezTo>
                    <a:pt x="17" y="357"/>
                    <a:pt x="21" y="333"/>
                    <a:pt x="22" y="333"/>
                  </a:cubicBezTo>
                  <a:cubicBezTo>
                    <a:pt x="23" y="334"/>
                    <a:pt x="16" y="353"/>
                    <a:pt x="20" y="354"/>
                  </a:cubicBezTo>
                  <a:cubicBezTo>
                    <a:pt x="25" y="356"/>
                    <a:pt x="25" y="333"/>
                    <a:pt x="28" y="333"/>
                  </a:cubicBezTo>
                  <a:cubicBezTo>
                    <a:pt x="29" y="333"/>
                    <a:pt x="24" y="349"/>
                    <a:pt x="28" y="349"/>
                  </a:cubicBezTo>
                  <a:cubicBezTo>
                    <a:pt x="31" y="349"/>
                    <a:pt x="31" y="339"/>
                    <a:pt x="35" y="333"/>
                  </a:cubicBezTo>
                  <a:cubicBezTo>
                    <a:pt x="38" y="328"/>
                    <a:pt x="42" y="313"/>
                    <a:pt x="40" y="306"/>
                  </a:cubicBezTo>
                  <a:cubicBezTo>
                    <a:pt x="46" y="286"/>
                    <a:pt x="61" y="245"/>
                    <a:pt x="65" y="228"/>
                  </a:cubicBezTo>
                  <a:cubicBezTo>
                    <a:pt x="69" y="208"/>
                    <a:pt x="76" y="169"/>
                    <a:pt x="76" y="169"/>
                  </a:cubicBezTo>
                  <a:cubicBezTo>
                    <a:pt x="82" y="182"/>
                    <a:pt x="86" y="239"/>
                    <a:pt x="80" y="254"/>
                  </a:cubicBezTo>
                  <a:cubicBezTo>
                    <a:pt x="75" y="270"/>
                    <a:pt x="62" y="307"/>
                    <a:pt x="68" y="341"/>
                  </a:cubicBezTo>
                  <a:cubicBezTo>
                    <a:pt x="73" y="375"/>
                    <a:pt x="78" y="421"/>
                    <a:pt x="76" y="462"/>
                  </a:cubicBezTo>
                  <a:cubicBezTo>
                    <a:pt x="74" y="502"/>
                    <a:pt x="81" y="545"/>
                    <a:pt x="86" y="575"/>
                  </a:cubicBezTo>
                  <a:cubicBezTo>
                    <a:pt x="91" y="606"/>
                    <a:pt x="85" y="613"/>
                    <a:pt x="81" y="619"/>
                  </a:cubicBezTo>
                  <a:cubicBezTo>
                    <a:pt x="77" y="624"/>
                    <a:pt x="85" y="628"/>
                    <a:pt x="85" y="628"/>
                  </a:cubicBezTo>
                  <a:cubicBezTo>
                    <a:pt x="85" y="628"/>
                    <a:pt x="98" y="628"/>
                    <a:pt x="106" y="628"/>
                  </a:cubicBezTo>
                  <a:cubicBezTo>
                    <a:pt x="114" y="628"/>
                    <a:pt x="111" y="623"/>
                    <a:pt x="109" y="607"/>
                  </a:cubicBezTo>
                  <a:cubicBezTo>
                    <a:pt x="106" y="591"/>
                    <a:pt x="103" y="579"/>
                    <a:pt x="106" y="558"/>
                  </a:cubicBezTo>
                  <a:cubicBezTo>
                    <a:pt x="110" y="537"/>
                    <a:pt x="112" y="511"/>
                    <a:pt x="110" y="479"/>
                  </a:cubicBezTo>
                  <a:cubicBezTo>
                    <a:pt x="109" y="448"/>
                    <a:pt x="109" y="441"/>
                    <a:pt x="115" y="418"/>
                  </a:cubicBezTo>
                  <a:cubicBezTo>
                    <a:pt x="121" y="394"/>
                    <a:pt x="125" y="326"/>
                    <a:pt x="125" y="326"/>
                  </a:cubicBezTo>
                  <a:cubicBezTo>
                    <a:pt x="125" y="0"/>
                    <a:pt x="125" y="0"/>
                    <a:pt x="125" y="0"/>
                  </a:cubicBezTo>
                  <a:cubicBezTo>
                    <a:pt x="89" y="0"/>
                    <a:pt x="97" y="37"/>
                    <a:pt x="97" y="37"/>
                  </a:cubicBezTo>
                  <a:close/>
                </a:path>
              </a:pathLst>
            </a:custGeom>
            <a:grpFill/>
            <a:ln w="9525">
              <a:noFill/>
              <a:round/>
            </a:ln>
          </p:spPr>
          <p:txBody>
            <a:bodyPr/>
            <a:lstStyle/>
            <a:p>
              <a:pPr defTabSz="1031240" eaLnBrk="1" fontAlgn="auto" hangingPunct="1">
                <a:defRPr/>
              </a:pPr>
              <a:endParaRPr lang="en-US" sz="3200" kern="0" noProof="1">
                <a:solidFill>
                  <a:srgbClr val="262626"/>
                </a:solidFill>
                <a:latin typeface="Arial" panose="020B0604020202020204"/>
              </a:endParaRPr>
            </a:p>
          </p:txBody>
        </p:sp>
        <p:sp>
          <p:nvSpPr>
            <p:cNvPr id="135" name="Freeform 28">
              <a:extLst>
                <a:ext uri="{FF2B5EF4-FFF2-40B4-BE49-F238E27FC236}">
                  <a16:creationId xmlns="" xmlns:a16="http://schemas.microsoft.com/office/drawing/2014/main" id="{06D24825-2D33-4768-BC99-40E309C462D6}"/>
                </a:ext>
              </a:extLst>
            </p:cNvPr>
            <p:cNvSpPr/>
            <p:nvPr/>
          </p:nvSpPr>
          <p:spPr bwMode="auto">
            <a:xfrm>
              <a:off x="3840061" y="1246789"/>
              <a:ext cx="595357" cy="2995461"/>
            </a:xfrm>
            <a:custGeom>
              <a:avLst/>
              <a:gdLst/>
              <a:ahLst/>
              <a:cxnLst>
                <a:cxn ang="0">
                  <a:pos x="28" y="37"/>
                </a:cxn>
                <a:cxn ang="0">
                  <a:pos x="29" y="54"/>
                </a:cxn>
                <a:cxn ang="0">
                  <a:pos x="26" y="59"/>
                </a:cxn>
                <a:cxn ang="0">
                  <a:pos x="18" y="78"/>
                </a:cxn>
                <a:cxn ang="0">
                  <a:pos x="66" y="118"/>
                </a:cxn>
                <a:cxn ang="0">
                  <a:pos x="78" y="180"/>
                </a:cxn>
                <a:cxn ang="0">
                  <a:pos x="92" y="254"/>
                </a:cxn>
                <a:cxn ang="0">
                  <a:pos x="101" y="301"/>
                </a:cxn>
                <a:cxn ang="0">
                  <a:pos x="114" y="311"/>
                </a:cxn>
                <a:cxn ang="0">
                  <a:pos x="121" y="323"/>
                </a:cxn>
                <a:cxn ang="0">
                  <a:pos x="112" y="321"/>
                </a:cxn>
                <a:cxn ang="0">
                  <a:pos x="123" y="346"/>
                </a:cxn>
                <a:cxn ang="0">
                  <a:pos x="122" y="351"/>
                </a:cxn>
                <a:cxn ang="0">
                  <a:pos x="110" y="332"/>
                </a:cxn>
                <a:cxn ang="0">
                  <a:pos x="114" y="355"/>
                </a:cxn>
                <a:cxn ang="0">
                  <a:pos x="104" y="333"/>
                </a:cxn>
                <a:cxn ang="0">
                  <a:pos x="105" y="354"/>
                </a:cxn>
                <a:cxn ang="0">
                  <a:pos x="97" y="333"/>
                </a:cxn>
                <a:cxn ang="0">
                  <a:pos x="97" y="349"/>
                </a:cxn>
                <a:cxn ang="0">
                  <a:pos x="90" y="333"/>
                </a:cxn>
                <a:cxn ang="0">
                  <a:pos x="85" y="306"/>
                </a:cxn>
                <a:cxn ang="0">
                  <a:pos x="60" y="228"/>
                </a:cxn>
                <a:cxn ang="0">
                  <a:pos x="50" y="169"/>
                </a:cxn>
                <a:cxn ang="0">
                  <a:pos x="45" y="254"/>
                </a:cxn>
                <a:cxn ang="0">
                  <a:pos x="58" y="341"/>
                </a:cxn>
                <a:cxn ang="0">
                  <a:pos x="50" y="462"/>
                </a:cxn>
                <a:cxn ang="0">
                  <a:pos x="39" y="575"/>
                </a:cxn>
                <a:cxn ang="0">
                  <a:pos x="44" y="619"/>
                </a:cxn>
                <a:cxn ang="0">
                  <a:pos x="40" y="628"/>
                </a:cxn>
                <a:cxn ang="0">
                  <a:pos x="19" y="628"/>
                </a:cxn>
                <a:cxn ang="0">
                  <a:pos x="17" y="607"/>
                </a:cxn>
                <a:cxn ang="0">
                  <a:pos x="19" y="558"/>
                </a:cxn>
                <a:cxn ang="0">
                  <a:pos x="15" y="479"/>
                </a:cxn>
                <a:cxn ang="0">
                  <a:pos x="10" y="418"/>
                </a:cxn>
                <a:cxn ang="0">
                  <a:pos x="0" y="326"/>
                </a:cxn>
                <a:cxn ang="0">
                  <a:pos x="0" y="0"/>
                </a:cxn>
                <a:cxn ang="0">
                  <a:pos x="28" y="37"/>
                </a:cxn>
              </a:cxnLst>
              <a:rect l="0" t="0" r="r" b="b"/>
              <a:pathLst>
                <a:path w="125" h="628">
                  <a:moveTo>
                    <a:pt x="28" y="37"/>
                  </a:moveTo>
                  <a:cubicBezTo>
                    <a:pt x="34" y="41"/>
                    <a:pt x="30" y="50"/>
                    <a:pt x="29" y="54"/>
                  </a:cubicBezTo>
                  <a:cubicBezTo>
                    <a:pt x="29" y="59"/>
                    <a:pt x="26" y="59"/>
                    <a:pt x="26" y="59"/>
                  </a:cubicBezTo>
                  <a:cubicBezTo>
                    <a:pt x="24" y="66"/>
                    <a:pt x="18" y="78"/>
                    <a:pt x="18" y="78"/>
                  </a:cubicBezTo>
                  <a:cubicBezTo>
                    <a:pt x="15" y="109"/>
                    <a:pt x="49" y="108"/>
                    <a:pt x="66" y="118"/>
                  </a:cubicBezTo>
                  <a:cubicBezTo>
                    <a:pt x="82" y="128"/>
                    <a:pt x="78" y="157"/>
                    <a:pt x="78" y="180"/>
                  </a:cubicBezTo>
                  <a:cubicBezTo>
                    <a:pt x="78" y="203"/>
                    <a:pt x="86" y="225"/>
                    <a:pt x="92" y="254"/>
                  </a:cubicBezTo>
                  <a:cubicBezTo>
                    <a:pt x="98" y="278"/>
                    <a:pt x="100" y="295"/>
                    <a:pt x="101" y="301"/>
                  </a:cubicBezTo>
                  <a:cubicBezTo>
                    <a:pt x="103" y="301"/>
                    <a:pt x="108" y="303"/>
                    <a:pt x="114" y="311"/>
                  </a:cubicBezTo>
                  <a:cubicBezTo>
                    <a:pt x="117" y="316"/>
                    <a:pt x="118" y="320"/>
                    <a:pt x="121" y="323"/>
                  </a:cubicBezTo>
                  <a:cubicBezTo>
                    <a:pt x="123" y="325"/>
                    <a:pt x="118" y="331"/>
                    <a:pt x="112" y="321"/>
                  </a:cubicBezTo>
                  <a:cubicBezTo>
                    <a:pt x="123" y="346"/>
                    <a:pt x="123" y="346"/>
                    <a:pt x="123" y="346"/>
                  </a:cubicBezTo>
                  <a:cubicBezTo>
                    <a:pt x="123" y="346"/>
                    <a:pt x="125" y="350"/>
                    <a:pt x="122" y="351"/>
                  </a:cubicBezTo>
                  <a:cubicBezTo>
                    <a:pt x="117" y="351"/>
                    <a:pt x="112" y="332"/>
                    <a:pt x="110" y="332"/>
                  </a:cubicBezTo>
                  <a:cubicBezTo>
                    <a:pt x="109" y="332"/>
                    <a:pt x="119" y="354"/>
                    <a:pt x="114" y="355"/>
                  </a:cubicBezTo>
                  <a:cubicBezTo>
                    <a:pt x="108" y="357"/>
                    <a:pt x="105" y="333"/>
                    <a:pt x="104" y="333"/>
                  </a:cubicBezTo>
                  <a:cubicBezTo>
                    <a:pt x="102" y="334"/>
                    <a:pt x="110" y="353"/>
                    <a:pt x="105" y="354"/>
                  </a:cubicBezTo>
                  <a:cubicBezTo>
                    <a:pt x="100" y="356"/>
                    <a:pt x="100" y="333"/>
                    <a:pt x="97" y="333"/>
                  </a:cubicBezTo>
                  <a:cubicBezTo>
                    <a:pt x="96" y="333"/>
                    <a:pt x="101" y="349"/>
                    <a:pt x="97" y="349"/>
                  </a:cubicBezTo>
                  <a:cubicBezTo>
                    <a:pt x="94" y="349"/>
                    <a:pt x="94" y="339"/>
                    <a:pt x="90" y="333"/>
                  </a:cubicBezTo>
                  <a:cubicBezTo>
                    <a:pt x="87" y="328"/>
                    <a:pt x="83" y="313"/>
                    <a:pt x="85" y="306"/>
                  </a:cubicBezTo>
                  <a:cubicBezTo>
                    <a:pt x="79" y="286"/>
                    <a:pt x="64" y="245"/>
                    <a:pt x="60" y="228"/>
                  </a:cubicBezTo>
                  <a:cubicBezTo>
                    <a:pt x="56" y="208"/>
                    <a:pt x="50" y="169"/>
                    <a:pt x="50" y="169"/>
                  </a:cubicBezTo>
                  <a:cubicBezTo>
                    <a:pt x="43" y="182"/>
                    <a:pt x="40" y="239"/>
                    <a:pt x="45" y="254"/>
                  </a:cubicBezTo>
                  <a:cubicBezTo>
                    <a:pt x="50" y="270"/>
                    <a:pt x="63" y="307"/>
                    <a:pt x="58" y="341"/>
                  </a:cubicBezTo>
                  <a:cubicBezTo>
                    <a:pt x="52" y="375"/>
                    <a:pt x="48" y="421"/>
                    <a:pt x="50" y="462"/>
                  </a:cubicBezTo>
                  <a:cubicBezTo>
                    <a:pt x="51" y="502"/>
                    <a:pt x="45" y="545"/>
                    <a:pt x="39" y="575"/>
                  </a:cubicBezTo>
                  <a:cubicBezTo>
                    <a:pt x="34" y="606"/>
                    <a:pt x="40" y="613"/>
                    <a:pt x="44" y="619"/>
                  </a:cubicBezTo>
                  <a:cubicBezTo>
                    <a:pt x="48" y="624"/>
                    <a:pt x="40" y="628"/>
                    <a:pt x="40" y="628"/>
                  </a:cubicBezTo>
                  <a:cubicBezTo>
                    <a:pt x="40" y="628"/>
                    <a:pt x="27" y="628"/>
                    <a:pt x="19" y="628"/>
                  </a:cubicBezTo>
                  <a:cubicBezTo>
                    <a:pt x="12" y="628"/>
                    <a:pt x="14" y="623"/>
                    <a:pt x="17" y="607"/>
                  </a:cubicBezTo>
                  <a:cubicBezTo>
                    <a:pt x="19" y="591"/>
                    <a:pt x="22" y="579"/>
                    <a:pt x="19" y="558"/>
                  </a:cubicBezTo>
                  <a:cubicBezTo>
                    <a:pt x="16" y="537"/>
                    <a:pt x="13" y="511"/>
                    <a:pt x="15" y="479"/>
                  </a:cubicBezTo>
                  <a:cubicBezTo>
                    <a:pt x="17" y="448"/>
                    <a:pt x="16" y="441"/>
                    <a:pt x="10" y="418"/>
                  </a:cubicBezTo>
                  <a:cubicBezTo>
                    <a:pt x="4" y="394"/>
                    <a:pt x="0" y="326"/>
                    <a:pt x="0" y="326"/>
                  </a:cubicBezTo>
                  <a:cubicBezTo>
                    <a:pt x="0" y="0"/>
                    <a:pt x="0" y="0"/>
                    <a:pt x="0" y="0"/>
                  </a:cubicBezTo>
                  <a:cubicBezTo>
                    <a:pt x="36" y="0"/>
                    <a:pt x="28" y="37"/>
                    <a:pt x="28" y="37"/>
                  </a:cubicBezTo>
                  <a:close/>
                </a:path>
              </a:pathLst>
            </a:custGeom>
            <a:grpFill/>
            <a:ln w="9525">
              <a:noFill/>
              <a:round/>
            </a:ln>
          </p:spPr>
          <p:txBody>
            <a:bodyPr/>
            <a:lstStyle/>
            <a:p>
              <a:pPr defTabSz="1031240" eaLnBrk="1" fontAlgn="auto" hangingPunct="1">
                <a:defRPr/>
              </a:pPr>
              <a:endParaRPr lang="en-US" sz="3200" kern="0" noProof="1">
                <a:solidFill>
                  <a:srgbClr val="262626"/>
                </a:solidFill>
                <a:latin typeface="Arial" panose="020B0604020202020204"/>
              </a:endParaRPr>
            </a:p>
          </p:txBody>
        </p:sp>
      </p:grpSp>
      <p:grpSp>
        <p:nvGrpSpPr>
          <p:cNvPr id="51203" name="Group 136"/>
          <p:cNvGrpSpPr>
            <a:grpSpLocks noChangeAspect="1"/>
          </p:cNvGrpSpPr>
          <p:nvPr/>
        </p:nvGrpSpPr>
        <p:grpSpPr bwMode="auto">
          <a:xfrm>
            <a:off x="4373563" y="1736725"/>
            <a:ext cx="1116012" cy="1116013"/>
            <a:chOff x="3103741" y="1655244"/>
            <a:chExt cx="566163" cy="566163"/>
          </a:xfrm>
        </p:grpSpPr>
        <p:sp>
          <p:nvSpPr>
            <p:cNvPr id="51238" name="Sev01"/>
            <p:cNvSpPr>
              <a:spLocks noChangeAspect="1" noChangeArrowheads="1"/>
            </p:cNvSpPr>
            <p:nvPr/>
          </p:nvSpPr>
          <p:spPr bwMode="auto">
            <a:xfrm>
              <a:off x="3103741" y="1655244"/>
              <a:ext cx="566163" cy="566163"/>
            </a:xfrm>
            <a:prstGeom prst="ellipse">
              <a:avLst/>
            </a:prstGeom>
            <a:solidFill>
              <a:srgbClr val="1B6EB8"/>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5400">
                <a:solidFill>
                  <a:srgbClr val="FFFFFF"/>
                </a:solidFill>
                <a:latin typeface="FontAwesome" pitchFamily="2" charset="0"/>
              </a:endParaRPr>
            </a:p>
          </p:txBody>
        </p:sp>
        <p:grpSp>
          <p:nvGrpSpPr>
            <p:cNvPr id="138" name="Group 21">
              <a:extLst>
                <a:ext uri="{FF2B5EF4-FFF2-40B4-BE49-F238E27FC236}">
                  <a16:creationId xmlns="" xmlns:a16="http://schemas.microsoft.com/office/drawing/2014/main" id="{54AFBB8D-29F5-48AB-A82E-207B962BF98E}"/>
                </a:ext>
              </a:extLst>
            </p:cNvPr>
            <p:cNvGrpSpPr/>
            <p:nvPr/>
          </p:nvGrpSpPr>
          <p:grpSpPr>
            <a:xfrm>
              <a:off x="3185976" y="1758796"/>
              <a:ext cx="401693" cy="359060"/>
              <a:chOff x="654724" y="1637314"/>
              <a:chExt cx="1229523" cy="1099028"/>
            </a:xfrm>
            <a:solidFill>
              <a:srgbClr val="377790">
                <a:lumMod val="50000"/>
              </a:srgbClr>
            </a:solidFill>
          </p:grpSpPr>
          <p:sp>
            <p:nvSpPr>
              <p:cNvPr id="139" name="Freeform 94">
                <a:extLst>
                  <a:ext uri="{FF2B5EF4-FFF2-40B4-BE49-F238E27FC236}">
                    <a16:creationId xmlns="" xmlns:a16="http://schemas.microsoft.com/office/drawing/2014/main" id="{F07E9EAA-928F-41BF-A3BC-DFD2B4E6A81A}"/>
                  </a:ext>
                </a:extLst>
              </p:cNvPr>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rgbClr val="FFFFFF"/>
              </a:solidFill>
              <a:ln w="9525">
                <a:noFill/>
                <a:round/>
              </a:ln>
            </p:spPr>
            <p:txBody>
              <a:bodyPr/>
              <a:lstStyle/>
              <a:p>
                <a:pPr defTabSz="1031240" eaLnBrk="1" fontAlgn="auto" hangingPunct="1">
                  <a:defRPr/>
                </a:pPr>
                <a:endParaRPr lang="en-US" sz="3200" kern="0" noProof="1">
                  <a:solidFill>
                    <a:srgbClr val="377790"/>
                  </a:solidFill>
                  <a:latin typeface="Arial" panose="020B0604020202020204"/>
                </a:endParaRPr>
              </a:p>
            </p:txBody>
          </p:sp>
          <p:sp>
            <p:nvSpPr>
              <p:cNvPr id="140" name="Freeform 95">
                <a:extLst>
                  <a:ext uri="{FF2B5EF4-FFF2-40B4-BE49-F238E27FC236}">
                    <a16:creationId xmlns="" xmlns:a16="http://schemas.microsoft.com/office/drawing/2014/main" id="{2F9DDA79-4E78-475D-A854-A2D9C7C7E74A}"/>
                  </a:ext>
                </a:extLst>
              </p:cNvPr>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rgbClr val="FFFFFF"/>
              </a:solidFill>
              <a:ln w="9525">
                <a:noFill/>
                <a:round/>
              </a:ln>
            </p:spPr>
            <p:txBody>
              <a:bodyPr/>
              <a:lstStyle/>
              <a:p>
                <a:pPr defTabSz="1031240" eaLnBrk="1" fontAlgn="auto" hangingPunct="1">
                  <a:defRPr/>
                </a:pPr>
                <a:endParaRPr lang="en-US" sz="3200" kern="0" noProof="1">
                  <a:solidFill>
                    <a:srgbClr val="377790"/>
                  </a:solidFill>
                  <a:latin typeface="Arial" panose="020B0604020202020204"/>
                </a:endParaRPr>
              </a:p>
            </p:txBody>
          </p:sp>
        </p:grpSp>
      </p:grpSp>
      <p:grpSp>
        <p:nvGrpSpPr>
          <p:cNvPr id="51206" name="Group 134"/>
          <p:cNvGrpSpPr>
            <a:grpSpLocks noChangeAspect="1"/>
          </p:cNvGrpSpPr>
          <p:nvPr/>
        </p:nvGrpSpPr>
        <p:grpSpPr bwMode="auto">
          <a:xfrm>
            <a:off x="6702425" y="1736725"/>
            <a:ext cx="1116013" cy="1116013"/>
            <a:chOff x="5191015" y="1475714"/>
            <a:chExt cx="566163" cy="566163"/>
          </a:xfrm>
        </p:grpSpPr>
        <p:sp>
          <p:nvSpPr>
            <p:cNvPr id="142" name="Sev01">
              <a:extLst>
                <a:ext uri="{FF2B5EF4-FFF2-40B4-BE49-F238E27FC236}">
                  <a16:creationId xmlns="" xmlns:a16="http://schemas.microsoft.com/office/drawing/2014/main" id="{6D58DB12-6BC7-4DDC-BF06-59275C77C82C}"/>
                </a:ext>
              </a:extLst>
            </p:cNvPr>
            <p:cNvSpPr>
              <a:spLocks noChangeAspect="1"/>
            </p:cNvSpPr>
            <p:nvPr/>
          </p:nvSpPr>
          <p:spPr>
            <a:xfrm>
              <a:off x="5191015" y="1475714"/>
              <a:ext cx="566163" cy="566163"/>
            </a:xfrm>
            <a:prstGeom prst="ellipse">
              <a:avLst/>
            </a:prstGeom>
            <a:solidFill>
              <a:srgbClr val="F1A72E"/>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5400" kern="0" dirty="0">
                <a:solidFill>
                  <a:srgbClr val="FFFFFF"/>
                </a:solidFill>
                <a:latin typeface="FontAwesome" pitchFamily="2" charset="0"/>
              </a:endParaRPr>
            </a:p>
          </p:txBody>
        </p:sp>
        <p:sp>
          <p:nvSpPr>
            <p:cNvPr id="143" name="Freeform 128">
              <a:extLst>
                <a:ext uri="{FF2B5EF4-FFF2-40B4-BE49-F238E27FC236}">
                  <a16:creationId xmlns="" xmlns:a16="http://schemas.microsoft.com/office/drawing/2014/main" id="{7F67D998-9720-4A32-994E-DCD5806A6DA6}"/>
                </a:ext>
              </a:extLst>
            </p:cNvPr>
            <p:cNvSpPr/>
            <p:nvPr/>
          </p:nvSpPr>
          <p:spPr bwMode="auto">
            <a:xfrm>
              <a:off x="5318261" y="1576383"/>
              <a:ext cx="311672" cy="364824"/>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3200" kern="0">
                <a:solidFill>
                  <a:srgbClr val="262626"/>
                </a:solidFill>
                <a:latin typeface="Arial" panose="020B0604020202020204"/>
              </a:endParaRPr>
            </a:p>
          </p:txBody>
        </p:sp>
      </p:grpSp>
      <p:grpSp>
        <p:nvGrpSpPr>
          <p:cNvPr id="51209" name="Group 141"/>
          <p:cNvGrpSpPr>
            <a:grpSpLocks noChangeAspect="1"/>
          </p:cNvGrpSpPr>
          <p:nvPr/>
        </p:nvGrpSpPr>
        <p:grpSpPr bwMode="auto">
          <a:xfrm>
            <a:off x="4373563" y="4765675"/>
            <a:ext cx="1116012" cy="1117600"/>
            <a:chOff x="3529971" y="3804732"/>
            <a:chExt cx="566163" cy="566163"/>
          </a:xfrm>
        </p:grpSpPr>
        <p:sp>
          <p:nvSpPr>
            <p:cNvPr id="51234" name="Sev01"/>
            <p:cNvSpPr>
              <a:spLocks noChangeAspect="1" noChangeArrowheads="1"/>
            </p:cNvSpPr>
            <p:nvPr/>
          </p:nvSpPr>
          <p:spPr bwMode="auto">
            <a:xfrm>
              <a:off x="3529971" y="3804732"/>
              <a:ext cx="566163" cy="566163"/>
            </a:xfrm>
            <a:prstGeom prst="ellipse">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5400">
                <a:solidFill>
                  <a:srgbClr val="FFFFFF"/>
                </a:solidFill>
                <a:latin typeface="FontAwesome" pitchFamily="2" charset="0"/>
              </a:endParaRPr>
            </a:p>
          </p:txBody>
        </p:sp>
        <p:sp>
          <p:nvSpPr>
            <p:cNvPr id="51235" name="Freeform 6"/>
            <p:cNvSpPr>
              <a:spLocks noChangeArrowheads="1"/>
            </p:cNvSpPr>
            <p:nvPr/>
          </p:nvSpPr>
          <p:spPr bwMode="auto">
            <a:xfrm>
              <a:off x="3637811" y="3906443"/>
              <a:ext cx="361459" cy="362742"/>
            </a:xfrm>
            <a:custGeom>
              <a:avLst/>
              <a:gdLst>
                <a:gd name="T0" fmla="*/ 132299 w 153"/>
                <a:gd name="T1" fmla="*/ 0 h 153"/>
                <a:gd name="T2" fmla="*/ 174823 w 153"/>
                <a:gd name="T3" fmla="*/ 0 h 153"/>
                <a:gd name="T4" fmla="*/ 210260 w 153"/>
                <a:gd name="T5" fmla="*/ 71126 h 153"/>
                <a:gd name="T6" fmla="*/ 302397 w 153"/>
                <a:gd name="T7" fmla="*/ 71126 h 153"/>
                <a:gd name="T8" fmla="*/ 318934 w 153"/>
                <a:gd name="T9" fmla="*/ 237086 h 153"/>
                <a:gd name="T10" fmla="*/ 108674 w 153"/>
                <a:gd name="T11" fmla="*/ 279762 h 153"/>
                <a:gd name="T12" fmla="*/ 42525 w 153"/>
                <a:gd name="T13" fmla="*/ 334292 h 153"/>
                <a:gd name="T14" fmla="*/ 2362 w 153"/>
                <a:gd name="T15" fmla="*/ 334292 h 153"/>
                <a:gd name="T16" fmla="*/ 66149 w 153"/>
                <a:gd name="T17" fmla="*/ 227603 h 153"/>
                <a:gd name="T18" fmla="*/ 193723 w 153"/>
                <a:gd name="T19" fmla="*/ 168331 h 153"/>
                <a:gd name="T20" fmla="*/ 163011 w 153"/>
                <a:gd name="T21" fmla="*/ 106689 h 153"/>
                <a:gd name="T22" fmla="*/ 132299 w 153"/>
                <a:gd name="T23" fmla="*/ 0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3" h="153">
                  <a:moveTo>
                    <a:pt x="56" y="0"/>
                  </a:moveTo>
                  <a:cubicBezTo>
                    <a:pt x="74" y="0"/>
                    <a:pt x="74" y="0"/>
                    <a:pt x="74" y="0"/>
                  </a:cubicBezTo>
                  <a:cubicBezTo>
                    <a:pt x="74" y="0"/>
                    <a:pt x="72" y="42"/>
                    <a:pt x="89" y="30"/>
                  </a:cubicBezTo>
                  <a:cubicBezTo>
                    <a:pt x="97" y="25"/>
                    <a:pt x="111" y="15"/>
                    <a:pt x="128" y="30"/>
                  </a:cubicBezTo>
                  <a:cubicBezTo>
                    <a:pt x="141" y="41"/>
                    <a:pt x="153" y="60"/>
                    <a:pt x="135" y="100"/>
                  </a:cubicBezTo>
                  <a:cubicBezTo>
                    <a:pt x="125" y="121"/>
                    <a:pt x="94" y="153"/>
                    <a:pt x="46" y="118"/>
                  </a:cubicBezTo>
                  <a:cubicBezTo>
                    <a:pt x="38" y="112"/>
                    <a:pt x="19" y="99"/>
                    <a:pt x="18" y="141"/>
                  </a:cubicBezTo>
                  <a:cubicBezTo>
                    <a:pt x="1" y="141"/>
                    <a:pt x="1" y="141"/>
                    <a:pt x="1" y="141"/>
                  </a:cubicBezTo>
                  <a:cubicBezTo>
                    <a:pt x="1" y="141"/>
                    <a:pt x="0" y="92"/>
                    <a:pt x="28" y="96"/>
                  </a:cubicBezTo>
                  <a:cubicBezTo>
                    <a:pt x="43" y="97"/>
                    <a:pt x="77" y="106"/>
                    <a:pt x="82" y="71"/>
                  </a:cubicBezTo>
                  <a:cubicBezTo>
                    <a:pt x="83" y="64"/>
                    <a:pt x="87" y="55"/>
                    <a:pt x="69" y="45"/>
                  </a:cubicBezTo>
                  <a:cubicBezTo>
                    <a:pt x="62" y="41"/>
                    <a:pt x="56" y="37"/>
                    <a:pt x="5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12" name="Group 138"/>
          <p:cNvGrpSpPr>
            <a:grpSpLocks noChangeAspect="1"/>
          </p:cNvGrpSpPr>
          <p:nvPr/>
        </p:nvGrpSpPr>
        <p:grpSpPr bwMode="auto">
          <a:xfrm>
            <a:off x="3671888" y="3235325"/>
            <a:ext cx="1117600" cy="1117600"/>
            <a:chOff x="2820659" y="2697407"/>
            <a:chExt cx="566163" cy="566163"/>
          </a:xfrm>
        </p:grpSpPr>
        <p:sp>
          <p:nvSpPr>
            <p:cNvPr id="51232" name="Sev01"/>
            <p:cNvSpPr>
              <a:spLocks noChangeAspect="1" noChangeArrowheads="1"/>
            </p:cNvSpPr>
            <p:nvPr/>
          </p:nvSpPr>
          <p:spPr bwMode="auto">
            <a:xfrm>
              <a:off x="2820659" y="2697407"/>
              <a:ext cx="566163" cy="566163"/>
            </a:xfrm>
            <a:prstGeom prst="ellipse">
              <a:avLst/>
            </a:prstGeom>
            <a:solidFill>
              <a:srgbClr val="C71D2C"/>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5400">
                <a:solidFill>
                  <a:srgbClr val="FFFFFF"/>
                </a:solidFill>
                <a:latin typeface="FontAwesome" pitchFamily="2" charset="0"/>
              </a:endParaRPr>
            </a:p>
          </p:txBody>
        </p:sp>
        <p:sp>
          <p:nvSpPr>
            <p:cNvPr id="2" name="Freeform 126"/>
            <p:cNvSpPr>
              <a:spLocks noChangeArrowheads="1"/>
            </p:cNvSpPr>
            <p:nvPr/>
          </p:nvSpPr>
          <p:spPr bwMode="auto">
            <a:xfrm>
              <a:off x="2933942" y="2847658"/>
              <a:ext cx="364947" cy="277549"/>
            </a:xfrm>
            <a:custGeom>
              <a:avLst/>
              <a:gdLst>
                <a:gd name="T0" fmla="*/ 207605 w 167"/>
                <a:gd name="T1" fmla="*/ 24040 h 127"/>
                <a:gd name="T2" fmla="*/ 166084 w 167"/>
                <a:gd name="T3" fmla="*/ 15298 h 127"/>
                <a:gd name="T4" fmla="*/ 118007 w 167"/>
                <a:gd name="T5" fmla="*/ 19669 h 127"/>
                <a:gd name="T6" fmla="*/ 28409 w 167"/>
                <a:gd name="T7" fmla="*/ 61192 h 127"/>
                <a:gd name="T8" fmla="*/ 13112 w 167"/>
                <a:gd name="T9" fmla="*/ 183576 h 127"/>
                <a:gd name="T10" fmla="*/ 13112 w 167"/>
                <a:gd name="T11" fmla="*/ 253509 h 127"/>
                <a:gd name="T12" fmla="*/ 83042 w 167"/>
                <a:gd name="T13" fmla="*/ 233840 h 127"/>
                <a:gd name="T14" fmla="*/ 157342 w 167"/>
                <a:gd name="T15" fmla="*/ 218543 h 127"/>
                <a:gd name="T16" fmla="*/ 216346 w 167"/>
                <a:gd name="T17" fmla="*/ 161721 h 127"/>
                <a:gd name="T18" fmla="*/ 275349 w 167"/>
                <a:gd name="T19" fmla="*/ 135496 h 127"/>
                <a:gd name="T20" fmla="*/ 308129 w 167"/>
                <a:gd name="T21" fmla="*/ 111457 h 127"/>
                <a:gd name="T22" fmla="*/ 332167 w 167"/>
                <a:gd name="T23" fmla="*/ 72119 h 127"/>
                <a:gd name="T24" fmla="*/ 354020 w 167"/>
                <a:gd name="T25" fmla="*/ 19669 h 127"/>
                <a:gd name="T26" fmla="*/ 284090 w 167"/>
                <a:gd name="T27" fmla="*/ 19669 h 127"/>
                <a:gd name="T28" fmla="*/ 207605 w 167"/>
                <a:gd name="T29" fmla="*/ 24040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 h="127">
                  <a:moveTo>
                    <a:pt x="95" y="11"/>
                  </a:moveTo>
                  <a:cubicBezTo>
                    <a:pt x="95" y="11"/>
                    <a:pt x="89" y="6"/>
                    <a:pt x="76" y="7"/>
                  </a:cubicBezTo>
                  <a:cubicBezTo>
                    <a:pt x="63" y="7"/>
                    <a:pt x="60" y="9"/>
                    <a:pt x="54" y="9"/>
                  </a:cubicBezTo>
                  <a:cubicBezTo>
                    <a:pt x="48" y="10"/>
                    <a:pt x="25" y="10"/>
                    <a:pt x="13" y="28"/>
                  </a:cubicBezTo>
                  <a:cubicBezTo>
                    <a:pt x="1" y="46"/>
                    <a:pt x="0" y="73"/>
                    <a:pt x="6" y="84"/>
                  </a:cubicBezTo>
                  <a:cubicBezTo>
                    <a:pt x="6" y="84"/>
                    <a:pt x="11" y="109"/>
                    <a:pt x="6" y="116"/>
                  </a:cubicBezTo>
                  <a:cubicBezTo>
                    <a:pt x="6" y="116"/>
                    <a:pt x="6" y="127"/>
                    <a:pt x="38" y="107"/>
                  </a:cubicBezTo>
                  <a:cubicBezTo>
                    <a:pt x="38" y="107"/>
                    <a:pt x="62" y="108"/>
                    <a:pt x="72" y="100"/>
                  </a:cubicBezTo>
                  <a:cubicBezTo>
                    <a:pt x="83" y="93"/>
                    <a:pt x="99" y="74"/>
                    <a:pt x="99" y="74"/>
                  </a:cubicBezTo>
                  <a:cubicBezTo>
                    <a:pt x="99" y="74"/>
                    <a:pt x="124" y="66"/>
                    <a:pt x="126" y="62"/>
                  </a:cubicBezTo>
                  <a:cubicBezTo>
                    <a:pt x="128" y="58"/>
                    <a:pt x="139" y="51"/>
                    <a:pt x="141" y="51"/>
                  </a:cubicBezTo>
                  <a:cubicBezTo>
                    <a:pt x="144" y="50"/>
                    <a:pt x="149" y="37"/>
                    <a:pt x="152" y="33"/>
                  </a:cubicBezTo>
                  <a:cubicBezTo>
                    <a:pt x="155" y="29"/>
                    <a:pt x="167" y="19"/>
                    <a:pt x="162" y="9"/>
                  </a:cubicBezTo>
                  <a:cubicBezTo>
                    <a:pt x="157" y="0"/>
                    <a:pt x="138" y="9"/>
                    <a:pt x="130" y="9"/>
                  </a:cubicBezTo>
                  <a:cubicBezTo>
                    <a:pt x="122" y="10"/>
                    <a:pt x="106" y="4"/>
                    <a:pt x="95"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15" name="Group 143"/>
          <p:cNvGrpSpPr>
            <a:grpSpLocks noChangeAspect="1"/>
          </p:cNvGrpSpPr>
          <p:nvPr/>
        </p:nvGrpSpPr>
        <p:grpSpPr bwMode="auto">
          <a:xfrm>
            <a:off x="6702425" y="4765675"/>
            <a:ext cx="1116013" cy="1117600"/>
            <a:chOff x="5191015" y="3647292"/>
            <a:chExt cx="566163" cy="566163"/>
          </a:xfrm>
        </p:grpSpPr>
        <p:sp>
          <p:nvSpPr>
            <p:cNvPr id="3" name="Sev01"/>
            <p:cNvSpPr>
              <a:spLocks noChangeAspect="1" noChangeArrowheads="1"/>
            </p:cNvSpPr>
            <p:nvPr/>
          </p:nvSpPr>
          <p:spPr bwMode="auto">
            <a:xfrm>
              <a:off x="5191015" y="3647292"/>
              <a:ext cx="566163" cy="566163"/>
            </a:xfrm>
            <a:prstGeom prst="ellipse">
              <a:avLst/>
            </a:prstGeom>
            <a:solidFill>
              <a:srgbClr val="6B3AA0"/>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5400">
                <a:solidFill>
                  <a:srgbClr val="FFFFFF"/>
                </a:solidFill>
                <a:latin typeface="FontAwesome" pitchFamily="2" charset="0"/>
              </a:endParaRPr>
            </a:p>
          </p:txBody>
        </p:sp>
        <p:sp>
          <p:nvSpPr>
            <p:cNvPr id="51231" name="Freeform 127"/>
            <p:cNvSpPr>
              <a:spLocks noChangeArrowheads="1"/>
            </p:cNvSpPr>
            <p:nvPr/>
          </p:nvSpPr>
          <p:spPr bwMode="auto">
            <a:xfrm>
              <a:off x="5271338" y="3772933"/>
              <a:ext cx="402680" cy="349188"/>
            </a:xfrm>
            <a:custGeom>
              <a:avLst/>
              <a:gdLst>
                <a:gd name="T0" fmla="*/ 402680 w 147"/>
                <a:gd name="T1" fmla="*/ 123728 h 127"/>
                <a:gd name="T2" fmla="*/ 397201 w 147"/>
                <a:gd name="T3" fmla="*/ 85235 h 127"/>
                <a:gd name="T4" fmla="*/ 383505 w 147"/>
                <a:gd name="T5" fmla="*/ 43992 h 127"/>
                <a:gd name="T6" fmla="*/ 298586 w 147"/>
                <a:gd name="T7" fmla="*/ 27495 h 127"/>
                <a:gd name="T8" fmla="*/ 262975 w 147"/>
                <a:gd name="T9" fmla="*/ 41243 h 127"/>
                <a:gd name="T10" fmla="*/ 221885 w 147"/>
                <a:gd name="T11" fmla="*/ 46742 h 127"/>
                <a:gd name="T12" fmla="*/ 180795 w 147"/>
                <a:gd name="T13" fmla="*/ 46742 h 127"/>
                <a:gd name="T14" fmla="*/ 142445 w 147"/>
                <a:gd name="T15" fmla="*/ 41243 h 127"/>
                <a:gd name="T16" fmla="*/ 117791 w 147"/>
                <a:gd name="T17" fmla="*/ 30245 h 127"/>
                <a:gd name="T18" fmla="*/ 43829 w 147"/>
                <a:gd name="T19" fmla="*/ 38493 h 127"/>
                <a:gd name="T20" fmla="*/ 24654 w 147"/>
                <a:gd name="T21" fmla="*/ 87984 h 127"/>
                <a:gd name="T22" fmla="*/ 8218 w 147"/>
                <a:gd name="T23" fmla="*/ 118229 h 127"/>
                <a:gd name="T24" fmla="*/ 10957 w 147"/>
                <a:gd name="T25" fmla="*/ 173219 h 127"/>
                <a:gd name="T26" fmla="*/ 16436 w 147"/>
                <a:gd name="T27" fmla="*/ 214462 h 127"/>
                <a:gd name="T28" fmla="*/ 63004 w 147"/>
                <a:gd name="T29" fmla="*/ 272202 h 127"/>
                <a:gd name="T30" fmla="*/ 95876 w 147"/>
                <a:gd name="T31" fmla="*/ 192466 h 127"/>
                <a:gd name="T32" fmla="*/ 87658 w 147"/>
                <a:gd name="T33" fmla="*/ 159472 h 127"/>
                <a:gd name="T34" fmla="*/ 82180 w 147"/>
                <a:gd name="T35" fmla="*/ 120979 h 127"/>
                <a:gd name="T36" fmla="*/ 79440 w 147"/>
                <a:gd name="T37" fmla="*/ 98982 h 127"/>
                <a:gd name="T38" fmla="*/ 98616 w 147"/>
                <a:gd name="T39" fmla="*/ 82485 h 127"/>
                <a:gd name="T40" fmla="*/ 126009 w 147"/>
                <a:gd name="T41" fmla="*/ 87984 h 127"/>
                <a:gd name="T42" fmla="*/ 178056 w 147"/>
                <a:gd name="T43" fmla="*/ 98982 h 127"/>
                <a:gd name="T44" fmla="*/ 224624 w 147"/>
                <a:gd name="T45" fmla="*/ 98982 h 127"/>
                <a:gd name="T46" fmla="*/ 279411 w 147"/>
                <a:gd name="T47" fmla="*/ 85235 h 127"/>
                <a:gd name="T48" fmla="*/ 312282 w 147"/>
                <a:gd name="T49" fmla="*/ 76986 h 127"/>
                <a:gd name="T50" fmla="*/ 334197 w 147"/>
                <a:gd name="T51" fmla="*/ 104481 h 127"/>
                <a:gd name="T52" fmla="*/ 331458 w 147"/>
                <a:gd name="T53" fmla="*/ 129227 h 127"/>
                <a:gd name="T54" fmla="*/ 301325 w 147"/>
                <a:gd name="T55" fmla="*/ 151223 h 127"/>
                <a:gd name="T56" fmla="*/ 260235 w 147"/>
                <a:gd name="T57" fmla="*/ 162221 h 127"/>
                <a:gd name="T58" fmla="*/ 202710 w 147"/>
                <a:gd name="T59" fmla="*/ 192466 h 127"/>
                <a:gd name="T60" fmla="*/ 180795 w 147"/>
                <a:gd name="T61" fmla="*/ 230959 h 127"/>
                <a:gd name="T62" fmla="*/ 180795 w 147"/>
                <a:gd name="T63" fmla="*/ 288699 h 127"/>
                <a:gd name="T64" fmla="*/ 213667 w 147"/>
                <a:gd name="T65" fmla="*/ 332691 h 127"/>
                <a:gd name="T66" fmla="*/ 221885 w 147"/>
                <a:gd name="T67" fmla="*/ 349188 h 127"/>
                <a:gd name="T68" fmla="*/ 232842 w 147"/>
                <a:gd name="T69" fmla="*/ 329941 h 127"/>
                <a:gd name="T70" fmla="*/ 249278 w 147"/>
                <a:gd name="T71" fmla="*/ 261204 h 127"/>
                <a:gd name="T72" fmla="*/ 260235 w 147"/>
                <a:gd name="T73" fmla="*/ 222710 h 127"/>
                <a:gd name="T74" fmla="*/ 287629 w 147"/>
                <a:gd name="T75" fmla="*/ 214462 h 127"/>
                <a:gd name="T76" fmla="*/ 388983 w 147"/>
                <a:gd name="T77" fmla="*/ 195215 h 127"/>
                <a:gd name="T78" fmla="*/ 391723 w 147"/>
                <a:gd name="T79" fmla="*/ 151223 h 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7" h="127">
                  <a:moveTo>
                    <a:pt x="143" y="55"/>
                  </a:moveTo>
                  <a:cubicBezTo>
                    <a:pt x="146" y="52"/>
                    <a:pt x="147" y="49"/>
                    <a:pt x="147" y="45"/>
                  </a:cubicBezTo>
                  <a:cubicBezTo>
                    <a:pt x="147" y="41"/>
                    <a:pt x="146" y="38"/>
                    <a:pt x="144" y="36"/>
                  </a:cubicBezTo>
                  <a:cubicBezTo>
                    <a:pt x="144" y="34"/>
                    <a:pt x="145" y="32"/>
                    <a:pt x="145" y="31"/>
                  </a:cubicBezTo>
                  <a:cubicBezTo>
                    <a:pt x="145" y="26"/>
                    <a:pt x="142" y="22"/>
                    <a:pt x="139" y="20"/>
                  </a:cubicBezTo>
                  <a:cubicBezTo>
                    <a:pt x="139" y="19"/>
                    <a:pt x="140" y="17"/>
                    <a:pt x="140" y="16"/>
                  </a:cubicBezTo>
                  <a:cubicBezTo>
                    <a:pt x="140" y="7"/>
                    <a:pt x="133" y="0"/>
                    <a:pt x="124" y="0"/>
                  </a:cubicBezTo>
                  <a:cubicBezTo>
                    <a:pt x="117" y="0"/>
                    <a:pt x="112" y="4"/>
                    <a:pt x="109" y="10"/>
                  </a:cubicBezTo>
                  <a:cubicBezTo>
                    <a:pt x="108" y="10"/>
                    <a:pt x="107" y="9"/>
                    <a:pt x="105" y="9"/>
                  </a:cubicBezTo>
                  <a:cubicBezTo>
                    <a:pt x="101" y="9"/>
                    <a:pt x="98" y="12"/>
                    <a:pt x="96" y="15"/>
                  </a:cubicBezTo>
                  <a:cubicBezTo>
                    <a:pt x="94" y="14"/>
                    <a:pt x="92" y="14"/>
                    <a:pt x="90" y="14"/>
                  </a:cubicBezTo>
                  <a:cubicBezTo>
                    <a:pt x="86" y="14"/>
                    <a:pt x="83" y="15"/>
                    <a:pt x="81" y="17"/>
                  </a:cubicBezTo>
                  <a:cubicBezTo>
                    <a:pt x="79" y="16"/>
                    <a:pt x="76" y="15"/>
                    <a:pt x="73" y="15"/>
                  </a:cubicBezTo>
                  <a:cubicBezTo>
                    <a:pt x="70" y="15"/>
                    <a:pt x="68" y="16"/>
                    <a:pt x="66" y="17"/>
                  </a:cubicBezTo>
                  <a:cubicBezTo>
                    <a:pt x="63" y="15"/>
                    <a:pt x="61" y="14"/>
                    <a:pt x="57" y="14"/>
                  </a:cubicBezTo>
                  <a:cubicBezTo>
                    <a:pt x="55" y="14"/>
                    <a:pt x="54" y="14"/>
                    <a:pt x="52" y="15"/>
                  </a:cubicBezTo>
                  <a:cubicBezTo>
                    <a:pt x="50" y="13"/>
                    <a:pt x="47" y="11"/>
                    <a:pt x="44" y="11"/>
                  </a:cubicBezTo>
                  <a:cubicBezTo>
                    <a:pt x="43" y="11"/>
                    <a:pt x="43" y="11"/>
                    <a:pt x="43" y="11"/>
                  </a:cubicBezTo>
                  <a:cubicBezTo>
                    <a:pt x="41" y="6"/>
                    <a:pt x="36" y="3"/>
                    <a:pt x="30" y="3"/>
                  </a:cubicBezTo>
                  <a:cubicBezTo>
                    <a:pt x="23" y="3"/>
                    <a:pt x="17" y="8"/>
                    <a:pt x="16" y="14"/>
                  </a:cubicBezTo>
                  <a:cubicBezTo>
                    <a:pt x="11" y="16"/>
                    <a:pt x="7" y="21"/>
                    <a:pt x="7" y="26"/>
                  </a:cubicBezTo>
                  <a:cubicBezTo>
                    <a:pt x="7" y="28"/>
                    <a:pt x="8" y="30"/>
                    <a:pt x="9" y="32"/>
                  </a:cubicBezTo>
                  <a:cubicBezTo>
                    <a:pt x="5" y="34"/>
                    <a:pt x="3" y="38"/>
                    <a:pt x="3" y="43"/>
                  </a:cubicBezTo>
                  <a:cubicBezTo>
                    <a:pt x="3" y="43"/>
                    <a:pt x="3" y="43"/>
                    <a:pt x="3" y="43"/>
                  </a:cubicBezTo>
                  <a:cubicBezTo>
                    <a:pt x="1" y="46"/>
                    <a:pt x="0" y="49"/>
                    <a:pt x="0" y="53"/>
                  </a:cubicBezTo>
                  <a:cubicBezTo>
                    <a:pt x="0" y="57"/>
                    <a:pt x="2" y="60"/>
                    <a:pt x="4" y="63"/>
                  </a:cubicBezTo>
                  <a:cubicBezTo>
                    <a:pt x="4" y="65"/>
                    <a:pt x="3" y="67"/>
                    <a:pt x="3" y="68"/>
                  </a:cubicBezTo>
                  <a:cubicBezTo>
                    <a:pt x="3" y="72"/>
                    <a:pt x="4" y="75"/>
                    <a:pt x="6" y="78"/>
                  </a:cubicBezTo>
                  <a:cubicBezTo>
                    <a:pt x="6" y="79"/>
                    <a:pt x="6" y="80"/>
                    <a:pt x="6" y="82"/>
                  </a:cubicBezTo>
                  <a:cubicBezTo>
                    <a:pt x="6" y="91"/>
                    <a:pt x="13" y="99"/>
                    <a:pt x="23" y="99"/>
                  </a:cubicBezTo>
                  <a:cubicBezTo>
                    <a:pt x="32" y="99"/>
                    <a:pt x="40" y="91"/>
                    <a:pt x="40" y="82"/>
                  </a:cubicBezTo>
                  <a:cubicBezTo>
                    <a:pt x="40" y="77"/>
                    <a:pt x="38" y="73"/>
                    <a:pt x="35" y="70"/>
                  </a:cubicBezTo>
                  <a:cubicBezTo>
                    <a:pt x="35" y="70"/>
                    <a:pt x="35" y="69"/>
                    <a:pt x="35" y="68"/>
                  </a:cubicBezTo>
                  <a:cubicBezTo>
                    <a:pt x="35" y="65"/>
                    <a:pt x="34" y="61"/>
                    <a:pt x="32" y="58"/>
                  </a:cubicBezTo>
                  <a:cubicBezTo>
                    <a:pt x="33" y="57"/>
                    <a:pt x="33" y="55"/>
                    <a:pt x="33" y="53"/>
                  </a:cubicBezTo>
                  <a:cubicBezTo>
                    <a:pt x="33" y="49"/>
                    <a:pt x="32" y="46"/>
                    <a:pt x="30" y="44"/>
                  </a:cubicBezTo>
                  <a:cubicBezTo>
                    <a:pt x="30" y="43"/>
                    <a:pt x="30" y="43"/>
                    <a:pt x="30" y="43"/>
                  </a:cubicBezTo>
                  <a:cubicBezTo>
                    <a:pt x="30" y="40"/>
                    <a:pt x="30" y="38"/>
                    <a:pt x="29" y="36"/>
                  </a:cubicBezTo>
                  <a:cubicBezTo>
                    <a:pt x="30" y="35"/>
                    <a:pt x="31" y="33"/>
                    <a:pt x="32" y="31"/>
                  </a:cubicBezTo>
                  <a:cubicBezTo>
                    <a:pt x="34" y="31"/>
                    <a:pt x="35" y="30"/>
                    <a:pt x="36" y="30"/>
                  </a:cubicBezTo>
                  <a:cubicBezTo>
                    <a:pt x="38" y="32"/>
                    <a:pt x="41" y="33"/>
                    <a:pt x="44" y="33"/>
                  </a:cubicBezTo>
                  <a:cubicBezTo>
                    <a:pt x="45" y="33"/>
                    <a:pt x="45" y="33"/>
                    <a:pt x="46" y="32"/>
                  </a:cubicBezTo>
                  <a:cubicBezTo>
                    <a:pt x="48" y="36"/>
                    <a:pt x="53" y="39"/>
                    <a:pt x="57" y="39"/>
                  </a:cubicBezTo>
                  <a:cubicBezTo>
                    <a:pt x="60" y="39"/>
                    <a:pt x="63" y="38"/>
                    <a:pt x="65" y="36"/>
                  </a:cubicBezTo>
                  <a:cubicBezTo>
                    <a:pt x="67" y="38"/>
                    <a:pt x="70" y="39"/>
                    <a:pt x="73" y="39"/>
                  </a:cubicBezTo>
                  <a:cubicBezTo>
                    <a:pt x="76" y="39"/>
                    <a:pt x="79" y="38"/>
                    <a:pt x="82" y="36"/>
                  </a:cubicBezTo>
                  <a:cubicBezTo>
                    <a:pt x="84" y="38"/>
                    <a:pt x="87" y="39"/>
                    <a:pt x="90" y="39"/>
                  </a:cubicBezTo>
                  <a:cubicBezTo>
                    <a:pt x="95" y="39"/>
                    <a:pt x="100" y="36"/>
                    <a:pt x="102" y="31"/>
                  </a:cubicBezTo>
                  <a:cubicBezTo>
                    <a:pt x="103" y="31"/>
                    <a:pt x="104" y="32"/>
                    <a:pt x="105" y="32"/>
                  </a:cubicBezTo>
                  <a:cubicBezTo>
                    <a:pt x="109" y="32"/>
                    <a:pt x="112" y="30"/>
                    <a:pt x="114" y="28"/>
                  </a:cubicBezTo>
                  <a:cubicBezTo>
                    <a:pt x="115" y="29"/>
                    <a:pt x="117" y="30"/>
                    <a:pt x="120" y="31"/>
                  </a:cubicBezTo>
                  <a:cubicBezTo>
                    <a:pt x="120" y="34"/>
                    <a:pt x="121" y="36"/>
                    <a:pt x="122" y="38"/>
                  </a:cubicBezTo>
                  <a:cubicBezTo>
                    <a:pt x="121" y="40"/>
                    <a:pt x="121" y="43"/>
                    <a:pt x="121" y="45"/>
                  </a:cubicBezTo>
                  <a:cubicBezTo>
                    <a:pt x="121" y="46"/>
                    <a:pt x="121" y="47"/>
                    <a:pt x="121" y="47"/>
                  </a:cubicBezTo>
                  <a:cubicBezTo>
                    <a:pt x="119" y="48"/>
                    <a:pt x="117" y="50"/>
                    <a:pt x="116" y="51"/>
                  </a:cubicBezTo>
                  <a:cubicBezTo>
                    <a:pt x="114" y="52"/>
                    <a:pt x="111" y="53"/>
                    <a:pt x="110" y="55"/>
                  </a:cubicBezTo>
                  <a:cubicBezTo>
                    <a:pt x="108" y="54"/>
                    <a:pt x="107" y="54"/>
                    <a:pt x="105" y="54"/>
                  </a:cubicBezTo>
                  <a:cubicBezTo>
                    <a:pt x="101" y="54"/>
                    <a:pt x="98" y="56"/>
                    <a:pt x="95" y="59"/>
                  </a:cubicBezTo>
                  <a:cubicBezTo>
                    <a:pt x="93" y="57"/>
                    <a:pt x="90" y="56"/>
                    <a:pt x="88" y="56"/>
                  </a:cubicBezTo>
                  <a:cubicBezTo>
                    <a:pt x="80" y="56"/>
                    <a:pt x="74" y="62"/>
                    <a:pt x="74" y="70"/>
                  </a:cubicBezTo>
                  <a:cubicBezTo>
                    <a:pt x="74" y="70"/>
                    <a:pt x="74" y="71"/>
                    <a:pt x="74" y="71"/>
                  </a:cubicBezTo>
                  <a:cubicBezTo>
                    <a:pt x="69" y="73"/>
                    <a:pt x="66" y="78"/>
                    <a:pt x="66" y="84"/>
                  </a:cubicBezTo>
                  <a:cubicBezTo>
                    <a:pt x="66" y="88"/>
                    <a:pt x="68" y="92"/>
                    <a:pt x="70" y="95"/>
                  </a:cubicBezTo>
                  <a:cubicBezTo>
                    <a:pt x="68" y="97"/>
                    <a:pt x="66" y="101"/>
                    <a:pt x="66" y="105"/>
                  </a:cubicBezTo>
                  <a:cubicBezTo>
                    <a:pt x="66" y="112"/>
                    <a:pt x="71" y="118"/>
                    <a:pt x="77" y="120"/>
                  </a:cubicBezTo>
                  <a:cubicBezTo>
                    <a:pt x="77" y="120"/>
                    <a:pt x="78" y="121"/>
                    <a:pt x="78" y="121"/>
                  </a:cubicBezTo>
                  <a:cubicBezTo>
                    <a:pt x="79" y="124"/>
                    <a:pt x="80" y="127"/>
                    <a:pt x="80" y="127"/>
                  </a:cubicBezTo>
                  <a:cubicBezTo>
                    <a:pt x="81" y="127"/>
                    <a:pt x="81" y="127"/>
                    <a:pt x="81" y="127"/>
                  </a:cubicBezTo>
                  <a:cubicBezTo>
                    <a:pt x="81" y="127"/>
                    <a:pt x="83" y="124"/>
                    <a:pt x="84" y="121"/>
                  </a:cubicBezTo>
                  <a:cubicBezTo>
                    <a:pt x="84" y="121"/>
                    <a:pt x="84" y="120"/>
                    <a:pt x="85" y="120"/>
                  </a:cubicBezTo>
                  <a:cubicBezTo>
                    <a:pt x="91" y="118"/>
                    <a:pt x="96" y="112"/>
                    <a:pt x="96" y="105"/>
                  </a:cubicBezTo>
                  <a:cubicBezTo>
                    <a:pt x="96" y="101"/>
                    <a:pt x="94" y="97"/>
                    <a:pt x="91" y="95"/>
                  </a:cubicBezTo>
                  <a:cubicBezTo>
                    <a:pt x="94" y="92"/>
                    <a:pt x="96" y="88"/>
                    <a:pt x="96" y="84"/>
                  </a:cubicBezTo>
                  <a:cubicBezTo>
                    <a:pt x="96" y="83"/>
                    <a:pt x="95" y="82"/>
                    <a:pt x="95" y="81"/>
                  </a:cubicBezTo>
                  <a:cubicBezTo>
                    <a:pt x="97" y="79"/>
                    <a:pt x="98" y="78"/>
                    <a:pt x="99" y="76"/>
                  </a:cubicBezTo>
                  <a:cubicBezTo>
                    <a:pt x="101" y="77"/>
                    <a:pt x="103" y="78"/>
                    <a:pt x="105" y="78"/>
                  </a:cubicBezTo>
                  <a:cubicBezTo>
                    <a:pt x="108" y="84"/>
                    <a:pt x="115" y="89"/>
                    <a:pt x="122" y="89"/>
                  </a:cubicBezTo>
                  <a:cubicBezTo>
                    <a:pt x="133" y="89"/>
                    <a:pt x="141" y="81"/>
                    <a:pt x="142" y="71"/>
                  </a:cubicBezTo>
                  <a:cubicBezTo>
                    <a:pt x="144" y="68"/>
                    <a:pt x="145" y="65"/>
                    <a:pt x="145" y="61"/>
                  </a:cubicBezTo>
                  <a:cubicBezTo>
                    <a:pt x="145" y="59"/>
                    <a:pt x="144" y="57"/>
                    <a:pt x="143"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18" name="Group 149"/>
          <p:cNvGrpSpPr>
            <a:grpSpLocks noChangeAspect="1"/>
          </p:cNvGrpSpPr>
          <p:nvPr/>
        </p:nvGrpSpPr>
        <p:grpSpPr bwMode="auto">
          <a:xfrm>
            <a:off x="7383463" y="3235325"/>
            <a:ext cx="1117600" cy="1117600"/>
            <a:chOff x="5757178" y="2414326"/>
            <a:chExt cx="566163" cy="566163"/>
          </a:xfrm>
        </p:grpSpPr>
        <p:sp>
          <p:nvSpPr>
            <p:cNvPr id="154" name="Sev01">
              <a:extLst>
                <a:ext uri="{FF2B5EF4-FFF2-40B4-BE49-F238E27FC236}">
                  <a16:creationId xmlns="" xmlns:a16="http://schemas.microsoft.com/office/drawing/2014/main" id="{E21509EB-D704-4EB5-AB8E-F0D07778D9B9}"/>
                </a:ext>
              </a:extLst>
            </p:cNvPr>
            <p:cNvSpPr>
              <a:spLocks noChangeAspect="1"/>
            </p:cNvSpPr>
            <p:nvPr/>
          </p:nvSpPr>
          <p:spPr>
            <a:xfrm>
              <a:off x="5757178" y="2414326"/>
              <a:ext cx="566163" cy="566163"/>
            </a:xfrm>
            <a:prstGeom prst="ellipse">
              <a:avLst/>
            </a:prstGeom>
            <a:solidFill>
              <a:srgbClr val="212830"/>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5400" kern="0" dirty="0">
                <a:solidFill>
                  <a:srgbClr val="FFFFFF"/>
                </a:solidFill>
                <a:latin typeface="FontAwesome" pitchFamily="2" charset="0"/>
              </a:endParaRPr>
            </a:p>
          </p:txBody>
        </p:sp>
        <p:grpSp>
          <p:nvGrpSpPr>
            <p:cNvPr id="155" name="Group 10">
              <a:extLst>
                <a:ext uri="{FF2B5EF4-FFF2-40B4-BE49-F238E27FC236}">
                  <a16:creationId xmlns="" xmlns:a16="http://schemas.microsoft.com/office/drawing/2014/main" id="{0142AFA3-DB9E-4C5F-84DB-8FB1FC9B5C82}"/>
                </a:ext>
              </a:extLst>
            </p:cNvPr>
            <p:cNvGrpSpPr/>
            <p:nvPr/>
          </p:nvGrpSpPr>
          <p:grpSpPr>
            <a:xfrm>
              <a:off x="5820428" y="2519017"/>
              <a:ext cx="456173" cy="340272"/>
              <a:chOff x="1320094" y="1424694"/>
              <a:chExt cx="487363" cy="363538"/>
            </a:xfrm>
            <a:solidFill>
              <a:srgbClr val="F09C2A">
                <a:lumMod val="50000"/>
              </a:srgbClr>
            </a:solidFill>
          </p:grpSpPr>
          <p:sp>
            <p:nvSpPr>
              <p:cNvPr id="156" name="Freeform 13">
                <a:extLst>
                  <a:ext uri="{FF2B5EF4-FFF2-40B4-BE49-F238E27FC236}">
                    <a16:creationId xmlns="" xmlns:a16="http://schemas.microsoft.com/office/drawing/2014/main" id="{647CD1FE-7577-40B1-9057-C530CC2C82BE}"/>
                  </a:ext>
                </a:extLst>
              </p:cNvPr>
              <p:cNvSpPr/>
              <p:nvPr/>
            </p:nvSpPr>
            <p:spPr bwMode="auto">
              <a:xfrm>
                <a:off x="1320094" y="1424694"/>
                <a:ext cx="487363" cy="363538"/>
              </a:xfrm>
              <a:custGeom>
                <a:avLst/>
                <a:gdLst/>
                <a:ahLst/>
                <a:cxnLst>
                  <a:cxn ang="0">
                    <a:pos x="108" y="17"/>
                  </a:cxn>
                  <a:cxn ang="0">
                    <a:pos x="92" y="17"/>
                  </a:cxn>
                  <a:cxn ang="0">
                    <a:pos x="92" y="46"/>
                  </a:cxn>
                  <a:cxn ang="0">
                    <a:pos x="87" y="41"/>
                  </a:cxn>
                  <a:cxn ang="0">
                    <a:pos x="87" y="36"/>
                  </a:cxn>
                  <a:cxn ang="0">
                    <a:pos x="78" y="36"/>
                  </a:cxn>
                  <a:cxn ang="0">
                    <a:pos x="78" y="41"/>
                  </a:cxn>
                  <a:cxn ang="0">
                    <a:pos x="73" y="46"/>
                  </a:cxn>
                  <a:cxn ang="0">
                    <a:pos x="73" y="17"/>
                  </a:cxn>
                  <a:cxn ang="0">
                    <a:pos x="57" y="17"/>
                  </a:cxn>
                  <a:cxn ang="0">
                    <a:pos x="24" y="115"/>
                  </a:cxn>
                  <a:cxn ang="0">
                    <a:pos x="45" y="110"/>
                  </a:cxn>
                  <a:cxn ang="0">
                    <a:pos x="73" y="94"/>
                  </a:cxn>
                  <a:cxn ang="0">
                    <a:pos x="73" y="52"/>
                  </a:cxn>
                  <a:cxn ang="0">
                    <a:pos x="83" y="42"/>
                  </a:cxn>
                  <a:cxn ang="0">
                    <a:pos x="92" y="52"/>
                  </a:cxn>
                  <a:cxn ang="0">
                    <a:pos x="92" y="94"/>
                  </a:cxn>
                  <a:cxn ang="0">
                    <a:pos x="120" y="110"/>
                  </a:cxn>
                  <a:cxn ang="0">
                    <a:pos x="142" y="115"/>
                  </a:cxn>
                  <a:cxn ang="0">
                    <a:pos x="108" y="17"/>
                  </a:cxn>
                </a:cxnLst>
                <a:rect l="0" t="0" r="r" b="b"/>
                <a:pathLst>
                  <a:path w="166" h="124">
                    <a:moveTo>
                      <a:pt x="108" y="17"/>
                    </a:moveTo>
                    <a:cubicBezTo>
                      <a:pt x="92" y="0"/>
                      <a:pt x="92" y="17"/>
                      <a:pt x="92" y="17"/>
                    </a:cubicBezTo>
                    <a:cubicBezTo>
                      <a:pt x="92" y="46"/>
                      <a:pt x="92" y="46"/>
                      <a:pt x="92" y="46"/>
                    </a:cubicBezTo>
                    <a:cubicBezTo>
                      <a:pt x="87" y="41"/>
                      <a:pt x="87" y="41"/>
                      <a:pt x="87" y="41"/>
                    </a:cubicBezTo>
                    <a:cubicBezTo>
                      <a:pt x="87" y="36"/>
                      <a:pt x="87" y="36"/>
                      <a:pt x="87" y="36"/>
                    </a:cubicBezTo>
                    <a:cubicBezTo>
                      <a:pt x="78" y="36"/>
                      <a:pt x="78" y="36"/>
                      <a:pt x="78" y="36"/>
                    </a:cubicBezTo>
                    <a:cubicBezTo>
                      <a:pt x="78" y="41"/>
                      <a:pt x="78" y="41"/>
                      <a:pt x="78" y="41"/>
                    </a:cubicBezTo>
                    <a:cubicBezTo>
                      <a:pt x="73" y="46"/>
                      <a:pt x="73" y="46"/>
                      <a:pt x="73" y="46"/>
                    </a:cubicBezTo>
                    <a:cubicBezTo>
                      <a:pt x="73" y="17"/>
                      <a:pt x="73" y="17"/>
                      <a:pt x="73" y="17"/>
                    </a:cubicBezTo>
                    <a:cubicBezTo>
                      <a:pt x="73" y="17"/>
                      <a:pt x="73" y="0"/>
                      <a:pt x="57" y="17"/>
                    </a:cubicBezTo>
                    <a:cubicBezTo>
                      <a:pt x="57" y="17"/>
                      <a:pt x="0" y="77"/>
                      <a:pt x="24" y="115"/>
                    </a:cubicBezTo>
                    <a:cubicBezTo>
                      <a:pt x="26" y="119"/>
                      <a:pt x="36" y="124"/>
                      <a:pt x="45" y="110"/>
                    </a:cubicBezTo>
                    <a:cubicBezTo>
                      <a:pt x="50" y="104"/>
                      <a:pt x="70" y="116"/>
                      <a:pt x="73" y="94"/>
                    </a:cubicBezTo>
                    <a:cubicBezTo>
                      <a:pt x="73" y="52"/>
                      <a:pt x="73" y="52"/>
                      <a:pt x="73" y="52"/>
                    </a:cubicBezTo>
                    <a:cubicBezTo>
                      <a:pt x="83" y="42"/>
                      <a:pt x="83" y="42"/>
                      <a:pt x="83" y="42"/>
                    </a:cubicBezTo>
                    <a:cubicBezTo>
                      <a:pt x="92" y="52"/>
                      <a:pt x="92" y="52"/>
                      <a:pt x="92" y="52"/>
                    </a:cubicBezTo>
                    <a:cubicBezTo>
                      <a:pt x="92" y="94"/>
                      <a:pt x="92" y="94"/>
                      <a:pt x="92" y="94"/>
                    </a:cubicBezTo>
                    <a:cubicBezTo>
                      <a:pt x="95" y="116"/>
                      <a:pt x="115" y="104"/>
                      <a:pt x="120" y="110"/>
                    </a:cubicBezTo>
                    <a:cubicBezTo>
                      <a:pt x="130" y="124"/>
                      <a:pt x="139" y="119"/>
                      <a:pt x="142" y="115"/>
                    </a:cubicBezTo>
                    <a:cubicBezTo>
                      <a:pt x="166" y="77"/>
                      <a:pt x="108" y="17"/>
                      <a:pt x="108" y="17"/>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3200" kern="0">
                  <a:solidFill>
                    <a:srgbClr val="262626"/>
                  </a:solidFill>
                  <a:latin typeface="Arial" panose="020B0604020202020204"/>
                </a:endParaRPr>
              </a:p>
            </p:txBody>
          </p:sp>
          <p:sp>
            <p:nvSpPr>
              <p:cNvPr id="157" name="Rectangle 14">
                <a:extLst>
                  <a:ext uri="{FF2B5EF4-FFF2-40B4-BE49-F238E27FC236}">
                    <a16:creationId xmlns="" xmlns:a16="http://schemas.microsoft.com/office/drawing/2014/main" id="{681EB2BE-B576-4C14-8E1A-525F36C9F577}"/>
                  </a:ext>
                </a:extLst>
              </p:cNvPr>
              <p:cNvSpPr>
                <a:spLocks noChangeArrowheads="1"/>
              </p:cNvSpPr>
              <p:nvPr/>
            </p:nvSpPr>
            <p:spPr bwMode="auto">
              <a:xfrm>
                <a:off x="1548355" y="1450975"/>
                <a:ext cx="26988" cy="14288"/>
              </a:xfrm>
              <a:prstGeom prst="rect">
                <a:avLst/>
              </a:prstGeom>
              <a:solidFill>
                <a:srgbClr val="FFFFFF"/>
              </a:solidFill>
              <a:ln w="9525">
                <a:noFill/>
                <a:miter lim="800000"/>
              </a:ln>
            </p:spPr>
            <p:txBody>
              <a:bodyPr/>
              <a:lstStyle/>
              <a:p>
                <a:pPr defTabSz="1031240" eaLnBrk="1" fontAlgn="auto" hangingPunct="1">
                  <a:spcBef>
                    <a:spcPts val="0"/>
                  </a:spcBef>
                  <a:spcAft>
                    <a:spcPts val="0"/>
                  </a:spcAft>
                  <a:defRPr/>
                </a:pPr>
                <a:endParaRPr lang="en-US" sz="3200" kern="0">
                  <a:solidFill>
                    <a:srgbClr val="262626"/>
                  </a:solidFill>
                  <a:latin typeface="Arial" panose="020B0604020202020204"/>
                </a:endParaRPr>
              </a:p>
            </p:txBody>
          </p:sp>
          <p:sp>
            <p:nvSpPr>
              <p:cNvPr id="158" name="Rectangle 15">
                <a:extLst>
                  <a:ext uri="{FF2B5EF4-FFF2-40B4-BE49-F238E27FC236}">
                    <a16:creationId xmlns="" xmlns:a16="http://schemas.microsoft.com/office/drawing/2014/main" id="{23BC19D4-0FA4-433A-9884-FEBCE0C316E8}"/>
                  </a:ext>
                </a:extLst>
              </p:cNvPr>
              <p:cNvSpPr>
                <a:spLocks noChangeArrowheads="1"/>
              </p:cNvSpPr>
              <p:nvPr/>
            </p:nvSpPr>
            <p:spPr bwMode="auto">
              <a:xfrm>
                <a:off x="1548355" y="1481138"/>
                <a:ext cx="26988" cy="14288"/>
              </a:xfrm>
              <a:prstGeom prst="rect">
                <a:avLst/>
              </a:prstGeom>
              <a:solidFill>
                <a:srgbClr val="FFFFFF"/>
              </a:solidFill>
              <a:ln w="9525">
                <a:noFill/>
                <a:miter lim="800000"/>
              </a:ln>
            </p:spPr>
            <p:txBody>
              <a:bodyPr/>
              <a:lstStyle/>
              <a:p>
                <a:pPr defTabSz="1031240" eaLnBrk="1" fontAlgn="auto" hangingPunct="1">
                  <a:spcBef>
                    <a:spcPts val="0"/>
                  </a:spcBef>
                  <a:spcAft>
                    <a:spcPts val="0"/>
                  </a:spcAft>
                  <a:defRPr/>
                </a:pPr>
                <a:endParaRPr lang="en-US" sz="3200" kern="0">
                  <a:solidFill>
                    <a:srgbClr val="262626"/>
                  </a:solidFill>
                  <a:latin typeface="Arial" panose="020B0604020202020204"/>
                </a:endParaRPr>
              </a:p>
            </p:txBody>
          </p:sp>
          <p:sp>
            <p:nvSpPr>
              <p:cNvPr id="159" name="Rectangle 16">
                <a:extLst>
                  <a:ext uri="{FF2B5EF4-FFF2-40B4-BE49-F238E27FC236}">
                    <a16:creationId xmlns="" xmlns:a16="http://schemas.microsoft.com/office/drawing/2014/main" id="{C395C0FB-A08D-4280-B4A8-07B6165231CB}"/>
                  </a:ext>
                </a:extLst>
              </p:cNvPr>
              <p:cNvSpPr>
                <a:spLocks noChangeArrowheads="1"/>
              </p:cNvSpPr>
              <p:nvPr/>
            </p:nvSpPr>
            <p:spPr bwMode="auto">
              <a:xfrm>
                <a:off x="1548355" y="1509713"/>
                <a:ext cx="26988" cy="14288"/>
              </a:xfrm>
              <a:prstGeom prst="rect">
                <a:avLst/>
              </a:prstGeom>
              <a:solidFill>
                <a:srgbClr val="FFFFFF"/>
              </a:solidFill>
              <a:ln w="9525">
                <a:noFill/>
                <a:miter lim="800000"/>
              </a:ln>
            </p:spPr>
            <p:txBody>
              <a:bodyPr/>
              <a:lstStyle/>
              <a:p>
                <a:pPr defTabSz="1031240" eaLnBrk="1" fontAlgn="auto" hangingPunct="1">
                  <a:spcBef>
                    <a:spcPts val="0"/>
                  </a:spcBef>
                  <a:spcAft>
                    <a:spcPts val="0"/>
                  </a:spcAft>
                  <a:defRPr/>
                </a:pPr>
                <a:endParaRPr lang="en-US" sz="3200" kern="0">
                  <a:solidFill>
                    <a:srgbClr val="262626"/>
                  </a:solidFill>
                  <a:latin typeface="Arial" panose="020B0604020202020204"/>
                </a:endParaRPr>
              </a:p>
            </p:txBody>
          </p:sp>
        </p:grpSp>
      </p:grpSp>
      <p:grpSp>
        <p:nvGrpSpPr>
          <p:cNvPr id="51221" name="组合 159"/>
          <p:cNvGrpSpPr>
            <a:grpSpLocks/>
          </p:cNvGrpSpPr>
          <p:nvPr/>
        </p:nvGrpSpPr>
        <p:grpSpPr bwMode="auto">
          <a:xfrm>
            <a:off x="1427163" y="1793875"/>
            <a:ext cx="2767012" cy="808038"/>
            <a:chOff x="1236617" y="1725054"/>
            <a:chExt cx="2766940" cy="808530"/>
          </a:xfrm>
        </p:grpSpPr>
        <p:sp>
          <p:nvSpPr>
            <p:cNvPr id="51226"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4" name="Rectangle 161"/>
            <p:cNvSpPr>
              <a:spLocks noChangeArrowheads="1"/>
            </p:cNvSpPr>
            <p:nvPr/>
          </p:nvSpPr>
          <p:spPr bwMode="auto">
            <a:xfrm>
              <a:off x="2445614" y="1725054"/>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1224" name="组合 162"/>
          <p:cNvGrpSpPr>
            <a:grpSpLocks/>
          </p:cNvGrpSpPr>
          <p:nvPr/>
        </p:nvGrpSpPr>
        <p:grpSpPr bwMode="auto">
          <a:xfrm>
            <a:off x="898525" y="3373438"/>
            <a:ext cx="2765425" cy="808037"/>
            <a:chOff x="1236617" y="1725054"/>
            <a:chExt cx="2766940" cy="808530"/>
          </a:xfrm>
        </p:grpSpPr>
        <p:sp>
          <p:nvSpPr>
            <p:cNvPr id="5"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1225" name="Rectangle 161"/>
            <p:cNvSpPr>
              <a:spLocks noChangeArrowheads="1"/>
            </p:cNvSpPr>
            <p:nvPr/>
          </p:nvSpPr>
          <p:spPr bwMode="auto">
            <a:xfrm>
              <a:off x="2445614" y="1725054"/>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1227" name="组合 165"/>
          <p:cNvGrpSpPr>
            <a:grpSpLocks/>
          </p:cNvGrpSpPr>
          <p:nvPr/>
        </p:nvGrpSpPr>
        <p:grpSpPr bwMode="auto">
          <a:xfrm>
            <a:off x="1506538" y="4967288"/>
            <a:ext cx="2767012" cy="808037"/>
            <a:chOff x="1236617" y="1725054"/>
            <a:chExt cx="2766940" cy="808530"/>
          </a:xfrm>
        </p:grpSpPr>
        <p:sp>
          <p:nvSpPr>
            <p:cNvPr id="51222"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1223" name="Rectangle 161"/>
            <p:cNvSpPr>
              <a:spLocks noChangeArrowheads="1"/>
            </p:cNvSpPr>
            <p:nvPr/>
          </p:nvSpPr>
          <p:spPr bwMode="auto">
            <a:xfrm>
              <a:off x="2445614" y="1725054"/>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1230" name="组合 168"/>
          <p:cNvGrpSpPr>
            <a:grpSpLocks/>
          </p:cNvGrpSpPr>
          <p:nvPr/>
        </p:nvGrpSpPr>
        <p:grpSpPr bwMode="auto">
          <a:xfrm>
            <a:off x="8026400" y="1801813"/>
            <a:ext cx="2782888" cy="800100"/>
            <a:chOff x="1335035" y="1759812"/>
            <a:chExt cx="2782881" cy="800220"/>
          </a:xfrm>
        </p:grpSpPr>
        <p:sp>
          <p:nvSpPr>
            <p:cNvPr id="51220" name="TextBox 160"/>
            <p:cNvSpPr txBox="1">
              <a:spLocks noChangeArrowheads="1"/>
            </p:cNvSpPr>
            <p:nvPr/>
          </p:nvSpPr>
          <p:spPr bwMode="auto">
            <a:xfrm>
              <a:off x="1350976" y="2067589"/>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6" name="Rectangle 161"/>
            <p:cNvSpPr>
              <a:spLocks noChangeArrowheads="1"/>
            </p:cNvSpPr>
            <p:nvPr/>
          </p:nvSpPr>
          <p:spPr bwMode="auto">
            <a:xfrm>
              <a:off x="1335035" y="175981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1233" name="组合 171"/>
          <p:cNvGrpSpPr>
            <a:grpSpLocks/>
          </p:cNvGrpSpPr>
          <p:nvPr/>
        </p:nvGrpSpPr>
        <p:grpSpPr bwMode="auto">
          <a:xfrm>
            <a:off x="8650288" y="3378200"/>
            <a:ext cx="2782887" cy="800100"/>
            <a:chOff x="1335035" y="1759812"/>
            <a:chExt cx="2782881" cy="800220"/>
          </a:xfrm>
        </p:grpSpPr>
        <p:sp>
          <p:nvSpPr>
            <p:cNvPr id="7" name="TextBox 160"/>
            <p:cNvSpPr txBox="1">
              <a:spLocks noChangeArrowheads="1"/>
            </p:cNvSpPr>
            <p:nvPr/>
          </p:nvSpPr>
          <p:spPr bwMode="auto">
            <a:xfrm>
              <a:off x="1350976" y="2067589"/>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1219" name="Rectangle 161"/>
            <p:cNvSpPr>
              <a:spLocks noChangeArrowheads="1"/>
            </p:cNvSpPr>
            <p:nvPr/>
          </p:nvSpPr>
          <p:spPr bwMode="auto">
            <a:xfrm>
              <a:off x="1335035" y="175981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1236" name="组合 174"/>
          <p:cNvGrpSpPr>
            <a:grpSpLocks/>
          </p:cNvGrpSpPr>
          <p:nvPr/>
        </p:nvGrpSpPr>
        <p:grpSpPr bwMode="auto">
          <a:xfrm>
            <a:off x="7940675" y="4840288"/>
            <a:ext cx="2782888" cy="800100"/>
            <a:chOff x="1335035" y="1759812"/>
            <a:chExt cx="2782881" cy="800220"/>
          </a:xfrm>
        </p:grpSpPr>
        <p:sp>
          <p:nvSpPr>
            <p:cNvPr id="51216" name="TextBox 160"/>
            <p:cNvSpPr txBox="1">
              <a:spLocks noChangeArrowheads="1"/>
            </p:cNvSpPr>
            <p:nvPr/>
          </p:nvSpPr>
          <p:spPr bwMode="auto">
            <a:xfrm>
              <a:off x="1350976" y="2067589"/>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1217" name="Rectangle 161"/>
            <p:cNvSpPr>
              <a:spLocks noChangeArrowheads="1"/>
            </p:cNvSpPr>
            <p:nvPr/>
          </p:nvSpPr>
          <p:spPr bwMode="auto">
            <a:xfrm>
              <a:off x="1335035" y="1759812"/>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1000"/>
                                        <p:tgtEl>
                                          <p:spTgt spid="51203"/>
                                        </p:tgtEl>
                                      </p:cBhvr>
                                    </p:animEffect>
                                    <p:anim calcmode="lin" valueType="num">
                                      <p:cBhvr>
                                        <p:cTn id="8" dur="1000" fill="hold"/>
                                        <p:tgtEl>
                                          <p:spTgt spid="51203"/>
                                        </p:tgtEl>
                                        <p:attrNameLst>
                                          <p:attrName>ppt_x</p:attrName>
                                        </p:attrNameLst>
                                      </p:cBhvr>
                                      <p:tavLst>
                                        <p:tav tm="0">
                                          <p:val>
                                            <p:strVal val="#ppt_x"/>
                                          </p:val>
                                        </p:tav>
                                        <p:tav tm="100000">
                                          <p:val>
                                            <p:strVal val="#ppt_x"/>
                                          </p:val>
                                        </p:tav>
                                      </p:tavLst>
                                    </p:anim>
                                    <p:anim calcmode="lin" valueType="num">
                                      <p:cBhvr>
                                        <p:cTn id="9" dur="1000" fill="hold"/>
                                        <p:tgtEl>
                                          <p:spTgt spid="5120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06"/>
                                        </p:tgtEl>
                                        <p:attrNameLst>
                                          <p:attrName>style.visibility</p:attrName>
                                        </p:attrNameLst>
                                      </p:cBhvr>
                                      <p:to>
                                        <p:strVal val="visible"/>
                                      </p:to>
                                    </p:set>
                                    <p:animEffect transition="in" filter="fade">
                                      <p:cBhvr>
                                        <p:cTn id="14" dur="1000"/>
                                        <p:tgtEl>
                                          <p:spTgt spid="51206"/>
                                        </p:tgtEl>
                                      </p:cBhvr>
                                    </p:animEffect>
                                    <p:anim calcmode="lin" valueType="num">
                                      <p:cBhvr>
                                        <p:cTn id="15" dur="1000" fill="hold"/>
                                        <p:tgtEl>
                                          <p:spTgt spid="51206"/>
                                        </p:tgtEl>
                                        <p:attrNameLst>
                                          <p:attrName>ppt_x</p:attrName>
                                        </p:attrNameLst>
                                      </p:cBhvr>
                                      <p:tavLst>
                                        <p:tav tm="0">
                                          <p:val>
                                            <p:strVal val="#ppt_x"/>
                                          </p:val>
                                        </p:tav>
                                        <p:tav tm="100000">
                                          <p:val>
                                            <p:strVal val="#ppt_x"/>
                                          </p:val>
                                        </p:tav>
                                      </p:tavLst>
                                    </p:anim>
                                    <p:anim calcmode="lin" valueType="num">
                                      <p:cBhvr>
                                        <p:cTn id="16" dur="1000" fill="hold"/>
                                        <p:tgtEl>
                                          <p:spTgt spid="5120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230"/>
                                        </p:tgtEl>
                                        <p:attrNameLst>
                                          <p:attrName>style.visibility</p:attrName>
                                        </p:attrNameLst>
                                      </p:cBhvr>
                                      <p:to>
                                        <p:strVal val="visible"/>
                                      </p:to>
                                    </p:set>
                                    <p:animEffect transition="in" filter="fade">
                                      <p:cBhvr>
                                        <p:cTn id="21" dur="1000"/>
                                        <p:tgtEl>
                                          <p:spTgt spid="51230"/>
                                        </p:tgtEl>
                                      </p:cBhvr>
                                    </p:animEffect>
                                    <p:anim calcmode="lin" valueType="num">
                                      <p:cBhvr>
                                        <p:cTn id="22" dur="1000" fill="hold"/>
                                        <p:tgtEl>
                                          <p:spTgt spid="51230"/>
                                        </p:tgtEl>
                                        <p:attrNameLst>
                                          <p:attrName>ppt_x</p:attrName>
                                        </p:attrNameLst>
                                      </p:cBhvr>
                                      <p:tavLst>
                                        <p:tav tm="0">
                                          <p:val>
                                            <p:strVal val="#ppt_x"/>
                                          </p:val>
                                        </p:tav>
                                        <p:tav tm="100000">
                                          <p:val>
                                            <p:strVal val="#ppt_x"/>
                                          </p:val>
                                        </p:tav>
                                      </p:tavLst>
                                    </p:anim>
                                    <p:anim calcmode="lin" valueType="num">
                                      <p:cBhvr>
                                        <p:cTn id="23" dur="1000" fill="hold"/>
                                        <p:tgtEl>
                                          <p:spTgt spid="5123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1218"/>
                                        </p:tgtEl>
                                        <p:attrNameLst>
                                          <p:attrName>style.visibility</p:attrName>
                                        </p:attrNameLst>
                                      </p:cBhvr>
                                      <p:to>
                                        <p:strVal val="visible"/>
                                      </p:to>
                                    </p:set>
                                    <p:animEffect transition="in" filter="fade">
                                      <p:cBhvr>
                                        <p:cTn id="28" dur="1000"/>
                                        <p:tgtEl>
                                          <p:spTgt spid="51218"/>
                                        </p:tgtEl>
                                      </p:cBhvr>
                                    </p:animEffect>
                                    <p:anim calcmode="lin" valueType="num">
                                      <p:cBhvr>
                                        <p:cTn id="29" dur="1000" fill="hold"/>
                                        <p:tgtEl>
                                          <p:spTgt spid="51218"/>
                                        </p:tgtEl>
                                        <p:attrNameLst>
                                          <p:attrName>ppt_x</p:attrName>
                                        </p:attrNameLst>
                                      </p:cBhvr>
                                      <p:tavLst>
                                        <p:tav tm="0">
                                          <p:val>
                                            <p:strVal val="#ppt_x"/>
                                          </p:val>
                                        </p:tav>
                                        <p:tav tm="100000">
                                          <p:val>
                                            <p:strVal val="#ppt_x"/>
                                          </p:val>
                                        </p:tav>
                                      </p:tavLst>
                                    </p:anim>
                                    <p:anim calcmode="lin" valueType="num">
                                      <p:cBhvr>
                                        <p:cTn id="30" dur="1000" fill="hold"/>
                                        <p:tgtEl>
                                          <p:spTgt spid="5121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1233"/>
                                        </p:tgtEl>
                                        <p:attrNameLst>
                                          <p:attrName>style.visibility</p:attrName>
                                        </p:attrNameLst>
                                      </p:cBhvr>
                                      <p:to>
                                        <p:strVal val="visible"/>
                                      </p:to>
                                    </p:set>
                                    <p:animEffect transition="in" filter="fade">
                                      <p:cBhvr>
                                        <p:cTn id="35" dur="1000"/>
                                        <p:tgtEl>
                                          <p:spTgt spid="51233"/>
                                        </p:tgtEl>
                                      </p:cBhvr>
                                    </p:animEffect>
                                    <p:anim calcmode="lin" valueType="num">
                                      <p:cBhvr>
                                        <p:cTn id="36" dur="1000" fill="hold"/>
                                        <p:tgtEl>
                                          <p:spTgt spid="51233"/>
                                        </p:tgtEl>
                                        <p:attrNameLst>
                                          <p:attrName>ppt_x</p:attrName>
                                        </p:attrNameLst>
                                      </p:cBhvr>
                                      <p:tavLst>
                                        <p:tav tm="0">
                                          <p:val>
                                            <p:strVal val="#ppt_x"/>
                                          </p:val>
                                        </p:tav>
                                        <p:tav tm="100000">
                                          <p:val>
                                            <p:strVal val="#ppt_x"/>
                                          </p:val>
                                        </p:tav>
                                      </p:tavLst>
                                    </p:anim>
                                    <p:anim calcmode="lin" valueType="num">
                                      <p:cBhvr>
                                        <p:cTn id="37" dur="1000" fill="hold"/>
                                        <p:tgtEl>
                                          <p:spTgt spid="51233"/>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1215"/>
                                        </p:tgtEl>
                                        <p:attrNameLst>
                                          <p:attrName>style.visibility</p:attrName>
                                        </p:attrNameLst>
                                      </p:cBhvr>
                                      <p:to>
                                        <p:strVal val="visible"/>
                                      </p:to>
                                    </p:set>
                                    <p:animEffect transition="in" filter="fade">
                                      <p:cBhvr>
                                        <p:cTn id="42" dur="1000"/>
                                        <p:tgtEl>
                                          <p:spTgt spid="51215"/>
                                        </p:tgtEl>
                                      </p:cBhvr>
                                    </p:animEffect>
                                    <p:anim calcmode="lin" valueType="num">
                                      <p:cBhvr>
                                        <p:cTn id="43" dur="1000" fill="hold"/>
                                        <p:tgtEl>
                                          <p:spTgt spid="51215"/>
                                        </p:tgtEl>
                                        <p:attrNameLst>
                                          <p:attrName>ppt_x</p:attrName>
                                        </p:attrNameLst>
                                      </p:cBhvr>
                                      <p:tavLst>
                                        <p:tav tm="0">
                                          <p:val>
                                            <p:strVal val="#ppt_x"/>
                                          </p:val>
                                        </p:tav>
                                        <p:tav tm="100000">
                                          <p:val>
                                            <p:strVal val="#ppt_x"/>
                                          </p:val>
                                        </p:tav>
                                      </p:tavLst>
                                    </p:anim>
                                    <p:anim calcmode="lin" valueType="num">
                                      <p:cBhvr>
                                        <p:cTn id="44" dur="1000" fill="hold"/>
                                        <p:tgtEl>
                                          <p:spTgt spid="5121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1236"/>
                                        </p:tgtEl>
                                        <p:attrNameLst>
                                          <p:attrName>style.visibility</p:attrName>
                                        </p:attrNameLst>
                                      </p:cBhvr>
                                      <p:to>
                                        <p:strVal val="visible"/>
                                      </p:to>
                                    </p:set>
                                    <p:animEffect transition="in" filter="fade">
                                      <p:cBhvr>
                                        <p:cTn id="49" dur="1000"/>
                                        <p:tgtEl>
                                          <p:spTgt spid="51236"/>
                                        </p:tgtEl>
                                      </p:cBhvr>
                                    </p:animEffect>
                                    <p:anim calcmode="lin" valueType="num">
                                      <p:cBhvr>
                                        <p:cTn id="50" dur="1000" fill="hold"/>
                                        <p:tgtEl>
                                          <p:spTgt spid="51236"/>
                                        </p:tgtEl>
                                        <p:attrNameLst>
                                          <p:attrName>ppt_x</p:attrName>
                                        </p:attrNameLst>
                                      </p:cBhvr>
                                      <p:tavLst>
                                        <p:tav tm="0">
                                          <p:val>
                                            <p:strVal val="#ppt_x"/>
                                          </p:val>
                                        </p:tav>
                                        <p:tav tm="100000">
                                          <p:val>
                                            <p:strVal val="#ppt_x"/>
                                          </p:val>
                                        </p:tav>
                                      </p:tavLst>
                                    </p:anim>
                                    <p:anim calcmode="lin" valueType="num">
                                      <p:cBhvr>
                                        <p:cTn id="51" dur="1000" fill="hold"/>
                                        <p:tgtEl>
                                          <p:spTgt spid="5123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1209"/>
                                        </p:tgtEl>
                                        <p:attrNameLst>
                                          <p:attrName>style.visibility</p:attrName>
                                        </p:attrNameLst>
                                      </p:cBhvr>
                                      <p:to>
                                        <p:strVal val="visible"/>
                                      </p:to>
                                    </p:set>
                                    <p:animEffect transition="in" filter="fade">
                                      <p:cBhvr>
                                        <p:cTn id="56" dur="1000"/>
                                        <p:tgtEl>
                                          <p:spTgt spid="51209"/>
                                        </p:tgtEl>
                                      </p:cBhvr>
                                    </p:animEffect>
                                    <p:anim calcmode="lin" valueType="num">
                                      <p:cBhvr>
                                        <p:cTn id="57" dur="1000" fill="hold"/>
                                        <p:tgtEl>
                                          <p:spTgt spid="51209"/>
                                        </p:tgtEl>
                                        <p:attrNameLst>
                                          <p:attrName>ppt_x</p:attrName>
                                        </p:attrNameLst>
                                      </p:cBhvr>
                                      <p:tavLst>
                                        <p:tav tm="0">
                                          <p:val>
                                            <p:strVal val="#ppt_x"/>
                                          </p:val>
                                        </p:tav>
                                        <p:tav tm="100000">
                                          <p:val>
                                            <p:strVal val="#ppt_x"/>
                                          </p:val>
                                        </p:tav>
                                      </p:tavLst>
                                    </p:anim>
                                    <p:anim calcmode="lin" valueType="num">
                                      <p:cBhvr>
                                        <p:cTn id="58" dur="1000" fill="hold"/>
                                        <p:tgtEl>
                                          <p:spTgt spid="51209"/>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1227"/>
                                        </p:tgtEl>
                                        <p:attrNameLst>
                                          <p:attrName>style.visibility</p:attrName>
                                        </p:attrNameLst>
                                      </p:cBhvr>
                                      <p:to>
                                        <p:strVal val="visible"/>
                                      </p:to>
                                    </p:set>
                                    <p:animEffect transition="in" filter="fade">
                                      <p:cBhvr>
                                        <p:cTn id="63" dur="1000"/>
                                        <p:tgtEl>
                                          <p:spTgt spid="51227"/>
                                        </p:tgtEl>
                                      </p:cBhvr>
                                    </p:animEffect>
                                    <p:anim calcmode="lin" valueType="num">
                                      <p:cBhvr>
                                        <p:cTn id="64" dur="1000" fill="hold"/>
                                        <p:tgtEl>
                                          <p:spTgt spid="51227"/>
                                        </p:tgtEl>
                                        <p:attrNameLst>
                                          <p:attrName>ppt_x</p:attrName>
                                        </p:attrNameLst>
                                      </p:cBhvr>
                                      <p:tavLst>
                                        <p:tav tm="0">
                                          <p:val>
                                            <p:strVal val="#ppt_x"/>
                                          </p:val>
                                        </p:tav>
                                        <p:tav tm="100000">
                                          <p:val>
                                            <p:strVal val="#ppt_x"/>
                                          </p:val>
                                        </p:tav>
                                      </p:tavLst>
                                    </p:anim>
                                    <p:anim calcmode="lin" valueType="num">
                                      <p:cBhvr>
                                        <p:cTn id="65" dur="1000" fill="hold"/>
                                        <p:tgtEl>
                                          <p:spTgt spid="51227"/>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1212"/>
                                        </p:tgtEl>
                                        <p:attrNameLst>
                                          <p:attrName>style.visibility</p:attrName>
                                        </p:attrNameLst>
                                      </p:cBhvr>
                                      <p:to>
                                        <p:strVal val="visible"/>
                                      </p:to>
                                    </p:set>
                                    <p:animEffect transition="in" filter="fade">
                                      <p:cBhvr>
                                        <p:cTn id="70" dur="1000"/>
                                        <p:tgtEl>
                                          <p:spTgt spid="51212"/>
                                        </p:tgtEl>
                                      </p:cBhvr>
                                    </p:animEffect>
                                    <p:anim calcmode="lin" valueType="num">
                                      <p:cBhvr>
                                        <p:cTn id="71" dur="1000" fill="hold"/>
                                        <p:tgtEl>
                                          <p:spTgt spid="51212"/>
                                        </p:tgtEl>
                                        <p:attrNameLst>
                                          <p:attrName>ppt_x</p:attrName>
                                        </p:attrNameLst>
                                      </p:cBhvr>
                                      <p:tavLst>
                                        <p:tav tm="0">
                                          <p:val>
                                            <p:strVal val="#ppt_x"/>
                                          </p:val>
                                        </p:tav>
                                        <p:tav tm="100000">
                                          <p:val>
                                            <p:strVal val="#ppt_x"/>
                                          </p:val>
                                        </p:tav>
                                      </p:tavLst>
                                    </p:anim>
                                    <p:anim calcmode="lin" valueType="num">
                                      <p:cBhvr>
                                        <p:cTn id="72" dur="1000" fill="hold"/>
                                        <p:tgtEl>
                                          <p:spTgt spid="51212"/>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1224"/>
                                        </p:tgtEl>
                                        <p:attrNameLst>
                                          <p:attrName>style.visibility</p:attrName>
                                        </p:attrNameLst>
                                      </p:cBhvr>
                                      <p:to>
                                        <p:strVal val="visible"/>
                                      </p:to>
                                    </p:set>
                                    <p:animEffect transition="in" filter="fade">
                                      <p:cBhvr>
                                        <p:cTn id="77" dur="1000"/>
                                        <p:tgtEl>
                                          <p:spTgt spid="51224"/>
                                        </p:tgtEl>
                                      </p:cBhvr>
                                    </p:animEffect>
                                    <p:anim calcmode="lin" valueType="num">
                                      <p:cBhvr>
                                        <p:cTn id="78" dur="1000" fill="hold"/>
                                        <p:tgtEl>
                                          <p:spTgt spid="51224"/>
                                        </p:tgtEl>
                                        <p:attrNameLst>
                                          <p:attrName>ppt_x</p:attrName>
                                        </p:attrNameLst>
                                      </p:cBhvr>
                                      <p:tavLst>
                                        <p:tav tm="0">
                                          <p:val>
                                            <p:strVal val="#ppt_x"/>
                                          </p:val>
                                        </p:tav>
                                        <p:tav tm="100000">
                                          <p:val>
                                            <p:strVal val="#ppt_x"/>
                                          </p:val>
                                        </p:tav>
                                      </p:tavLst>
                                    </p:anim>
                                    <p:anim calcmode="lin" valueType="num">
                                      <p:cBhvr>
                                        <p:cTn id="79" dur="1000" fill="hold"/>
                                        <p:tgtEl>
                                          <p:spTgt spid="51224"/>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1221"/>
                                        </p:tgtEl>
                                        <p:attrNameLst>
                                          <p:attrName>style.visibility</p:attrName>
                                        </p:attrNameLst>
                                      </p:cBhvr>
                                      <p:to>
                                        <p:strVal val="visible"/>
                                      </p:to>
                                    </p:set>
                                    <p:animEffect transition="in" filter="fade">
                                      <p:cBhvr>
                                        <p:cTn id="84" dur="1000"/>
                                        <p:tgtEl>
                                          <p:spTgt spid="51221"/>
                                        </p:tgtEl>
                                      </p:cBhvr>
                                    </p:animEffect>
                                    <p:anim calcmode="lin" valueType="num">
                                      <p:cBhvr>
                                        <p:cTn id="85" dur="1000" fill="hold"/>
                                        <p:tgtEl>
                                          <p:spTgt spid="51221"/>
                                        </p:tgtEl>
                                        <p:attrNameLst>
                                          <p:attrName>ppt_x</p:attrName>
                                        </p:attrNameLst>
                                      </p:cBhvr>
                                      <p:tavLst>
                                        <p:tav tm="0">
                                          <p:val>
                                            <p:strVal val="#ppt_x"/>
                                          </p:val>
                                        </p:tav>
                                        <p:tav tm="100000">
                                          <p:val>
                                            <p:strVal val="#ppt_x"/>
                                          </p:val>
                                        </p:tav>
                                      </p:tavLst>
                                    </p:anim>
                                    <p:anim calcmode="lin" valueType="num">
                                      <p:cBhvr>
                                        <p:cTn id="86" dur="1000" fill="hold"/>
                                        <p:tgtEl>
                                          <p:spTgt spid="51221"/>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1201"/>
                                        </p:tgtEl>
                                        <p:attrNameLst>
                                          <p:attrName>style.visibility</p:attrName>
                                        </p:attrNameLst>
                                      </p:cBhvr>
                                      <p:to>
                                        <p:strVal val="visible"/>
                                      </p:to>
                                    </p:set>
                                    <p:animEffect transition="in" filter="fade">
                                      <p:cBhvr>
                                        <p:cTn id="91" dur="1000"/>
                                        <p:tgtEl>
                                          <p:spTgt spid="51201"/>
                                        </p:tgtEl>
                                      </p:cBhvr>
                                    </p:animEffect>
                                    <p:anim calcmode="lin" valueType="num">
                                      <p:cBhvr>
                                        <p:cTn id="92" dur="1000" fill="hold"/>
                                        <p:tgtEl>
                                          <p:spTgt spid="51201"/>
                                        </p:tgtEl>
                                        <p:attrNameLst>
                                          <p:attrName>ppt_x</p:attrName>
                                        </p:attrNameLst>
                                      </p:cBhvr>
                                      <p:tavLst>
                                        <p:tav tm="0">
                                          <p:val>
                                            <p:strVal val="#ppt_x"/>
                                          </p:val>
                                        </p:tav>
                                        <p:tav tm="100000">
                                          <p:val>
                                            <p:strVal val="#ppt_x"/>
                                          </p:val>
                                        </p:tav>
                                      </p:tavLst>
                                    </p:anim>
                                    <p:anim calcmode="lin" valueType="num">
                                      <p:cBhvr>
                                        <p:cTn id="93" dur="1000" fill="hold"/>
                                        <p:tgtEl>
                                          <p:spTgt spid="51201"/>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133"/>
                                        </p:tgtEl>
                                        <p:attrNameLst>
                                          <p:attrName>style.visibility</p:attrName>
                                        </p:attrNameLst>
                                      </p:cBhvr>
                                      <p:to>
                                        <p:strVal val="visible"/>
                                      </p:to>
                                    </p:set>
                                    <p:animEffect transition="in" filter="fade">
                                      <p:cBhvr>
                                        <p:cTn id="98" dur="1000"/>
                                        <p:tgtEl>
                                          <p:spTgt spid="133"/>
                                        </p:tgtEl>
                                      </p:cBhvr>
                                    </p:animEffect>
                                    <p:anim calcmode="lin" valueType="num">
                                      <p:cBhvr>
                                        <p:cTn id="99" dur="1000" fill="hold"/>
                                        <p:tgtEl>
                                          <p:spTgt spid="133"/>
                                        </p:tgtEl>
                                        <p:attrNameLst>
                                          <p:attrName>ppt_x</p:attrName>
                                        </p:attrNameLst>
                                      </p:cBhvr>
                                      <p:tavLst>
                                        <p:tav tm="0">
                                          <p:val>
                                            <p:strVal val="#ppt_x"/>
                                          </p:val>
                                        </p:tav>
                                        <p:tav tm="100000">
                                          <p:val>
                                            <p:strVal val="#ppt_x"/>
                                          </p:val>
                                        </p:tav>
                                      </p:tavLst>
                                    </p:anim>
                                    <p:anim calcmode="lin" valueType="num">
                                      <p:cBhvr>
                                        <p:cTn id="100"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231">
            <a:extLst>
              <a:ext uri="{FF2B5EF4-FFF2-40B4-BE49-F238E27FC236}">
                <a16:creationId xmlns="" xmlns:a16="http://schemas.microsoft.com/office/drawing/2014/main" id="{1F37E2D4-66FA-4199-A567-8796EAD95291}"/>
              </a:ext>
            </a:extLst>
          </p:cNvPr>
          <p:cNvGrpSpPr/>
          <p:nvPr/>
        </p:nvGrpSpPr>
        <p:grpSpPr>
          <a:xfrm>
            <a:off x="1380382" y="2967428"/>
            <a:ext cx="2324593" cy="923143"/>
            <a:chOff x="1185155" y="2341843"/>
            <a:chExt cx="1732920" cy="688178"/>
          </a:xfrm>
          <a:solidFill>
            <a:srgbClr val="A6CF4B"/>
          </a:solidFill>
        </p:grpSpPr>
        <p:sp>
          <p:nvSpPr>
            <p:cNvPr id="49" name="Freeform 36">
              <a:extLst>
                <a:ext uri="{FF2B5EF4-FFF2-40B4-BE49-F238E27FC236}">
                  <a16:creationId xmlns="" xmlns:a16="http://schemas.microsoft.com/office/drawing/2014/main" id="{E969DD95-DDA4-42C1-A789-0D46C97FFB6B}"/>
                </a:ext>
              </a:extLst>
            </p:cNvPr>
            <p:cNvSpPr/>
            <p:nvPr/>
          </p:nvSpPr>
          <p:spPr bwMode="auto">
            <a:xfrm rot="5400000">
              <a:off x="2607246"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nvGrpSpPr>
            <p:cNvPr id="50" name="Group 71">
              <a:extLst>
                <a:ext uri="{FF2B5EF4-FFF2-40B4-BE49-F238E27FC236}">
                  <a16:creationId xmlns="" xmlns:a16="http://schemas.microsoft.com/office/drawing/2014/main" id="{AAC7A9BA-7D64-4DB1-84AA-E92077BDE3F2}"/>
                </a:ext>
              </a:extLst>
            </p:cNvPr>
            <p:cNvGrpSpPr/>
            <p:nvPr/>
          </p:nvGrpSpPr>
          <p:grpSpPr>
            <a:xfrm rot="5400000">
              <a:off x="2039780" y="2480127"/>
              <a:ext cx="444754" cy="247916"/>
              <a:chOff x="1795463" y="1947863"/>
              <a:chExt cx="566738" cy="315913"/>
            </a:xfrm>
            <a:grpFill/>
          </p:grpSpPr>
          <p:sp>
            <p:nvSpPr>
              <p:cNvPr id="66" name="Freeform 37">
                <a:extLst>
                  <a:ext uri="{FF2B5EF4-FFF2-40B4-BE49-F238E27FC236}">
                    <a16:creationId xmlns="" xmlns:a16="http://schemas.microsoft.com/office/drawing/2014/main" id="{B49A0A99-1405-482A-BAE0-477A64147619}"/>
                  </a:ext>
                </a:extLst>
              </p:cNvPr>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67" name="Rectangle 48">
                <a:extLst>
                  <a:ext uri="{FF2B5EF4-FFF2-40B4-BE49-F238E27FC236}">
                    <a16:creationId xmlns="" xmlns:a16="http://schemas.microsoft.com/office/drawing/2014/main" id="{A22F4E55-35A5-4E79-A770-92503228FC88}"/>
                  </a:ext>
                </a:extLst>
              </p:cNvPr>
              <p:cNvSpPr>
                <a:spLocks noChangeArrowheads="1"/>
              </p:cNvSpPr>
              <p:nvPr/>
            </p:nvSpPr>
            <p:spPr bwMode="auto">
              <a:xfrm>
                <a:off x="1941513" y="2078038"/>
                <a:ext cx="420688"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51" name="Group 72">
              <a:extLst>
                <a:ext uri="{FF2B5EF4-FFF2-40B4-BE49-F238E27FC236}">
                  <a16:creationId xmlns="" xmlns:a16="http://schemas.microsoft.com/office/drawing/2014/main" id="{DE686168-550C-4166-9986-A7A57CF94998}"/>
                </a:ext>
              </a:extLst>
            </p:cNvPr>
            <p:cNvGrpSpPr/>
            <p:nvPr/>
          </p:nvGrpSpPr>
          <p:grpSpPr>
            <a:xfrm rot="5400000">
              <a:off x="2349364" y="2531828"/>
              <a:ext cx="325156" cy="264111"/>
              <a:chOff x="1947863" y="1619250"/>
              <a:chExt cx="414338" cy="336550"/>
            </a:xfrm>
            <a:grpFill/>
          </p:grpSpPr>
          <p:sp>
            <p:nvSpPr>
              <p:cNvPr id="64" name="Freeform 38">
                <a:extLst>
                  <a:ext uri="{FF2B5EF4-FFF2-40B4-BE49-F238E27FC236}">
                    <a16:creationId xmlns="" xmlns:a16="http://schemas.microsoft.com/office/drawing/2014/main" id="{B946E5FC-DC70-4E46-9F09-06045254411C}"/>
                  </a:ext>
                </a:extLst>
              </p:cNvPr>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65" name="Rectangle 49">
                <a:extLst>
                  <a:ext uri="{FF2B5EF4-FFF2-40B4-BE49-F238E27FC236}">
                    <a16:creationId xmlns="" xmlns:a16="http://schemas.microsoft.com/office/drawing/2014/main" id="{013FEC73-B508-4CEC-93A6-BD6E7F8AAA87}"/>
                  </a:ext>
                </a:extLst>
              </p:cNvPr>
              <p:cNvSpPr>
                <a:spLocks noChangeArrowheads="1"/>
              </p:cNvSpPr>
              <p:nvPr/>
            </p:nvSpPr>
            <p:spPr bwMode="auto">
              <a:xfrm>
                <a:off x="2109788" y="1760538"/>
                <a:ext cx="252413" cy="53975"/>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52" name="Group 70">
              <a:extLst>
                <a:ext uri="{FF2B5EF4-FFF2-40B4-BE49-F238E27FC236}">
                  <a16:creationId xmlns="" xmlns:a16="http://schemas.microsoft.com/office/drawing/2014/main" id="{7650EE89-5C4C-4246-9418-F78CBCD7BE13}"/>
                </a:ext>
              </a:extLst>
            </p:cNvPr>
            <p:cNvGrpSpPr/>
            <p:nvPr/>
          </p:nvGrpSpPr>
          <p:grpSpPr>
            <a:xfrm rot="5400000">
              <a:off x="1768817" y="2472030"/>
              <a:ext cx="484620" cy="224246"/>
              <a:chOff x="1744663" y="2282825"/>
              <a:chExt cx="617538" cy="285750"/>
            </a:xfrm>
            <a:grpFill/>
          </p:grpSpPr>
          <p:sp>
            <p:nvSpPr>
              <p:cNvPr id="62" name="Freeform 39">
                <a:extLst>
                  <a:ext uri="{FF2B5EF4-FFF2-40B4-BE49-F238E27FC236}">
                    <a16:creationId xmlns="" xmlns:a16="http://schemas.microsoft.com/office/drawing/2014/main" id="{DECDCE66-FD3E-47FE-94D1-AEE415636E76}"/>
                  </a:ext>
                </a:extLst>
              </p:cNvPr>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63" name="Rectangle 50">
                <a:extLst>
                  <a:ext uri="{FF2B5EF4-FFF2-40B4-BE49-F238E27FC236}">
                    <a16:creationId xmlns="" xmlns:a16="http://schemas.microsoft.com/office/drawing/2014/main" id="{E320E882-1612-4197-AE53-825A2EC437FD}"/>
                  </a:ext>
                </a:extLst>
              </p:cNvPr>
              <p:cNvSpPr>
                <a:spLocks noChangeArrowheads="1"/>
              </p:cNvSpPr>
              <p:nvPr/>
            </p:nvSpPr>
            <p:spPr bwMode="auto">
              <a:xfrm>
                <a:off x="1881188" y="2403475"/>
                <a:ext cx="481013"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53" name="Group 69">
              <a:extLst>
                <a:ext uri="{FF2B5EF4-FFF2-40B4-BE49-F238E27FC236}">
                  <a16:creationId xmlns="" xmlns:a16="http://schemas.microsoft.com/office/drawing/2014/main" id="{A1BB4C20-4039-4865-880F-2E0A639BF820}"/>
                </a:ext>
              </a:extLst>
            </p:cNvPr>
            <p:cNvGrpSpPr/>
            <p:nvPr/>
          </p:nvGrpSpPr>
          <p:grpSpPr>
            <a:xfrm rot="5400000">
              <a:off x="1527752" y="2491339"/>
              <a:ext cx="469670" cy="200576"/>
              <a:chOff x="1763713" y="2614613"/>
              <a:chExt cx="598488" cy="255588"/>
            </a:xfrm>
            <a:grpFill/>
          </p:grpSpPr>
          <p:sp>
            <p:nvSpPr>
              <p:cNvPr id="60" name="Freeform 45">
                <a:extLst>
                  <a:ext uri="{FF2B5EF4-FFF2-40B4-BE49-F238E27FC236}">
                    <a16:creationId xmlns="" xmlns:a16="http://schemas.microsoft.com/office/drawing/2014/main" id="{C01FDB03-DC7F-4A59-BE74-46332335C081}"/>
                  </a:ext>
                </a:extLst>
              </p:cNvPr>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61" name="Rectangle 51">
                <a:extLst>
                  <a:ext uri="{FF2B5EF4-FFF2-40B4-BE49-F238E27FC236}">
                    <a16:creationId xmlns="" xmlns:a16="http://schemas.microsoft.com/office/drawing/2014/main" id="{5AB8940F-AB35-48C5-AAF2-1A9AD878EACF}"/>
                  </a:ext>
                </a:extLst>
              </p:cNvPr>
              <p:cNvSpPr>
                <a:spLocks noChangeArrowheads="1"/>
              </p:cNvSpPr>
              <p:nvPr/>
            </p:nvSpPr>
            <p:spPr bwMode="auto">
              <a:xfrm>
                <a:off x="1881188" y="2719388"/>
                <a:ext cx="481013"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54" name="Group 68">
              <a:extLst>
                <a:ext uri="{FF2B5EF4-FFF2-40B4-BE49-F238E27FC236}">
                  <a16:creationId xmlns="" xmlns:a16="http://schemas.microsoft.com/office/drawing/2014/main" id="{133EF01E-45BB-4B77-A31D-1537CC4552AA}"/>
                </a:ext>
              </a:extLst>
            </p:cNvPr>
            <p:cNvGrpSpPr/>
            <p:nvPr/>
          </p:nvGrpSpPr>
          <p:grpSpPr>
            <a:xfrm rot="5400000">
              <a:off x="1303507" y="2543663"/>
              <a:ext cx="399905" cy="165693"/>
              <a:chOff x="1852613" y="2967038"/>
              <a:chExt cx="509588" cy="211138"/>
            </a:xfrm>
            <a:grpFill/>
          </p:grpSpPr>
          <p:sp>
            <p:nvSpPr>
              <p:cNvPr id="58" name="Freeform 46">
                <a:extLst>
                  <a:ext uri="{FF2B5EF4-FFF2-40B4-BE49-F238E27FC236}">
                    <a16:creationId xmlns="" xmlns:a16="http://schemas.microsoft.com/office/drawing/2014/main" id="{5E9ADF23-16D2-417B-A65A-82A8EC0AA17E}"/>
                  </a:ext>
                </a:extLst>
              </p:cNvPr>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59" name="Rectangle 52">
                <a:extLst>
                  <a:ext uri="{FF2B5EF4-FFF2-40B4-BE49-F238E27FC236}">
                    <a16:creationId xmlns="" xmlns:a16="http://schemas.microsoft.com/office/drawing/2014/main" id="{A79FE17A-4F2E-4CD4-B35C-0F6EF6ADEC46}"/>
                  </a:ext>
                </a:extLst>
              </p:cNvPr>
              <p:cNvSpPr>
                <a:spLocks noChangeArrowheads="1"/>
              </p:cNvSpPr>
              <p:nvPr/>
            </p:nvSpPr>
            <p:spPr bwMode="auto">
              <a:xfrm>
                <a:off x="1941513" y="3040063"/>
                <a:ext cx="420688"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55" name="Group 67">
              <a:extLst>
                <a:ext uri="{FF2B5EF4-FFF2-40B4-BE49-F238E27FC236}">
                  <a16:creationId xmlns="" xmlns:a16="http://schemas.microsoft.com/office/drawing/2014/main" id="{9F40AAB8-3773-4FB2-8815-EBF5D3DD576B}"/>
                </a:ext>
              </a:extLst>
            </p:cNvPr>
            <p:cNvGrpSpPr/>
            <p:nvPr/>
          </p:nvGrpSpPr>
          <p:grpSpPr>
            <a:xfrm rot="5400000">
              <a:off x="1123488" y="2626510"/>
              <a:ext cx="261620" cy="138285"/>
              <a:chOff x="2028826" y="3302000"/>
              <a:chExt cx="333375" cy="176213"/>
            </a:xfrm>
            <a:grpFill/>
          </p:grpSpPr>
          <p:sp>
            <p:nvSpPr>
              <p:cNvPr id="56" name="Freeform 44">
                <a:extLst>
                  <a:ext uri="{FF2B5EF4-FFF2-40B4-BE49-F238E27FC236}">
                    <a16:creationId xmlns="" xmlns:a16="http://schemas.microsoft.com/office/drawing/2014/main" id="{CB586586-22E7-4276-81F9-ABDC9523E431}"/>
                  </a:ext>
                </a:extLst>
              </p:cNvPr>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57" name="Rectangle 53">
                <a:extLst>
                  <a:ext uri="{FF2B5EF4-FFF2-40B4-BE49-F238E27FC236}">
                    <a16:creationId xmlns="" xmlns:a16="http://schemas.microsoft.com/office/drawing/2014/main" id="{9AC62286-F6D9-41A7-9313-8ADF5944FCBB}"/>
                  </a:ext>
                </a:extLst>
              </p:cNvPr>
              <p:cNvSpPr>
                <a:spLocks noChangeArrowheads="1"/>
              </p:cNvSpPr>
              <p:nvPr/>
            </p:nvSpPr>
            <p:spPr bwMode="auto">
              <a:xfrm>
                <a:off x="2092326" y="3357563"/>
                <a:ext cx="269875"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68" name="Group 230">
            <a:extLst>
              <a:ext uri="{FF2B5EF4-FFF2-40B4-BE49-F238E27FC236}">
                <a16:creationId xmlns="" xmlns:a16="http://schemas.microsoft.com/office/drawing/2014/main" id="{7093A9BF-624B-460E-B1F3-12A4233CB58A}"/>
              </a:ext>
            </a:extLst>
          </p:cNvPr>
          <p:cNvGrpSpPr/>
          <p:nvPr/>
        </p:nvGrpSpPr>
        <p:grpSpPr>
          <a:xfrm>
            <a:off x="932509" y="3472780"/>
            <a:ext cx="2319579" cy="889437"/>
            <a:chOff x="851278" y="2718569"/>
            <a:chExt cx="1729182" cy="663051"/>
          </a:xfrm>
          <a:solidFill>
            <a:srgbClr val="A6CF4B"/>
          </a:solidFill>
        </p:grpSpPr>
        <p:sp>
          <p:nvSpPr>
            <p:cNvPr id="69" name="Freeform 47">
              <a:extLst>
                <a:ext uri="{FF2B5EF4-FFF2-40B4-BE49-F238E27FC236}">
                  <a16:creationId xmlns="" xmlns:a16="http://schemas.microsoft.com/office/drawing/2014/main" id="{07E74E7F-CA08-49FC-A382-2A2A219C9EC3}"/>
                </a:ext>
              </a:extLst>
            </p:cNvPr>
            <p:cNvSpPr/>
            <p:nvPr/>
          </p:nvSpPr>
          <p:spPr bwMode="auto">
            <a:xfrm rot="5400000">
              <a:off x="850656" y="2719191"/>
              <a:ext cx="311452" cy="310207"/>
            </a:xfrm>
            <a:custGeom>
              <a:avLst/>
              <a:gdLst/>
              <a:ahLst/>
              <a:cxnLst>
                <a:cxn ang="0">
                  <a:pos x="0" y="79"/>
                </a:cxn>
                <a:cxn ang="0">
                  <a:pos x="24" y="23"/>
                </a:cxn>
                <a:cxn ang="0">
                  <a:pos x="79" y="0"/>
                </a:cxn>
                <a:cxn ang="0">
                  <a:pos x="135" y="23"/>
                </a:cxn>
                <a:cxn ang="0">
                  <a:pos x="158" y="79"/>
                </a:cxn>
                <a:cxn ang="0">
                  <a:pos x="135" y="135"/>
                </a:cxn>
                <a:cxn ang="0">
                  <a:pos x="79" y="158"/>
                </a:cxn>
                <a:cxn ang="0">
                  <a:pos x="24" y="135"/>
                </a:cxn>
                <a:cxn ang="0">
                  <a:pos x="0" y="79"/>
                </a:cxn>
              </a:cxnLst>
              <a:rect l="0" t="0" r="r" b="b"/>
              <a:pathLst>
                <a:path w="158" h="158">
                  <a:moveTo>
                    <a:pt x="0" y="79"/>
                  </a:moveTo>
                  <a:cubicBezTo>
                    <a:pt x="0" y="57"/>
                    <a:pt x="8" y="39"/>
                    <a:pt x="24" y="23"/>
                  </a:cubicBezTo>
                  <a:cubicBezTo>
                    <a:pt x="39" y="8"/>
                    <a:pt x="58" y="0"/>
                    <a:pt x="79" y="0"/>
                  </a:cubicBezTo>
                  <a:cubicBezTo>
                    <a:pt x="101" y="0"/>
                    <a:pt x="120" y="8"/>
                    <a:pt x="135" y="23"/>
                  </a:cubicBez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nvGrpSpPr>
            <p:cNvPr id="70" name="Group 62">
              <a:extLst>
                <a:ext uri="{FF2B5EF4-FFF2-40B4-BE49-F238E27FC236}">
                  <a16:creationId xmlns="" xmlns:a16="http://schemas.microsoft.com/office/drawing/2014/main" id="{01AD2009-C12B-4B21-B4F0-79FF4B9611B6}"/>
                </a:ext>
              </a:extLst>
            </p:cNvPr>
            <p:cNvGrpSpPr/>
            <p:nvPr/>
          </p:nvGrpSpPr>
          <p:grpSpPr>
            <a:xfrm rot="5400000">
              <a:off x="2063451" y="3015353"/>
              <a:ext cx="397412" cy="165693"/>
              <a:chOff x="2387601" y="2000250"/>
              <a:chExt cx="506412" cy="211138"/>
            </a:xfrm>
            <a:grpFill/>
          </p:grpSpPr>
          <p:sp>
            <p:nvSpPr>
              <p:cNvPr id="86" name="Freeform 41">
                <a:extLst>
                  <a:ext uri="{FF2B5EF4-FFF2-40B4-BE49-F238E27FC236}">
                    <a16:creationId xmlns="" xmlns:a16="http://schemas.microsoft.com/office/drawing/2014/main" id="{2FA8911B-8B75-473E-96DC-380E8DA78D75}"/>
                  </a:ext>
                </a:extLst>
              </p:cNvPr>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87" name="Rectangle 54">
                <a:extLst>
                  <a:ext uri="{FF2B5EF4-FFF2-40B4-BE49-F238E27FC236}">
                    <a16:creationId xmlns="" xmlns:a16="http://schemas.microsoft.com/office/drawing/2014/main" id="{8B2EDE2E-5068-4524-B3DC-D408ED266669}"/>
                  </a:ext>
                </a:extLst>
              </p:cNvPr>
              <p:cNvSpPr>
                <a:spLocks noChangeArrowheads="1"/>
              </p:cNvSpPr>
              <p:nvPr/>
            </p:nvSpPr>
            <p:spPr bwMode="auto">
              <a:xfrm>
                <a:off x="2387601" y="2078038"/>
                <a:ext cx="422275"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71" name="Group 61">
              <a:extLst>
                <a:ext uri="{FF2B5EF4-FFF2-40B4-BE49-F238E27FC236}">
                  <a16:creationId xmlns="" xmlns:a16="http://schemas.microsoft.com/office/drawing/2014/main" id="{84A4682C-B516-47A3-8D4F-89280B01CF3A}"/>
                </a:ext>
              </a:extLst>
            </p:cNvPr>
            <p:cNvGrpSpPr/>
            <p:nvPr/>
          </p:nvGrpSpPr>
          <p:grpSpPr>
            <a:xfrm rot="5400000">
              <a:off x="2381754" y="2961161"/>
              <a:ext cx="260374" cy="137039"/>
              <a:chOff x="2387601" y="1700213"/>
              <a:chExt cx="331788" cy="174625"/>
            </a:xfrm>
            <a:grpFill/>
          </p:grpSpPr>
          <p:sp>
            <p:nvSpPr>
              <p:cNvPr id="84" name="Freeform 40">
                <a:extLst>
                  <a:ext uri="{FF2B5EF4-FFF2-40B4-BE49-F238E27FC236}">
                    <a16:creationId xmlns="" xmlns:a16="http://schemas.microsoft.com/office/drawing/2014/main" id="{930E8D18-1A52-406D-9F17-6EAA5808C1BB}"/>
                  </a:ext>
                </a:extLst>
              </p:cNvPr>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85" name="Rectangle 55">
                <a:extLst>
                  <a:ext uri="{FF2B5EF4-FFF2-40B4-BE49-F238E27FC236}">
                    <a16:creationId xmlns="" xmlns:a16="http://schemas.microsoft.com/office/drawing/2014/main" id="{57F0F01D-1A7F-46E5-85B3-8B0162CB647F}"/>
                  </a:ext>
                </a:extLst>
              </p:cNvPr>
              <p:cNvSpPr>
                <a:spLocks noChangeArrowheads="1"/>
              </p:cNvSpPr>
              <p:nvPr/>
            </p:nvSpPr>
            <p:spPr bwMode="auto">
              <a:xfrm>
                <a:off x="2387601" y="1760538"/>
                <a:ext cx="254000" cy="53975"/>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72" name="Group 63">
              <a:extLst>
                <a:ext uri="{FF2B5EF4-FFF2-40B4-BE49-F238E27FC236}">
                  <a16:creationId xmlns="" xmlns:a16="http://schemas.microsoft.com/office/drawing/2014/main" id="{FDC947B1-F27D-4B61-9193-E3A7401BAAC7}"/>
                </a:ext>
              </a:extLst>
            </p:cNvPr>
            <p:cNvGrpSpPr/>
            <p:nvPr/>
          </p:nvGrpSpPr>
          <p:grpSpPr>
            <a:xfrm rot="5400000">
              <a:off x="1776292" y="3033417"/>
              <a:ext cx="468424" cy="200576"/>
              <a:chOff x="2387601" y="2298700"/>
              <a:chExt cx="596900" cy="255588"/>
            </a:xfrm>
            <a:grpFill/>
          </p:grpSpPr>
          <p:sp>
            <p:nvSpPr>
              <p:cNvPr id="82" name="Freeform 34">
                <a:extLst>
                  <a:ext uri="{FF2B5EF4-FFF2-40B4-BE49-F238E27FC236}">
                    <a16:creationId xmlns="" xmlns:a16="http://schemas.microsoft.com/office/drawing/2014/main" id="{6D0680C6-14E9-455D-A8A0-560FB9E5D7F7}"/>
                  </a:ext>
                </a:extLst>
              </p:cNvPr>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83" name="Rectangle 56">
                <a:extLst>
                  <a:ext uri="{FF2B5EF4-FFF2-40B4-BE49-F238E27FC236}">
                    <a16:creationId xmlns="" xmlns:a16="http://schemas.microsoft.com/office/drawing/2014/main" id="{504B2230-F25F-487F-B9FB-83004A38F2ED}"/>
                  </a:ext>
                </a:extLst>
              </p:cNvPr>
              <p:cNvSpPr>
                <a:spLocks noChangeArrowheads="1"/>
              </p:cNvSpPr>
              <p:nvPr/>
            </p:nvSpPr>
            <p:spPr bwMode="auto">
              <a:xfrm>
                <a:off x="2387601" y="2403475"/>
                <a:ext cx="482600"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73" name="Group 64">
              <a:extLst>
                <a:ext uri="{FF2B5EF4-FFF2-40B4-BE49-F238E27FC236}">
                  <a16:creationId xmlns="" xmlns:a16="http://schemas.microsoft.com/office/drawing/2014/main" id="{6D1211D2-BF11-4FF5-A430-1911EB0475CE}"/>
                </a:ext>
              </a:extLst>
            </p:cNvPr>
            <p:cNvGrpSpPr/>
            <p:nvPr/>
          </p:nvGrpSpPr>
          <p:grpSpPr>
            <a:xfrm rot="5400000">
              <a:off x="1522147" y="3028434"/>
              <a:ext cx="482127" cy="224246"/>
              <a:chOff x="2387601" y="2598738"/>
              <a:chExt cx="614362" cy="285750"/>
            </a:xfrm>
            <a:grpFill/>
          </p:grpSpPr>
          <p:sp>
            <p:nvSpPr>
              <p:cNvPr id="80" name="Freeform 35">
                <a:extLst>
                  <a:ext uri="{FF2B5EF4-FFF2-40B4-BE49-F238E27FC236}">
                    <a16:creationId xmlns="" xmlns:a16="http://schemas.microsoft.com/office/drawing/2014/main" id="{29C2C0A5-9FF7-47D0-ACE9-2C7E5686BF52}"/>
                  </a:ext>
                </a:extLst>
              </p:cNvPr>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81" name="Rectangle 57">
                <a:extLst>
                  <a:ext uri="{FF2B5EF4-FFF2-40B4-BE49-F238E27FC236}">
                    <a16:creationId xmlns="" xmlns:a16="http://schemas.microsoft.com/office/drawing/2014/main" id="{05EB9E4A-8FF0-4B69-9639-55D4DE9CF905}"/>
                  </a:ext>
                </a:extLst>
              </p:cNvPr>
              <p:cNvSpPr>
                <a:spLocks noChangeArrowheads="1"/>
              </p:cNvSpPr>
              <p:nvPr/>
            </p:nvSpPr>
            <p:spPr bwMode="auto">
              <a:xfrm>
                <a:off x="2387601" y="2719388"/>
                <a:ext cx="482600"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74" name="Group 65">
              <a:extLst>
                <a:ext uri="{FF2B5EF4-FFF2-40B4-BE49-F238E27FC236}">
                  <a16:creationId xmlns="" xmlns:a16="http://schemas.microsoft.com/office/drawing/2014/main" id="{8570A066-D438-46F4-A539-D25E41F37C76}"/>
                </a:ext>
              </a:extLst>
            </p:cNvPr>
            <p:cNvGrpSpPr/>
            <p:nvPr/>
          </p:nvGrpSpPr>
          <p:grpSpPr>
            <a:xfrm rot="5400000">
              <a:off x="1281706" y="2997289"/>
              <a:ext cx="443508" cy="247916"/>
              <a:chOff x="2387601" y="2914650"/>
              <a:chExt cx="565150" cy="315913"/>
            </a:xfrm>
            <a:grpFill/>
          </p:grpSpPr>
          <p:sp>
            <p:nvSpPr>
              <p:cNvPr id="78" name="Freeform 42">
                <a:extLst>
                  <a:ext uri="{FF2B5EF4-FFF2-40B4-BE49-F238E27FC236}">
                    <a16:creationId xmlns="" xmlns:a16="http://schemas.microsoft.com/office/drawing/2014/main" id="{B8187F77-6AE0-4D5C-B88A-7EE11B93BE3B}"/>
                  </a:ext>
                </a:extLst>
              </p:cNvPr>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79" name="Rectangle 58">
                <a:extLst>
                  <a:ext uri="{FF2B5EF4-FFF2-40B4-BE49-F238E27FC236}">
                    <a16:creationId xmlns="" xmlns:a16="http://schemas.microsoft.com/office/drawing/2014/main" id="{4408CA24-2D66-4C15-89C9-4193DF6435AF}"/>
                  </a:ext>
                </a:extLst>
              </p:cNvPr>
              <p:cNvSpPr>
                <a:spLocks noChangeArrowheads="1"/>
              </p:cNvSpPr>
              <p:nvPr/>
            </p:nvSpPr>
            <p:spPr bwMode="auto">
              <a:xfrm>
                <a:off x="2387601" y="3040063"/>
                <a:ext cx="422275"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75" name="Group 66">
              <a:extLst>
                <a:ext uri="{FF2B5EF4-FFF2-40B4-BE49-F238E27FC236}">
                  <a16:creationId xmlns="" xmlns:a16="http://schemas.microsoft.com/office/drawing/2014/main" id="{D71BDC80-4E04-4070-A8E1-39C7714E0423}"/>
                </a:ext>
              </a:extLst>
            </p:cNvPr>
            <p:cNvGrpSpPr/>
            <p:nvPr/>
          </p:nvGrpSpPr>
          <p:grpSpPr>
            <a:xfrm rot="5400000">
              <a:off x="1092965" y="2929392"/>
              <a:ext cx="322665" cy="262866"/>
              <a:chOff x="2387601" y="3222625"/>
              <a:chExt cx="411163" cy="334963"/>
            </a:xfrm>
            <a:grpFill/>
          </p:grpSpPr>
          <p:sp>
            <p:nvSpPr>
              <p:cNvPr id="76" name="Freeform 43">
                <a:extLst>
                  <a:ext uri="{FF2B5EF4-FFF2-40B4-BE49-F238E27FC236}">
                    <a16:creationId xmlns="" xmlns:a16="http://schemas.microsoft.com/office/drawing/2014/main" id="{3220E3C2-8182-48DD-93BD-51EDA31C4C25}"/>
                  </a:ext>
                </a:extLst>
              </p:cNvPr>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77" name="Rectangle 59">
                <a:extLst>
                  <a:ext uri="{FF2B5EF4-FFF2-40B4-BE49-F238E27FC236}">
                    <a16:creationId xmlns="" xmlns:a16="http://schemas.microsoft.com/office/drawing/2014/main" id="{A21F0318-25BF-42DD-8307-0D0EC852E4C6}"/>
                  </a:ext>
                </a:extLst>
              </p:cNvPr>
              <p:cNvSpPr>
                <a:spLocks noChangeArrowheads="1"/>
              </p:cNvSpPr>
              <p:nvPr/>
            </p:nvSpPr>
            <p:spPr bwMode="auto">
              <a:xfrm>
                <a:off x="2387601" y="3357563"/>
                <a:ext cx="271463"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88" name="Group 232">
            <a:extLst>
              <a:ext uri="{FF2B5EF4-FFF2-40B4-BE49-F238E27FC236}">
                <a16:creationId xmlns="" xmlns:a16="http://schemas.microsoft.com/office/drawing/2014/main" id="{4768B817-C7ED-43F9-82C0-DCEE245B7AE4}"/>
              </a:ext>
            </a:extLst>
          </p:cNvPr>
          <p:cNvGrpSpPr/>
          <p:nvPr/>
        </p:nvGrpSpPr>
        <p:grpSpPr>
          <a:xfrm>
            <a:off x="3773797" y="2967428"/>
            <a:ext cx="2324593" cy="923143"/>
            <a:chOff x="2969380" y="2341843"/>
            <a:chExt cx="1732920" cy="688178"/>
          </a:xfrm>
          <a:solidFill>
            <a:sysClr val="windowText" lastClr="000000">
              <a:lumMod val="65000"/>
              <a:lumOff val="35000"/>
            </a:sysClr>
          </a:solidFill>
        </p:grpSpPr>
        <p:sp>
          <p:nvSpPr>
            <p:cNvPr id="89" name="Freeform 36">
              <a:extLst>
                <a:ext uri="{FF2B5EF4-FFF2-40B4-BE49-F238E27FC236}">
                  <a16:creationId xmlns="" xmlns:a16="http://schemas.microsoft.com/office/drawing/2014/main" id="{CFF1FB79-5AC7-4011-AFF7-71C40B875AC4}"/>
                </a:ext>
              </a:extLst>
            </p:cNvPr>
            <p:cNvSpPr/>
            <p:nvPr/>
          </p:nvSpPr>
          <p:spPr bwMode="auto">
            <a:xfrm rot="5400000">
              <a:off x="4391471"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nvGrpSpPr>
            <p:cNvPr id="90" name="Group 77">
              <a:extLst>
                <a:ext uri="{FF2B5EF4-FFF2-40B4-BE49-F238E27FC236}">
                  <a16:creationId xmlns="" xmlns:a16="http://schemas.microsoft.com/office/drawing/2014/main" id="{8CFB5BB0-337E-4215-ADA6-E2CF207BDFDC}"/>
                </a:ext>
              </a:extLst>
            </p:cNvPr>
            <p:cNvGrpSpPr/>
            <p:nvPr/>
          </p:nvGrpSpPr>
          <p:grpSpPr>
            <a:xfrm rot="5400000">
              <a:off x="3824005" y="2480127"/>
              <a:ext cx="444754" cy="247916"/>
              <a:chOff x="1795463" y="1947863"/>
              <a:chExt cx="566738" cy="315913"/>
            </a:xfrm>
            <a:grpFill/>
          </p:grpSpPr>
          <p:sp>
            <p:nvSpPr>
              <p:cNvPr id="106" name="Freeform 37">
                <a:extLst>
                  <a:ext uri="{FF2B5EF4-FFF2-40B4-BE49-F238E27FC236}">
                    <a16:creationId xmlns="" xmlns:a16="http://schemas.microsoft.com/office/drawing/2014/main" id="{84C3B72A-D48D-4E12-8EC9-B9107AA03466}"/>
                  </a:ext>
                </a:extLst>
              </p:cNvPr>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07" name="Rectangle 48">
                <a:extLst>
                  <a:ext uri="{FF2B5EF4-FFF2-40B4-BE49-F238E27FC236}">
                    <a16:creationId xmlns="" xmlns:a16="http://schemas.microsoft.com/office/drawing/2014/main" id="{EB8BBD77-918A-4628-A9D6-7EE69554F5FC}"/>
                  </a:ext>
                </a:extLst>
              </p:cNvPr>
              <p:cNvSpPr>
                <a:spLocks noChangeArrowheads="1"/>
              </p:cNvSpPr>
              <p:nvPr/>
            </p:nvSpPr>
            <p:spPr bwMode="auto">
              <a:xfrm>
                <a:off x="1941513" y="2078038"/>
                <a:ext cx="420688"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91" name="Group 78">
              <a:extLst>
                <a:ext uri="{FF2B5EF4-FFF2-40B4-BE49-F238E27FC236}">
                  <a16:creationId xmlns="" xmlns:a16="http://schemas.microsoft.com/office/drawing/2014/main" id="{905662DF-57B8-4718-AC57-9138904EEFEE}"/>
                </a:ext>
              </a:extLst>
            </p:cNvPr>
            <p:cNvGrpSpPr/>
            <p:nvPr/>
          </p:nvGrpSpPr>
          <p:grpSpPr>
            <a:xfrm rot="5400000">
              <a:off x="4133589" y="2531828"/>
              <a:ext cx="325156" cy="264111"/>
              <a:chOff x="1947863" y="1619250"/>
              <a:chExt cx="414338" cy="336550"/>
            </a:xfrm>
            <a:grpFill/>
          </p:grpSpPr>
          <p:sp>
            <p:nvSpPr>
              <p:cNvPr id="104" name="Freeform 38">
                <a:extLst>
                  <a:ext uri="{FF2B5EF4-FFF2-40B4-BE49-F238E27FC236}">
                    <a16:creationId xmlns="" xmlns:a16="http://schemas.microsoft.com/office/drawing/2014/main" id="{7EA027D8-758D-40EE-8A39-BB5A94CEC4A3}"/>
                  </a:ext>
                </a:extLst>
              </p:cNvPr>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05" name="Rectangle 49">
                <a:extLst>
                  <a:ext uri="{FF2B5EF4-FFF2-40B4-BE49-F238E27FC236}">
                    <a16:creationId xmlns="" xmlns:a16="http://schemas.microsoft.com/office/drawing/2014/main" id="{2846310C-E270-4259-BDF6-DE255BDD5882}"/>
                  </a:ext>
                </a:extLst>
              </p:cNvPr>
              <p:cNvSpPr>
                <a:spLocks noChangeArrowheads="1"/>
              </p:cNvSpPr>
              <p:nvPr/>
            </p:nvSpPr>
            <p:spPr bwMode="auto">
              <a:xfrm>
                <a:off x="2109788" y="1760538"/>
                <a:ext cx="252413" cy="53975"/>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92" name="Group 79">
              <a:extLst>
                <a:ext uri="{FF2B5EF4-FFF2-40B4-BE49-F238E27FC236}">
                  <a16:creationId xmlns="" xmlns:a16="http://schemas.microsoft.com/office/drawing/2014/main" id="{FA06E396-F798-4E80-82FB-06972374D8FF}"/>
                </a:ext>
              </a:extLst>
            </p:cNvPr>
            <p:cNvGrpSpPr/>
            <p:nvPr/>
          </p:nvGrpSpPr>
          <p:grpSpPr>
            <a:xfrm rot="5400000">
              <a:off x="3553042" y="2472030"/>
              <a:ext cx="484620" cy="224246"/>
              <a:chOff x="1744663" y="2282825"/>
              <a:chExt cx="617538" cy="285750"/>
            </a:xfrm>
            <a:grpFill/>
          </p:grpSpPr>
          <p:sp>
            <p:nvSpPr>
              <p:cNvPr id="102" name="Freeform 39">
                <a:extLst>
                  <a:ext uri="{FF2B5EF4-FFF2-40B4-BE49-F238E27FC236}">
                    <a16:creationId xmlns="" xmlns:a16="http://schemas.microsoft.com/office/drawing/2014/main" id="{B8CE95BA-6BA0-4178-A72F-9336B705E206}"/>
                  </a:ext>
                </a:extLst>
              </p:cNvPr>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03" name="Rectangle 50">
                <a:extLst>
                  <a:ext uri="{FF2B5EF4-FFF2-40B4-BE49-F238E27FC236}">
                    <a16:creationId xmlns="" xmlns:a16="http://schemas.microsoft.com/office/drawing/2014/main" id="{9187A7AF-0383-49C0-A651-79AA6D3E2C47}"/>
                  </a:ext>
                </a:extLst>
              </p:cNvPr>
              <p:cNvSpPr>
                <a:spLocks noChangeArrowheads="1"/>
              </p:cNvSpPr>
              <p:nvPr/>
            </p:nvSpPr>
            <p:spPr bwMode="auto">
              <a:xfrm>
                <a:off x="1881188" y="2403475"/>
                <a:ext cx="481013"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93" name="Group 80">
              <a:extLst>
                <a:ext uri="{FF2B5EF4-FFF2-40B4-BE49-F238E27FC236}">
                  <a16:creationId xmlns="" xmlns:a16="http://schemas.microsoft.com/office/drawing/2014/main" id="{3F53C997-6D22-4203-B73F-61C75BCDD449}"/>
                </a:ext>
              </a:extLst>
            </p:cNvPr>
            <p:cNvGrpSpPr/>
            <p:nvPr/>
          </p:nvGrpSpPr>
          <p:grpSpPr>
            <a:xfrm rot="5400000">
              <a:off x="3311977" y="2491339"/>
              <a:ext cx="469670" cy="200576"/>
              <a:chOff x="1763713" y="2614613"/>
              <a:chExt cx="598488" cy="255588"/>
            </a:xfrm>
            <a:grpFill/>
          </p:grpSpPr>
          <p:sp>
            <p:nvSpPr>
              <p:cNvPr id="100" name="Freeform 45">
                <a:extLst>
                  <a:ext uri="{FF2B5EF4-FFF2-40B4-BE49-F238E27FC236}">
                    <a16:creationId xmlns="" xmlns:a16="http://schemas.microsoft.com/office/drawing/2014/main" id="{A54A5B77-DEBA-4C1C-8702-884119BD62A6}"/>
                  </a:ext>
                </a:extLst>
              </p:cNvPr>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01" name="Rectangle 51">
                <a:extLst>
                  <a:ext uri="{FF2B5EF4-FFF2-40B4-BE49-F238E27FC236}">
                    <a16:creationId xmlns="" xmlns:a16="http://schemas.microsoft.com/office/drawing/2014/main" id="{4A7D741F-9EA2-4C2D-A4D5-78B884A60D67}"/>
                  </a:ext>
                </a:extLst>
              </p:cNvPr>
              <p:cNvSpPr>
                <a:spLocks noChangeArrowheads="1"/>
              </p:cNvSpPr>
              <p:nvPr/>
            </p:nvSpPr>
            <p:spPr bwMode="auto">
              <a:xfrm>
                <a:off x="1881188" y="2719388"/>
                <a:ext cx="481013"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94" name="Group 81">
              <a:extLst>
                <a:ext uri="{FF2B5EF4-FFF2-40B4-BE49-F238E27FC236}">
                  <a16:creationId xmlns="" xmlns:a16="http://schemas.microsoft.com/office/drawing/2014/main" id="{F79270A8-1550-40D9-B7C9-131576BD1250}"/>
                </a:ext>
              </a:extLst>
            </p:cNvPr>
            <p:cNvGrpSpPr/>
            <p:nvPr/>
          </p:nvGrpSpPr>
          <p:grpSpPr>
            <a:xfrm rot="5400000">
              <a:off x="3087731" y="2543663"/>
              <a:ext cx="399905" cy="165693"/>
              <a:chOff x="1852613" y="2967038"/>
              <a:chExt cx="509588" cy="211138"/>
            </a:xfrm>
            <a:grpFill/>
          </p:grpSpPr>
          <p:sp>
            <p:nvSpPr>
              <p:cNvPr id="98" name="Freeform 46">
                <a:extLst>
                  <a:ext uri="{FF2B5EF4-FFF2-40B4-BE49-F238E27FC236}">
                    <a16:creationId xmlns="" xmlns:a16="http://schemas.microsoft.com/office/drawing/2014/main" id="{B676ABFE-30D5-4401-A762-7136BAC8925B}"/>
                  </a:ext>
                </a:extLst>
              </p:cNvPr>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99" name="Rectangle 52">
                <a:extLst>
                  <a:ext uri="{FF2B5EF4-FFF2-40B4-BE49-F238E27FC236}">
                    <a16:creationId xmlns="" xmlns:a16="http://schemas.microsoft.com/office/drawing/2014/main" id="{AE4D134E-A8AD-44C9-98B5-6A454E555164}"/>
                  </a:ext>
                </a:extLst>
              </p:cNvPr>
              <p:cNvSpPr>
                <a:spLocks noChangeArrowheads="1"/>
              </p:cNvSpPr>
              <p:nvPr/>
            </p:nvSpPr>
            <p:spPr bwMode="auto">
              <a:xfrm>
                <a:off x="1941513" y="3040063"/>
                <a:ext cx="420688"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95" name="Group 82">
              <a:extLst>
                <a:ext uri="{FF2B5EF4-FFF2-40B4-BE49-F238E27FC236}">
                  <a16:creationId xmlns="" xmlns:a16="http://schemas.microsoft.com/office/drawing/2014/main" id="{18DF78FD-5190-4809-928E-2967B7BC9719}"/>
                </a:ext>
              </a:extLst>
            </p:cNvPr>
            <p:cNvGrpSpPr/>
            <p:nvPr/>
          </p:nvGrpSpPr>
          <p:grpSpPr>
            <a:xfrm rot="5400000">
              <a:off x="2907713" y="2626510"/>
              <a:ext cx="261620" cy="138285"/>
              <a:chOff x="2028826" y="3302000"/>
              <a:chExt cx="333375" cy="176213"/>
            </a:xfrm>
            <a:grpFill/>
          </p:grpSpPr>
          <p:sp>
            <p:nvSpPr>
              <p:cNvPr id="96" name="Freeform 44">
                <a:extLst>
                  <a:ext uri="{FF2B5EF4-FFF2-40B4-BE49-F238E27FC236}">
                    <a16:creationId xmlns="" xmlns:a16="http://schemas.microsoft.com/office/drawing/2014/main" id="{36CB95C6-011E-4F46-A1AE-273E31B1A1A3}"/>
                  </a:ext>
                </a:extLst>
              </p:cNvPr>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97" name="Rectangle 53">
                <a:extLst>
                  <a:ext uri="{FF2B5EF4-FFF2-40B4-BE49-F238E27FC236}">
                    <a16:creationId xmlns="" xmlns:a16="http://schemas.microsoft.com/office/drawing/2014/main" id="{01159ACC-FB55-4EF4-834C-BFECFD62D47B}"/>
                  </a:ext>
                </a:extLst>
              </p:cNvPr>
              <p:cNvSpPr>
                <a:spLocks noChangeArrowheads="1"/>
              </p:cNvSpPr>
              <p:nvPr/>
            </p:nvSpPr>
            <p:spPr bwMode="auto">
              <a:xfrm>
                <a:off x="2092326" y="3357563"/>
                <a:ext cx="269875"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grpSp>
        <p:nvGrpSpPr>
          <p:cNvPr id="108" name="Group 242">
            <a:extLst>
              <a:ext uri="{FF2B5EF4-FFF2-40B4-BE49-F238E27FC236}">
                <a16:creationId xmlns="" xmlns:a16="http://schemas.microsoft.com/office/drawing/2014/main" id="{FFAD117C-09A1-442B-8AB3-E0C091ED9B67}"/>
              </a:ext>
            </a:extLst>
          </p:cNvPr>
          <p:cNvGrpSpPr/>
          <p:nvPr/>
        </p:nvGrpSpPr>
        <p:grpSpPr>
          <a:xfrm>
            <a:off x="3690239" y="3715476"/>
            <a:ext cx="1955263" cy="646741"/>
            <a:chOff x="2907090" y="2899492"/>
            <a:chExt cx="1457595" cy="482128"/>
          </a:xfrm>
          <a:solidFill>
            <a:sysClr val="windowText" lastClr="000000">
              <a:lumMod val="65000"/>
              <a:lumOff val="35000"/>
            </a:sysClr>
          </a:solidFill>
        </p:grpSpPr>
        <p:grpSp>
          <p:nvGrpSpPr>
            <p:cNvPr id="109" name="Group 86">
              <a:extLst>
                <a:ext uri="{FF2B5EF4-FFF2-40B4-BE49-F238E27FC236}">
                  <a16:creationId xmlns="" xmlns:a16="http://schemas.microsoft.com/office/drawing/2014/main" id="{251AF3DB-F2A6-4218-A42B-1AB85142DFB4}"/>
                </a:ext>
              </a:extLst>
            </p:cNvPr>
            <p:cNvGrpSpPr/>
            <p:nvPr/>
          </p:nvGrpSpPr>
          <p:grpSpPr>
            <a:xfrm rot="5400000">
              <a:off x="3306372" y="3028434"/>
              <a:ext cx="482127" cy="224246"/>
              <a:chOff x="2387601" y="2598738"/>
              <a:chExt cx="614362" cy="285750"/>
            </a:xfrm>
            <a:grpFill/>
          </p:grpSpPr>
          <p:sp>
            <p:nvSpPr>
              <p:cNvPr id="126" name="Freeform 35">
                <a:extLst>
                  <a:ext uri="{FF2B5EF4-FFF2-40B4-BE49-F238E27FC236}">
                    <a16:creationId xmlns="" xmlns:a16="http://schemas.microsoft.com/office/drawing/2014/main" id="{A4A90F08-6335-4118-9DC2-045580E7EF8C}"/>
                  </a:ext>
                </a:extLst>
              </p:cNvPr>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7" name="Rectangle 57">
                <a:extLst>
                  <a:ext uri="{FF2B5EF4-FFF2-40B4-BE49-F238E27FC236}">
                    <a16:creationId xmlns="" xmlns:a16="http://schemas.microsoft.com/office/drawing/2014/main" id="{DB2C6018-2048-4107-AFA2-F7CD9BA32F37}"/>
                  </a:ext>
                </a:extLst>
              </p:cNvPr>
              <p:cNvSpPr>
                <a:spLocks noChangeArrowheads="1"/>
              </p:cNvSpPr>
              <p:nvPr/>
            </p:nvSpPr>
            <p:spPr bwMode="auto">
              <a:xfrm>
                <a:off x="2387601" y="2719388"/>
                <a:ext cx="482600"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110" name="Group 233">
              <a:extLst>
                <a:ext uri="{FF2B5EF4-FFF2-40B4-BE49-F238E27FC236}">
                  <a16:creationId xmlns="" xmlns:a16="http://schemas.microsoft.com/office/drawing/2014/main" id="{87F4A75C-7036-443F-AF61-A3F286BEE9AB}"/>
                </a:ext>
              </a:extLst>
            </p:cNvPr>
            <p:cNvGrpSpPr/>
            <p:nvPr/>
          </p:nvGrpSpPr>
          <p:grpSpPr>
            <a:xfrm>
              <a:off x="2907090" y="2899492"/>
              <a:ext cx="1457595" cy="468425"/>
              <a:chOff x="2907090" y="2899492"/>
              <a:chExt cx="1457595" cy="468425"/>
            </a:xfrm>
            <a:grpFill/>
          </p:grpSpPr>
          <p:grpSp>
            <p:nvGrpSpPr>
              <p:cNvPr id="111" name="Group 83">
                <a:extLst>
                  <a:ext uri="{FF2B5EF4-FFF2-40B4-BE49-F238E27FC236}">
                    <a16:creationId xmlns="" xmlns:a16="http://schemas.microsoft.com/office/drawing/2014/main" id="{CA4F09EE-259D-4752-B4A5-989F7BA9635F}"/>
                  </a:ext>
                </a:extLst>
              </p:cNvPr>
              <p:cNvGrpSpPr/>
              <p:nvPr/>
            </p:nvGrpSpPr>
            <p:grpSpPr>
              <a:xfrm rot="5400000">
                <a:off x="3847676" y="3015353"/>
                <a:ext cx="397412" cy="165693"/>
                <a:chOff x="2387601" y="2000250"/>
                <a:chExt cx="506412" cy="211138"/>
              </a:xfrm>
              <a:grpFill/>
            </p:grpSpPr>
            <p:sp>
              <p:nvSpPr>
                <p:cNvPr id="124" name="Freeform 41">
                  <a:extLst>
                    <a:ext uri="{FF2B5EF4-FFF2-40B4-BE49-F238E27FC236}">
                      <a16:creationId xmlns="" xmlns:a16="http://schemas.microsoft.com/office/drawing/2014/main" id="{E400AD0B-8CE4-4415-B01D-F730F2E4A95C}"/>
                    </a:ext>
                  </a:extLst>
                </p:cNvPr>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5" name="Rectangle 54">
                  <a:extLst>
                    <a:ext uri="{FF2B5EF4-FFF2-40B4-BE49-F238E27FC236}">
                      <a16:creationId xmlns="" xmlns:a16="http://schemas.microsoft.com/office/drawing/2014/main" id="{E54A3256-EE7B-4494-9233-83B5D553690F}"/>
                    </a:ext>
                  </a:extLst>
                </p:cNvPr>
                <p:cNvSpPr>
                  <a:spLocks noChangeArrowheads="1"/>
                </p:cNvSpPr>
                <p:nvPr/>
              </p:nvSpPr>
              <p:spPr bwMode="auto">
                <a:xfrm>
                  <a:off x="2387601" y="2078038"/>
                  <a:ext cx="422275"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112" name="Group 84">
                <a:extLst>
                  <a:ext uri="{FF2B5EF4-FFF2-40B4-BE49-F238E27FC236}">
                    <a16:creationId xmlns="" xmlns:a16="http://schemas.microsoft.com/office/drawing/2014/main" id="{8A2A3465-4DB0-4D4B-A21E-18A1D2864951}"/>
                  </a:ext>
                </a:extLst>
              </p:cNvPr>
              <p:cNvGrpSpPr/>
              <p:nvPr/>
            </p:nvGrpSpPr>
            <p:grpSpPr>
              <a:xfrm rot="5400000">
                <a:off x="4165979" y="2961161"/>
                <a:ext cx="260374" cy="137039"/>
                <a:chOff x="2387601" y="1700213"/>
                <a:chExt cx="331788" cy="174625"/>
              </a:xfrm>
              <a:grpFill/>
            </p:grpSpPr>
            <p:sp>
              <p:nvSpPr>
                <p:cNvPr id="122" name="Freeform 40">
                  <a:extLst>
                    <a:ext uri="{FF2B5EF4-FFF2-40B4-BE49-F238E27FC236}">
                      <a16:creationId xmlns="" xmlns:a16="http://schemas.microsoft.com/office/drawing/2014/main" id="{DD11E790-66F9-470A-B1CA-CA9585988EDE}"/>
                    </a:ext>
                  </a:extLst>
                </p:cNvPr>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3" name="Rectangle 55">
                  <a:extLst>
                    <a:ext uri="{FF2B5EF4-FFF2-40B4-BE49-F238E27FC236}">
                      <a16:creationId xmlns="" xmlns:a16="http://schemas.microsoft.com/office/drawing/2014/main" id="{3CA300D9-C5D5-49BC-9A26-897A096770B1}"/>
                    </a:ext>
                  </a:extLst>
                </p:cNvPr>
                <p:cNvSpPr>
                  <a:spLocks noChangeArrowheads="1"/>
                </p:cNvSpPr>
                <p:nvPr/>
              </p:nvSpPr>
              <p:spPr bwMode="auto">
                <a:xfrm>
                  <a:off x="2387601" y="1760538"/>
                  <a:ext cx="254000" cy="53975"/>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113" name="Group 85">
                <a:extLst>
                  <a:ext uri="{FF2B5EF4-FFF2-40B4-BE49-F238E27FC236}">
                    <a16:creationId xmlns="" xmlns:a16="http://schemas.microsoft.com/office/drawing/2014/main" id="{85F90F29-0FEB-4CD3-B90E-8E59B472EE3D}"/>
                  </a:ext>
                </a:extLst>
              </p:cNvPr>
              <p:cNvGrpSpPr/>
              <p:nvPr/>
            </p:nvGrpSpPr>
            <p:grpSpPr>
              <a:xfrm rot="5400000">
                <a:off x="3560517" y="3033417"/>
                <a:ext cx="468424" cy="200576"/>
                <a:chOff x="2387601" y="2298700"/>
                <a:chExt cx="596900" cy="255588"/>
              </a:xfrm>
              <a:grpFill/>
            </p:grpSpPr>
            <p:sp>
              <p:nvSpPr>
                <p:cNvPr id="120" name="Freeform 34">
                  <a:extLst>
                    <a:ext uri="{FF2B5EF4-FFF2-40B4-BE49-F238E27FC236}">
                      <a16:creationId xmlns="" xmlns:a16="http://schemas.microsoft.com/office/drawing/2014/main" id="{C1FDF480-4FA2-4CD4-AF04-235745CAA5E2}"/>
                    </a:ext>
                  </a:extLst>
                </p:cNvPr>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1" name="Rectangle 56">
                  <a:extLst>
                    <a:ext uri="{FF2B5EF4-FFF2-40B4-BE49-F238E27FC236}">
                      <a16:creationId xmlns="" xmlns:a16="http://schemas.microsoft.com/office/drawing/2014/main" id="{81A4932B-AB85-4A6E-B292-DEFCEB93603E}"/>
                    </a:ext>
                  </a:extLst>
                </p:cNvPr>
                <p:cNvSpPr>
                  <a:spLocks noChangeArrowheads="1"/>
                </p:cNvSpPr>
                <p:nvPr/>
              </p:nvSpPr>
              <p:spPr bwMode="auto">
                <a:xfrm>
                  <a:off x="2387601" y="2403475"/>
                  <a:ext cx="482600"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114" name="Group 87">
                <a:extLst>
                  <a:ext uri="{FF2B5EF4-FFF2-40B4-BE49-F238E27FC236}">
                    <a16:creationId xmlns="" xmlns:a16="http://schemas.microsoft.com/office/drawing/2014/main" id="{9B4AAEE5-E8AB-4B6D-B0EE-9CB682756636}"/>
                  </a:ext>
                </a:extLst>
              </p:cNvPr>
              <p:cNvGrpSpPr/>
              <p:nvPr/>
            </p:nvGrpSpPr>
            <p:grpSpPr>
              <a:xfrm rot="5400000">
                <a:off x="3065930" y="2997289"/>
                <a:ext cx="443508" cy="247916"/>
                <a:chOff x="2387601" y="2914650"/>
                <a:chExt cx="565150" cy="315913"/>
              </a:xfrm>
              <a:grpFill/>
            </p:grpSpPr>
            <p:sp>
              <p:nvSpPr>
                <p:cNvPr id="118" name="Freeform 42">
                  <a:extLst>
                    <a:ext uri="{FF2B5EF4-FFF2-40B4-BE49-F238E27FC236}">
                      <a16:creationId xmlns="" xmlns:a16="http://schemas.microsoft.com/office/drawing/2014/main" id="{67BFE33C-6485-4A13-A35B-E12987436225}"/>
                    </a:ext>
                  </a:extLst>
                </p:cNvPr>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19" name="Rectangle 58">
                  <a:extLst>
                    <a:ext uri="{FF2B5EF4-FFF2-40B4-BE49-F238E27FC236}">
                      <a16:creationId xmlns="" xmlns:a16="http://schemas.microsoft.com/office/drawing/2014/main" id="{81044F45-D753-4790-9670-DC1981BB0781}"/>
                    </a:ext>
                  </a:extLst>
                </p:cNvPr>
                <p:cNvSpPr>
                  <a:spLocks noChangeArrowheads="1"/>
                </p:cNvSpPr>
                <p:nvPr/>
              </p:nvSpPr>
              <p:spPr bwMode="auto">
                <a:xfrm>
                  <a:off x="2387601" y="3040063"/>
                  <a:ext cx="422275"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115" name="Group 88">
                <a:extLst>
                  <a:ext uri="{FF2B5EF4-FFF2-40B4-BE49-F238E27FC236}">
                    <a16:creationId xmlns="" xmlns:a16="http://schemas.microsoft.com/office/drawing/2014/main" id="{21A91B2E-EE5B-4402-A266-AC5C5AF82DFE}"/>
                  </a:ext>
                </a:extLst>
              </p:cNvPr>
              <p:cNvGrpSpPr/>
              <p:nvPr/>
            </p:nvGrpSpPr>
            <p:grpSpPr>
              <a:xfrm rot="5400000">
                <a:off x="2877190" y="2929392"/>
                <a:ext cx="322665" cy="262866"/>
                <a:chOff x="2387601" y="3222625"/>
                <a:chExt cx="411163" cy="334963"/>
              </a:xfrm>
              <a:grpFill/>
            </p:grpSpPr>
            <p:sp>
              <p:nvSpPr>
                <p:cNvPr id="116" name="Freeform 43">
                  <a:extLst>
                    <a:ext uri="{FF2B5EF4-FFF2-40B4-BE49-F238E27FC236}">
                      <a16:creationId xmlns="" xmlns:a16="http://schemas.microsoft.com/office/drawing/2014/main" id="{C1723A78-A32A-4560-9051-AD76012675BF}"/>
                    </a:ext>
                  </a:extLst>
                </p:cNvPr>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17" name="Rectangle 59">
                  <a:extLst>
                    <a:ext uri="{FF2B5EF4-FFF2-40B4-BE49-F238E27FC236}">
                      <a16:creationId xmlns="" xmlns:a16="http://schemas.microsoft.com/office/drawing/2014/main" id="{6C5439FE-B474-4093-8B17-2FF3C0388E87}"/>
                    </a:ext>
                  </a:extLst>
                </p:cNvPr>
                <p:cNvSpPr>
                  <a:spLocks noChangeArrowheads="1"/>
                </p:cNvSpPr>
                <p:nvPr/>
              </p:nvSpPr>
              <p:spPr bwMode="auto">
                <a:xfrm>
                  <a:off x="2387601" y="3357563"/>
                  <a:ext cx="271463"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grpSp>
      <p:grpSp>
        <p:nvGrpSpPr>
          <p:cNvPr id="128" name="Group 244">
            <a:extLst>
              <a:ext uri="{FF2B5EF4-FFF2-40B4-BE49-F238E27FC236}">
                <a16:creationId xmlns="" xmlns:a16="http://schemas.microsoft.com/office/drawing/2014/main" id="{07282B7D-5D8A-48EF-AB9A-CA2F20073099}"/>
              </a:ext>
            </a:extLst>
          </p:cNvPr>
          <p:cNvGrpSpPr/>
          <p:nvPr/>
        </p:nvGrpSpPr>
        <p:grpSpPr>
          <a:xfrm>
            <a:off x="6181949" y="2967428"/>
            <a:ext cx="1956936" cy="650084"/>
            <a:chOff x="4764591" y="2341843"/>
            <a:chExt cx="1458842" cy="484620"/>
          </a:xfrm>
          <a:solidFill>
            <a:srgbClr val="A6CF4B"/>
          </a:solidFill>
        </p:grpSpPr>
        <p:grpSp>
          <p:nvGrpSpPr>
            <p:cNvPr id="129" name="Group 115">
              <a:extLst>
                <a:ext uri="{FF2B5EF4-FFF2-40B4-BE49-F238E27FC236}">
                  <a16:creationId xmlns="" xmlns:a16="http://schemas.microsoft.com/office/drawing/2014/main" id="{7263174D-7883-4E9A-8E91-24FBC5396E76}"/>
                </a:ext>
              </a:extLst>
            </p:cNvPr>
            <p:cNvGrpSpPr/>
            <p:nvPr/>
          </p:nvGrpSpPr>
          <p:grpSpPr>
            <a:xfrm rot="5400000">
              <a:off x="5619216" y="2480127"/>
              <a:ext cx="444754" cy="247916"/>
              <a:chOff x="1795463" y="1947863"/>
              <a:chExt cx="566738" cy="315913"/>
            </a:xfrm>
            <a:grpFill/>
          </p:grpSpPr>
          <p:sp>
            <p:nvSpPr>
              <p:cNvPr id="191" name="Freeform 37">
                <a:extLst>
                  <a:ext uri="{FF2B5EF4-FFF2-40B4-BE49-F238E27FC236}">
                    <a16:creationId xmlns="" xmlns:a16="http://schemas.microsoft.com/office/drawing/2014/main" id="{71F7F380-5C75-4EF6-9AAF-DD1056414DDE}"/>
                  </a:ext>
                </a:extLst>
              </p:cNvPr>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192" name="Rectangle 48">
                <a:extLst>
                  <a:ext uri="{FF2B5EF4-FFF2-40B4-BE49-F238E27FC236}">
                    <a16:creationId xmlns="" xmlns:a16="http://schemas.microsoft.com/office/drawing/2014/main" id="{5A4C3D47-A143-48D5-9F63-4931DB82BEDE}"/>
                  </a:ext>
                </a:extLst>
              </p:cNvPr>
              <p:cNvSpPr>
                <a:spLocks noChangeArrowheads="1"/>
              </p:cNvSpPr>
              <p:nvPr/>
            </p:nvSpPr>
            <p:spPr bwMode="auto">
              <a:xfrm>
                <a:off x="1941513" y="2078038"/>
                <a:ext cx="420688"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30" name="Group 116">
              <a:extLst>
                <a:ext uri="{FF2B5EF4-FFF2-40B4-BE49-F238E27FC236}">
                  <a16:creationId xmlns="" xmlns:a16="http://schemas.microsoft.com/office/drawing/2014/main" id="{AE532806-7B34-4F5C-8101-DC3B38F9369B}"/>
                </a:ext>
              </a:extLst>
            </p:cNvPr>
            <p:cNvGrpSpPr/>
            <p:nvPr/>
          </p:nvGrpSpPr>
          <p:grpSpPr>
            <a:xfrm rot="5400000">
              <a:off x="5928800" y="2531828"/>
              <a:ext cx="325156" cy="264111"/>
              <a:chOff x="1947863" y="1619250"/>
              <a:chExt cx="414338" cy="336550"/>
            </a:xfrm>
            <a:grpFill/>
          </p:grpSpPr>
          <p:sp>
            <p:nvSpPr>
              <p:cNvPr id="189" name="Freeform 38">
                <a:extLst>
                  <a:ext uri="{FF2B5EF4-FFF2-40B4-BE49-F238E27FC236}">
                    <a16:creationId xmlns="" xmlns:a16="http://schemas.microsoft.com/office/drawing/2014/main" id="{CD160925-4E0B-4523-B514-3575B24E7C37}"/>
                  </a:ext>
                </a:extLst>
              </p:cNvPr>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190" name="Rectangle 49">
                <a:extLst>
                  <a:ext uri="{FF2B5EF4-FFF2-40B4-BE49-F238E27FC236}">
                    <a16:creationId xmlns="" xmlns:a16="http://schemas.microsoft.com/office/drawing/2014/main" id="{A98DE143-B3A7-4918-8DDB-72BEBA9280F1}"/>
                  </a:ext>
                </a:extLst>
              </p:cNvPr>
              <p:cNvSpPr>
                <a:spLocks noChangeArrowheads="1"/>
              </p:cNvSpPr>
              <p:nvPr/>
            </p:nvSpPr>
            <p:spPr bwMode="auto">
              <a:xfrm>
                <a:off x="2109788" y="1760538"/>
                <a:ext cx="252413" cy="53975"/>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31" name="Group 117">
              <a:extLst>
                <a:ext uri="{FF2B5EF4-FFF2-40B4-BE49-F238E27FC236}">
                  <a16:creationId xmlns="" xmlns:a16="http://schemas.microsoft.com/office/drawing/2014/main" id="{4D70CB8C-15DC-4B66-8AB4-65BCB04227F3}"/>
                </a:ext>
              </a:extLst>
            </p:cNvPr>
            <p:cNvGrpSpPr/>
            <p:nvPr/>
          </p:nvGrpSpPr>
          <p:grpSpPr>
            <a:xfrm rot="5400000">
              <a:off x="5348253" y="2472030"/>
              <a:ext cx="484620" cy="224246"/>
              <a:chOff x="1744663" y="2282825"/>
              <a:chExt cx="617538" cy="285750"/>
            </a:xfrm>
            <a:grpFill/>
          </p:grpSpPr>
          <p:sp>
            <p:nvSpPr>
              <p:cNvPr id="187" name="Freeform 39">
                <a:extLst>
                  <a:ext uri="{FF2B5EF4-FFF2-40B4-BE49-F238E27FC236}">
                    <a16:creationId xmlns="" xmlns:a16="http://schemas.microsoft.com/office/drawing/2014/main" id="{9EAC49C5-4EB2-4BA3-AA0B-DE39FAEEEA2B}"/>
                  </a:ext>
                </a:extLst>
              </p:cNvPr>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188" name="Rectangle 50">
                <a:extLst>
                  <a:ext uri="{FF2B5EF4-FFF2-40B4-BE49-F238E27FC236}">
                    <a16:creationId xmlns="" xmlns:a16="http://schemas.microsoft.com/office/drawing/2014/main" id="{277DCC6B-2C9B-4DDA-B32D-A17EB47B4A71}"/>
                  </a:ext>
                </a:extLst>
              </p:cNvPr>
              <p:cNvSpPr>
                <a:spLocks noChangeArrowheads="1"/>
              </p:cNvSpPr>
              <p:nvPr/>
            </p:nvSpPr>
            <p:spPr bwMode="auto">
              <a:xfrm>
                <a:off x="1881188" y="2403475"/>
                <a:ext cx="481013"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78" name="Group 118">
              <a:extLst>
                <a:ext uri="{FF2B5EF4-FFF2-40B4-BE49-F238E27FC236}">
                  <a16:creationId xmlns="" xmlns:a16="http://schemas.microsoft.com/office/drawing/2014/main" id="{DC9431C6-491B-4465-9FB8-027997FAFF00}"/>
                </a:ext>
              </a:extLst>
            </p:cNvPr>
            <p:cNvGrpSpPr/>
            <p:nvPr/>
          </p:nvGrpSpPr>
          <p:grpSpPr>
            <a:xfrm rot="5400000">
              <a:off x="5107188" y="2491339"/>
              <a:ext cx="469670" cy="200576"/>
              <a:chOff x="1763713" y="2614613"/>
              <a:chExt cx="598488" cy="255588"/>
            </a:xfrm>
            <a:grpFill/>
          </p:grpSpPr>
          <p:sp>
            <p:nvSpPr>
              <p:cNvPr id="185" name="Freeform 45">
                <a:extLst>
                  <a:ext uri="{FF2B5EF4-FFF2-40B4-BE49-F238E27FC236}">
                    <a16:creationId xmlns="" xmlns:a16="http://schemas.microsoft.com/office/drawing/2014/main" id="{FCE7026B-43A5-436D-99C5-9560AF55A820}"/>
                  </a:ext>
                </a:extLst>
              </p:cNvPr>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186" name="Rectangle 51">
                <a:extLst>
                  <a:ext uri="{FF2B5EF4-FFF2-40B4-BE49-F238E27FC236}">
                    <a16:creationId xmlns="" xmlns:a16="http://schemas.microsoft.com/office/drawing/2014/main" id="{7E81C0BC-0FC9-4FBF-A09E-5CE2309A58C6}"/>
                  </a:ext>
                </a:extLst>
              </p:cNvPr>
              <p:cNvSpPr>
                <a:spLocks noChangeArrowheads="1"/>
              </p:cNvSpPr>
              <p:nvPr/>
            </p:nvSpPr>
            <p:spPr bwMode="auto">
              <a:xfrm>
                <a:off x="1881188" y="2719388"/>
                <a:ext cx="481013"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79" name="Group 119">
              <a:extLst>
                <a:ext uri="{FF2B5EF4-FFF2-40B4-BE49-F238E27FC236}">
                  <a16:creationId xmlns="" xmlns:a16="http://schemas.microsoft.com/office/drawing/2014/main" id="{CB777AA0-7E0F-4B35-966F-ADE19FD1EB39}"/>
                </a:ext>
              </a:extLst>
            </p:cNvPr>
            <p:cNvGrpSpPr/>
            <p:nvPr/>
          </p:nvGrpSpPr>
          <p:grpSpPr>
            <a:xfrm rot="5400000">
              <a:off x="4882942" y="2543663"/>
              <a:ext cx="399905" cy="165693"/>
              <a:chOff x="1852613" y="2967038"/>
              <a:chExt cx="509588" cy="211138"/>
            </a:xfrm>
            <a:grpFill/>
          </p:grpSpPr>
          <p:sp>
            <p:nvSpPr>
              <p:cNvPr id="183" name="Freeform 46">
                <a:extLst>
                  <a:ext uri="{FF2B5EF4-FFF2-40B4-BE49-F238E27FC236}">
                    <a16:creationId xmlns="" xmlns:a16="http://schemas.microsoft.com/office/drawing/2014/main" id="{FF9FDCB9-8D13-4D52-8094-8BD6E7A2D1C3}"/>
                  </a:ext>
                </a:extLst>
              </p:cNvPr>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184" name="Rectangle 52">
                <a:extLst>
                  <a:ext uri="{FF2B5EF4-FFF2-40B4-BE49-F238E27FC236}">
                    <a16:creationId xmlns="" xmlns:a16="http://schemas.microsoft.com/office/drawing/2014/main" id="{24D92B4E-CBD8-484F-9387-A7156453DD1D}"/>
                  </a:ext>
                </a:extLst>
              </p:cNvPr>
              <p:cNvSpPr>
                <a:spLocks noChangeArrowheads="1"/>
              </p:cNvSpPr>
              <p:nvPr/>
            </p:nvSpPr>
            <p:spPr bwMode="auto">
              <a:xfrm>
                <a:off x="1941513" y="3040063"/>
                <a:ext cx="420688"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80" name="Group 120">
              <a:extLst>
                <a:ext uri="{FF2B5EF4-FFF2-40B4-BE49-F238E27FC236}">
                  <a16:creationId xmlns="" xmlns:a16="http://schemas.microsoft.com/office/drawing/2014/main" id="{7C2C7C07-13F6-4909-A384-2C97CA3987C1}"/>
                </a:ext>
              </a:extLst>
            </p:cNvPr>
            <p:cNvGrpSpPr/>
            <p:nvPr/>
          </p:nvGrpSpPr>
          <p:grpSpPr>
            <a:xfrm rot="5400000">
              <a:off x="4702924" y="2626510"/>
              <a:ext cx="261620" cy="138285"/>
              <a:chOff x="2028826" y="3302000"/>
              <a:chExt cx="333375" cy="176213"/>
            </a:xfrm>
            <a:grpFill/>
          </p:grpSpPr>
          <p:sp>
            <p:nvSpPr>
              <p:cNvPr id="181" name="Freeform 44">
                <a:extLst>
                  <a:ext uri="{FF2B5EF4-FFF2-40B4-BE49-F238E27FC236}">
                    <a16:creationId xmlns="" xmlns:a16="http://schemas.microsoft.com/office/drawing/2014/main" id="{38E30323-0CA5-4651-A676-3144620189B9}"/>
                  </a:ext>
                </a:extLst>
              </p:cNvPr>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182" name="Rectangle 53">
                <a:extLst>
                  <a:ext uri="{FF2B5EF4-FFF2-40B4-BE49-F238E27FC236}">
                    <a16:creationId xmlns="" xmlns:a16="http://schemas.microsoft.com/office/drawing/2014/main" id="{49A185DE-1D0A-4A72-A5EF-13FCE3ECFB92}"/>
                  </a:ext>
                </a:extLst>
              </p:cNvPr>
              <p:cNvSpPr>
                <a:spLocks noChangeArrowheads="1"/>
              </p:cNvSpPr>
              <p:nvPr/>
            </p:nvSpPr>
            <p:spPr bwMode="auto">
              <a:xfrm>
                <a:off x="2092326" y="3357563"/>
                <a:ext cx="269875"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193" name="Group 243">
            <a:extLst>
              <a:ext uri="{FF2B5EF4-FFF2-40B4-BE49-F238E27FC236}">
                <a16:creationId xmlns="" xmlns:a16="http://schemas.microsoft.com/office/drawing/2014/main" id="{6C9D7FEC-F91A-430B-B6F9-C9B09B1F52FC}"/>
              </a:ext>
            </a:extLst>
          </p:cNvPr>
          <p:cNvGrpSpPr/>
          <p:nvPr/>
        </p:nvGrpSpPr>
        <p:grpSpPr>
          <a:xfrm>
            <a:off x="6098391" y="3472780"/>
            <a:ext cx="2408151" cy="889437"/>
            <a:chOff x="4702301" y="2718569"/>
            <a:chExt cx="1795210" cy="663051"/>
          </a:xfrm>
          <a:solidFill>
            <a:srgbClr val="A6CF4B"/>
          </a:solidFill>
        </p:grpSpPr>
        <p:sp>
          <p:nvSpPr>
            <p:cNvPr id="194" name="Freeform 36">
              <a:extLst>
                <a:ext uri="{FF2B5EF4-FFF2-40B4-BE49-F238E27FC236}">
                  <a16:creationId xmlns="" xmlns:a16="http://schemas.microsoft.com/office/drawing/2014/main" id="{F68B1738-8347-4997-A465-32EE8966ED48}"/>
                </a:ext>
              </a:extLst>
            </p:cNvPr>
            <p:cNvSpPr/>
            <p:nvPr/>
          </p:nvSpPr>
          <p:spPr bwMode="auto">
            <a:xfrm rot="5400000">
              <a:off x="6186682"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nvGrpSpPr>
            <p:cNvPr id="195" name="Group 121">
              <a:extLst>
                <a:ext uri="{FF2B5EF4-FFF2-40B4-BE49-F238E27FC236}">
                  <a16:creationId xmlns="" xmlns:a16="http://schemas.microsoft.com/office/drawing/2014/main" id="{DA9080CB-6B95-4DBE-8BF2-7ACCF4D3DA3F}"/>
                </a:ext>
              </a:extLst>
            </p:cNvPr>
            <p:cNvGrpSpPr/>
            <p:nvPr/>
          </p:nvGrpSpPr>
          <p:grpSpPr>
            <a:xfrm rot="5400000">
              <a:off x="5642887" y="3015353"/>
              <a:ext cx="397412" cy="165693"/>
              <a:chOff x="2387601" y="2000250"/>
              <a:chExt cx="506412" cy="211138"/>
            </a:xfrm>
            <a:grpFill/>
          </p:grpSpPr>
          <p:sp>
            <p:nvSpPr>
              <p:cNvPr id="211" name="Freeform 41">
                <a:extLst>
                  <a:ext uri="{FF2B5EF4-FFF2-40B4-BE49-F238E27FC236}">
                    <a16:creationId xmlns="" xmlns:a16="http://schemas.microsoft.com/office/drawing/2014/main" id="{EFA51608-F345-441D-95C8-7DFC0D90728F}"/>
                  </a:ext>
                </a:extLst>
              </p:cNvPr>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12" name="Rectangle 54">
                <a:extLst>
                  <a:ext uri="{FF2B5EF4-FFF2-40B4-BE49-F238E27FC236}">
                    <a16:creationId xmlns="" xmlns:a16="http://schemas.microsoft.com/office/drawing/2014/main" id="{3A6EEC70-79BC-4E54-AB1B-4DE83A8E475A}"/>
                  </a:ext>
                </a:extLst>
              </p:cNvPr>
              <p:cNvSpPr>
                <a:spLocks noChangeArrowheads="1"/>
              </p:cNvSpPr>
              <p:nvPr/>
            </p:nvSpPr>
            <p:spPr bwMode="auto">
              <a:xfrm>
                <a:off x="2387601" y="2078038"/>
                <a:ext cx="422275"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96" name="Group 122">
              <a:extLst>
                <a:ext uri="{FF2B5EF4-FFF2-40B4-BE49-F238E27FC236}">
                  <a16:creationId xmlns="" xmlns:a16="http://schemas.microsoft.com/office/drawing/2014/main" id="{83D7DC0C-6942-4DC2-B8A8-DEEB67B90D10}"/>
                </a:ext>
              </a:extLst>
            </p:cNvPr>
            <p:cNvGrpSpPr/>
            <p:nvPr/>
          </p:nvGrpSpPr>
          <p:grpSpPr>
            <a:xfrm rot="5400000">
              <a:off x="5961190" y="2961161"/>
              <a:ext cx="260374" cy="137039"/>
              <a:chOff x="2387601" y="1700213"/>
              <a:chExt cx="331788" cy="174625"/>
            </a:xfrm>
            <a:grpFill/>
          </p:grpSpPr>
          <p:sp>
            <p:nvSpPr>
              <p:cNvPr id="209" name="Freeform 40">
                <a:extLst>
                  <a:ext uri="{FF2B5EF4-FFF2-40B4-BE49-F238E27FC236}">
                    <a16:creationId xmlns="" xmlns:a16="http://schemas.microsoft.com/office/drawing/2014/main" id="{0A6FAD2C-7525-4620-B3B9-883E00F986DB}"/>
                  </a:ext>
                </a:extLst>
              </p:cNvPr>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10" name="Rectangle 55">
                <a:extLst>
                  <a:ext uri="{FF2B5EF4-FFF2-40B4-BE49-F238E27FC236}">
                    <a16:creationId xmlns="" xmlns:a16="http://schemas.microsoft.com/office/drawing/2014/main" id="{8AFA8732-7169-4B03-A333-54FC2D1D02C0}"/>
                  </a:ext>
                </a:extLst>
              </p:cNvPr>
              <p:cNvSpPr>
                <a:spLocks noChangeArrowheads="1"/>
              </p:cNvSpPr>
              <p:nvPr/>
            </p:nvSpPr>
            <p:spPr bwMode="auto">
              <a:xfrm>
                <a:off x="2387601" y="1760538"/>
                <a:ext cx="254000" cy="53975"/>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97" name="Group 123">
              <a:extLst>
                <a:ext uri="{FF2B5EF4-FFF2-40B4-BE49-F238E27FC236}">
                  <a16:creationId xmlns="" xmlns:a16="http://schemas.microsoft.com/office/drawing/2014/main" id="{C88294EB-6941-4083-BC8D-369CF50E557B}"/>
                </a:ext>
              </a:extLst>
            </p:cNvPr>
            <p:cNvGrpSpPr/>
            <p:nvPr/>
          </p:nvGrpSpPr>
          <p:grpSpPr>
            <a:xfrm rot="5400000">
              <a:off x="5355728" y="3033417"/>
              <a:ext cx="468424" cy="200576"/>
              <a:chOff x="2387601" y="2298700"/>
              <a:chExt cx="596900" cy="255588"/>
            </a:xfrm>
            <a:grpFill/>
          </p:grpSpPr>
          <p:sp>
            <p:nvSpPr>
              <p:cNvPr id="207" name="Freeform 34">
                <a:extLst>
                  <a:ext uri="{FF2B5EF4-FFF2-40B4-BE49-F238E27FC236}">
                    <a16:creationId xmlns="" xmlns:a16="http://schemas.microsoft.com/office/drawing/2014/main" id="{9398D03F-3837-4F0F-A86E-20EE96C8346B}"/>
                  </a:ext>
                </a:extLst>
              </p:cNvPr>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08" name="Rectangle 56">
                <a:extLst>
                  <a:ext uri="{FF2B5EF4-FFF2-40B4-BE49-F238E27FC236}">
                    <a16:creationId xmlns="" xmlns:a16="http://schemas.microsoft.com/office/drawing/2014/main" id="{0DD1D9AC-EE0B-4674-8D81-621C217812FF}"/>
                  </a:ext>
                </a:extLst>
              </p:cNvPr>
              <p:cNvSpPr>
                <a:spLocks noChangeArrowheads="1"/>
              </p:cNvSpPr>
              <p:nvPr/>
            </p:nvSpPr>
            <p:spPr bwMode="auto">
              <a:xfrm>
                <a:off x="2387601" y="2403475"/>
                <a:ext cx="482600"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98" name="Group 124">
              <a:extLst>
                <a:ext uri="{FF2B5EF4-FFF2-40B4-BE49-F238E27FC236}">
                  <a16:creationId xmlns="" xmlns:a16="http://schemas.microsoft.com/office/drawing/2014/main" id="{F84D42D8-F4B7-48AB-A7C7-519AFE591DB0}"/>
                </a:ext>
              </a:extLst>
            </p:cNvPr>
            <p:cNvGrpSpPr/>
            <p:nvPr/>
          </p:nvGrpSpPr>
          <p:grpSpPr>
            <a:xfrm rot="5400000">
              <a:off x="5101583" y="3028434"/>
              <a:ext cx="482127" cy="224246"/>
              <a:chOff x="2387601" y="2598738"/>
              <a:chExt cx="614362" cy="285750"/>
            </a:xfrm>
            <a:grpFill/>
          </p:grpSpPr>
          <p:sp>
            <p:nvSpPr>
              <p:cNvPr id="205" name="Freeform 35">
                <a:extLst>
                  <a:ext uri="{FF2B5EF4-FFF2-40B4-BE49-F238E27FC236}">
                    <a16:creationId xmlns="" xmlns:a16="http://schemas.microsoft.com/office/drawing/2014/main" id="{09B9E5A7-95A5-49A1-AE79-69A3F9938101}"/>
                  </a:ext>
                </a:extLst>
              </p:cNvPr>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06" name="Rectangle 57">
                <a:extLst>
                  <a:ext uri="{FF2B5EF4-FFF2-40B4-BE49-F238E27FC236}">
                    <a16:creationId xmlns="" xmlns:a16="http://schemas.microsoft.com/office/drawing/2014/main" id="{E9E8F2D2-252F-4EC0-A093-74BC2F3921A3}"/>
                  </a:ext>
                </a:extLst>
              </p:cNvPr>
              <p:cNvSpPr>
                <a:spLocks noChangeArrowheads="1"/>
              </p:cNvSpPr>
              <p:nvPr/>
            </p:nvSpPr>
            <p:spPr bwMode="auto">
              <a:xfrm>
                <a:off x="2387601" y="2719388"/>
                <a:ext cx="482600"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199" name="Group 125">
              <a:extLst>
                <a:ext uri="{FF2B5EF4-FFF2-40B4-BE49-F238E27FC236}">
                  <a16:creationId xmlns="" xmlns:a16="http://schemas.microsoft.com/office/drawing/2014/main" id="{F1A17487-C95D-471E-9694-A4F664E63809}"/>
                </a:ext>
              </a:extLst>
            </p:cNvPr>
            <p:cNvGrpSpPr/>
            <p:nvPr/>
          </p:nvGrpSpPr>
          <p:grpSpPr>
            <a:xfrm rot="5400000">
              <a:off x="4861141" y="2997289"/>
              <a:ext cx="443508" cy="247916"/>
              <a:chOff x="2387601" y="2914650"/>
              <a:chExt cx="565150" cy="315913"/>
            </a:xfrm>
            <a:grpFill/>
          </p:grpSpPr>
          <p:sp>
            <p:nvSpPr>
              <p:cNvPr id="203" name="Freeform 42">
                <a:extLst>
                  <a:ext uri="{FF2B5EF4-FFF2-40B4-BE49-F238E27FC236}">
                    <a16:creationId xmlns="" xmlns:a16="http://schemas.microsoft.com/office/drawing/2014/main" id="{4BD170F4-E1C8-4245-8E1C-177F814CC6E1}"/>
                  </a:ext>
                </a:extLst>
              </p:cNvPr>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04" name="Rectangle 58">
                <a:extLst>
                  <a:ext uri="{FF2B5EF4-FFF2-40B4-BE49-F238E27FC236}">
                    <a16:creationId xmlns="" xmlns:a16="http://schemas.microsoft.com/office/drawing/2014/main" id="{E8368142-A915-4239-B172-236EB9547A32}"/>
                  </a:ext>
                </a:extLst>
              </p:cNvPr>
              <p:cNvSpPr>
                <a:spLocks noChangeArrowheads="1"/>
              </p:cNvSpPr>
              <p:nvPr/>
            </p:nvSpPr>
            <p:spPr bwMode="auto">
              <a:xfrm>
                <a:off x="2387601" y="3040063"/>
                <a:ext cx="422275"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200" name="Group 126">
              <a:extLst>
                <a:ext uri="{FF2B5EF4-FFF2-40B4-BE49-F238E27FC236}">
                  <a16:creationId xmlns="" xmlns:a16="http://schemas.microsoft.com/office/drawing/2014/main" id="{CE25B852-7A58-4AFA-9DC3-068D7CF9DBD4}"/>
                </a:ext>
              </a:extLst>
            </p:cNvPr>
            <p:cNvGrpSpPr/>
            <p:nvPr/>
          </p:nvGrpSpPr>
          <p:grpSpPr>
            <a:xfrm rot="5400000">
              <a:off x="4672401" y="2929392"/>
              <a:ext cx="322665" cy="262866"/>
              <a:chOff x="2387601" y="3222625"/>
              <a:chExt cx="411163" cy="334963"/>
            </a:xfrm>
            <a:grpFill/>
          </p:grpSpPr>
          <p:sp>
            <p:nvSpPr>
              <p:cNvPr id="201" name="Freeform 43">
                <a:extLst>
                  <a:ext uri="{FF2B5EF4-FFF2-40B4-BE49-F238E27FC236}">
                    <a16:creationId xmlns="" xmlns:a16="http://schemas.microsoft.com/office/drawing/2014/main" id="{A5CD2D18-646F-4653-B938-48F0D6F71315}"/>
                  </a:ext>
                </a:extLst>
              </p:cNvPr>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02" name="Rectangle 59">
                <a:extLst>
                  <a:ext uri="{FF2B5EF4-FFF2-40B4-BE49-F238E27FC236}">
                    <a16:creationId xmlns="" xmlns:a16="http://schemas.microsoft.com/office/drawing/2014/main" id="{A6EE813D-ABB4-42C7-9A3F-24B3DE5A9A62}"/>
                  </a:ext>
                </a:extLst>
              </p:cNvPr>
              <p:cNvSpPr>
                <a:spLocks noChangeArrowheads="1"/>
              </p:cNvSpPr>
              <p:nvPr/>
            </p:nvSpPr>
            <p:spPr bwMode="auto">
              <a:xfrm>
                <a:off x="2387601" y="3357563"/>
                <a:ext cx="271463" cy="55563"/>
              </a:xfrm>
              <a:prstGeom prst="rect">
                <a:avLst/>
              </a:prstGeom>
              <a:grpFill/>
              <a:ln w="9525">
                <a:noFill/>
                <a:miter lim="800000"/>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213" name="Group 246">
            <a:extLst>
              <a:ext uri="{FF2B5EF4-FFF2-40B4-BE49-F238E27FC236}">
                <a16:creationId xmlns="" xmlns:a16="http://schemas.microsoft.com/office/drawing/2014/main" id="{BE6113BD-BEF1-457C-8CCA-6548238CE8C2}"/>
              </a:ext>
            </a:extLst>
          </p:cNvPr>
          <p:cNvGrpSpPr/>
          <p:nvPr/>
        </p:nvGrpSpPr>
        <p:grpSpPr>
          <a:xfrm>
            <a:off x="8590101" y="2967428"/>
            <a:ext cx="1956936" cy="650084"/>
            <a:chOff x="6559802" y="2341843"/>
            <a:chExt cx="1458842" cy="484620"/>
          </a:xfrm>
          <a:solidFill>
            <a:sysClr val="windowText" lastClr="000000">
              <a:lumMod val="65000"/>
              <a:lumOff val="35000"/>
            </a:sysClr>
          </a:solidFill>
        </p:grpSpPr>
        <p:grpSp>
          <p:nvGrpSpPr>
            <p:cNvPr id="214" name="Group 153">
              <a:extLst>
                <a:ext uri="{FF2B5EF4-FFF2-40B4-BE49-F238E27FC236}">
                  <a16:creationId xmlns="" xmlns:a16="http://schemas.microsoft.com/office/drawing/2014/main" id="{9DF27B30-2ACC-43B0-BB6E-520A1D0CD69F}"/>
                </a:ext>
              </a:extLst>
            </p:cNvPr>
            <p:cNvGrpSpPr/>
            <p:nvPr/>
          </p:nvGrpSpPr>
          <p:grpSpPr>
            <a:xfrm rot="5400000">
              <a:off x="7414427" y="2480127"/>
              <a:ext cx="444754" cy="247916"/>
              <a:chOff x="1795463" y="1947863"/>
              <a:chExt cx="566738" cy="315913"/>
            </a:xfrm>
            <a:grpFill/>
          </p:grpSpPr>
          <p:sp>
            <p:nvSpPr>
              <p:cNvPr id="230" name="Freeform 37">
                <a:extLst>
                  <a:ext uri="{FF2B5EF4-FFF2-40B4-BE49-F238E27FC236}">
                    <a16:creationId xmlns="" xmlns:a16="http://schemas.microsoft.com/office/drawing/2014/main" id="{488B74E0-2373-4FE4-879A-54B173169786}"/>
                  </a:ext>
                </a:extLst>
              </p:cNvPr>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31" name="Rectangle 48">
                <a:extLst>
                  <a:ext uri="{FF2B5EF4-FFF2-40B4-BE49-F238E27FC236}">
                    <a16:creationId xmlns="" xmlns:a16="http://schemas.microsoft.com/office/drawing/2014/main" id="{2BE832CC-21E8-40AD-A7DD-C6FDDC11C029}"/>
                  </a:ext>
                </a:extLst>
              </p:cNvPr>
              <p:cNvSpPr>
                <a:spLocks noChangeArrowheads="1"/>
              </p:cNvSpPr>
              <p:nvPr/>
            </p:nvSpPr>
            <p:spPr bwMode="auto">
              <a:xfrm>
                <a:off x="1941513" y="2078038"/>
                <a:ext cx="420688"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15" name="Group 154">
              <a:extLst>
                <a:ext uri="{FF2B5EF4-FFF2-40B4-BE49-F238E27FC236}">
                  <a16:creationId xmlns="" xmlns:a16="http://schemas.microsoft.com/office/drawing/2014/main" id="{50018B58-DC96-4ADB-986B-CC10C41DECEC}"/>
                </a:ext>
              </a:extLst>
            </p:cNvPr>
            <p:cNvGrpSpPr/>
            <p:nvPr/>
          </p:nvGrpSpPr>
          <p:grpSpPr>
            <a:xfrm rot="5400000">
              <a:off x="7724011" y="2531828"/>
              <a:ext cx="325156" cy="264111"/>
              <a:chOff x="1947863" y="1619250"/>
              <a:chExt cx="414338" cy="336550"/>
            </a:xfrm>
            <a:grpFill/>
          </p:grpSpPr>
          <p:sp>
            <p:nvSpPr>
              <p:cNvPr id="228" name="Freeform 38">
                <a:extLst>
                  <a:ext uri="{FF2B5EF4-FFF2-40B4-BE49-F238E27FC236}">
                    <a16:creationId xmlns="" xmlns:a16="http://schemas.microsoft.com/office/drawing/2014/main" id="{8E4FB1D2-E826-450B-8319-AB186010BCB5}"/>
                  </a:ext>
                </a:extLst>
              </p:cNvPr>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29" name="Rectangle 49">
                <a:extLst>
                  <a:ext uri="{FF2B5EF4-FFF2-40B4-BE49-F238E27FC236}">
                    <a16:creationId xmlns="" xmlns:a16="http://schemas.microsoft.com/office/drawing/2014/main" id="{D68CD847-7892-48C2-946E-074D2702863A}"/>
                  </a:ext>
                </a:extLst>
              </p:cNvPr>
              <p:cNvSpPr>
                <a:spLocks noChangeArrowheads="1"/>
              </p:cNvSpPr>
              <p:nvPr/>
            </p:nvSpPr>
            <p:spPr bwMode="auto">
              <a:xfrm>
                <a:off x="2109788" y="1760538"/>
                <a:ext cx="252413" cy="53975"/>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16" name="Group 155">
              <a:extLst>
                <a:ext uri="{FF2B5EF4-FFF2-40B4-BE49-F238E27FC236}">
                  <a16:creationId xmlns="" xmlns:a16="http://schemas.microsoft.com/office/drawing/2014/main" id="{C33554AE-6241-42F2-AE82-C0301DE8186F}"/>
                </a:ext>
              </a:extLst>
            </p:cNvPr>
            <p:cNvGrpSpPr/>
            <p:nvPr/>
          </p:nvGrpSpPr>
          <p:grpSpPr>
            <a:xfrm rot="5400000">
              <a:off x="7143464" y="2472030"/>
              <a:ext cx="484620" cy="224246"/>
              <a:chOff x="1744663" y="2282825"/>
              <a:chExt cx="617538" cy="285750"/>
            </a:xfrm>
            <a:grpFill/>
          </p:grpSpPr>
          <p:sp>
            <p:nvSpPr>
              <p:cNvPr id="226" name="Freeform 39">
                <a:extLst>
                  <a:ext uri="{FF2B5EF4-FFF2-40B4-BE49-F238E27FC236}">
                    <a16:creationId xmlns="" xmlns:a16="http://schemas.microsoft.com/office/drawing/2014/main" id="{DD1543C3-373F-496B-91BC-12E8591392F0}"/>
                  </a:ext>
                </a:extLst>
              </p:cNvPr>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27" name="Rectangle 50">
                <a:extLst>
                  <a:ext uri="{FF2B5EF4-FFF2-40B4-BE49-F238E27FC236}">
                    <a16:creationId xmlns="" xmlns:a16="http://schemas.microsoft.com/office/drawing/2014/main" id="{360A10F5-8136-4E3C-B300-EDFB2EDF3670}"/>
                  </a:ext>
                </a:extLst>
              </p:cNvPr>
              <p:cNvSpPr>
                <a:spLocks noChangeArrowheads="1"/>
              </p:cNvSpPr>
              <p:nvPr/>
            </p:nvSpPr>
            <p:spPr bwMode="auto">
              <a:xfrm>
                <a:off x="1881188" y="2403475"/>
                <a:ext cx="481013"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17" name="Group 156">
              <a:extLst>
                <a:ext uri="{FF2B5EF4-FFF2-40B4-BE49-F238E27FC236}">
                  <a16:creationId xmlns="" xmlns:a16="http://schemas.microsoft.com/office/drawing/2014/main" id="{F6E2FAFC-9090-42C3-9CAF-376A0EAEE36E}"/>
                </a:ext>
              </a:extLst>
            </p:cNvPr>
            <p:cNvGrpSpPr/>
            <p:nvPr/>
          </p:nvGrpSpPr>
          <p:grpSpPr>
            <a:xfrm rot="5400000">
              <a:off x="6902399" y="2491339"/>
              <a:ext cx="469670" cy="200576"/>
              <a:chOff x="1763713" y="2614613"/>
              <a:chExt cx="598488" cy="255588"/>
            </a:xfrm>
            <a:grpFill/>
          </p:grpSpPr>
          <p:sp>
            <p:nvSpPr>
              <p:cNvPr id="224" name="Freeform 45">
                <a:extLst>
                  <a:ext uri="{FF2B5EF4-FFF2-40B4-BE49-F238E27FC236}">
                    <a16:creationId xmlns="" xmlns:a16="http://schemas.microsoft.com/office/drawing/2014/main" id="{FC456BE6-6F3B-47FE-BFBF-94BFB3A8C32D}"/>
                  </a:ext>
                </a:extLst>
              </p:cNvPr>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25" name="Rectangle 51">
                <a:extLst>
                  <a:ext uri="{FF2B5EF4-FFF2-40B4-BE49-F238E27FC236}">
                    <a16:creationId xmlns="" xmlns:a16="http://schemas.microsoft.com/office/drawing/2014/main" id="{1C8A7176-F42C-4F7C-B273-28ABE5F42B60}"/>
                  </a:ext>
                </a:extLst>
              </p:cNvPr>
              <p:cNvSpPr>
                <a:spLocks noChangeArrowheads="1"/>
              </p:cNvSpPr>
              <p:nvPr/>
            </p:nvSpPr>
            <p:spPr bwMode="auto">
              <a:xfrm>
                <a:off x="1881188" y="2719388"/>
                <a:ext cx="481013"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18" name="Group 157">
              <a:extLst>
                <a:ext uri="{FF2B5EF4-FFF2-40B4-BE49-F238E27FC236}">
                  <a16:creationId xmlns="" xmlns:a16="http://schemas.microsoft.com/office/drawing/2014/main" id="{EC91685D-B9EC-4998-9C55-65BFF56DD34A}"/>
                </a:ext>
              </a:extLst>
            </p:cNvPr>
            <p:cNvGrpSpPr/>
            <p:nvPr/>
          </p:nvGrpSpPr>
          <p:grpSpPr>
            <a:xfrm rot="5400000">
              <a:off x="6678153" y="2543663"/>
              <a:ext cx="399905" cy="165693"/>
              <a:chOff x="1852613" y="2967038"/>
              <a:chExt cx="509588" cy="211138"/>
            </a:xfrm>
            <a:grpFill/>
          </p:grpSpPr>
          <p:sp>
            <p:nvSpPr>
              <p:cNvPr id="222" name="Freeform 46">
                <a:extLst>
                  <a:ext uri="{FF2B5EF4-FFF2-40B4-BE49-F238E27FC236}">
                    <a16:creationId xmlns="" xmlns:a16="http://schemas.microsoft.com/office/drawing/2014/main" id="{C84ECDB6-2428-4FB3-ACF7-A328C0DED015}"/>
                  </a:ext>
                </a:extLst>
              </p:cNvPr>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23" name="Rectangle 52">
                <a:extLst>
                  <a:ext uri="{FF2B5EF4-FFF2-40B4-BE49-F238E27FC236}">
                    <a16:creationId xmlns="" xmlns:a16="http://schemas.microsoft.com/office/drawing/2014/main" id="{E433BB28-4600-44D2-8E46-5DD0E34F97C5}"/>
                  </a:ext>
                </a:extLst>
              </p:cNvPr>
              <p:cNvSpPr>
                <a:spLocks noChangeArrowheads="1"/>
              </p:cNvSpPr>
              <p:nvPr/>
            </p:nvSpPr>
            <p:spPr bwMode="auto">
              <a:xfrm>
                <a:off x="1941513" y="3040063"/>
                <a:ext cx="420688"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19" name="Group 158">
              <a:extLst>
                <a:ext uri="{FF2B5EF4-FFF2-40B4-BE49-F238E27FC236}">
                  <a16:creationId xmlns="" xmlns:a16="http://schemas.microsoft.com/office/drawing/2014/main" id="{B294F8C3-8F31-4DF3-9F2D-416A75F14F80}"/>
                </a:ext>
              </a:extLst>
            </p:cNvPr>
            <p:cNvGrpSpPr/>
            <p:nvPr/>
          </p:nvGrpSpPr>
          <p:grpSpPr>
            <a:xfrm rot="5400000">
              <a:off x="6498135" y="2626510"/>
              <a:ext cx="261620" cy="138285"/>
              <a:chOff x="2028826" y="3302000"/>
              <a:chExt cx="333375" cy="176213"/>
            </a:xfrm>
            <a:grpFill/>
          </p:grpSpPr>
          <p:sp>
            <p:nvSpPr>
              <p:cNvPr id="220" name="Freeform 44">
                <a:extLst>
                  <a:ext uri="{FF2B5EF4-FFF2-40B4-BE49-F238E27FC236}">
                    <a16:creationId xmlns="" xmlns:a16="http://schemas.microsoft.com/office/drawing/2014/main" id="{64F50EF9-69FC-4B0F-88B6-FB4F948C8DC2}"/>
                  </a:ext>
                </a:extLst>
              </p:cNvPr>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21" name="Rectangle 53">
                <a:extLst>
                  <a:ext uri="{FF2B5EF4-FFF2-40B4-BE49-F238E27FC236}">
                    <a16:creationId xmlns="" xmlns:a16="http://schemas.microsoft.com/office/drawing/2014/main" id="{3FCCF8E1-06ED-4CC0-A6CB-21CBFAC52EEA}"/>
                  </a:ext>
                </a:extLst>
              </p:cNvPr>
              <p:cNvSpPr>
                <a:spLocks noChangeArrowheads="1"/>
              </p:cNvSpPr>
              <p:nvPr/>
            </p:nvSpPr>
            <p:spPr bwMode="auto">
              <a:xfrm>
                <a:off x="2092326" y="3357563"/>
                <a:ext cx="269875"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grpSp>
        <p:nvGrpSpPr>
          <p:cNvPr id="232" name="Group 245">
            <a:extLst>
              <a:ext uri="{FF2B5EF4-FFF2-40B4-BE49-F238E27FC236}">
                <a16:creationId xmlns="" xmlns:a16="http://schemas.microsoft.com/office/drawing/2014/main" id="{706940E7-916A-4DFD-AB2A-FD7A4BE33CE7}"/>
              </a:ext>
            </a:extLst>
          </p:cNvPr>
          <p:cNvGrpSpPr/>
          <p:nvPr/>
        </p:nvGrpSpPr>
        <p:grpSpPr>
          <a:xfrm>
            <a:off x="8506543" y="3472780"/>
            <a:ext cx="2408151" cy="889437"/>
            <a:chOff x="6497512" y="2718569"/>
            <a:chExt cx="1795210" cy="663051"/>
          </a:xfrm>
          <a:solidFill>
            <a:sysClr val="windowText" lastClr="000000">
              <a:lumMod val="65000"/>
              <a:lumOff val="35000"/>
            </a:sysClr>
          </a:solidFill>
        </p:grpSpPr>
        <p:sp>
          <p:nvSpPr>
            <p:cNvPr id="233" name="Freeform 36">
              <a:extLst>
                <a:ext uri="{FF2B5EF4-FFF2-40B4-BE49-F238E27FC236}">
                  <a16:creationId xmlns="" xmlns:a16="http://schemas.microsoft.com/office/drawing/2014/main" id="{44A1816B-0213-431C-9FCB-42C78E2AA2F5}"/>
                </a:ext>
              </a:extLst>
            </p:cNvPr>
            <p:cNvSpPr/>
            <p:nvPr/>
          </p:nvSpPr>
          <p:spPr bwMode="auto">
            <a:xfrm rot="5400000">
              <a:off x="7981893"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nvGrpSpPr>
            <p:cNvPr id="234" name="Group 159">
              <a:extLst>
                <a:ext uri="{FF2B5EF4-FFF2-40B4-BE49-F238E27FC236}">
                  <a16:creationId xmlns="" xmlns:a16="http://schemas.microsoft.com/office/drawing/2014/main" id="{E2FEBEDB-8C5E-4D3C-B91B-EA6F7229AAD9}"/>
                </a:ext>
              </a:extLst>
            </p:cNvPr>
            <p:cNvGrpSpPr/>
            <p:nvPr/>
          </p:nvGrpSpPr>
          <p:grpSpPr>
            <a:xfrm rot="5400000">
              <a:off x="7438098" y="3015353"/>
              <a:ext cx="397412" cy="165693"/>
              <a:chOff x="2387601" y="2000250"/>
              <a:chExt cx="506412" cy="211138"/>
            </a:xfrm>
            <a:grpFill/>
          </p:grpSpPr>
          <p:sp>
            <p:nvSpPr>
              <p:cNvPr id="250" name="Freeform 41">
                <a:extLst>
                  <a:ext uri="{FF2B5EF4-FFF2-40B4-BE49-F238E27FC236}">
                    <a16:creationId xmlns="" xmlns:a16="http://schemas.microsoft.com/office/drawing/2014/main" id="{5F24818A-2014-45F7-9724-7BD0B9B03628}"/>
                  </a:ext>
                </a:extLst>
              </p:cNvPr>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51" name="Rectangle 54">
                <a:extLst>
                  <a:ext uri="{FF2B5EF4-FFF2-40B4-BE49-F238E27FC236}">
                    <a16:creationId xmlns="" xmlns:a16="http://schemas.microsoft.com/office/drawing/2014/main" id="{4033AE01-C5CC-4036-A13B-7DCA80533314}"/>
                  </a:ext>
                </a:extLst>
              </p:cNvPr>
              <p:cNvSpPr>
                <a:spLocks noChangeArrowheads="1"/>
              </p:cNvSpPr>
              <p:nvPr/>
            </p:nvSpPr>
            <p:spPr bwMode="auto">
              <a:xfrm>
                <a:off x="2387601" y="2078038"/>
                <a:ext cx="422275"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35" name="Group 160">
              <a:extLst>
                <a:ext uri="{FF2B5EF4-FFF2-40B4-BE49-F238E27FC236}">
                  <a16:creationId xmlns="" xmlns:a16="http://schemas.microsoft.com/office/drawing/2014/main" id="{DFF70BB1-5A41-41DC-AF53-F943672EB3C3}"/>
                </a:ext>
              </a:extLst>
            </p:cNvPr>
            <p:cNvGrpSpPr/>
            <p:nvPr/>
          </p:nvGrpSpPr>
          <p:grpSpPr>
            <a:xfrm rot="5400000">
              <a:off x="7756401" y="2961161"/>
              <a:ext cx="260374" cy="137039"/>
              <a:chOff x="2387601" y="1700213"/>
              <a:chExt cx="331788" cy="174625"/>
            </a:xfrm>
            <a:grpFill/>
          </p:grpSpPr>
          <p:sp>
            <p:nvSpPr>
              <p:cNvPr id="248" name="Freeform 40">
                <a:extLst>
                  <a:ext uri="{FF2B5EF4-FFF2-40B4-BE49-F238E27FC236}">
                    <a16:creationId xmlns="" xmlns:a16="http://schemas.microsoft.com/office/drawing/2014/main" id="{329FA5E8-1848-4E2B-A2F7-E26739D74804}"/>
                  </a:ext>
                </a:extLst>
              </p:cNvPr>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49" name="Rectangle 55">
                <a:extLst>
                  <a:ext uri="{FF2B5EF4-FFF2-40B4-BE49-F238E27FC236}">
                    <a16:creationId xmlns="" xmlns:a16="http://schemas.microsoft.com/office/drawing/2014/main" id="{CB934461-DE85-495A-BDD3-C6B9B7741B31}"/>
                  </a:ext>
                </a:extLst>
              </p:cNvPr>
              <p:cNvSpPr>
                <a:spLocks noChangeArrowheads="1"/>
              </p:cNvSpPr>
              <p:nvPr/>
            </p:nvSpPr>
            <p:spPr bwMode="auto">
              <a:xfrm>
                <a:off x="2387601" y="1760538"/>
                <a:ext cx="254000" cy="53975"/>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36" name="Group 161">
              <a:extLst>
                <a:ext uri="{FF2B5EF4-FFF2-40B4-BE49-F238E27FC236}">
                  <a16:creationId xmlns="" xmlns:a16="http://schemas.microsoft.com/office/drawing/2014/main" id="{C2BD0BA0-328E-4EA8-8C9D-BC169EF0ACA8}"/>
                </a:ext>
              </a:extLst>
            </p:cNvPr>
            <p:cNvGrpSpPr/>
            <p:nvPr/>
          </p:nvGrpSpPr>
          <p:grpSpPr>
            <a:xfrm rot="5400000">
              <a:off x="7150939" y="3033417"/>
              <a:ext cx="468424" cy="200576"/>
              <a:chOff x="2387601" y="2298700"/>
              <a:chExt cx="596900" cy="255588"/>
            </a:xfrm>
            <a:grpFill/>
          </p:grpSpPr>
          <p:sp>
            <p:nvSpPr>
              <p:cNvPr id="246" name="Freeform 34">
                <a:extLst>
                  <a:ext uri="{FF2B5EF4-FFF2-40B4-BE49-F238E27FC236}">
                    <a16:creationId xmlns="" xmlns:a16="http://schemas.microsoft.com/office/drawing/2014/main" id="{ED25E70A-5CE0-4236-938B-495E82557571}"/>
                  </a:ext>
                </a:extLst>
              </p:cNvPr>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47" name="Rectangle 56">
                <a:extLst>
                  <a:ext uri="{FF2B5EF4-FFF2-40B4-BE49-F238E27FC236}">
                    <a16:creationId xmlns="" xmlns:a16="http://schemas.microsoft.com/office/drawing/2014/main" id="{F6CE3225-0842-4238-AB02-E7CBABA72B24}"/>
                  </a:ext>
                </a:extLst>
              </p:cNvPr>
              <p:cNvSpPr>
                <a:spLocks noChangeArrowheads="1"/>
              </p:cNvSpPr>
              <p:nvPr/>
            </p:nvSpPr>
            <p:spPr bwMode="auto">
              <a:xfrm>
                <a:off x="2387601" y="2403475"/>
                <a:ext cx="482600"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dirty="0">
                  <a:solidFill>
                    <a:srgbClr val="262626"/>
                  </a:solidFill>
                  <a:latin typeface="Arial" panose="020B0604020202020204"/>
                </a:endParaRPr>
              </a:p>
            </p:txBody>
          </p:sp>
        </p:grpSp>
        <p:grpSp>
          <p:nvGrpSpPr>
            <p:cNvPr id="237" name="Group 162">
              <a:extLst>
                <a:ext uri="{FF2B5EF4-FFF2-40B4-BE49-F238E27FC236}">
                  <a16:creationId xmlns="" xmlns:a16="http://schemas.microsoft.com/office/drawing/2014/main" id="{4FCC1CB5-EAA9-4764-AB97-6000C2F8A55B}"/>
                </a:ext>
              </a:extLst>
            </p:cNvPr>
            <p:cNvGrpSpPr/>
            <p:nvPr/>
          </p:nvGrpSpPr>
          <p:grpSpPr>
            <a:xfrm rot="5400000">
              <a:off x="6896794" y="3028434"/>
              <a:ext cx="482127" cy="224246"/>
              <a:chOff x="2387601" y="2598738"/>
              <a:chExt cx="614362" cy="285750"/>
            </a:xfrm>
            <a:grpFill/>
          </p:grpSpPr>
          <p:sp>
            <p:nvSpPr>
              <p:cNvPr id="244" name="Freeform 35">
                <a:extLst>
                  <a:ext uri="{FF2B5EF4-FFF2-40B4-BE49-F238E27FC236}">
                    <a16:creationId xmlns="" xmlns:a16="http://schemas.microsoft.com/office/drawing/2014/main" id="{D98ED89D-5D61-4CC0-A040-586B0DEA7854}"/>
                  </a:ext>
                </a:extLst>
              </p:cNvPr>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45" name="Rectangle 57">
                <a:extLst>
                  <a:ext uri="{FF2B5EF4-FFF2-40B4-BE49-F238E27FC236}">
                    <a16:creationId xmlns="" xmlns:a16="http://schemas.microsoft.com/office/drawing/2014/main" id="{F38923E9-7949-4B82-A7D2-F74A59696E66}"/>
                  </a:ext>
                </a:extLst>
              </p:cNvPr>
              <p:cNvSpPr>
                <a:spLocks noChangeArrowheads="1"/>
              </p:cNvSpPr>
              <p:nvPr/>
            </p:nvSpPr>
            <p:spPr bwMode="auto">
              <a:xfrm>
                <a:off x="2387601" y="2719388"/>
                <a:ext cx="482600"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38" name="Group 163">
              <a:extLst>
                <a:ext uri="{FF2B5EF4-FFF2-40B4-BE49-F238E27FC236}">
                  <a16:creationId xmlns="" xmlns:a16="http://schemas.microsoft.com/office/drawing/2014/main" id="{4DAEB7D7-F1E6-46F0-8F17-2F9D9E850438}"/>
                </a:ext>
              </a:extLst>
            </p:cNvPr>
            <p:cNvGrpSpPr/>
            <p:nvPr/>
          </p:nvGrpSpPr>
          <p:grpSpPr>
            <a:xfrm rot="5400000">
              <a:off x="6656352" y="2997289"/>
              <a:ext cx="443508" cy="247916"/>
              <a:chOff x="2387601" y="2914650"/>
              <a:chExt cx="565150" cy="315913"/>
            </a:xfrm>
            <a:grpFill/>
          </p:grpSpPr>
          <p:sp>
            <p:nvSpPr>
              <p:cNvPr id="242" name="Freeform 42">
                <a:extLst>
                  <a:ext uri="{FF2B5EF4-FFF2-40B4-BE49-F238E27FC236}">
                    <a16:creationId xmlns="" xmlns:a16="http://schemas.microsoft.com/office/drawing/2014/main" id="{F5CA8322-2E24-4CB8-8398-95DDEACC565E}"/>
                  </a:ext>
                </a:extLst>
              </p:cNvPr>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43" name="Rectangle 58">
                <a:extLst>
                  <a:ext uri="{FF2B5EF4-FFF2-40B4-BE49-F238E27FC236}">
                    <a16:creationId xmlns="" xmlns:a16="http://schemas.microsoft.com/office/drawing/2014/main" id="{D48A3BCB-7CE6-4EDD-B56C-F23A3380478E}"/>
                  </a:ext>
                </a:extLst>
              </p:cNvPr>
              <p:cNvSpPr>
                <a:spLocks noChangeArrowheads="1"/>
              </p:cNvSpPr>
              <p:nvPr/>
            </p:nvSpPr>
            <p:spPr bwMode="auto">
              <a:xfrm>
                <a:off x="2387601" y="3040063"/>
                <a:ext cx="422275"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239" name="Group 164">
              <a:extLst>
                <a:ext uri="{FF2B5EF4-FFF2-40B4-BE49-F238E27FC236}">
                  <a16:creationId xmlns="" xmlns:a16="http://schemas.microsoft.com/office/drawing/2014/main" id="{4D602C3F-4BC4-41E0-BC60-83F13359A786}"/>
                </a:ext>
              </a:extLst>
            </p:cNvPr>
            <p:cNvGrpSpPr/>
            <p:nvPr/>
          </p:nvGrpSpPr>
          <p:grpSpPr>
            <a:xfrm rot="5400000">
              <a:off x="6467612" y="2929392"/>
              <a:ext cx="322665" cy="262866"/>
              <a:chOff x="2387601" y="3222625"/>
              <a:chExt cx="411163" cy="334963"/>
            </a:xfrm>
            <a:grpFill/>
          </p:grpSpPr>
          <p:sp>
            <p:nvSpPr>
              <p:cNvPr id="240" name="Freeform 43">
                <a:extLst>
                  <a:ext uri="{FF2B5EF4-FFF2-40B4-BE49-F238E27FC236}">
                    <a16:creationId xmlns="" xmlns:a16="http://schemas.microsoft.com/office/drawing/2014/main" id="{9185ABC8-940C-480A-8A6B-F5D37A02CBBE}"/>
                  </a:ext>
                </a:extLst>
              </p:cNvPr>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241" name="Rectangle 59">
                <a:extLst>
                  <a:ext uri="{FF2B5EF4-FFF2-40B4-BE49-F238E27FC236}">
                    <a16:creationId xmlns="" xmlns:a16="http://schemas.microsoft.com/office/drawing/2014/main" id="{42B9EFCF-2D39-4FF5-9297-4F5D2F7A210D}"/>
                  </a:ext>
                </a:extLst>
              </p:cNvPr>
              <p:cNvSpPr>
                <a:spLocks noChangeArrowheads="1"/>
              </p:cNvSpPr>
              <p:nvPr/>
            </p:nvSpPr>
            <p:spPr bwMode="auto">
              <a:xfrm>
                <a:off x="2387601" y="3357563"/>
                <a:ext cx="271463" cy="55563"/>
              </a:xfrm>
              <a:prstGeom prst="rect">
                <a:avLst/>
              </a:prstGeom>
              <a:grp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grpSp>
        <p:nvGrpSpPr>
          <p:cNvPr id="252" name="组合 251">
            <a:extLst>
              <a:ext uri="{FF2B5EF4-FFF2-40B4-BE49-F238E27FC236}">
                <a16:creationId xmlns="" xmlns:a16="http://schemas.microsoft.com/office/drawing/2014/main" id="{E1A05944-D8FB-4D36-A802-3889703279DE}"/>
              </a:ext>
            </a:extLst>
          </p:cNvPr>
          <p:cNvGrpSpPr/>
          <p:nvPr/>
        </p:nvGrpSpPr>
        <p:grpSpPr>
          <a:xfrm>
            <a:off x="1982534" y="1344636"/>
            <a:ext cx="1650430" cy="1192511"/>
            <a:chOff x="1965281" y="1584942"/>
            <a:chExt cx="1650430" cy="1192511"/>
          </a:xfrm>
          <a:solidFill>
            <a:srgbClr val="A6CF4B"/>
          </a:solidFill>
        </p:grpSpPr>
        <p:sp>
          <p:nvSpPr>
            <p:cNvPr id="253" name="Rectangular Callout 194">
              <a:extLst>
                <a:ext uri="{FF2B5EF4-FFF2-40B4-BE49-F238E27FC236}">
                  <a16:creationId xmlns="" xmlns:a16="http://schemas.microsoft.com/office/drawing/2014/main" id="{7FA62233-79CD-45F0-AC4B-99739BC2CE7E}"/>
                </a:ext>
              </a:extLst>
            </p:cNvPr>
            <p:cNvSpPr/>
            <p:nvPr/>
          </p:nvSpPr>
          <p:spPr>
            <a:xfrm>
              <a:off x="1965281" y="1584942"/>
              <a:ext cx="1650430" cy="1192511"/>
            </a:xfrm>
            <a:prstGeom prst="wedgeRectCallout">
              <a:avLst>
                <a:gd name="adj1" fmla="val -30714"/>
                <a:gd name="adj2" fmla="val 77460"/>
              </a:avLst>
            </a:prstGeom>
            <a:noFill/>
            <a:ln w="19050" cap="flat" cmpd="sng" algn="ctr">
              <a:solidFill>
                <a:srgbClr val="A6CF4B"/>
              </a:solidFill>
              <a:prstDash val="solid"/>
            </a:ln>
            <a:effectLst/>
          </p:spPr>
          <p:txBody>
            <a:bodyPr anchor="ctr"/>
            <a:lstStyle/>
            <a:p>
              <a:pPr algn="ctr" defTabSz="1031240" eaLnBrk="1" fontAlgn="auto" hangingPunct="1">
                <a:defRPr/>
              </a:pPr>
              <a:endParaRPr lang="en-US" sz="2800" kern="0" noProof="1">
                <a:solidFill>
                  <a:srgbClr val="377790">
                    <a:lumMod val="75000"/>
                  </a:srgbClr>
                </a:solidFill>
                <a:latin typeface="FontAwesome" pitchFamily="2" charset="0"/>
              </a:endParaRPr>
            </a:p>
          </p:txBody>
        </p:sp>
        <p:grpSp>
          <p:nvGrpSpPr>
            <p:cNvPr id="254" name="Group 195">
              <a:extLst>
                <a:ext uri="{FF2B5EF4-FFF2-40B4-BE49-F238E27FC236}">
                  <a16:creationId xmlns="" xmlns:a16="http://schemas.microsoft.com/office/drawing/2014/main" id="{17559CFF-F503-4273-B00C-5D098C138D4D}"/>
                </a:ext>
              </a:extLst>
            </p:cNvPr>
            <p:cNvGrpSpPr/>
            <p:nvPr/>
          </p:nvGrpSpPr>
          <p:grpSpPr>
            <a:xfrm>
              <a:off x="2409166" y="1744426"/>
              <a:ext cx="835732" cy="819291"/>
              <a:chOff x="6718300" y="2185988"/>
              <a:chExt cx="484188" cy="474663"/>
            </a:xfrm>
            <a:grpFill/>
          </p:grpSpPr>
          <p:sp>
            <p:nvSpPr>
              <p:cNvPr id="255" name="Freeform 92">
                <a:extLst>
                  <a:ext uri="{FF2B5EF4-FFF2-40B4-BE49-F238E27FC236}">
                    <a16:creationId xmlns="" xmlns:a16="http://schemas.microsoft.com/office/drawing/2014/main" id="{B3EB10A2-81E3-4430-BCB0-FD019CCDA114}"/>
                  </a:ext>
                </a:extLst>
              </p:cNvPr>
              <p:cNvSpPr/>
              <p:nvPr/>
            </p:nvSpPr>
            <p:spPr bwMode="auto">
              <a:xfrm>
                <a:off x="6718300" y="2297113"/>
                <a:ext cx="128588" cy="134938"/>
              </a:xfrm>
              <a:custGeom>
                <a:avLst/>
                <a:gdLst/>
                <a:ahLst/>
                <a:cxnLst>
                  <a:cxn ang="0">
                    <a:pos x="40" y="85"/>
                  </a:cxn>
                  <a:cxn ang="0">
                    <a:pos x="81" y="65"/>
                  </a:cxn>
                  <a:cxn ang="0">
                    <a:pos x="81" y="22"/>
                  </a:cxn>
                  <a:cxn ang="0">
                    <a:pos x="40" y="0"/>
                  </a:cxn>
                  <a:cxn ang="0">
                    <a:pos x="0" y="22"/>
                  </a:cxn>
                  <a:cxn ang="0">
                    <a:pos x="0" y="65"/>
                  </a:cxn>
                  <a:cxn ang="0">
                    <a:pos x="40" y="85"/>
                  </a:cxn>
                </a:cxnLst>
                <a:rect l="0" t="0" r="r" b="b"/>
                <a:pathLst>
                  <a:path w="81" h="85">
                    <a:moveTo>
                      <a:pt x="40" y="85"/>
                    </a:moveTo>
                    <a:lnTo>
                      <a:pt x="81" y="65"/>
                    </a:lnTo>
                    <a:lnTo>
                      <a:pt x="81" y="22"/>
                    </a:lnTo>
                    <a:lnTo>
                      <a:pt x="40" y="0"/>
                    </a:lnTo>
                    <a:lnTo>
                      <a:pt x="0" y="22"/>
                    </a:lnTo>
                    <a:lnTo>
                      <a:pt x="0" y="65"/>
                    </a:lnTo>
                    <a:lnTo>
                      <a:pt x="40" y="85"/>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56" name="Freeform 93">
                <a:extLst>
                  <a:ext uri="{FF2B5EF4-FFF2-40B4-BE49-F238E27FC236}">
                    <a16:creationId xmlns="" xmlns:a16="http://schemas.microsoft.com/office/drawing/2014/main" id="{F6DEC548-45EC-4CFD-8DC5-B19DB0CD25B8}"/>
                  </a:ext>
                </a:extLst>
              </p:cNvPr>
              <p:cNvSpPr/>
              <p:nvPr/>
            </p:nvSpPr>
            <p:spPr bwMode="auto">
              <a:xfrm>
                <a:off x="6858000" y="2297113"/>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57" name="Freeform 94">
                <a:extLst>
                  <a:ext uri="{FF2B5EF4-FFF2-40B4-BE49-F238E27FC236}">
                    <a16:creationId xmlns="" xmlns:a16="http://schemas.microsoft.com/office/drawing/2014/main" id="{DE3F74EA-999E-4DD4-9E2C-EF1192A3FEA5}"/>
                  </a:ext>
                </a:extLst>
              </p:cNvPr>
              <p:cNvSpPr/>
              <p:nvPr/>
            </p:nvSpPr>
            <p:spPr bwMode="auto">
              <a:xfrm>
                <a:off x="6784975" y="2185988"/>
                <a:ext cx="130175" cy="134938"/>
              </a:xfrm>
              <a:custGeom>
                <a:avLst/>
                <a:gdLst/>
                <a:ahLst/>
                <a:cxnLst>
                  <a:cxn ang="0">
                    <a:pos x="41" y="85"/>
                  </a:cxn>
                  <a:cxn ang="0">
                    <a:pos x="82" y="64"/>
                  </a:cxn>
                  <a:cxn ang="0">
                    <a:pos x="82" y="22"/>
                  </a:cxn>
                  <a:cxn ang="0">
                    <a:pos x="41" y="0"/>
                  </a:cxn>
                  <a:cxn ang="0">
                    <a:pos x="0" y="22"/>
                  </a:cxn>
                  <a:cxn ang="0">
                    <a:pos x="0" y="64"/>
                  </a:cxn>
                  <a:cxn ang="0">
                    <a:pos x="41" y="85"/>
                  </a:cxn>
                </a:cxnLst>
                <a:rect l="0" t="0" r="r" b="b"/>
                <a:pathLst>
                  <a:path w="82" h="85">
                    <a:moveTo>
                      <a:pt x="41" y="85"/>
                    </a:moveTo>
                    <a:lnTo>
                      <a:pt x="82" y="64"/>
                    </a:lnTo>
                    <a:lnTo>
                      <a:pt x="82" y="22"/>
                    </a:lnTo>
                    <a:lnTo>
                      <a:pt x="41" y="0"/>
                    </a:lnTo>
                    <a:lnTo>
                      <a:pt x="0" y="22"/>
                    </a:lnTo>
                    <a:lnTo>
                      <a:pt x="0" y="64"/>
                    </a:lnTo>
                    <a:lnTo>
                      <a:pt x="41" y="85"/>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58" name="Freeform 95">
                <a:extLst>
                  <a:ext uri="{FF2B5EF4-FFF2-40B4-BE49-F238E27FC236}">
                    <a16:creationId xmlns="" xmlns:a16="http://schemas.microsoft.com/office/drawing/2014/main" id="{5EDD6A4D-8CCD-4643-9084-B6AC16B2FC62}"/>
                  </a:ext>
                </a:extLst>
              </p:cNvPr>
              <p:cNvSpPr/>
              <p:nvPr/>
            </p:nvSpPr>
            <p:spPr bwMode="auto">
              <a:xfrm>
                <a:off x="6718300" y="2522538"/>
                <a:ext cx="128588" cy="138113"/>
              </a:xfrm>
              <a:custGeom>
                <a:avLst/>
                <a:gdLst/>
                <a:ahLst/>
                <a:cxnLst>
                  <a:cxn ang="0">
                    <a:pos x="40" y="87"/>
                  </a:cxn>
                  <a:cxn ang="0">
                    <a:pos x="81" y="67"/>
                  </a:cxn>
                  <a:cxn ang="0">
                    <a:pos x="81" y="23"/>
                  </a:cxn>
                  <a:cxn ang="0">
                    <a:pos x="40" y="0"/>
                  </a:cxn>
                  <a:cxn ang="0">
                    <a:pos x="0" y="23"/>
                  </a:cxn>
                  <a:cxn ang="0">
                    <a:pos x="0" y="67"/>
                  </a:cxn>
                  <a:cxn ang="0">
                    <a:pos x="40" y="87"/>
                  </a:cxn>
                </a:cxnLst>
                <a:rect l="0" t="0" r="r" b="b"/>
                <a:pathLst>
                  <a:path w="81" h="87">
                    <a:moveTo>
                      <a:pt x="40" y="87"/>
                    </a:moveTo>
                    <a:lnTo>
                      <a:pt x="81" y="67"/>
                    </a:lnTo>
                    <a:lnTo>
                      <a:pt x="81" y="23"/>
                    </a:lnTo>
                    <a:lnTo>
                      <a:pt x="40" y="0"/>
                    </a:lnTo>
                    <a:lnTo>
                      <a:pt x="0" y="23"/>
                    </a:lnTo>
                    <a:lnTo>
                      <a:pt x="0" y="67"/>
                    </a:lnTo>
                    <a:lnTo>
                      <a:pt x="40" y="87"/>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59" name="Freeform 96">
                <a:extLst>
                  <a:ext uri="{FF2B5EF4-FFF2-40B4-BE49-F238E27FC236}">
                    <a16:creationId xmlns="" xmlns:a16="http://schemas.microsoft.com/office/drawing/2014/main" id="{E9E87A88-A548-4030-9109-3B9159D87A2A}"/>
                  </a:ext>
                </a:extLst>
              </p:cNvPr>
              <p:cNvSpPr/>
              <p:nvPr/>
            </p:nvSpPr>
            <p:spPr bwMode="auto">
              <a:xfrm>
                <a:off x="6858000" y="2522538"/>
                <a:ext cx="130175" cy="138113"/>
              </a:xfrm>
              <a:custGeom>
                <a:avLst/>
                <a:gdLst/>
                <a:ahLst/>
                <a:cxnLst>
                  <a:cxn ang="0">
                    <a:pos x="41" y="87"/>
                  </a:cxn>
                  <a:cxn ang="0">
                    <a:pos x="82" y="67"/>
                  </a:cxn>
                  <a:cxn ang="0">
                    <a:pos x="82" y="23"/>
                  </a:cxn>
                  <a:cxn ang="0">
                    <a:pos x="39" y="0"/>
                  </a:cxn>
                  <a:cxn ang="0">
                    <a:pos x="0" y="23"/>
                  </a:cxn>
                  <a:cxn ang="0">
                    <a:pos x="0" y="67"/>
                  </a:cxn>
                  <a:cxn ang="0">
                    <a:pos x="41" y="87"/>
                  </a:cxn>
                </a:cxnLst>
                <a:rect l="0" t="0" r="r" b="b"/>
                <a:pathLst>
                  <a:path w="82" h="87">
                    <a:moveTo>
                      <a:pt x="41" y="87"/>
                    </a:moveTo>
                    <a:lnTo>
                      <a:pt x="82" y="67"/>
                    </a:lnTo>
                    <a:lnTo>
                      <a:pt x="82" y="23"/>
                    </a:lnTo>
                    <a:lnTo>
                      <a:pt x="39" y="0"/>
                    </a:lnTo>
                    <a:lnTo>
                      <a:pt x="0" y="23"/>
                    </a:lnTo>
                    <a:lnTo>
                      <a:pt x="0" y="67"/>
                    </a:lnTo>
                    <a:lnTo>
                      <a:pt x="41" y="87"/>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60" name="Freeform 97">
                <a:extLst>
                  <a:ext uri="{FF2B5EF4-FFF2-40B4-BE49-F238E27FC236}">
                    <a16:creationId xmlns="" xmlns:a16="http://schemas.microsoft.com/office/drawing/2014/main" id="{22DAABA8-110A-4E0A-BC7A-0DA94AD69B23}"/>
                  </a:ext>
                </a:extLst>
              </p:cNvPr>
              <p:cNvSpPr/>
              <p:nvPr/>
            </p:nvSpPr>
            <p:spPr bwMode="auto">
              <a:xfrm>
                <a:off x="6784975" y="2411413"/>
                <a:ext cx="130175" cy="138113"/>
              </a:xfrm>
              <a:custGeom>
                <a:avLst/>
                <a:gdLst/>
                <a:ahLst/>
                <a:cxnLst>
                  <a:cxn ang="0">
                    <a:pos x="41" y="87"/>
                  </a:cxn>
                  <a:cxn ang="0">
                    <a:pos x="82" y="67"/>
                  </a:cxn>
                  <a:cxn ang="0">
                    <a:pos x="82" y="22"/>
                  </a:cxn>
                  <a:cxn ang="0">
                    <a:pos x="41" y="0"/>
                  </a:cxn>
                  <a:cxn ang="0">
                    <a:pos x="0" y="22"/>
                  </a:cxn>
                  <a:cxn ang="0">
                    <a:pos x="0" y="67"/>
                  </a:cxn>
                  <a:cxn ang="0">
                    <a:pos x="41" y="87"/>
                  </a:cxn>
                </a:cxnLst>
                <a:rect l="0" t="0" r="r" b="b"/>
                <a:pathLst>
                  <a:path w="82" h="87">
                    <a:moveTo>
                      <a:pt x="41" y="87"/>
                    </a:moveTo>
                    <a:lnTo>
                      <a:pt x="82" y="67"/>
                    </a:lnTo>
                    <a:lnTo>
                      <a:pt x="82" y="22"/>
                    </a:lnTo>
                    <a:lnTo>
                      <a:pt x="41" y="0"/>
                    </a:lnTo>
                    <a:lnTo>
                      <a:pt x="0" y="22"/>
                    </a:lnTo>
                    <a:lnTo>
                      <a:pt x="0" y="67"/>
                    </a:lnTo>
                    <a:lnTo>
                      <a:pt x="41" y="87"/>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61" name="Freeform 98">
                <a:extLst>
                  <a:ext uri="{FF2B5EF4-FFF2-40B4-BE49-F238E27FC236}">
                    <a16:creationId xmlns="" xmlns:a16="http://schemas.microsoft.com/office/drawing/2014/main" id="{45C13864-30B3-465F-83C4-D9C2B3F8ED15}"/>
                  </a:ext>
                </a:extLst>
              </p:cNvPr>
              <p:cNvSpPr/>
              <p:nvPr/>
            </p:nvSpPr>
            <p:spPr bwMode="auto">
              <a:xfrm>
                <a:off x="6932613" y="2414588"/>
                <a:ext cx="131763" cy="134938"/>
              </a:xfrm>
              <a:custGeom>
                <a:avLst/>
                <a:gdLst/>
                <a:ahLst/>
                <a:cxnLst>
                  <a:cxn ang="0">
                    <a:pos x="40" y="85"/>
                  </a:cxn>
                  <a:cxn ang="0">
                    <a:pos x="83" y="65"/>
                  </a:cxn>
                  <a:cxn ang="0">
                    <a:pos x="83" y="22"/>
                  </a:cxn>
                  <a:cxn ang="0">
                    <a:pos x="40" y="0"/>
                  </a:cxn>
                  <a:cxn ang="0">
                    <a:pos x="0" y="22"/>
                  </a:cxn>
                  <a:cxn ang="0">
                    <a:pos x="0" y="65"/>
                  </a:cxn>
                  <a:cxn ang="0">
                    <a:pos x="40" y="85"/>
                  </a:cxn>
                </a:cxnLst>
                <a:rect l="0" t="0" r="r" b="b"/>
                <a:pathLst>
                  <a:path w="83" h="85">
                    <a:moveTo>
                      <a:pt x="40" y="85"/>
                    </a:moveTo>
                    <a:lnTo>
                      <a:pt x="83" y="65"/>
                    </a:lnTo>
                    <a:lnTo>
                      <a:pt x="83" y="22"/>
                    </a:lnTo>
                    <a:lnTo>
                      <a:pt x="40" y="0"/>
                    </a:lnTo>
                    <a:lnTo>
                      <a:pt x="0" y="22"/>
                    </a:lnTo>
                    <a:lnTo>
                      <a:pt x="0" y="65"/>
                    </a:lnTo>
                    <a:lnTo>
                      <a:pt x="40" y="85"/>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62" name="Freeform 99">
                <a:extLst>
                  <a:ext uri="{FF2B5EF4-FFF2-40B4-BE49-F238E27FC236}">
                    <a16:creationId xmlns="" xmlns:a16="http://schemas.microsoft.com/office/drawing/2014/main" id="{20B1679F-1C5B-4E4D-A162-6713509DF7C6}"/>
                  </a:ext>
                </a:extLst>
              </p:cNvPr>
              <p:cNvSpPr/>
              <p:nvPr/>
            </p:nvSpPr>
            <p:spPr bwMode="auto">
              <a:xfrm>
                <a:off x="7072313" y="2414588"/>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63" name="Freeform 100">
                <a:extLst>
                  <a:ext uri="{FF2B5EF4-FFF2-40B4-BE49-F238E27FC236}">
                    <a16:creationId xmlns="" xmlns:a16="http://schemas.microsoft.com/office/drawing/2014/main" id="{5449D5CA-224B-4E0E-B753-58D0B29752DD}"/>
                  </a:ext>
                </a:extLst>
              </p:cNvPr>
              <p:cNvSpPr/>
              <p:nvPr/>
            </p:nvSpPr>
            <p:spPr bwMode="auto">
              <a:xfrm>
                <a:off x="6999288" y="2303463"/>
                <a:ext cx="131763" cy="134938"/>
              </a:xfrm>
              <a:custGeom>
                <a:avLst/>
                <a:gdLst/>
                <a:ahLst/>
                <a:cxnLst>
                  <a:cxn ang="0">
                    <a:pos x="41" y="85"/>
                  </a:cxn>
                  <a:cxn ang="0">
                    <a:pos x="83" y="64"/>
                  </a:cxn>
                  <a:cxn ang="0">
                    <a:pos x="83" y="22"/>
                  </a:cxn>
                  <a:cxn ang="0">
                    <a:pos x="41" y="0"/>
                  </a:cxn>
                  <a:cxn ang="0">
                    <a:pos x="0" y="22"/>
                  </a:cxn>
                  <a:cxn ang="0">
                    <a:pos x="0" y="64"/>
                  </a:cxn>
                  <a:cxn ang="0">
                    <a:pos x="41" y="85"/>
                  </a:cxn>
                </a:cxnLst>
                <a:rect l="0" t="0" r="r" b="b"/>
                <a:pathLst>
                  <a:path w="83" h="85">
                    <a:moveTo>
                      <a:pt x="41" y="85"/>
                    </a:moveTo>
                    <a:lnTo>
                      <a:pt x="83" y="64"/>
                    </a:lnTo>
                    <a:lnTo>
                      <a:pt x="83" y="22"/>
                    </a:lnTo>
                    <a:lnTo>
                      <a:pt x="41" y="0"/>
                    </a:lnTo>
                    <a:lnTo>
                      <a:pt x="0" y="22"/>
                    </a:lnTo>
                    <a:lnTo>
                      <a:pt x="0" y="64"/>
                    </a:lnTo>
                    <a:lnTo>
                      <a:pt x="41" y="85"/>
                    </a:ln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264" name="组合 263">
            <a:extLst>
              <a:ext uri="{FF2B5EF4-FFF2-40B4-BE49-F238E27FC236}">
                <a16:creationId xmlns="" xmlns:a16="http://schemas.microsoft.com/office/drawing/2014/main" id="{D7EE9EF3-44DD-44AE-AAE9-236D5B09FA3C}"/>
              </a:ext>
            </a:extLst>
          </p:cNvPr>
          <p:cNvGrpSpPr/>
          <p:nvPr/>
        </p:nvGrpSpPr>
        <p:grpSpPr>
          <a:xfrm>
            <a:off x="3381758" y="4739814"/>
            <a:ext cx="1650430" cy="1192511"/>
            <a:chOff x="3364505" y="4980120"/>
            <a:chExt cx="1650430" cy="1192511"/>
          </a:xfrm>
          <a:solidFill>
            <a:srgbClr val="6E6155"/>
          </a:solidFill>
        </p:grpSpPr>
        <p:sp>
          <p:nvSpPr>
            <p:cNvPr id="265" name="Rectangular Callout 227">
              <a:extLst>
                <a:ext uri="{FF2B5EF4-FFF2-40B4-BE49-F238E27FC236}">
                  <a16:creationId xmlns="" xmlns:a16="http://schemas.microsoft.com/office/drawing/2014/main" id="{C3C610D4-5594-4FE4-BE67-39EEBA10424C}"/>
                </a:ext>
              </a:extLst>
            </p:cNvPr>
            <p:cNvSpPr/>
            <p:nvPr/>
          </p:nvSpPr>
          <p:spPr>
            <a:xfrm rot="10800000">
              <a:off x="3364505" y="4980120"/>
              <a:ext cx="1650430" cy="1192511"/>
            </a:xfrm>
            <a:prstGeom prst="wedgeRectCallout">
              <a:avLst>
                <a:gd name="adj1" fmla="val -30714"/>
                <a:gd name="adj2" fmla="val 77460"/>
              </a:avLst>
            </a:prstGeom>
            <a:noFill/>
            <a:ln w="19050" cap="flat" cmpd="sng" algn="ctr">
              <a:solidFill>
                <a:srgbClr val="6E6155"/>
              </a:solidFill>
              <a:prstDash val="solid"/>
            </a:ln>
            <a:effectLst/>
          </p:spPr>
          <p:txBody>
            <a:bodyPr anchor="ctr"/>
            <a:lstStyle/>
            <a:p>
              <a:pPr algn="ctr" defTabSz="1031240" eaLnBrk="1" fontAlgn="auto" hangingPunct="1">
                <a:defRPr/>
              </a:pPr>
              <a:endParaRPr lang="en-US" sz="2800" kern="0" noProof="1">
                <a:solidFill>
                  <a:srgbClr val="377790">
                    <a:lumMod val="75000"/>
                  </a:srgbClr>
                </a:solidFill>
                <a:latin typeface="FontAwesome" pitchFamily="2" charset="0"/>
              </a:endParaRPr>
            </a:p>
          </p:txBody>
        </p:sp>
        <p:grpSp>
          <p:nvGrpSpPr>
            <p:cNvPr id="266" name="Group 205">
              <a:extLst>
                <a:ext uri="{FF2B5EF4-FFF2-40B4-BE49-F238E27FC236}">
                  <a16:creationId xmlns="" xmlns:a16="http://schemas.microsoft.com/office/drawing/2014/main" id="{70983521-D591-4950-A077-110DACA1FE5D}"/>
                </a:ext>
              </a:extLst>
            </p:cNvPr>
            <p:cNvGrpSpPr/>
            <p:nvPr/>
          </p:nvGrpSpPr>
          <p:grpSpPr>
            <a:xfrm>
              <a:off x="3816972" y="5152448"/>
              <a:ext cx="760212" cy="849299"/>
              <a:chOff x="6445250" y="2822575"/>
              <a:chExt cx="812800" cy="908050"/>
            </a:xfrm>
            <a:grpFill/>
          </p:grpSpPr>
          <p:sp>
            <p:nvSpPr>
              <p:cNvPr id="267" name="Freeform 101">
                <a:extLst>
                  <a:ext uri="{FF2B5EF4-FFF2-40B4-BE49-F238E27FC236}">
                    <a16:creationId xmlns="" xmlns:a16="http://schemas.microsoft.com/office/drawing/2014/main" id="{C89D64D9-2D2B-4972-A871-3EABFE6ADD7A}"/>
                  </a:ext>
                </a:extLst>
              </p:cNvPr>
              <p:cNvSpPr>
                <a:spLocks noEditPoints="1"/>
              </p:cNvSpPr>
              <p:nvPr/>
            </p:nvSpPr>
            <p:spPr bwMode="auto">
              <a:xfrm>
                <a:off x="6445250" y="2822575"/>
                <a:ext cx="812800" cy="908050"/>
              </a:xfrm>
              <a:custGeom>
                <a:avLst/>
                <a:gdLst/>
                <a:ahLst/>
                <a:cxnLst>
                  <a:cxn ang="0">
                    <a:pos x="249" y="169"/>
                  </a:cxn>
                  <a:cxn ang="0">
                    <a:pos x="256" y="131"/>
                  </a:cxn>
                  <a:cxn ang="0">
                    <a:pos x="243" y="112"/>
                  </a:cxn>
                  <a:cxn ang="0">
                    <a:pos x="234" y="143"/>
                  </a:cxn>
                  <a:cxn ang="0">
                    <a:pos x="203" y="152"/>
                  </a:cxn>
                  <a:cxn ang="0">
                    <a:pos x="171" y="115"/>
                  </a:cxn>
                  <a:cxn ang="0">
                    <a:pos x="175" y="85"/>
                  </a:cxn>
                  <a:cxn ang="0">
                    <a:pos x="173" y="52"/>
                  </a:cxn>
                  <a:cxn ang="0">
                    <a:pos x="157" y="88"/>
                  </a:cxn>
                  <a:cxn ang="0">
                    <a:pos x="109" y="98"/>
                  </a:cxn>
                  <a:cxn ang="0">
                    <a:pos x="87" y="74"/>
                  </a:cxn>
                  <a:cxn ang="0">
                    <a:pos x="91" y="38"/>
                  </a:cxn>
                  <a:cxn ang="0">
                    <a:pos x="91" y="5"/>
                  </a:cxn>
                  <a:cxn ang="0">
                    <a:pos x="73" y="47"/>
                  </a:cxn>
                  <a:cxn ang="0">
                    <a:pos x="40" y="56"/>
                  </a:cxn>
                  <a:cxn ang="0">
                    <a:pos x="39" y="72"/>
                  </a:cxn>
                  <a:cxn ang="0">
                    <a:pos x="73" y="81"/>
                  </a:cxn>
                  <a:cxn ang="0">
                    <a:pos x="77" y="105"/>
                  </a:cxn>
                  <a:cxn ang="0">
                    <a:pos x="63" y="143"/>
                  </a:cxn>
                  <a:cxn ang="0">
                    <a:pos x="31" y="151"/>
                  </a:cxn>
                  <a:cxn ang="0">
                    <a:pos x="32" y="168"/>
                  </a:cxn>
                  <a:cxn ang="0">
                    <a:pos x="63" y="177"/>
                  </a:cxn>
                  <a:cxn ang="0">
                    <a:pos x="77" y="214"/>
                  </a:cxn>
                  <a:cxn ang="0">
                    <a:pos x="71" y="235"/>
                  </a:cxn>
                  <a:cxn ang="0">
                    <a:pos x="45" y="249"/>
                  </a:cxn>
                  <a:cxn ang="0">
                    <a:pos x="25" y="269"/>
                  </a:cxn>
                  <a:cxn ang="0">
                    <a:pos x="55" y="261"/>
                  </a:cxn>
                  <a:cxn ang="0">
                    <a:pos x="74" y="282"/>
                  </a:cxn>
                  <a:cxn ang="0">
                    <a:pos x="89" y="273"/>
                  </a:cxn>
                  <a:cxn ang="0">
                    <a:pos x="84" y="244"/>
                  </a:cxn>
                  <a:cxn ang="0">
                    <a:pos x="109" y="221"/>
                  </a:cxn>
                  <a:cxn ang="0">
                    <a:pos x="157" y="231"/>
                  </a:cxn>
                  <a:cxn ang="0">
                    <a:pos x="161" y="254"/>
                  </a:cxn>
                  <a:cxn ang="0">
                    <a:pos x="205" y="257"/>
                  </a:cxn>
                  <a:cxn ang="0">
                    <a:pos x="225" y="237"/>
                  </a:cxn>
                  <a:cxn ang="0">
                    <a:pos x="193" y="246"/>
                  </a:cxn>
                  <a:cxn ang="0">
                    <a:pos x="170" y="225"/>
                  </a:cxn>
                  <a:cxn ang="0">
                    <a:pos x="182" y="179"/>
                  </a:cxn>
                  <a:cxn ang="0">
                    <a:pos x="214" y="163"/>
                  </a:cxn>
                  <a:cxn ang="0">
                    <a:pos x="248" y="191"/>
                  </a:cxn>
                  <a:cxn ang="0">
                    <a:pos x="277" y="207"/>
                  </a:cxn>
                  <a:cxn ang="0">
                    <a:pos x="157" y="197"/>
                  </a:cxn>
                  <a:cxn ang="0">
                    <a:pos x="109" y="207"/>
                  </a:cxn>
                  <a:cxn ang="0">
                    <a:pos x="77" y="169"/>
                  </a:cxn>
                  <a:cxn ang="0">
                    <a:pos x="87" y="125"/>
                  </a:cxn>
                  <a:cxn ang="0">
                    <a:pos x="138" y="109"/>
                  </a:cxn>
                  <a:cxn ang="0">
                    <a:pos x="175" y="144"/>
                  </a:cxn>
                  <a:cxn ang="0">
                    <a:pos x="175" y="175"/>
                  </a:cxn>
                </a:cxnLst>
                <a:rect l="0" t="0" r="r" b="b"/>
                <a:pathLst>
                  <a:path w="277" h="309">
                    <a:moveTo>
                      <a:pt x="260" y="190"/>
                    </a:moveTo>
                    <a:cubicBezTo>
                      <a:pt x="257" y="190"/>
                      <a:pt x="257" y="190"/>
                      <a:pt x="255" y="188"/>
                    </a:cubicBezTo>
                    <a:cubicBezTo>
                      <a:pt x="253" y="184"/>
                      <a:pt x="250" y="178"/>
                      <a:pt x="248" y="175"/>
                    </a:cubicBezTo>
                    <a:cubicBezTo>
                      <a:pt x="246" y="171"/>
                      <a:pt x="248" y="170"/>
                      <a:pt x="249" y="169"/>
                    </a:cubicBezTo>
                    <a:cubicBezTo>
                      <a:pt x="250" y="166"/>
                      <a:pt x="251" y="163"/>
                      <a:pt x="251" y="160"/>
                    </a:cubicBezTo>
                    <a:cubicBezTo>
                      <a:pt x="251" y="157"/>
                      <a:pt x="250" y="154"/>
                      <a:pt x="249" y="151"/>
                    </a:cubicBezTo>
                    <a:cubicBezTo>
                      <a:pt x="248" y="150"/>
                      <a:pt x="246" y="148"/>
                      <a:pt x="248" y="145"/>
                    </a:cubicBezTo>
                    <a:cubicBezTo>
                      <a:pt x="249" y="143"/>
                      <a:pt x="254" y="135"/>
                      <a:pt x="256" y="131"/>
                    </a:cubicBezTo>
                    <a:cubicBezTo>
                      <a:pt x="257" y="129"/>
                      <a:pt x="257" y="129"/>
                      <a:pt x="260" y="129"/>
                    </a:cubicBezTo>
                    <a:cubicBezTo>
                      <a:pt x="269" y="129"/>
                      <a:pt x="277" y="122"/>
                      <a:pt x="277" y="112"/>
                    </a:cubicBezTo>
                    <a:cubicBezTo>
                      <a:pt x="277" y="103"/>
                      <a:pt x="269" y="96"/>
                      <a:pt x="260" y="96"/>
                    </a:cubicBezTo>
                    <a:cubicBezTo>
                      <a:pt x="250" y="96"/>
                      <a:pt x="243" y="103"/>
                      <a:pt x="243" y="112"/>
                    </a:cubicBezTo>
                    <a:cubicBezTo>
                      <a:pt x="243" y="117"/>
                      <a:pt x="244" y="121"/>
                      <a:pt x="247" y="124"/>
                    </a:cubicBezTo>
                    <a:cubicBezTo>
                      <a:pt x="248" y="125"/>
                      <a:pt x="249" y="126"/>
                      <a:pt x="248" y="128"/>
                    </a:cubicBezTo>
                    <a:cubicBezTo>
                      <a:pt x="246" y="132"/>
                      <a:pt x="243" y="138"/>
                      <a:pt x="242" y="140"/>
                    </a:cubicBezTo>
                    <a:cubicBezTo>
                      <a:pt x="240" y="144"/>
                      <a:pt x="236" y="143"/>
                      <a:pt x="234" y="143"/>
                    </a:cubicBezTo>
                    <a:cubicBezTo>
                      <a:pt x="227" y="143"/>
                      <a:pt x="222" y="147"/>
                      <a:pt x="219" y="153"/>
                    </a:cubicBezTo>
                    <a:cubicBezTo>
                      <a:pt x="219" y="154"/>
                      <a:pt x="217" y="155"/>
                      <a:pt x="215" y="155"/>
                    </a:cubicBezTo>
                    <a:cubicBezTo>
                      <a:pt x="214" y="155"/>
                      <a:pt x="211" y="155"/>
                      <a:pt x="208" y="155"/>
                    </a:cubicBezTo>
                    <a:cubicBezTo>
                      <a:pt x="205" y="155"/>
                      <a:pt x="204" y="154"/>
                      <a:pt x="203" y="152"/>
                    </a:cubicBezTo>
                    <a:cubicBezTo>
                      <a:pt x="200" y="146"/>
                      <a:pt x="195" y="143"/>
                      <a:pt x="188" y="143"/>
                    </a:cubicBezTo>
                    <a:cubicBezTo>
                      <a:pt x="184" y="143"/>
                      <a:pt x="184" y="143"/>
                      <a:pt x="182" y="141"/>
                    </a:cubicBezTo>
                    <a:cubicBezTo>
                      <a:pt x="179" y="135"/>
                      <a:pt x="171" y="122"/>
                      <a:pt x="171" y="121"/>
                    </a:cubicBezTo>
                    <a:cubicBezTo>
                      <a:pt x="170" y="119"/>
                      <a:pt x="170" y="116"/>
                      <a:pt x="171" y="115"/>
                    </a:cubicBezTo>
                    <a:cubicBezTo>
                      <a:pt x="173" y="112"/>
                      <a:pt x="174" y="109"/>
                      <a:pt x="174" y="105"/>
                    </a:cubicBezTo>
                    <a:cubicBezTo>
                      <a:pt x="174" y="102"/>
                      <a:pt x="174" y="99"/>
                      <a:pt x="172" y="97"/>
                    </a:cubicBezTo>
                    <a:cubicBezTo>
                      <a:pt x="171" y="94"/>
                      <a:pt x="170" y="94"/>
                      <a:pt x="171" y="91"/>
                    </a:cubicBezTo>
                    <a:cubicBezTo>
                      <a:pt x="172" y="89"/>
                      <a:pt x="174" y="87"/>
                      <a:pt x="175" y="85"/>
                    </a:cubicBezTo>
                    <a:cubicBezTo>
                      <a:pt x="176" y="83"/>
                      <a:pt x="179" y="83"/>
                      <a:pt x="180" y="83"/>
                    </a:cubicBezTo>
                    <a:cubicBezTo>
                      <a:pt x="184" y="83"/>
                      <a:pt x="187" y="83"/>
                      <a:pt x="190" y="81"/>
                    </a:cubicBezTo>
                    <a:cubicBezTo>
                      <a:pt x="198" y="76"/>
                      <a:pt x="201" y="66"/>
                      <a:pt x="196" y="58"/>
                    </a:cubicBezTo>
                    <a:cubicBezTo>
                      <a:pt x="192" y="50"/>
                      <a:pt x="181" y="47"/>
                      <a:pt x="173" y="52"/>
                    </a:cubicBezTo>
                    <a:cubicBezTo>
                      <a:pt x="165" y="56"/>
                      <a:pt x="162" y="67"/>
                      <a:pt x="167" y="75"/>
                    </a:cubicBezTo>
                    <a:cubicBezTo>
                      <a:pt x="169" y="78"/>
                      <a:pt x="170" y="78"/>
                      <a:pt x="168" y="81"/>
                    </a:cubicBezTo>
                    <a:cubicBezTo>
                      <a:pt x="167" y="83"/>
                      <a:pt x="166" y="85"/>
                      <a:pt x="165" y="86"/>
                    </a:cubicBezTo>
                    <a:cubicBezTo>
                      <a:pt x="163" y="89"/>
                      <a:pt x="159" y="88"/>
                      <a:pt x="157" y="88"/>
                    </a:cubicBezTo>
                    <a:cubicBezTo>
                      <a:pt x="151" y="88"/>
                      <a:pt x="145" y="92"/>
                      <a:pt x="142" y="98"/>
                    </a:cubicBezTo>
                    <a:cubicBezTo>
                      <a:pt x="142" y="99"/>
                      <a:pt x="139" y="101"/>
                      <a:pt x="137" y="101"/>
                    </a:cubicBezTo>
                    <a:cubicBezTo>
                      <a:pt x="130" y="101"/>
                      <a:pt x="117" y="101"/>
                      <a:pt x="114" y="101"/>
                    </a:cubicBezTo>
                    <a:cubicBezTo>
                      <a:pt x="111" y="101"/>
                      <a:pt x="110" y="99"/>
                      <a:pt x="109" y="98"/>
                    </a:cubicBezTo>
                    <a:cubicBezTo>
                      <a:pt x="107" y="92"/>
                      <a:pt x="101" y="88"/>
                      <a:pt x="94" y="88"/>
                    </a:cubicBezTo>
                    <a:cubicBezTo>
                      <a:pt x="93" y="88"/>
                      <a:pt x="90" y="87"/>
                      <a:pt x="89" y="86"/>
                    </a:cubicBezTo>
                    <a:cubicBezTo>
                      <a:pt x="88" y="84"/>
                      <a:pt x="87" y="82"/>
                      <a:pt x="86" y="81"/>
                    </a:cubicBezTo>
                    <a:cubicBezTo>
                      <a:pt x="84" y="77"/>
                      <a:pt x="86" y="75"/>
                      <a:pt x="87" y="74"/>
                    </a:cubicBezTo>
                    <a:cubicBezTo>
                      <a:pt x="89" y="71"/>
                      <a:pt x="90" y="68"/>
                      <a:pt x="90" y="64"/>
                    </a:cubicBezTo>
                    <a:cubicBezTo>
                      <a:pt x="90" y="60"/>
                      <a:pt x="88" y="57"/>
                      <a:pt x="86" y="54"/>
                    </a:cubicBezTo>
                    <a:cubicBezTo>
                      <a:pt x="85" y="53"/>
                      <a:pt x="84" y="50"/>
                      <a:pt x="85" y="48"/>
                    </a:cubicBezTo>
                    <a:cubicBezTo>
                      <a:pt x="87" y="45"/>
                      <a:pt x="90" y="40"/>
                      <a:pt x="91" y="38"/>
                    </a:cubicBezTo>
                    <a:cubicBezTo>
                      <a:pt x="93" y="36"/>
                      <a:pt x="95" y="36"/>
                      <a:pt x="96" y="36"/>
                    </a:cubicBezTo>
                    <a:cubicBezTo>
                      <a:pt x="100" y="37"/>
                      <a:pt x="104" y="36"/>
                      <a:pt x="108" y="34"/>
                    </a:cubicBezTo>
                    <a:cubicBezTo>
                      <a:pt x="116" y="30"/>
                      <a:pt x="119" y="19"/>
                      <a:pt x="114" y="11"/>
                    </a:cubicBezTo>
                    <a:cubicBezTo>
                      <a:pt x="110" y="3"/>
                      <a:pt x="99" y="0"/>
                      <a:pt x="91" y="5"/>
                    </a:cubicBezTo>
                    <a:cubicBezTo>
                      <a:pt x="83" y="10"/>
                      <a:pt x="80" y="20"/>
                      <a:pt x="85" y="28"/>
                    </a:cubicBezTo>
                    <a:cubicBezTo>
                      <a:pt x="86" y="29"/>
                      <a:pt x="86" y="31"/>
                      <a:pt x="85" y="34"/>
                    </a:cubicBezTo>
                    <a:cubicBezTo>
                      <a:pt x="84" y="36"/>
                      <a:pt x="80" y="41"/>
                      <a:pt x="78" y="45"/>
                    </a:cubicBezTo>
                    <a:cubicBezTo>
                      <a:pt x="76" y="47"/>
                      <a:pt x="75" y="47"/>
                      <a:pt x="73" y="47"/>
                    </a:cubicBezTo>
                    <a:cubicBezTo>
                      <a:pt x="67" y="47"/>
                      <a:pt x="61" y="51"/>
                      <a:pt x="58" y="56"/>
                    </a:cubicBezTo>
                    <a:cubicBezTo>
                      <a:pt x="57" y="59"/>
                      <a:pt x="57" y="60"/>
                      <a:pt x="53" y="60"/>
                    </a:cubicBezTo>
                    <a:cubicBezTo>
                      <a:pt x="51" y="60"/>
                      <a:pt x="47" y="60"/>
                      <a:pt x="45" y="60"/>
                    </a:cubicBezTo>
                    <a:cubicBezTo>
                      <a:pt x="42" y="60"/>
                      <a:pt x="40" y="57"/>
                      <a:pt x="40" y="56"/>
                    </a:cubicBezTo>
                    <a:cubicBezTo>
                      <a:pt x="37" y="50"/>
                      <a:pt x="31" y="46"/>
                      <a:pt x="25" y="46"/>
                    </a:cubicBezTo>
                    <a:cubicBezTo>
                      <a:pt x="15" y="46"/>
                      <a:pt x="8" y="54"/>
                      <a:pt x="8" y="63"/>
                    </a:cubicBezTo>
                    <a:cubicBezTo>
                      <a:pt x="8" y="72"/>
                      <a:pt x="15" y="80"/>
                      <a:pt x="25" y="80"/>
                    </a:cubicBezTo>
                    <a:cubicBezTo>
                      <a:pt x="31" y="80"/>
                      <a:pt x="36" y="77"/>
                      <a:pt x="39" y="72"/>
                    </a:cubicBezTo>
                    <a:cubicBezTo>
                      <a:pt x="41" y="69"/>
                      <a:pt x="41" y="68"/>
                      <a:pt x="44" y="68"/>
                    </a:cubicBezTo>
                    <a:cubicBezTo>
                      <a:pt x="47" y="68"/>
                      <a:pt x="50" y="68"/>
                      <a:pt x="53" y="68"/>
                    </a:cubicBezTo>
                    <a:cubicBezTo>
                      <a:pt x="56" y="68"/>
                      <a:pt x="57" y="70"/>
                      <a:pt x="57" y="70"/>
                    </a:cubicBezTo>
                    <a:cubicBezTo>
                      <a:pt x="60" y="77"/>
                      <a:pt x="66" y="81"/>
                      <a:pt x="73" y="81"/>
                    </a:cubicBezTo>
                    <a:cubicBezTo>
                      <a:pt x="74" y="81"/>
                      <a:pt x="77" y="81"/>
                      <a:pt x="79" y="84"/>
                    </a:cubicBezTo>
                    <a:cubicBezTo>
                      <a:pt x="80" y="85"/>
                      <a:pt x="81" y="87"/>
                      <a:pt x="82" y="88"/>
                    </a:cubicBezTo>
                    <a:cubicBezTo>
                      <a:pt x="83" y="90"/>
                      <a:pt x="82" y="94"/>
                      <a:pt x="81" y="95"/>
                    </a:cubicBezTo>
                    <a:cubicBezTo>
                      <a:pt x="79" y="97"/>
                      <a:pt x="77" y="101"/>
                      <a:pt x="77" y="105"/>
                    </a:cubicBezTo>
                    <a:cubicBezTo>
                      <a:pt x="77" y="108"/>
                      <a:pt x="78" y="111"/>
                      <a:pt x="80" y="114"/>
                    </a:cubicBezTo>
                    <a:cubicBezTo>
                      <a:pt x="81" y="115"/>
                      <a:pt x="82" y="118"/>
                      <a:pt x="80" y="121"/>
                    </a:cubicBezTo>
                    <a:cubicBezTo>
                      <a:pt x="79" y="124"/>
                      <a:pt x="73" y="134"/>
                      <a:pt x="70" y="140"/>
                    </a:cubicBezTo>
                    <a:cubicBezTo>
                      <a:pt x="67" y="143"/>
                      <a:pt x="65" y="143"/>
                      <a:pt x="63" y="143"/>
                    </a:cubicBezTo>
                    <a:cubicBezTo>
                      <a:pt x="57" y="143"/>
                      <a:pt x="51" y="146"/>
                      <a:pt x="48" y="152"/>
                    </a:cubicBezTo>
                    <a:cubicBezTo>
                      <a:pt x="47" y="153"/>
                      <a:pt x="47" y="155"/>
                      <a:pt x="43" y="155"/>
                    </a:cubicBezTo>
                    <a:cubicBezTo>
                      <a:pt x="41" y="155"/>
                      <a:pt x="38" y="155"/>
                      <a:pt x="37" y="155"/>
                    </a:cubicBezTo>
                    <a:cubicBezTo>
                      <a:pt x="33" y="155"/>
                      <a:pt x="32" y="152"/>
                      <a:pt x="31" y="151"/>
                    </a:cubicBezTo>
                    <a:cubicBezTo>
                      <a:pt x="28" y="146"/>
                      <a:pt x="23" y="143"/>
                      <a:pt x="17" y="143"/>
                    </a:cubicBezTo>
                    <a:cubicBezTo>
                      <a:pt x="8" y="143"/>
                      <a:pt x="0" y="150"/>
                      <a:pt x="0" y="160"/>
                    </a:cubicBezTo>
                    <a:cubicBezTo>
                      <a:pt x="0" y="169"/>
                      <a:pt x="8" y="177"/>
                      <a:pt x="17" y="177"/>
                    </a:cubicBezTo>
                    <a:cubicBezTo>
                      <a:pt x="24" y="177"/>
                      <a:pt x="29" y="173"/>
                      <a:pt x="32" y="168"/>
                    </a:cubicBezTo>
                    <a:cubicBezTo>
                      <a:pt x="33" y="165"/>
                      <a:pt x="34" y="163"/>
                      <a:pt x="37" y="163"/>
                    </a:cubicBezTo>
                    <a:cubicBezTo>
                      <a:pt x="38" y="163"/>
                      <a:pt x="40" y="163"/>
                      <a:pt x="42" y="163"/>
                    </a:cubicBezTo>
                    <a:cubicBezTo>
                      <a:pt x="46" y="163"/>
                      <a:pt x="47" y="166"/>
                      <a:pt x="48" y="168"/>
                    </a:cubicBezTo>
                    <a:cubicBezTo>
                      <a:pt x="51" y="173"/>
                      <a:pt x="57" y="177"/>
                      <a:pt x="63" y="177"/>
                    </a:cubicBezTo>
                    <a:cubicBezTo>
                      <a:pt x="65" y="177"/>
                      <a:pt x="68" y="176"/>
                      <a:pt x="70" y="180"/>
                    </a:cubicBezTo>
                    <a:cubicBezTo>
                      <a:pt x="71" y="182"/>
                      <a:pt x="77" y="192"/>
                      <a:pt x="80" y="198"/>
                    </a:cubicBezTo>
                    <a:cubicBezTo>
                      <a:pt x="82" y="202"/>
                      <a:pt x="82" y="202"/>
                      <a:pt x="80" y="205"/>
                    </a:cubicBezTo>
                    <a:cubicBezTo>
                      <a:pt x="78" y="207"/>
                      <a:pt x="77" y="211"/>
                      <a:pt x="77" y="214"/>
                    </a:cubicBezTo>
                    <a:cubicBezTo>
                      <a:pt x="77" y="217"/>
                      <a:pt x="78" y="219"/>
                      <a:pt x="79" y="221"/>
                    </a:cubicBezTo>
                    <a:cubicBezTo>
                      <a:pt x="80" y="223"/>
                      <a:pt x="82" y="225"/>
                      <a:pt x="80" y="228"/>
                    </a:cubicBezTo>
                    <a:cubicBezTo>
                      <a:pt x="79" y="230"/>
                      <a:pt x="78" y="232"/>
                      <a:pt x="77" y="234"/>
                    </a:cubicBezTo>
                    <a:cubicBezTo>
                      <a:pt x="75" y="237"/>
                      <a:pt x="73" y="235"/>
                      <a:pt x="71" y="235"/>
                    </a:cubicBezTo>
                    <a:cubicBezTo>
                      <a:pt x="68" y="235"/>
                      <a:pt x="64" y="236"/>
                      <a:pt x="61" y="237"/>
                    </a:cubicBezTo>
                    <a:cubicBezTo>
                      <a:pt x="58" y="239"/>
                      <a:pt x="56" y="242"/>
                      <a:pt x="54" y="245"/>
                    </a:cubicBezTo>
                    <a:cubicBezTo>
                      <a:pt x="54" y="246"/>
                      <a:pt x="52" y="249"/>
                      <a:pt x="49" y="249"/>
                    </a:cubicBezTo>
                    <a:cubicBezTo>
                      <a:pt x="48" y="249"/>
                      <a:pt x="46" y="249"/>
                      <a:pt x="45" y="249"/>
                    </a:cubicBezTo>
                    <a:cubicBezTo>
                      <a:pt x="42" y="249"/>
                      <a:pt x="41" y="246"/>
                      <a:pt x="40" y="244"/>
                    </a:cubicBezTo>
                    <a:cubicBezTo>
                      <a:pt x="37" y="239"/>
                      <a:pt x="31" y="235"/>
                      <a:pt x="25" y="235"/>
                    </a:cubicBezTo>
                    <a:cubicBezTo>
                      <a:pt x="15" y="235"/>
                      <a:pt x="8" y="243"/>
                      <a:pt x="8" y="252"/>
                    </a:cubicBezTo>
                    <a:cubicBezTo>
                      <a:pt x="8" y="261"/>
                      <a:pt x="15" y="269"/>
                      <a:pt x="25" y="269"/>
                    </a:cubicBezTo>
                    <a:cubicBezTo>
                      <a:pt x="31" y="269"/>
                      <a:pt x="36" y="266"/>
                      <a:pt x="39" y="261"/>
                    </a:cubicBezTo>
                    <a:cubicBezTo>
                      <a:pt x="41" y="258"/>
                      <a:pt x="43" y="257"/>
                      <a:pt x="45" y="257"/>
                    </a:cubicBezTo>
                    <a:cubicBezTo>
                      <a:pt x="46" y="257"/>
                      <a:pt x="48" y="257"/>
                      <a:pt x="49" y="257"/>
                    </a:cubicBezTo>
                    <a:cubicBezTo>
                      <a:pt x="52" y="257"/>
                      <a:pt x="54" y="259"/>
                      <a:pt x="55" y="261"/>
                    </a:cubicBezTo>
                    <a:cubicBezTo>
                      <a:pt x="58" y="266"/>
                      <a:pt x="63" y="269"/>
                      <a:pt x="69" y="269"/>
                    </a:cubicBezTo>
                    <a:cubicBezTo>
                      <a:pt x="72" y="269"/>
                      <a:pt x="73" y="269"/>
                      <a:pt x="75" y="272"/>
                    </a:cubicBezTo>
                    <a:cubicBezTo>
                      <a:pt x="76" y="274"/>
                      <a:pt x="76" y="274"/>
                      <a:pt x="76" y="274"/>
                    </a:cubicBezTo>
                    <a:cubicBezTo>
                      <a:pt x="77" y="277"/>
                      <a:pt x="76" y="278"/>
                      <a:pt x="74" y="282"/>
                    </a:cubicBezTo>
                    <a:cubicBezTo>
                      <a:pt x="69" y="290"/>
                      <a:pt x="72" y="300"/>
                      <a:pt x="80" y="305"/>
                    </a:cubicBezTo>
                    <a:cubicBezTo>
                      <a:pt x="88" y="309"/>
                      <a:pt x="99" y="307"/>
                      <a:pt x="103" y="299"/>
                    </a:cubicBezTo>
                    <a:cubicBezTo>
                      <a:pt x="108" y="291"/>
                      <a:pt x="105" y="280"/>
                      <a:pt x="97" y="276"/>
                    </a:cubicBezTo>
                    <a:cubicBezTo>
                      <a:pt x="95" y="274"/>
                      <a:pt x="92" y="273"/>
                      <a:pt x="89" y="273"/>
                    </a:cubicBezTo>
                    <a:cubicBezTo>
                      <a:pt x="86" y="273"/>
                      <a:pt x="84" y="273"/>
                      <a:pt x="83" y="271"/>
                    </a:cubicBezTo>
                    <a:cubicBezTo>
                      <a:pt x="82" y="268"/>
                      <a:pt x="82" y="268"/>
                      <a:pt x="82" y="268"/>
                    </a:cubicBezTo>
                    <a:cubicBezTo>
                      <a:pt x="80" y="266"/>
                      <a:pt x="80" y="266"/>
                      <a:pt x="83" y="262"/>
                    </a:cubicBezTo>
                    <a:cubicBezTo>
                      <a:pt x="87" y="257"/>
                      <a:pt x="88" y="250"/>
                      <a:pt x="84" y="244"/>
                    </a:cubicBezTo>
                    <a:cubicBezTo>
                      <a:pt x="83" y="242"/>
                      <a:pt x="82" y="240"/>
                      <a:pt x="83" y="238"/>
                    </a:cubicBezTo>
                    <a:cubicBezTo>
                      <a:pt x="84" y="236"/>
                      <a:pt x="86" y="234"/>
                      <a:pt x="87" y="232"/>
                    </a:cubicBezTo>
                    <a:cubicBezTo>
                      <a:pt x="88" y="230"/>
                      <a:pt x="90" y="231"/>
                      <a:pt x="94" y="231"/>
                    </a:cubicBezTo>
                    <a:cubicBezTo>
                      <a:pt x="101" y="231"/>
                      <a:pt x="107" y="227"/>
                      <a:pt x="109" y="221"/>
                    </a:cubicBezTo>
                    <a:cubicBezTo>
                      <a:pt x="110" y="220"/>
                      <a:pt x="110" y="218"/>
                      <a:pt x="113" y="218"/>
                    </a:cubicBezTo>
                    <a:cubicBezTo>
                      <a:pt x="116" y="218"/>
                      <a:pt x="132" y="218"/>
                      <a:pt x="138" y="218"/>
                    </a:cubicBezTo>
                    <a:cubicBezTo>
                      <a:pt x="140" y="218"/>
                      <a:pt x="142" y="220"/>
                      <a:pt x="142" y="221"/>
                    </a:cubicBezTo>
                    <a:cubicBezTo>
                      <a:pt x="145" y="227"/>
                      <a:pt x="151" y="231"/>
                      <a:pt x="157" y="231"/>
                    </a:cubicBezTo>
                    <a:cubicBezTo>
                      <a:pt x="158" y="231"/>
                      <a:pt x="161" y="230"/>
                      <a:pt x="162" y="233"/>
                    </a:cubicBezTo>
                    <a:cubicBezTo>
                      <a:pt x="162" y="234"/>
                      <a:pt x="164" y="236"/>
                      <a:pt x="165" y="238"/>
                    </a:cubicBezTo>
                    <a:cubicBezTo>
                      <a:pt x="166" y="241"/>
                      <a:pt x="165" y="243"/>
                      <a:pt x="164" y="245"/>
                    </a:cubicBezTo>
                    <a:cubicBezTo>
                      <a:pt x="162" y="247"/>
                      <a:pt x="161" y="251"/>
                      <a:pt x="161" y="254"/>
                    </a:cubicBezTo>
                    <a:cubicBezTo>
                      <a:pt x="161" y="264"/>
                      <a:pt x="169" y="271"/>
                      <a:pt x="178" y="271"/>
                    </a:cubicBezTo>
                    <a:cubicBezTo>
                      <a:pt x="186" y="271"/>
                      <a:pt x="192" y="267"/>
                      <a:pt x="194" y="260"/>
                    </a:cubicBezTo>
                    <a:cubicBezTo>
                      <a:pt x="195" y="259"/>
                      <a:pt x="195" y="257"/>
                      <a:pt x="198" y="257"/>
                    </a:cubicBezTo>
                    <a:cubicBezTo>
                      <a:pt x="200" y="257"/>
                      <a:pt x="202" y="257"/>
                      <a:pt x="205" y="257"/>
                    </a:cubicBezTo>
                    <a:cubicBezTo>
                      <a:pt x="206" y="257"/>
                      <a:pt x="208" y="259"/>
                      <a:pt x="208" y="260"/>
                    </a:cubicBezTo>
                    <a:cubicBezTo>
                      <a:pt x="211" y="266"/>
                      <a:pt x="217" y="271"/>
                      <a:pt x="225" y="271"/>
                    </a:cubicBezTo>
                    <a:cubicBezTo>
                      <a:pt x="234" y="271"/>
                      <a:pt x="241" y="264"/>
                      <a:pt x="241" y="254"/>
                    </a:cubicBezTo>
                    <a:cubicBezTo>
                      <a:pt x="241" y="245"/>
                      <a:pt x="234" y="237"/>
                      <a:pt x="225" y="237"/>
                    </a:cubicBezTo>
                    <a:cubicBezTo>
                      <a:pt x="218" y="237"/>
                      <a:pt x="213" y="241"/>
                      <a:pt x="210" y="246"/>
                    </a:cubicBezTo>
                    <a:cubicBezTo>
                      <a:pt x="208" y="248"/>
                      <a:pt x="208" y="249"/>
                      <a:pt x="205" y="249"/>
                    </a:cubicBezTo>
                    <a:cubicBezTo>
                      <a:pt x="203" y="249"/>
                      <a:pt x="200" y="249"/>
                      <a:pt x="198" y="249"/>
                    </a:cubicBezTo>
                    <a:cubicBezTo>
                      <a:pt x="194" y="249"/>
                      <a:pt x="193" y="247"/>
                      <a:pt x="193" y="246"/>
                    </a:cubicBezTo>
                    <a:cubicBezTo>
                      <a:pt x="190" y="241"/>
                      <a:pt x="184" y="237"/>
                      <a:pt x="178" y="237"/>
                    </a:cubicBezTo>
                    <a:cubicBezTo>
                      <a:pt x="174" y="237"/>
                      <a:pt x="174" y="238"/>
                      <a:pt x="172" y="235"/>
                    </a:cubicBezTo>
                    <a:cubicBezTo>
                      <a:pt x="171" y="234"/>
                      <a:pt x="170" y="232"/>
                      <a:pt x="169" y="230"/>
                    </a:cubicBezTo>
                    <a:cubicBezTo>
                      <a:pt x="168" y="228"/>
                      <a:pt x="170" y="226"/>
                      <a:pt x="170" y="225"/>
                    </a:cubicBezTo>
                    <a:cubicBezTo>
                      <a:pt x="173" y="222"/>
                      <a:pt x="174" y="218"/>
                      <a:pt x="174" y="214"/>
                    </a:cubicBezTo>
                    <a:cubicBezTo>
                      <a:pt x="174" y="210"/>
                      <a:pt x="173" y="207"/>
                      <a:pt x="171" y="204"/>
                    </a:cubicBezTo>
                    <a:cubicBezTo>
                      <a:pt x="170" y="203"/>
                      <a:pt x="168" y="202"/>
                      <a:pt x="170" y="198"/>
                    </a:cubicBezTo>
                    <a:cubicBezTo>
                      <a:pt x="172" y="196"/>
                      <a:pt x="179" y="184"/>
                      <a:pt x="182" y="179"/>
                    </a:cubicBezTo>
                    <a:cubicBezTo>
                      <a:pt x="183" y="177"/>
                      <a:pt x="185" y="177"/>
                      <a:pt x="188" y="177"/>
                    </a:cubicBezTo>
                    <a:cubicBezTo>
                      <a:pt x="195" y="177"/>
                      <a:pt x="201" y="173"/>
                      <a:pt x="204" y="167"/>
                    </a:cubicBezTo>
                    <a:cubicBezTo>
                      <a:pt x="204" y="166"/>
                      <a:pt x="205" y="163"/>
                      <a:pt x="208" y="163"/>
                    </a:cubicBezTo>
                    <a:cubicBezTo>
                      <a:pt x="209" y="163"/>
                      <a:pt x="212" y="163"/>
                      <a:pt x="214" y="163"/>
                    </a:cubicBezTo>
                    <a:cubicBezTo>
                      <a:pt x="217" y="163"/>
                      <a:pt x="218" y="165"/>
                      <a:pt x="219" y="167"/>
                    </a:cubicBezTo>
                    <a:cubicBezTo>
                      <a:pt x="222" y="173"/>
                      <a:pt x="227" y="177"/>
                      <a:pt x="234" y="177"/>
                    </a:cubicBezTo>
                    <a:cubicBezTo>
                      <a:pt x="236" y="177"/>
                      <a:pt x="239" y="175"/>
                      <a:pt x="241" y="179"/>
                    </a:cubicBezTo>
                    <a:cubicBezTo>
                      <a:pt x="243" y="181"/>
                      <a:pt x="246" y="187"/>
                      <a:pt x="248" y="191"/>
                    </a:cubicBezTo>
                    <a:cubicBezTo>
                      <a:pt x="249" y="193"/>
                      <a:pt x="249" y="194"/>
                      <a:pt x="247" y="196"/>
                    </a:cubicBezTo>
                    <a:cubicBezTo>
                      <a:pt x="244" y="199"/>
                      <a:pt x="243" y="203"/>
                      <a:pt x="243" y="207"/>
                    </a:cubicBezTo>
                    <a:cubicBezTo>
                      <a:pt x="243" y="216"/>
                      <a:pt x="250" y="224"/>
                      <a:pt x="260" y="224"/>
                    </a:cubicBezTo>
                    <a:cubicBezTo>
                      <a:pt x="269" y="224"/>
                      <a:pt x="277" y="216"/>
                      <a:pt x="277" y="207"/>
                    </a:cubicBezTo>
                    <a:cubicBezTo>
                      <a:pt x="277" y="198"/>
                      <a:pt x="269" y="190"/>
                      <a:pt x="260" y="190"/>
                    </a:cubicBezTo>
                    <a:close/>
                    <a:moveTo>
                      <a:pt x="175" y="175"/>
                    </a:moveTo>
                    <a:cubicBezTo>
                      <a:pt x="174" y="176"/>
                      <a:pt x="167" y="188"/>
                      <a:pt x="164" y="194"/>
                    </a:cubicBezTo>
                    <a:cubicBezTo>
                      <a:pt x="162" y="198"/>
                      <a:pt x="160" y="197"/>
                      <a:pt x="157" y="197"/>
                    </a:cubicBezTo>
                    <a:cubicBezTo>
                      <a:pt x="151" y="197"/>
                      <a:pt x="145" y="201"/>
                      <a:pt x="142" y="206"/>
                    </a:cubicBezTo>
                    <a:cubicBezTo>
                      <a:pt x="142" y="208"/>
                      <a:pt x="141" y="210"/>
                      <a:pt x="138" y="210"/>
                    </a:cubicBezTo>
                    <a:cubicBezTo>
                      <a:pt x="136" y="210"/>
                      <a:pt x="120" y="210"/>
                      <a:pt x="114" y="210"/>
                    </a:cubicBezTo>
                    <a:cubicBezTo>
                      <a:pt x="111" y="210"/>
                      <a:pt x="110" y="208"/>
                      <a:pt x="109" y="207"/>
                    </a:cubicBezTo>
                    <a:cubicBezTo>
                      <a:pt x="107" y="201"/>
                      <a:pt x="101" y="197"/>
                      <a:pt x="94" y="197"/>
                    </a:cubicBezTo>
                    <a:cubicBezTo>
                      <a:pt x="93" y="197"/>
                      <a:pt x="89" y="198"/>
                      <a:pt x="87" y="194"/>
                    </a:cubicBezTo>
                    <a:cubicBezTo>
                      <a:pt x="85" y="190"/>
                      <a:pt x="77" y="176"/>
                      <a:pt x="77" y="176"/>
                    </a:cubicBezTo>
                    <a:cubicBezTo>
                      <a:pt x="75" y="173"/>
                      <a:pt x="76" y="172"/>
                      <a:pt x="77" y="169"/>
                    </a:cubicBezTo>
                    <a:cubicBezTo>
                      <a:pt x="79" y="166"/>
                      <a:pt x="80" y="163"/>
                      <a:pt x="80" y="160"/>
                    </a:cubicBezTo>
                    <a:cubicBezTo>
                      <a:pt x="80" y="156"/>
                      <a:pt x="79" y="153"/>
                      <a:pt x="77" y="150"/>
                    </a:cubicBezTo>
                    <a:cubicBezTo>
                      <a:pt x="75" y="148"/>
                      <a:pt x="75" y="146"/>
                      <a:pt x="76" y="144"/>
                    </a:cubicBezTo>
                    <a:cubicBezTo>
                      <a:pt x="80" y="138"/>
                      <a:pt x="86" y="127"/>
                      <a:pt x="87" y="125"/>
                    </a:cubicBezTo>
                    <a:cubicBezTo>
                      <a:pt x="89" y="122"/>
                      <a:pt x="93" y="122"/>
                      <a:pt x="94" y="122"/>
                    </a:cubicBezTo>
                    <a:cubicBezTo>
                      <a:pt x="101" y="122"/>
                      <a:pt x="106" y="118"/>
                      <a:pt x="109" y="113"/>
                    </a:cubicBezTo>
                    <a:cubicBezTo>
                      <a:pt x="110" y="112"/>
                      <a:pt x="111" y="109"/>
                      <a:pt x="115" y="109"/>
                    </a:cubicBezTo>
                    <a:cubicBezTo>
                      <a:pt x="118" y="109"/>
                      <a:pt x="131" y="109"/>
                      <a:pt x="138" y="109"/>
                    </a:cubicBezTo>
                    <a:cubicBezTo>
                      <a:pt x="140" y="109"/>
                      <a:pt x="142" y="111"/>
                      <a:pt x="142" y="112"/>
                    </a:cubicBezTo>
                    <a:cubicBezTo>
                      <a:pt x="145" y="118"/>
                      <a:pt x="151" y="122"/>
                      <a:pt x="157" y="122"/>
                    </a:cubicBezTo>
                    <a:cubicBezTo>
                      <a:pt x="159" y="122"/>
                      <a:pt x="162" y="122"/>
                      <a:pt x="164" y="124"/>
                    </a:cubicBezTo>
                    <a:cubicBezTo>
                      <a:pt x="165" y="127"/>
                      <a:pt x="172" y="139"/>
                      <a:pt x="175" y="144"/>
                    </a:cubicBezTo>
                    <a:cubicBezTo>
                      <a:pt x="176" y="146"/>
                      <a:pt x="175" y="149"/>
                      <a:pt x="175" y="150"/>
                    </a:cubicBezTo>
                    <a:cubicBezTo>
                      <a:pt x="173" y="152"/>
                      <a:pt x="171" y="156"/>
                      <a:pt x="171" y="160"/>
                    </a:cubicBezTo>
                    <a:cubicBezTo>
                      <a:pt x="171" y="163"/>
                      <a:pt x="172" y="166"/>
                      <a:pt x="174" y="169"/>
                    </a:cubicBezTo>
                    <a:cubicBezTo>
                      <a:pt x="175" y="170"/>
                      <a:pt x="176" y="173"/>
                      <a:pt x="175" y="175"/>
                    </a:cubicBezTo>
                    <a:close/>
                  </a:path>
                </a:pathLst>
              </a:cu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68" name="Oval 102">
                <a:extLst>
                  <a:ext uri="{FF2B5EF4-FFF2-40B4-BE49-F238E27FC236}">
                    <a16:creationId xmlns="" xmlns:a16="http://schemas.microsoft.com/office/drawing/2014/main" id="{4D323CE4-101A-42D1-B38C-424740E16829}"/>
                  </a:ext>
                </a:extLst>
              </p:cNvPr>
              <p:cNvSpPr>
                <a:spLocks noChangeArrowheads="1"/>
              </p:cNvSpPr>
              <p:nvPr/>
            </p:nvSpPr>
            <p:spPr bwMode="auto">
              <a:xfrm>
                <a:off x="6684963" y="3095625"/>
                <a:ext cx="74613" cy="71438"/>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69" name="Oval 103">
                <a:extLst>
                  <a:ext uri="{FF2B5EF4-FFF2-40B4-BE49-F238E27FC236}">
                    <a16:creationId xmlns="" xmlns:a16="http://schemas.microsoft.com/office/drawing/2014/main" id="{65901343-1B26-4DAB-8B90-C162CA7B6D25}"/>
                  </a:ext>
                </a:extLst>
              </p:cNvPr>
              <p:cNvSpPr>
                <a:spLocks noChangeArrowheads="1"/>
              </p:cNvSpPr>
              <p:nvPr/>
            </p:nvSpPr>
            <p:spPr bwMode="auto">
              <a:xfrm>
                <a:off x="6932613" y="3533775"/>
                <a:ext cx="73025" cy="73025"/>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0" name="Freeform 104">
                <a:extLst>
                  <a:ext uri="{FF2B5EF4-FFF2-40B4-BE49-F238E27FC236}">
                    <a16:creationId xmlns="" xmlns:a16="http://schemas.microsoft.com/office/drawing/2014/main" id="{6C3CC6D1-3007-4A8F-AAE2-6B2D2D683356}"/>
                  </a:ext>
                </a:extLst>
              </p:cNvPr>
              <p:cNvSpPr/>
              <p:nvPr/>
            </p:nvSpPr>
            <p:spPr bwMode="auto">
              <a:xfrm>
                <a:off x="6937375" y="2974975"/>
                <a:ext cx="82550" cy="82550"/>
              </a:xfrm>
              <a:custGeom>
                <a:avLst/>
                <a:gdLst/>
                <a:ahLst/>
                <a:cxnLst>
                  <a:cxn ang="0">
                    <a:pos x="20" y="25"/>
                  </a:cxn>
                  <a:cxn ang="0">
                    <a:pos x="3" y="21"/>
                  </a:cxn>
                  <a:cxn ang="0">
                    <a:pos x="8" y="4"/>
                  </a:cxn>
                  <a:cxn ang="0">
                    <a:pos x="24" y="8"/>
                  </a:cxn>
                  <a:cxn ang="0">
                    <a:pos x="20" y="25"/>
                  </a:cxn>
                </a:cxnLst>
                <a:rect l="0" t="0" r="r" b="b"/>
                <a:pathLst>
                  <a:path w="28" h="28">
                    <a:moveTo>
                      <a:pt x="20" y="25"/>
                    </a:moveTo>
                    <a:cubicBezTo>
                      <a:pt x="14" y="28"/>
                      <a:pt x="7" y="26"/>
                      <a:pt x="3" y="21"/>
                    </a:cubicBezTo>
                    <a:cubicBezTo>
                      <a:pt x="0" y="15"/>
                      <a:pt x="2" y="7"/>
                      <a:pt x="8" y="4"/>
                    </a:cubicBezTo>
                    <a:cubicBezTo>
                      <a:pt x="14" y="0"/>
                      <a:pt x="21" y="2"/>
                      <a:pt x="24" y="8"/>
                    </a:cubicBezTo>
                    <a:cubicBezTo>
                      <a:pt x="28" y="14"/>
                      <a:pt x="26" y="22"/>
                      <a:pt x="20" y="25"/>
                    </a:cubicBezTo>
                    <a:close/>
                  </a:path>
                </a:pathLst>
              </a:cu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1" name="Oval 105">
                <a:extLst>
                  <a:ext uri="{FF2B5EF4-FFF2-40B4-BE49-F238E27FC236}">
                    <a16:creationId xmlns="" xmlns:a16="http://schemas.microsoft.com/office/drawing/2014/main" id="{50457343-ADE2-4D52-82C9-82A3D1BF6FE3}"/>
                  </a:ext>
                </a:extLst>
              </p:cNvPr>
              <p:cNvSpPr>
                <a:spLocks noChangeArrowheads="1"/>
              </p:cNvSpPr>
              <p:nvPr/>
            </p:nvSpPr>
            <p:spPr bwMode="auto">
              <a:xfrm>
                <a:off x="6624638" y="2974975"/>
                <a:ext cx="69850" cy="74613"/>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2" name="Freeform 106">
                <a:extLst>
                  <a:ext uri="{FF2B5EF4-FFF2-40B4-BE49-F238E27FC236}">
                    <a16:creationId xmlns="" xmlns:a16="http://schemas.microsoft.com/office/drawing/2014/main" id="{68DB02DB-DC4B-43FB-B187-B7E7ABB3959C}"/>
                  </a:ext>
                </a:extLst>
              </p:cNvPr>
              <p:cNvSpPr/>
              <p:nvPr/>
            </p:nvSpPr>
            <p:spPr bwMode="auto">
              <a:xfrm>
                <a:off x="6608763" y="3522663"/>
                <a:ext cx="82550" cy="80963"/>
              </a:xfrm>
              <a:custGeom>
                <a:avLst/>
                <a:gdLst/>
                <a:ahLst/>
                <a:cxnLst>
                  <a:cxn ang="0">
                    <a:pos x="8" y="3"/>
                  </a:cxn>
                  <a:cxn ang="0">
                    <a:pos x="24" y="8"/>
                  </a:cxn>
                  <a:cxn ang="0">
                    <a:pos x="20" y="25"/>
                  </a:cxn>
                  <a:cxn ang="0">
                    <a:pos x="3" y="20"/>
                  </a:cxn>
                  <a:cxn ang="0">
                    <a:pos x="8" y="3"/>
                  </a:cxn>
                </a:cxnLst>
                <a:rect l="0" t="0" r="r" b="b"/>
                <a:pathLst>
                  <a:path w="28" h="28">
                    <a:moveTo>
                      <a:pt x="8" y="3"/>
                    </a:moveTo>
                    <a:cubicBezTo>
                      <a:pt x="14" y="0"/>
                      <a:pt x="21" y="2"/>
                      <a:pt x="24" y="8"/>
                    </a:cubicBezTo>
                    <a:cubicBezTo>
                      <a:pt x="28" y="14"/>
                      <a:pt x="26" y="21"/>
                      <a:pt x="20" y="25"/>
                    </a:cubicBezTo>
                    <a:cubicBezTo>
                      <a:pt x="14" y="28"/>
                      <a:pt x="7" y="26"/>
                      <a:pt x="3" y="20"/>
                    </a:cubicBezTo>
                    <a:cubicBezTo>
                      <a:pt x="0" y="14"/>
                      <a:pt x="2" y="7"/>
                      <a:pt x="8" y="3"/>
                    </a:cubicBezTo>
                    <a:close/>
                  </a:path>
                </a:pathLst>
              </a:cu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3" name="Oval 107">
                <a:extLst>
                  <a:ext uri="{FF2B5EF4-FFF2-40B4-BE49-F238E27FC236}">
                    <a16:creationId xmlns="" xmlns:a16="http://schemas.microsoft.com/office/drawing/2014/main" id="{5CB5F0BF-CBB0-4C3A-90C3-322EEFEFF96D}"/>
                  </a:ext>
                </a:extLst>
              </p:cNvPr>
              <p:cNvSpPr>
                <a:spLocks noChangeArrowheads="1"/>
              </p:cNvSpPr>
              <p:nvPr/>
            </p:nvSpPr>
            <p:spPr bwMode="auto">
              <a:xfrm>
                <a:off x="6684963" y="3416300"/>
                <a:ext cx="74613" cy="69850"/>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4" name="Oval 108">
                <a:extLst>
                  <a:ext uri="{FF2B5EF4-FFF2-40B4-BE49-F238E27FC236}">
                    <a16:creationId xmlns="" xmlns:a16="http://schemas.microsoft.com/office/drawing/2014/main" id="{0A1528AF-FFD8-43F2-BF75-22CB8A9C6B49}"/>
                  </a:ext>
                </a:extLst>
              </p:cNvPr>
              <p:cNvSpPr>
                <a:spLocks noChangeArrowheads="1"/>
              </p:cNvSpPr>
              <p:nvPr/>
            </p:nvSpPr>
            <p:spPr bwMode="auto">
              <a:xfrm>
                <a:off x="6870700" y="3095625"/>
                <a:ext cx="73025" cy="71438"/>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5" name="Oval 109">
                <a:extLst>
                  <a:ext uri="{FF2B5EF4-FFF2-40B4-BE49-F238E27FC236}">
                    <a16:creationId xmlns="" xmlns:a16="http://schemas.microsoft.com/office/drawing/2014/main" id="{1A795DF2-E146-40DF-B211-D61B8166F999}"/>
                  </a:ext>
                </a:extLst>
              </p:cNvPr>
              <p:cNvSpPr>
                <a:spLocks noChangeArrowheads="1"/>
              </p:cNvSpPr>
              <p:nvPr/>
            </p:nvSpPr>
            <p:spPr bwMode="auto">
              <a:xfrm>
                <a:off x="6870700" y="3416300"/>
                <a:ext cx="73025" cy="69850"/>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6" name="Oval 110">
                <a:extLst>
                  <a:ext uri="{FF2B5EF4-FFF2-40B4-BE49-F238E27FC236}">
                    <a16:creationId xmlns="" xmlns:a16="http://schemas.microsoft.com/office/drawing/2014/main" id="{284C9E65-AFA2-4E6B-B270-96CA73712C39}"/>
                  </a:ext>
                </a:extLst>
              </p:cNvPr>
              <p:cNvSpPr>
                <a:spLocks noChangeArrowheads="1"/>
              </p:cNvSpPr>
              <p:nvPr/>
            </p:nvSpPr>
            <p:spPr bwMode="auto">
              <a:xfrm>
                <a:off x="6594475" y="3254375"/>
                <a:ext cx="73025" cy="73025"/>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7" name="Oval 111">
                <a:extLst>
                  <a:ext uri="{FF2B5EF4-FFF2-40B4-BE49-F238E27FC236}">
                    <a16:creationId xmlns="" xmlns:a16="http://schemas.microsoft.com/office/drawing/2014/main" id="{2EDEF15E-5B2C-445E-A05D-3333C48C027A}"/>
                  </a:ext>
                </a:extLst>
              </p:cNvPr>
              <p:cNvSpPr>
                <a:spLocks noChangeArrowheads="1"/>
              </p:cNvSpPr>
              <p:nvPr/>
            </p:nvSpPr>
            <p:spPr bwMode="auto">
              <a:xfrm>
                <a:off x="6459538" y="3254375"/>
                <a:ext cx="73025" cy="73025"/>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8" name="Oval 112">
                <a:extLst>
                  <a:ext uri="{FF2B5EF4-FFF2-40B4-BE49-F238E27FC236}">
                    <a16:creationId xmlns="" xmlns:a16="http://schemas.microsoft.com/office/drawing/2014/main" id="{D22CAB64-588C-42FA-A7B3-BFD236A26670}"/>
                  </a:ext>
                </a:extLst>
              </p:cNvPr>
              <p:cNvSpPr>
                <a:spLocks noChangeArrowheads="1"/>
              </p:cNvSpPr>
              <p:nvPr/>
            </p:nvSpPr>
            <p:spPr bwMode="auto">
              <a:xfrm>
                <a:off x="6480175" y="3527425"/>
                <a:ext cx="73025" cy="71438"/>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79" name="Oval 113">
                <a:extLst>
                  <a:ext uri="{FF2B5EF4-FFF2-40B4-BE49-F238E27FC236}">
                    <a16:creationId xmlns="" xmlns:a16="http://schemas.microsoft.com/office/drawing/2014/main" id="{757B9FF2-4874-4256-A7FD-BAFB0A8A521D}"/>
                  </a:ext>
                </a:extLst>
              </p:cNvPr>
              <p:cNvSpPr>
                <a:spLocks noChangeArrowheads="1"/>
              </p:cNvSpPr>
              <p:nvPr/>
            </p:nvSpPr>
            <p:spPr bwMode="auto">
              <a:xfrm>
                <a:off x="6961188" y="3254375"/>
                <a:ext cx="73025" cy="73025"/>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80" name="Oval 114">
                <a:extLst>
                  <a:ext uri="{FF2B5EF4-FFF2-40B4-BE49-F238E27FC236}">
                    <a16:creationId xmlns="" xmlns:a16="http://schemas.microsoft.com/office/drawing/2014/main" id="{0DB38454-1847-46C5-8C5C-9BC22B9547F1}"/>
                  </a:ext>
                </a:extLst>
              </p:cNvPr>
              <p:cNvSpPr>
                <a:spLocks noChangeArrowheads="1"/>
              </p:cNvSpPr>
              <p:nvPr/>
            </p:nvSpPr>
            <p:spPr bwMode="auto">
              <a:xfrm>
                <a:off x="7096125" y="3254375"/>
                <a:ext cx="73025" cy="73025"/>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81" name="Oval 115">
                <a:extLst>
                  <a:ext uri="{FF2B5EF4-FFF2-40B4-BE49-F238E27FC236}">
                    <a16:creationId xmlns="" xmlns:a16="http://schemas.microsoft.com/office/drawing/2014/main" id="{BED087A8-1759-4EA3-84CD-A85603F72566}"/>
                  </a:ext>
                </a:extLst>
              </p:cNvPr>
              <p:cNvSpPr>
                <a:spLocks noChangeArrowheads="1"/>
              </p:cNvSpPr>
              <p:nvPr/>
            </p:nvSpPr>
            <p:spPr bwMode="auto">
              <a:xfrm>
                <a:off x="7172325" y="3395663"/>
                <a:ext cx="71438" cy="69850"/>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82" name="Oval 116">
                <a:extLst>
                  <a:ext uri="{FF2B5EF4-FFF2-40B4-BE49-F238E27FC236}">
                    <a16:creationId xmlns="" xmlns:a16="http://schemas.microsoft.com/office/drawing/2014/main" id="{72A35605-105E-4F0F-B641-B28D27DDECC5}"/>
                  </a:ext>
                </a:extLst>
              </p:cNvPr>
              <p:cNvSpPr>
                <a:spLocks noChangeArrowheads="1"/>
              </p:cNvSpPr>
              <p:nvPr/>
            </p:nvSpPr>
            <p:spPr bwMode="auto">
              <a:xfrm>
                <a:off x="7172325" y="3116263"/>
                <a:ext cx="71438" cy="73025"/>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83" name="Freeform 117">
                <a:extLst>
                  <a:ext uri="{FF2B5EF4-FFF2-40B4-BE49-F238E27FC236}">
                    <a16:creationId xmlns="" xmlns:a16="http://schemas.microsoft.com/office/drawing/2014/main" id="{B5989B85-7776-4240-8959-3523FA7E2474}"/>
                  </a:ext>
                </a:extLst>
              </p:cNvPr>
              <p:cNvSpPr/>
              <p:nvPr/>
            </p:nvSpPr>
            <p:spPr bwMode="auto">
              <a:xfrm>
                <a:off x="6697663" y="2836863"/>
                <a:ext cx="82550" cy="85725"/>
              </a:xfrm>
              <a:custGeom>
                <a:avLst/>
                <a:gdLst/>
                <a:ahLst/>
                <a:cxnLst>
                  <a:cxn ang="0">
                    <a:pos x="8" y="4"/>
                  </a:cxn>
                  <a:cxn ang="0">
                    <a:pos x="25" y="8"/>
                  </a:cxn>
                  <a:cxn ang="0">
                    <a:pos x="20" y="25"/>
                  </a:cxn>
                  <a:cxn ang="0">
                    <a:pos x="3" y="21"/>
                  </a:cxn>
                  <a:cxn ang="0">
                    <a:pos x="8" y="4"/>
                  </a:cxn>
                </a:cxnLst>
                <a:rect l="0" t="0" r="r" b="b"/>
                <a:pathLst>
                  <a:path w="28" h="29">
                    <a:moveTo>
                      <a:pt x="8" y="4"/>
                    </a:moveTo>
                    <a:cubicBezTo>
                      <a:pt x="14" y="0"/>
                      <a:pt x="21" y="2"/>
                      <a:pt x="25" y="8"/>
                    </a:cubicBezTo>
                    <a:cubicBezTo>
                      <a:pt x="28" y="14"/>
                      <a:pt x="26" y="22"/>
                      <a:pt x="20" y="25"/>
                    </a:cubicBezTo>
                    <a:cubicBezTo>
                      <a:pt x="14" y="29"/>
                      <a:pt x="7" y="27"/>
                      <a:pt x="3" y="21"/>
                    </a:cubicBezTo>
                    <a:cubicBezTo>
                      <a:pt x="0" y="15"/>
                      <a:pt x="2" y="7"/>
                      <a:pt x="8" y="4"/>
                    </a:cubicBezTo>
                    <a:close/>
                  </a:path>
                </a:pathLst>
              </a:cu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84" name="Oval 118">
                <a:extLst>
                  <a:ext uri="{FF2B5EF4-FFF2-40B4-BE49-F238E27FC236}">
                    <a16:creationId xmlns="" xmlns:a16="http://schemas.microsoft.com/office/drawing/2014/main" id="{5AA229D1-B506-4575-B307-705D9735065D}"/>
                  </a:ext>
                </a:extLst>
              </p:cNvPr>
              <p:cNvSpPr>
                <a:spLocks noChangeArrowheads="1"/>
              </p:cNvSpPr>
              <p:nvPr/>
            </p:nvSpPr>
            <p:spPr bwMode="auto">
              <a:xfrm>
                <a:off x="6480175" y="2973388"/>
                <a:ext cx="73025" cy="69850"/>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85" name="Freeform 119">
                <a:extLst>
                  <a:ext uri="{FF2B5EF4-FFF2-40B4-BE49-F238E27FC236}">
                    <a16:creationId xmlns="" xmlns:a16="http://schemas.microsoft.com/office/drawing/2014/main" id="{DA096FC4-991E-492F-9D02-51DC431CD83A}"/>
                  </a:ext>
                </a:extLst>
              </p:cNvPr>
              <p:cNvSpPr/>
              <p:nvPr/>
            </p:nvSpPr>
            <p:spPr bwMode="auto">
              <a:xfrm>
                <a:off x="6664325" y="3633788"/>
                <a:ext cx="82550" cy="82550"/>
              </a:xfrm>
              <a:custGeom>
                <a:avLst/>
                <a:gdLst/>
                <a:ahLst/>
                <a:cxnLst>
                  <a:cxn ang="0">
                    <a:pos x="20" y="4"/>
                  </a:cxn>
                  <a:cxn ang="0">
                    <a:pos x="3" y="8"/>
                  </a:cxn>
                  <a:cxn ang="0">
                    <a:pos x="8" y="25"/>
                  </a:cxn>
                  <a:cxn ang="0">
                    <a:pos x="24" y="20"/>
                  </a:cxn>
                  <a:cxn ang="0">
                    <a:pos x="20" y="4"/>
                  </a:cxn>
                </a:cxnLst>
                <a:rect l="0" t="0" r="r" b="b"/>
                <a:pathLst>
                  <a:path w="28" h="28">
                    <a:moveTo>
                      <a:pt x="20" y="4"/>
                    </a:moveTo>
                    <a:cubicBezTo>
                      <a:pt x="14" y="0"/>
                      <a:pt x="7" y="2"/>
                      <a:pt x="3" y="8"/>
                    </a:cubicBezTo>
                    <a:cubicBezTo>
                      <a:pt x="0" y="14"/>
                      <a:pt x="2" y="21"/>
                      <a:pt x="8" y="25"/>
                    </a:cubicBezTo>
                    <a:cubicBezTo>
                      <a:pt x="14" y="28"/>
                      <a:pt x="21" y="26"/>
                      <a:pt x="24" y="20"/>
                    </a:cubicBezTo>
                    <a:cubicBezTo>
                      <a:pt x="28" y="14"/>
                      <a:pt x="26" y="7"/>
                      <a:pt x="20" y="4"/>
                    </a:cubicBezTo>
                    <a:close/>
                  </a:path>
                </a:pathLst>
              </a:cu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286" name="Oval 120">
                <a:extLst>
                  <a:ext uri="{FF2B5EF4-FFF2-40B4-BE49-F238E27FC236}">
                    <a16:creationId xmlns="" xmlns:a16="http://schemas.microsoft.com/office/drawing/2014/main" id="{D6A8E091-416E-4E19-82B6-FE7A5EB93E72}"/>
                  </a:ext>
                </a:extLst>
              </p:cNvPr>
              <p:cNvSpPr>
                <a:spLocks noChangeArrowheads="1"/>
              </p:cNvSpPr>
              <p:nvPr/>
            </p:nvSpPr>
            <p:spPr bwMode="auto">
              <a:xfrm>
                <a:off x="7067550" y="3533775"/>
                <a:ext cx="73025" cy="73025"/>
              </a:xfrm>
              <a:prstGeom prst="ellipse">
                <a:avLst/>
              </a:pr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287" name="组合 286">
            <a:extLst>
              <a:ext uri="{FF2B5EF4-FFF2-40B4-BE49-F238E27FC236}">
                <a16:creationId xmlns="" xmlns:a16="http://schemas.microsoft.com/office/drawing/2014/main" id="{FE24505A-79EC-4874-B217-92FF94B4BBD2}"/>
              </a:ext>
            </a:extLst>
          </p:cNvPr>
          <p:cNvGrpSpPr/>
          <p:nvPr/>
        </p:nvGrpSpPr>
        <p:grpSpPr>
          <a:xfrm>
            <a:off x="6775213" y="1369097"/>
            <a:ext cx="1650430" cy="1192511"/>
            <a:chOff x="6757960" y="1609403"/>
            <a:chExt cx="1650430" cy="1192511"/>
          </a:xfrm>
          <a:solidFill>
            <a:srgbClr val="A6CF4B"/>
          </a:solidFill>
        </p:grpSpPr>
        <p:sp>
          <p:nvSpPr>
            <p:cNvPr id="288" name="Rectangular Callout 228">
              <a:extLst>
                <a:ext uri="{FF2B5EF4-FFF2-40B4-BE49-F238E27FC236}">
                  <a16:creationId xmlns="" xmlns:a16="http://schemas.microsoft.com/office/drawing/2014/main" id="{5E3F4D93-D715-4408-9F01-CDA3C384829C}"/>
                </a:ext>
              </a:extLst>
            </p:cNvPr>
            <p:cNvSpPr/>
            <p:nvPr/>
          </p:nvSpPr>
          <p:spPr>
            <a:xfrm>
              <a:off x="6757960" y="1609403"/>
              <a:ext cx="1650430" cy="1192511"/>
            </a:xfrm>
            <a:prstGeom prst="wedgeRectCallout">
              <a:avLst>
                <a:gd name="adj1" fmla="val -30714"/>
                <a:gd name="adj2" fmla="val 77460"/>
              </a:avLst>
            </a:prstGeom>
            <a:noFill/>
            <a:ln w="19050" cap="flat" cmpd="sng" algn="ctr">
              <a:solidFill>
                <a:srgbClr val="A6CF4B"/>
              </a:solidFill>
              <a:prstDash val="solid"/>
            </a:ln>
            <a:effectLst/>
          </p:spPr>
          <p:txBody>
            <a:bodyPr anchor="ctr"/>
            <a:lstStyle/>
            <a:p>
              <a:pPr algn="ctr" defTabSz="1031240" eaLnBrk="1" fontAlgn="auto" hangingPunct="1">
                <a:defRPr/>
              </a:pPr>
              <a:endParaRPr lang="en-US" sz="2800" kern="0" noProof="1">
                <a:solidFill>
                  <a:srgbClr val="377790">
                    <a:lumMod val="75000"/>
                  </a:srgbClr>
                </a:solidFill>
                <a:latin typeface="FontAwesome" pitchFamily="2" charset="0"/>
              </a:endParaRPr>
            </a:p>
          </p:txBody>
        </p:sp>
        <p:sp>
          <p:nvSpPr>
            <p:cNvPr id="289" name="Freeform 124">
              <a:extLst>
                <a:ext uri="{FF2B5EF4-FFF2-40B4-BE49-F238E27FC236}">
                  <a16:creationId xmlns="" xmlns:a16="http://schemas.microsoft.com/office/drawing/2014/main" id="{BDC416F6-D28F-46FC-90E4-6969F808DE34}"/>
                </a:ext>
              </a:extLst>
            </p:cNvPr>
            <p:cNvSpPr>
              <a:spLocks noEditPoints="1"/>
            </p:cNvSpPr>
            <p:nvPr/>
          </p:nvSpPr>
          <p:spPr bwMode="auto">
            <a:xfrm>
              <a:off x="7176834" y="1744110"/>
              <a:ext cx="834786" cy="906593"/>
            </a:xfrm>
            <a:custGeom>
              <a:avLst/>
              <a:gdLst/>
              <a:ahLst/>
              <a:cxnLst>
                <a:cxn ang="0">
                  <a:pos x="142" y="47"/>
                </a:cxn>
                <a:cxn ang="0">
                  <a:pos x="138" y="21"/>
                </a:cxn>
                <a:cxn ang="0">
                  <a:pos x="89" y="14"/>
                </a:cxn>
                <a:cxn ang="0">
                  <a:pos x="76" y="0"/>
                </a:cxn>
                <a:cxn ang="0">
                  <a:pos x="62" y="15"/>
                </a:cxn>
                <a:cxn ang="0">
                  <a:pos x="13" y="21"/>
                </a:cxn>
                <a:cxn ang="0">
                  <a:pos x="11" y="47"/>
                </a:cxn>
                <a:cxn ang="0">
                  <a:pos x="0" y="121"/>
                </a:cxn>
                <a:cxn ang="0">
                  <a:pos x="26" y="126"/>
                </a:cxn>
                <a:cxn ang="0">
                  <a:pos x="62" y="150"/>
                </a:cxn>
                <a:cxn ang="0">
                  <a:pos x="89" y="150"/>
                </a:cxn>
                <a:cxn ang="0">
                  <a:pos x="126" y="126"/>
                </a:cxn>
                <a:cxn ang="0">
                  <a:pos x="151" y="121"/>
                </a:cxn>
                <a:cxn ang="0">
                  <a:pos x="18" y="108"/>
                </a:cxn>
                <a:cxn ang="0">
                  <a:pos x="24" y="43"/>
                </a:cxn>
                <a:cxn ang="0">
                  <a:pos x="62" y="64"/>
                </a:cxn>
                <a:cxn ang="0">
                  <a:pos x="73" y="86"/>
                </a:cxn>
                <a:cxn ang="0">
                  <a:pos x="21" y="110"/>
                </a:cxn>
                <a:cxn ang="0">
                  <a:pos x="26" y="116"/>
                </a:cxn>
                <a:cxn ang="0">
                  <a:pos x="73" y="137"/>
                </a:cxn>
                <a:cxn ang="0">
                  <a:pos x="27" y="119"/>
                </a:cxn>
                <a:cxn ang="0">
                  <a:pos x="80" y="138"/>
                </a:cxn>
                <a:cxn ang="0">
                  <a:pos x="126" y="116"/>
                </a:cxn>
                <a:cxn ang="0">
                  <a:pos x="82" y="139"/>
                </a:cxn>
                <a:cxn ang="0">
                  <a:pos x="80" y="93"/>
                </a:cxn>
                <a:cxn ang="0">
                  <a:pos x="80" y="77"/>
                </a:cxn>
                <a:cxn ang="0">
                  <a:pos x="89" y="61"/>
                </a:cxn>
                <a:cxn ang="0">
                  <a:pos x="135" y="47"/>
                </a:cxn>
                <a:cxn ang="0">
                  <a:pos x="130" y="110"/>
                </a:cxn>
                <a:cxn ang="0">
                  <a:pos x="125" y="34"/>
                </a:cxn>
                <a:cxn ang="0">
                  <a:pos x="125" y="37"/>
                </a:cxn>
                <a:cxn ang="0">
                  <a:pos x="80" y="51"/>
                </a:cxn>
                <a:cxn ang="0">
                  <a:pos x="86" y="21"/>
                </a:cxn>
                <a:cxn ang="0">
                  <a:pos x="65" y="21"/>
                </a:cxn>
                <a:cxn ang="0">
                  <a:pos x="73" y="51"/>
                </a:cxn>
                <a:cxn ang="0">
                  <a:pos x="27" y="37"/>
                </a:cxn>
                <a:cxn ang="0">
                  <a:pos x="27" y="34"/>
                </a:cxn>
              </a:cxnLst>
              <a:rect l="0" t="0" r="r" b="b"/>
              <a:pathLst>
                <a:path w="151" h="164">
                  <a:moveTo>
                    <a:pt x="142" y="108"/>
                  </a:moveTo>
                  <a:cubicBezTo>
                    <a:pt x="142" y="47"/>
                    <a:pt x="142" y="47"/>
                    <a:pt x="142" y="47"/>
                  </a:cubicBezTo>
                  <a:cubicBezTo>
                    <a:pt x="148" y="45"/>
                    <a:pt x="151" y="40"/>
                    <a:pt x="151" y="35"/>
                  </a:cubicBezTo>
                  <a:cubicBezTo>
                    <a:pt x="151" y="27"/>
                    <a:pt x="145" y="21"/>
                    <a:pt x="138" y="21"/>
                  </a:cubicBezTo>
                  <a:cubicBezTo>
                    <a:pt x="133" y="21"/>
                    <a:pt x="129" y="24"/>
                    <a:pt x="127" y="27"/>
                  </a:cubicBezTo>
                  <a:cubicBezTo>
                    <a:pt x="89" y="14"/>
                    <a:pt x="89" y="14"/>
                    <a:pt x="89" y="14"/>
                  </a:cubicBezTo>
                  <a:cubicBezTo>
                    <a:pt x="89" y="14"/>
                    <a:pt x="89" y="14"/>
                    <a:pt x="89" y="13"/>
                  </a:cubicBezTo>
                  <a:cubicBezTo>
                    <a:pt x="89" y="6"/>
                    <a:pt x="83" y="0"/>
                    <a:pt x="76" y="0"/>
                  </a:cubicBezTo>
                  <a:cubicBezTo>
                    <a:pt x="68" y="0"/>
                    <a:pt x="62" y="6"/>
                    <a:pt x="62" y="13"/>
                  </a:cubicBezTo>
                  <a:cubicBezTo>
                    <a:pt x="62" y="14"/>
                    <a:pt x="62" y="14"/>
                    <a:pt x="62" y="15"/>
                  </a:cubicBezTo>
                  <a:cubicBezTo>
                    <a:pt x="25" y="27"/>
                    <a:pt x="25" y="27"/>
                    <a:pt x="25" y="27"/>
                  </a:cubicBezTo>
                  <a:cubicBezTo>
                    <a:pt x="22" y="24"/>
                    <a:pt x="18" y="21"/>
                    <a:pt x="13" y="21"/>
                  </a:cubicBezTo>
                  <a:cubicBezTo>
                    <a:pt x="6" y="21"/>
                    <a:pt x="0" y="27"/>
                    <a:pt x="0" y="35"/>
                  </a:cubicBezTo>
                  <a:cubicBezTo>
                    <a:pt x="0" y="41"/>
                    <a:pt x="5" y="46"/>
                    <a:pt x="11" y="47"/>
                  </a:cubicBezTo>
                  <a:cubicBezTo>
                    <a:pt x="11" y="108"/>
                    <a:pt x="11" y="108"/>
                    <a:pt x="11" y="108"/>
                  </a:cubicBezTo>
                  <a:cubicBezTo>
                    <a:pt x="5" y="109"/>
                    <a:pt x="0" y="115"/>
                    <a:pt x="0" y="121"/>
                  </a:cubicBezTo>
                  <a:cubicBezTo>
                    <a:pt x="0" y="128"/>
                    <a:pt x="6" y="134"/>
                    <a:pt x="13" y="134"/>
                  </a:cubicBezTo>
                  <a:cubicBezTo>
                    <a:pt x="19" y="134"/>
                    <a:pt x="24" y="131"/>
                    <a:pt x="26" y="126"/>
                  </a:cubicBezTo>
                  <a:cubicBezTo>
                    <a:pt x="64" y="144"/>
                    <a:pt x="64" y="144"/>
                    <a:pt x="64" y="144"/>
                  </a:cubicBezTo>
                  <a:cubicBezTo>
                    <a:pt x="63" y="146"/>
                    <a:pt x="62" y="148"/>
                    <a:pt x="62" y="150"/>
                  </a:cubicBezTo>
                  <a:cubicBezTo>
                    <a:pt x="62" y="158"/>
                    <a:pt x="68" y="164"/>
                    <a:pt x="76" y="164"/>
                  </a:cubicBezTo>
                  <a:cubicBezTo>
                    <a:pt x="83" y="164"/>
                    <a:pt x="89" y="158"/>
                    <a:pt x="89" y="150"/>
                  </a:cubicBezTo>
                  <a:cubicBezTo>
                    <a:pt x="89" y="148"/>
                    <a:pt x="88" y="146"/>
                    <a:pt x="87" y="144"/>
                  </a:cubicBezTo>
                  <a:cubicBezTo>
                    <a:pt x="126" y="126"/>
                    <a:pt x="126" y="126"/>
                    <a:pt x="126" y="126"/>
                  </a:cubicBezTo>
                  <a:cubicBezTo>
                    <a:pt x="128" y="131"/>
                    <a:pt x="133" y="134"/>
                    <a:pt x="138" y="134"/>
                  </a:cubicBezTo>
                  <a:cubicBezTo>
                    <a:pt x="145" y="134"/>
                    <a:pt x="151" y="128"/>
                    <a:pt x="151" y="121"/>
                  </a:cubicBezTo>
                  <a:cubicBezTo>
                    <a:pt x="151" y="115"/>
                    <a:pt x="148" y="110"/>
                    <a:pt x="142" y="108"/>
                  </a:cubicBezTo>
                  <a:close/>
                  <a:moveTo>
                    <a:pt x="18" y="108"/>
                  </a:moveTo>
                  <a:cubicBezTo>
                    <a:pt x="18" y="47"/>
                    <a:pt x="18" y="47"/>
                    <a:pt x="18" y="47"/>
                  </a:cubicBezTo>
                  <a:cubicBezTo>
                    <a:pt x="20" y="46"/>
                    <a:pt x="22" y="45"/>
                    <a:pt x="24" y="43"/>
                  </a:cubicBezTo>
                  <a:cubicBezTo>
                    <a:pt x="63" y="61"/>
                    <a:pt x="63" y="61"/>
                    <a:pt x="63" y="61"/>
                  </a:cubicBezTo>
                  <a:cubicBezTo>
                    <a:pt x="62" y="62"/>
                    <a:pt x="62" y="63"/>
                    <a:pt x="62" y="64"/>
                  </a:cubicBezTo>
                  <a:cubicBezTo>
                    <a:pt x="62" y="70"/>
                    <a:pt x="67" y="76"/>
                    <a:pt x="73" y="77"/>
                  </a:cubicBezTo>
                  <a:cubicBezTo>
                    <a:pt x="73" y="86"/>
                    <a:pt x="73" y="86"/>
                    <a:pt x="73" y="86"/>
                  </a:cubicBezTo>
                  <a:cubicBezTo>
                    <a:pt x="73" y="93"/>
                    <a:pt x="73" y="93"/>
                    <a:pt x="73" y="93"/>
                  </a:cubicBezTo>
                  <a:cubicBezTo>
                    <a:pt x="21" y="110"/>
                    <a:pt x="21" y="110"/>
                    <a:pt x="21" y="110"/>
                  </a:cubicBezTo>
                  <a:cubicBezTo>
                    <a:pt x="20" y="109"/>
                    <a:pt x="19" y="109"/>
                    <a:pt x="18" y="108"/>
                  </a:cubicBezTo>
                  <a:close/>
                  <a:moveTo>
                    <a:pt x="26" y="116"/>
                  </a:moveTo>
                  <a:cubicBezTo>
                    <a:pt x="73" y="100"/>
                    <a:pt x="73" y="100"/>
                    <a:pt x="73" y="100"/>
                  </a:cubicBezTo>
                  <a:cubicBezTo>
                    <a:pt x="73" y="137"/>
                    <a:pt x="73" y="137"/>
                    <a:pt x="73" y="137"/>
                  </a:cubicBezTo>
                  <a:cubicBezTo>
                    <a:pt x="72" y="138"/>
                    <a:pt x="70" y="138"/>
                    <a:pt x="69" y="139"/>
                  </a:cubicBezTo>
                  <a:cubicBezTo>
                    <a:pt x="27" y="119"/>
                    <a:pt x="27" y="119"/>
                    <a:pt x="27" y="119"/>
                  </a:cubicBezTo>
                  <a:cubicBezTo>
                    <a:pt x="26" y="118"/>
                    <a:pt x="26" y="117"/>
                    <a:pt x="26" y="116"/>
                  </a:cubicBezTo>
                  <a:close/>
                  <a:moveTo>
                    <a:pt x="80" y="138"/>
                  </a:moveTo>
                  <a:cubicBezTo>
                    <a:pt x="80" y="101"/>
                    <a:pt x="80" y="101"/>
                    <a:pt x="80" y="101"/>
                  </a:cubicBezTo>
                  <a:cubicBezTo>
                    <a:pt x="126" y="116"/>
                    <a:pt x="126" y="116"/>
                    <a:pt x="126" y="116"/>
                  </a:cubicBezTo>
                  <a:cubicBezTo>
                    <a:pt x="125" y="117"/>
                    <a:pt x="125" y="118"/>
                    <a:pt x="125" y="119"/>
                  </a:cubicBezTo>
                  <a:cubicBezTo>
                    <a:pt x="82" y="139"/>
                    <a:pt x="82" y="139"/>
                    <a:pt x="82" y="139"/>
                  </a:cubicBezTo>
                  <a:cubicBezTo>
                    <a:pt x="81" y="138"/>
                    <a:pt x="80" y="138"/>
                    <a:pt x="80" y="138"/>
                  </a:cubicBezTo>
                  <a:close/>
                  <a:moveTo>
                    <a:pt x="80" y="93"/>
                  </a:moveTo>
                  <a:cubicBezTo>
                    <a:pt x="80" y="85"/>
                    <a:pt x="80" y="85"/>
                    <a:pt x="80" y="85"/>
                  </a:cubicBezTo>
                  <a:cubicBezTo>
                    <a:pt x="80" y="77"/>
                    <a:pt x="80" y="77"/>
                    <a:pt x="80" y="77"/>
                  </a:cubicBezTo>
                  <a:cubicBezTo>
                    <a:pt x="85" y="75"/>
                    <a:pt x="89" y="70"/>
                    <a:pt x="89" y="64"/>
                  </a:cubicBezTo>
                  <a:cubicBezTo>
                    <a:pt x="89" y="63"/>
                    <a:pt x="89" y="62"/>
                    <a:pt x="89" y="61"/>
                  </a:cubicBezTo>
                  <a:cubicBezTo>
                    <a:pt x="128" y="43"/>
                    <a:pt x="128" y="43"/>
                    <a:pt x="128" y="43"/>
                  </a:cubicBezTo>
                  <a:cubicBezTo>
                    <a:pt x="130" y="45"/>
                    <a:pt x="132" y="47"/>
                    <a:pt x="135" y="47"/>
                  </a:cubicBezTo>
                  <a:cubicBezTo>
                    <a:pt x="135" y="108"/>
                    <a:pt x="135" y="108"/>
                    <a:pt x="135" y="108"/>
                  </a:cubicBezTo>
                  <a:cubicBezTo>
                    <a:pt x="133" y="108"/>
                    <a:pt x="132" y="109"/>
                    <a:pt x="130" y="110"/>
                  </a:cubicBezTo>
                  <a:lnTo>
                    <a:pt x="80" y="93"/>
                  </a:lnTo>
                  <a:close/>
                  <a:moveTo>
                    <a:pt x="125" y="34"/>
                  </a:moveTo>
                  <a:cubicBezTo>
                    <a:pt x="125" y="34"/>
                    <a:pt x="125" y="34"/>
                    <a:pt x="125" y="35"/>
                  </a:cubicBezTo>
                  <a:cubicBezTo>
                    <a:pt x="125" y="35"/>
                    <a:pt x="125" y="36"/>
                    <a:pt x="125" y="37"/>
                  </a:cubicBezTo>
                  <a:cubicBezTo>
                    <a:pt x="85" y="55"/>
                    <a:pt x="85" y="55"/>
                    <a:pt x="85" y="55"/>
                  </a:cubicBezTo>
                  <a:cubicBezTo>
                    <a:pt x="84" y="53"/>
                    <a:pt x="82" y="52"/>
                    <a:pt x="80" y="51"/>
                  </a:cubicBezTo>
                  <a:cubicBezTo>
                    <a:pt x="80" y="26"/>
                    <a:pt x="80" y="26"/>
                    <a:pt x="80" y="26"/>
                  </a:cubicBezTo>
                  <a:cubicBezTo>
                    <a:pt x="82" y="25"/>
                    <a:pt x="85" y="23"/>
                    <a:pt x="86" y="21"/>
                  </a:cubicBezTo>
                  <a:lnTo>
                    <a:pt x="125" y="34"/>
                  </a:lnTo>
                  <a:close/>
                  <a:moveTo>
                    <a:pt x="65" y="21"/>
                  </a:moveTo>
                  <a:cubicBezTo>
                    <a:pt x="67" y="24"/>
                    <a:pt x="69" y="26"/>
                    <a:pt x="73" y="26"/>
                  </a:cubicBezTo>
                  <a:cubicBezTo>
                    <a:pt x="73" y="51"/>
                    <a:pt x="73" y="51"/>
                    <a:pt x="73" y="51"/>
                  </a:cubicBezTo>
                  <a:cubicBezTo>
                    <a:pt x="70" y="52"/>
                    <a:pt x="68" y="53"/>
                    <a:pt x="66" y="55"/>
                  </a:cubicBezTo>
                  <a:cubicBezTo>
                    <a:pt x="27" y="37"/>
                    <a:pt x="27" y="37"/>
                    <a:pt x="27" y="37"/>
                  </a:cubicBezTo>
                  <a:cubicBezTo>
                    <a:pt x="27" y="36"/>
                    <a:pt x="27" y="35"/>
                    <a:pt x="27" y="35"/>
                  </a:cubicBezTo>
                  <a:cubicBezTo>
                    <a:pt x="27" y="34"/>
                    <a:pt x="27" y="34"/>
                    <a:pt x="27" y="34"/>
                  </a:cubicBezTo>
                  <a:lnTo>
                    <a:pt x="65" y="21"/>
                  </a:lnTo>
                  <a:close/>
                </a:path>
              </a:pathLst>
            </a:custGeom>
            <a:grpFill/>
            <a:ln w="9525">
              <a:solidFill>
                <a:srgbClr val="A6CF4B"/>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290" name="组合 289">
            <a:extLst>
              <a:ext uri="{FF2B5EF4-FFF2-40B4-BE49-F238E27FC236}">
                <a16:creationId xmlns="" xmlns:a16="http://schemas.microsoft.com/office/drawing/2014/main" id="{5060582A-02FD-416C-A38F-E3EBFC48852C}"/>
              </a:ext>
            </a:extLst>
          </p:cNvPr>
          <p:cNvGrpSpPr/>
          <p:nvPr/>
        </p:nvGrpSpPr>
        <p:grpSpPr>
          <a:xfrm>
            <a:off x="8273263" y="4741217"/>
            <a:ext cx="1650430" cy="1192511"/>
            <a:chOff x="8256010" y="4981523"/>
            <a:chExt cx="1650430" cy="1192511"/>
          </a:xfrm>
          <a:solidFill>
            <a:srgbClr val="6E6155"/>
          </a:solidFill>
        </p:grpSpPr>
        <p:sp>
          <p:nvSpPr>
            <p:cNvPr id="291" name="Rectangular Callout 229">
              <a:extLst>
                <a:ext uri="{FF2B5EF4-FFF2-40B4-BE49-F238E27FC236}">
                  <a16:creationId xmlns="" xmlns:a16="http://schemas.microsoft.com/office/drawing/2014/main" id="{DF4376D4-CBA6-4CD1-B81E-505AC6C25A6A}"/>
                </a:ext>
              </a:extLst>
            </p:cNvPr>
            <p:cNvSpPr/>
            <p:nvPr/>
          </p:nvSpPr>
          <p:spPr>
            <a:xfrm rot="10800000">
              <a:off x="8256010" y="4981523"/>
              <a:ext cx="1650430" cy="1192511"/>
            </a:xfrm>
            <a:prstGeom prst="wedgeRectCallout">
              <a:avLst>
                <a:gd name="adj1" fmla="val -30714"/>
                <a:gd name="adj2" fmla="val 77460"/>
              </a:avLst>
            </a:prstGeom>
            <a:noFill/>
            <a:ln w="19050" cap="flat" cmpd="sng" algn="ctr">
              <a:solidFill>
                <a:srgbClr val="6E6155"/>
              </a:solidFill>
              <a:prstDash val="solid"/>
            </a:ln>
            <a:effectLst/>
          </p:spPr>
          <p:txBody>
            <a:bodyPr anchor="ctr"/>
            <a:lstStyle/>
            <a:p>
              <a:pPr algn="ctr" defTabSz="1031240" eaLnBrk="1" fontAlgn="auto" hangingPunct="1">
                <a:defRPr/>
              </a:pPr>
              <a:endParaRPr lang="en-US" sz="2800" kern="0" noProof="1">
                <a:solidFill>
                  <a:srgbClr val="377790">
                    <a:lumMod val="75000"/>
                  </a:srgbClr>
                </a:solidFill>
                <a:latin typeface="FontAwesome" pitchFamily="2" charset="0"/>
              </a:endParaRPr>
            </a:p>
          </p:txBody>
        </p:sp>
        <p:sp>
          <p:nvSpPr>
            <p:cNvPr id="292" name="Freeform 63">
              <a:extLst>
                <a:ext uri="{FF2B5EF4-FFF2-40B4-BE49-F238E27FC236}">
                  <a16:creationId xmlns="" xmlns:a16="http://schemas.microsoft.com/office/drawing/2014/main" id="{CB65CFBA-EEB9-4DF1-A1DF-849F17504DA5}"/>
                </a:ext>
              </a:extLst>
            </p:cNvPr>
            <p:cNvSpPr>
              <a:spLocks noEditPoints="1"/>
            </p:cNvSpPr>
            <p:nvPr/>
          </p:nvSpPr>
          <p:spPr bwMode="auto">
            <a:xfrm rot="3952011">
              <a:off x="8595825" y="5003308"/>
              <a:ext cx="918446" cy="1082349"/>
            </a:xfrm>
            <a:custGeom>
              <a:avLst/>
              <a:gdLst/>
              <a:ahLst/>
              <a:cxnLst>
                <a:cxn ang="0">
                  <a:pos x="413" y="276"/>
                </a:cxn>
                <a:cxn ang="0">
                  <a:pos x="375" y="294"/>
                </a:cxn>
                <a:cxn ang="0">
                  <a:pos x="317" y="265"/>
                </a:cxn>
                <a:cxn ang="0">
                  <a:pos x="318" y="253"/>
                </a:cxn>
                <a:cxn ang="0">
                  <a:pos x="292" y="204"/>
                </a:cxn>
                <a:cxn ang="0">
                  <a:pos x="329" y="99"/>
                </a:cxn>
                <a:cxn ang="0">
                  <a:pos x="379" y="49"/>
                </a:cxn>
                <a:cxn ang="0">
                  <a:pos x="329" y="0"/>
                </a:cxn>
                <a:cxn ang="0">
                  <a:pos x="280" y="49"/>
                </a:cxn>
                <a:cxn ang="0">
                  <a:pos x="305" y="92"/>
                </a:cxn>
                <a:cxn ang="0">
                  <a:pos x="269" y="194"/>
                </a:cxn>
                <a:cxn ang="0">
                  <a:pos x="258" y="193"/>
                </a:cxn>
                <a:cxn ang="0">
                  <a:pos x="198" y="249"/>
                </a:cxn>
                <a:cxn ang="0">
                  <a:pos x="96" y="273"/>
                </a:cxn>
                <a:cxn ang="0">
                  <a:pos x="49" y="238"/>
                </a:cxn>
                <a:cxn ang="0">
                  <a:pos x="0" y="288"/>
                </a:cxn>
                <a:cxn ang="0">
                  <a:pos x="49" y="337"/>
                </a:cxn>
                <a:cxn ang="0">
                  <a:pos x="98" y="298"/>
                </a:cxn>
                <a:cxn ang="0">
                  <a:pos x="202" y="273"/>
                </a:cxn>
                <a:cxn ang="0">
                  <a:pos x="256" y="313"/>
                </a:cxn>
                <a:cxn ang="0">
                  <a:pos x="262" y="452"/>
                </a:cxn>
                <a:cxn ang="0">
                  <a:pos x="236" y="495"/>
                </a:cxn>
                <a:cxn ang="0">
                  <a:pos x="286" y="545"/>
                </a:cxn>
                <a:cxn ang="0">
                  <a:pos x="335" y="495"/>
                </a:cxn>
                <a:cxn ang="0">
                  <a:pos x="288" y="446"/>
                </a:cxn>
                <a:cxn ang="0">
                  <a:pos x="281" y="308"/>
                </a:cxn>
                <a:cxn ang="0">
                  <a:pos x="307" y="287"/>
                </a:cxn>
                <a:cxn ang="0">
                  <a:pos x="364" y="316"/>
                </a:cxn>
                <a:cxn ang="0">
                  <a:pos x="363" y="325"/>
                </a:cxn>
                <a:cxn ang="0">
                  <a:pos x="413" y="375"/>
                </a:cxn>
                <a:cxn ang="0">
                  <a:pos x="462" y="325"/>
                </a:cxn>
                <a:cxn ang="0">
                  <a:pos x="413" y="276"/>
                </a:cxn>
                <a:cxn ang="0">
                  <a:pos x="413" y="276"/>
                </a:cxn>
                <a:cxn ang="0">
                  <a:pos x="413" y="276"/>
                </a:cxn>
              </a:cxnLst>
              <a:rect l="0" t="0" r="r" b="b"/>
              <a:pathLst>
                <a:path w="462" h="545">
                  <a:moveTo>
                    <a:pt x="413" y="276"/>
                  </a:moveTo>
                  <a:cubicBezTo>
                    <a:pt x="397" y="276"/>
                    <a:pt x="384" y="283"/>
                    <a:pt x="375" y="294"/>
                  </a:cubicBezTo>
                  <a:cubicBezTo>
                    <a:pt x="317" y="265"/>
                    <a:pt x="317" y="265"/>
                    <a:pt x="317" y="265"/>
                  </a:cubicBezTo>
                  <a:cubicBezTo>
                    <a:pt x="317" y="261"/>
                    <a:pt x="318" y="257"/>
                    <a:pt x="318" y="253"/>
                  </a:cubicBezTo>
                  <a:cubicBezTo>
                    <a:pt x="318" y="233"/>
                    <a:pt x="308" y="215"/>
                    <a:pt x="292" y="204"/>
                  </a:cubicBezTo>
                  <a:cubicBezTo>
                    <a:pt x="329" y="99"/>
                    <a:pt x="329" y="99"/>
                    <a:pt x="329" y="99"/>
                  </a:cubicBezTo>
                  <a:cubicBezTo>
                    <a:pt x="356" y="99"/>
                    <a:pt x="379" y="77"/>
                    <a:pt x="379" y="49"/>
                  </a:cubicBezTo>
                  <a:cubicBezTo>
                    <a:pt x="379" y="22"/>
                    <a:pt x="356" y="0"/>
                    <a:pt x="329" y="0"/>
                  </a:cubicBezTo>
                  <a:cubicBezTo>
                    <a:pt x="302" y="0"/>
                    <a:pt x="280" y="22"/>
                    <a:pt x="280" y="49"/>
                  </a:cubicBezTo>
                  <a:cubicBezTo>
                    <a:pt x="280" y="68"/>
                    <a:pt x="290" y="84"/>
                    <a:pt x="305" y="92"/>
                  </a:cubicBezTo>
                  <a:cubicBezTo>
                    <a:pt x="269" y="194"/>
                    <a:pt x="269" y="194"/>
                    <a:pt x="269" y="194"/>
                  </a:cubicBezTo>
                  <a:cubicBezTo>
                    <a:pt x="266" y="193"/>
                    <a:pt x="262" y="193"/>
                    <a:pt x="258" y="193"/>
                  </a:cubicBezTo>
                  <a:cubicBezTo>
                    <a:pt x="226" y="193"/>
                    <a:pt x="200" y="218"/>
                    <a:pt x="198" y="249"/>
                  </a:cubicBezTo>
                  <a:cubicBezTo>
                    <a:pt x="96" y="273"/>
                    <a:pt x="96" y="273"/>
                    <a:pt x="96" y="273"/>
                  </a:cubicBezTo>
                  <a:cubicBezTo>
                    <a:pt x="90" y="253"/>
                    <a:pt x="72" y="238"/>
                    <a:pt x="49" y="238"/>
                  </a:cubicBezTo>
                  <a:cubicBezTo>
                    <a:pt x="22" y="238"/>
                    <a:pt x="0" y="260"/>
                    <a:pt x="0" y="288"/>
                  </a:cubicBezTo>
                  <a:cubicBezTo>
                    <a:pt x="0" y="315"/>
                    <a:pt x="22" y="337"/>
                    <a:pt x="49" y="337"/>
                  </a:cubicBezTo>
                  <a:cubicBezTo>
                    <a:pt x="73" y="337"/>
                    <a:pt x="93" y="320"/>
                    <a:pt x="98" y="298"/>
                  </a:cubicBezTo>
                  <a:cubicBezTo>
                    <a:pt x="202" y="273"/>
                    <a:pt x="202" y="273"/>
                    <a:pt x="202" y="273"/>
                  </a:cubicBezTo>
                  <a:cubicBezTo>
                    <a:pt x="210" y="296"/>
                    <a:pt x="231" y="312"/>
                    <a:pt x="256" y="313"/>
                  </a:cubicBezTo>
                  <a:cubicBezTo>
                    <a:pt x="262" y="452"/>
                    <a:pt x="262" y="452"/>
                    <a:pt x="262" y="452"/>
                  </a:cubicBezTo>
                  <a:cubicBezTo>
                    <a:pt x="247" y="460"/>
                    <a:pt x="236" y="476"/>
                    <a:pt x="236" y="495"/>
                  </a:cubicBezTo>
                  <a:cubicBezTo>
                    <a:pt x="236" y="522"/>
                    <a:pt x="259" y="545"/>
                    <a:pt x="286" y="545"/>
                  </a:cubicBezTo>
                  <a:cubicBezTo>
                    <a:pt x="313" y="545"/>
                    <a:pt x="335" y="522"/>
                    <a:pt x="335" y="495"/>
                  </a:cubicBezTo>
                  <a:cubicBezTo>
                    <a:pt x="335" y="468"/>
                    <a:pt x="314" y="447"/>
                    <a:pt x="288" y="446"/>
                  </a:cubicBezTo>
                  <a:cubicBezTo>
                    <a:pt x="281" y="308"/>
                    <a:pt x="281" y="308"/>
                    <a:pt x="281" y="308"/>
                  </a:cubicBezTo>
                  <a:cubicBezTo>
                    <a:pt x="292" y="304"/>
                    <a:pt x="301" y="296"/>
                    <a:pt x="307" y="287"/>
                  </a:cubicBezTo>
                  <a:cubicBezTo>
                    <a:pt x="364" y="316"/>
                    <a:pt x="364" y="316"/>
                    <a:pt x="364" y="316"/>
                  </a:cubicBezTo>
                  <a:cubicBezTo>
                    <a:pt x="364" y="319"/>
                    <a:pt x="363" y="322"/>
                    <a:pt x="363" y="325"/>
                  </a:cubicBezTo>
                  <a:cubicBezTo>
                    <a:pt x="363" y="352"/>
                    <a:pt x="385" y="375"/>
                    <a:pt x="413" y="375"/>
                  </a:cubicBezTo>
                  <a:cubicBezTo>
                    <a:pt x="440" y="375"/>
                    <a:pt x="462" y="352"/>
                    <a:pt x="462" y="325"/>
                  </a:cubicBezTo>
                  <a:cubicBezTo>
                    <a:pt x="462" y="298"/>
                    <a:pt x="440" y="276"/>
                    <a:pt x="413" y="276"/>
                  </a:cubicBezTo>
                  <a:close/>
                  <a:moveTo>
                    <a:pt x="413" y="276"/>
                  </a:moveTo>
                  <a:cubicBezTo>
                    <a:pt x="413" y="276"/>
                    <a:pt x="413" y="276"/>
                    <a:pt x="413" y="276"/>
                  </a:cubicBezTo>
                </a:path>
              </a:pathLst>
            </a:custGeom>
            <a:grpFill/>
            <a:ln w="9525">
              <a:solidFill>
                <a:srgbClr val="6E6155"/>
              </a:solid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53261" name="组合 292"/>
          <p:cNvGrpSpPr>
            <a:grpSpLocks/>
          </p:cNvGrpSpPr>
          <p:nvPr/>
        </p:nvGrpSpPr>
        <p:grpSpPr bwMode="auto">
          <a:xfrm>
            <a:off x="3730625" y="1547813"/>
            <a:ext cx="2767013" cy="825500"/>
            <a:chOff x="1236617" y="1708865"/>
            <a:chExt cx="2766940" cy="824719"/>
          </a:xfrm>
        </p:grpSpPr>
        <p:sp>
          <p:nvSpPr>
            <p:cNvPr id="53272"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3273"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3264" name="组合 295"/>
          <p:cNvGrpSpPr>
            <a:grpSpLocks/>
          </p:cNvGrpSpPr>
          <p:nvPr/>
        </p:nvGrpSpPr>
        <p:grpSpPr bwMode="auto">
          <a:xfrm>
            <a:off x="8589963" y="1520825"/>
            <a:ext cx="2767012" cy="823913"/>
            <a:chOff x="1236617" y="1708865"/>
            <a:chExt cx="2766940" cy="824719"/>
          </a:xfrm>
        </p:grpSpPr>
        <p:sp>
          <p:nvSpPr>
            <p:cNvPr id="2"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3271"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3267" name="组合 298"/>
          <p:cNvGrpSpPr>
            <a:grpSpLocks/>
          </p:cNvGrpSpPr>
          <p:nvPr/>
        </p:nvGrpSpPr>
        <p:grpSpPr bwMode="auto">
          <a:xfrm>
            <a:off x="984250" y="4891088"/>
            <a:ext cx="2314575" cy="825500"/>
            <a:chOff x="1236617" y="1708865"/>
            <a:chExt cx="2314321" cy="824719"/>
          </a:xfrm>
        </p:grpSpPr>
        <p:sp>
          <p:nvSpPr>
            <p:cNvPr id="53268" name="TextBox 160"/>
            <p:cNvSpPr txBox="1">
              <a:spLocks noChangeArrowheads="1"/>
            </p:cNvSpPr>
            <p:nvPr/>
          </p:nvSpPr>
          <p:spPr bwMode="auto">
            <a:xfrm>
              <a:off x="1236617" y="2041141"/>
              <a:ext cx="231432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3269"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3270" name="组合 301"/>
          <p:cNvGrpSpPr>
            <a:grpSpLocks/>
          </p:cNvGrpSpPr>
          <p:nvPr/>
        </p:nvGrpSpPr>
        <p:grpSpPr bwMode="auto">
          <a:xfrm>
            <a:off x="5910263" y="4875213"/>
            <a:ext cx="2314575" cy="823912"/>
            <a:chOff x="1236617" y="1708865"/>
            <a:chExt cx="2314321" cy="824719"/>
          </a:xfrm>
        </p:grpSpPr>
        <p:sp>
          <p:nvSpPr>
            <p:cNvPr id="53266" name="TextBox 160"/>
            <p:cNvSpPr txBox="1">
              <a:spLocks noChangeArrowheads="1"/>
            </p:cNvSpPr>
            <p:nvPr/>
          </p:nvSpPr>
          <p:spPr bwMode="auto">
            <a:xfrm>
              <a:off x="1236617" y="2041141"/>
              <a:ext cx="231432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3"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1000"/>
                                        <p:tgtEl>
                                          <p:spTgt spid="68"/>
                                        </p:tgtEl>
                                      </p:cBhvr>
                                    </p:animEffect>
                                    <p:anim calcmode="lin" valueType="num">
                                      <p:cBhvr>
                                        <p:cTn id="15" dur="1000" fill="hold"/>
                                        <p:tgtEl>
                                          <p:spTgt spid="68"/>
                                        </p:tgtEl>
                                        <p:attrNameLst>
                                          <p:attrName>ppt_x</p:attrName>
                                        </p:attrNameLst>
                                      </p:cBhvr>
                                      <p:tavLst>
                                        <p:tav tm="0">
                                          <p:val>
                                            <p:strVal val="#ppt_x"/>
                                          </p:val>
                                        </p:tav>
                                        <p:tav tm="100000">
                                          <p:val>
                                            <p:strVal val="#ppt_x"/>
                                          </p:val>
                                        </p:tav>
                                      </p:tavLst>
                                    </p:anim>
                                    <p:anim calcmode="lin" valueType="num">
                                      <p:cBhvr>
                                        <p:cTn id="1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52"/>
                                        </p:tgtEl>
                                        <p:attrNameLst>
                                          <p:attrName>style.visibility</p:attrName>
                                        </p:attrNameLst>
                                      </p:cBhvr>
                                      <p:to>
                                        <p:strVal val="visible"/>
                                      </p:to>
                                    </p:set>
                                    <p:animEffect transition="in" filter="fade">
                                      <p:cBhvr>
                                        <p:cTn id="21" dur="1000"/>
                                        <p:tgtEl>
                                          <p:spTgt spid="252"/>
                                        </p:tgtEl>
                                      </p:cBhvr>
                                    </p:animEffect>
                                    <p:anim calcmode="lin" valueType="num">
                                      <p:cBhvr>
                                        <p:cTn id="22" dur="1000" fill="hold"/>
                                        <p:tgtEl>
                                          <p:spTgt spid="252"/>
                                        </p:tgtEl>
                                        <p:attrNameLst>
                                          <p:attrName>ppt_x</p:attrName>
                                        </p:attrNameLst>
                                      </p:cBhvr>
                                      <p:tavLst>
                                        <p:tav tm="0">
                                          <p:val>
                                            <p:strVal val="#ppt_x"/>
                                          </p:val>
                                        </p:tav>
                                        <p:tav tm="100000">
                                          <p:val>
                                            <p:strVal val="#ppt_x"/>
                                          </p:val>
                                        </p:tav>
                                      </p:tavLst>
                                    </p:anim>
                                    <p:anim calcmode="lin" valueType="num">
                                      <p:cBhvr>
                                        <p:cTn id="2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3267"/>
                                        </p:tgtEl>
                                        <p:attrNameLst>
                                          <p:attrName>style.visibility</p:attrName>
                                        </p:attrNameLst>
                                      </p:cBhvr>
                                      <p:to>
                                        <p:strVal val="visible"/>
                                      </p:to>
                                    </p:set>
                                    <p:animEffect transition="in" filter="fade">
                                      <p:cBhvr>
                                        <p:cTn id="28" dur="1000"/>
                                        <p:tgtEl>
                                          <p:spTgt spid="53267"/>
                                        </p:tgtEl>
                                      </p:cBhvr>
                                    </p:animEffect>
                                    <p:anim calcmode="lin" valueType="num">
                                      <p:cBhvr>
                                        <p:cTn id="29" dur="1000" fill="hold"/>
                                        <p:tgtEl>
                                          <p:spTgt spid="53267"/>
                                        </p:tgtEl>
                                        <p:attrNameLst>
                                          <p:attrName>ppt_x</p:attrName>
                                        </p:attrNameLst>
                                      </p:cBhvr>
                                      <p:tavLst>
                                        <p:tav tm="0">
                                          <p:val>
                                            <p:strVal val="#ppt_x"/>
                                          </p:val>
                                        </p:tav>
                                        <p:tav tm="100000">
                                          <p:val>
                                            <p:strVal val="#ppt_x"/>
                                          </p:val>
                                        </p:tav>
                                      </p:tavLst>
                                    </p:anim>
                                    <p:anim calcmode="lin" valueType="num">
                                      <p:cBhvr>
                                        <p:cTn id="30" dur="1000" fill="hold"/>
                                        <p:tgtEl>
                                          <p:spTgt spid="5326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1000"/>
                                        <p:tgtEl>
                                          <p:spTgt spid="88"/>
                                        </p:tgtEl>
                                      </p:cBhvr>
                                    </p:animEffect>
                                    <p:anim calcmode="lin" valueType="num">
                                      <p:cBhvr>
                                        <p:cTn id="36" dur="1000" fill="hold"/>
                                        <p:tgtEl>
                                          <p:spTgt spid="88"/>
                                        </p:tgtEl>
                                        <p:attrNameLst>
                                          <p:attrName>ppt_x</p:attrName>
                                        </p:attrNameLst>
                                      </p:cBhvr>
                                      <p:tavLst>
                                        <p:tav tm="0">
                                          <p:val>
                                            <p:strVal val="#ppt_x"/>
                                          </p:val>
                                        </p:tav>
                                        <p:tav tm="100000">
                                          <p:val>
                                            <p:strVal val="#ppt_x"/>
                                          </p:val>
                                        </p:tav>
                                      </p:tavLst>
                                    </p:anim>
                                    <p:anim calcmode="lin" valueType="num">
                                      <p:cBhvr>
                                        <p:cTn id="3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1000"/>
                                        <p:tgtEl>
                                          <p:spTgt spid="108"/>
                                        </p:tgtEl>
                                      </p:cBhvr>
                                    </p:animEffect>
                                    <p:anim calcmode="lin" valueType="num">
                                      <p:cBhvr>
                                        <p:cTn id="43" dur="1000" fill="hold"/>
                                        <p:tgtEl>
                                          <p:spTgt spid="108"/>
                                        </p:tgtEl>
                                        <p:attrNameLst>
                                          <p:attrName>ppt_x</p:attrName>
                                        </p:attrNameLst>
                                      </p:cBhvr>
                                      <p:tavLst>
                                        <p:tav tm="0">
                                          <p:val>
                                            <p:strVal val="#ppt_x"/>
                                          </p:val>
                                        </p:tav>
                                        <p:tav tm="100000">
                                          <p:val>
                                            <p:strVal val="#ppt_x"/>
                                          </p:val>
                                        </p:tav>
                                      </p:tavLst>
                                    </p:anim>
                                    <p:anim calcmode="lin" valueType="num">
                                      <p:cBhvr>
                                        <p:cTn id="4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264"/>
                                        </p:tgtEl>
                                        <p:attrNameLst>
                                          <p:attrName>style.visibility</p:attrName>
                                        </p:attrNameLst>
                                      </p:cBhvr>
                                      <p:to>
                                        <p:strVal val="visible"/>
                                      </p:to>
                                    </p:set>
                                    <p:animEffect transition="in" filter="fade">
                                      <p:cBhvr>
                                        <p:cTn id="49" dur="1000"/>
                                        <p:tgtEl>
                                          <p:spTgt spid="264"/>
                                        </p:tgtEl>
                                      </p:cBhvr>
                                    </p:animEffect>
                                    <p:anim calcmode="lin" valueType="num">
                                      <p:cBhvr>
                                        <p:cTn id="50" dur="1000" fill="hold"/>
                                        <p:tgtEl>
                                          <p:spTgt spid="264"/>
                                        </p:tgtEl>
                                        <p:attrNameLst>
                                          <p:attrName>ppt_x</p:attrName>
                                        </p:attrNameLst>
                                      </p:cBhvr>
                                      <p:tavLst>
                                        <p:tav tm="0">
                                          <p:val>
                                            <p:strVal val="#ppt_x"/>
                                          </p:val>
                                        </p:tav>
                                        <p:tav tm="100000">
                                          <p:val>
                                            <p:strVal val="#ppt_x"/>
                                          </p:val>
                                        </p:tav>
                                      </p:tavLst>
                                    </p:anim>
                                    <p:anim calcmode="lin" valueType="num">
                                      <p:cBhvr>
                                        <p:cTn id="51" dur="1000" fill="hold"/>
                                        <p:tgtEl>
                                          <p:spTgt spid="26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3261"/>
                                        </p:tgtEl>
                                        <p:attrNameLst>
                                          <p:attrName>style.visibility</p:attrName>
                                        </p:attrNameLst>
                                      </p:cBhvr>
                                      <p:to>
                                        <p:strVal val="visible"/>
                                      </p:to>
                                    </p:set>
                                    <p:animEffect transition="in" filter="fade">
                                      <p:cBhvr>
                                        <p:cTn id="56" dur="1000"/>
                                        <p:tgtEl>
                                          <p:spTgt spid="53261"/>
                                        </p:tgtEl>
                                      </p:cBhvr>
                                    </p:animEffect>
                                    <p:anim calcmode="lin" valueType="num">
                                      <p:cBhvr>
                                        <p:cTn id="57" dur="1000" fill="hold"/>
                                        <p:tgtEl>
                                          <p:spTgt spid="53261"/>
                                        </p:tgtEl>
                                        <p:attrNameLst>
                                          <p:attrName>ppt_x</p:attrName>
                                        </p:attrNameLst>
                                      </p:cBhvr>
                                      <p:tavLst>
                                        <p:tav tm="0">
                                          <p:val>
                                            <p:strVal val="#ppt_x"/>
                                          </p:val>
                                        </p:tav>
                                        <p:tav tm="100000">
                                          <p:val>
                                            <p:strVal val="#ppt_x"/>
                                          </p:val>
                                        </p:tav>
                                      </p:tavLst>
                                    </p:anim>
                                    <p:anim calcmode="lin" valueType="num">
                                      <p:cBhvr>
                                        <p:cTn id="58" dur="1000" fill="hold"/>
                                        <p:tgtEl>
                                          <p:spTgt spid="53261"/>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287"/>
                                        </p:tgtEl>
                                        <p:attrNameLst>
                                          <p:attrName>style.visibility</p:attrName>
                                        </p:attrNameLst>
                                      </p:cBhvr>
                                      <p:to>
                                        <p:strVal val="visible"/>
                                      </p:to>
                                    </p:set>
                                    <p:animEffect transition="in" filter="fade">
                                      <p:cBhvr>
                                        <p:cTn id="63" dur="1000"/>
                                        <p:tgtEl>
                                          <p:spTgt spid="287"/>
                                        </p:tgtEl>
                                      </p:cBhvr>
                                    </p:animEffect>
                                    <p:anim calcmode="lin" valueType="num">
                                      <p:cBhvr>
                                        <p:cTn id="64" dur="1000" fill="hold"/>
                                        <p:tgtEl>
                                          <p:spTgt spid="287"/>
                                        </p:tgtEl>
                                        <p:attrNameLst>
                                          <p:attrName>ppt_x</p:attrName>
                                        </p:attrNameLst>
                                      </p:cBhvr>
                                      <p:tavLst>
                                        <p:tav tm="0">
                                          <p:val>
                                            <p:strVal val="#ppt_x"/>
                                          </p:val>
                                        </p:tav>
                                        <p:tav tm="100000">
                                          <p:val>
                                            <p:strVal val="#ppt_x"/>
                                          </p:val>
                                        </p:tav>
                                      </p:tavLst>
                                    </p:anim>
                                    <p:anim calcmode="lin" valueType="num">
                                      <p:cBhvr>
                                        <p:cTn id="65" dur="1000" fill="hold"/>
                                        <p:tgtEl>
                                          <p:spTgt spid="287"/>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1000"/>
                                        <p:tgtEl>
                                          <p:spTgt spid="128"/>
                                        </p:tgtEl>
                                      </p:cBhvr>
                                    </p:animEffect>
                                    <p:anim calcmode="lin" valueType="num">
                                      <p:cBhvr>
                                        <p:cTn id="71" dur="1000" fill="hold"/>
                                        <p:tgtEl>
                                          <p:spTgt spid="128"/>
                                        </p:tgtEl>
                                        <p:attrNameLst>
                                          <p:attrName>ppt_x</p:attrName>
                                        </p:attrNameLst>
                                      </p:cBhvr>
                                      <p:tavLst>
                                        <p:tav tm="0">
                                          <p:val>
                                            <p:strVal val="#ppt_x"/>
                                          </p:val>
                                        </p:tav>
                                        <p:tav tm="100000">
                                          <p:val>
                                            <p:strVal val="#ppt_x"/>
                                          </p:val>
                                        </p:tav>
                                      </p:tavLst>
                                    </p:anim>
                                    <p:anim calcmode="lin" valueType="num">
                                      <p:cBhvr>
                                        <p:cTn id="72"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193"/>
                                        </p:tgtEl>
                                        <p:attrNameLst>
                                          <p:attrName>style.visibility</p:attrName>
                                        </p:attrNameLst>
                                      </p:cBhvr>
                                      <p:to>
                                        <p:strVal val="visible"/>
                                      </p:to>
                                    </p:set>
                                    <p:animEffect transition="in" filter="fade">
                                      <p:cBhvr>
                                        <p:cTn id="77" dur="1000"/>
                                        <p:tgtEl>
                                          <p:spTgt spid="193"/>
                                        </p:tgtEl>
                                      </p:cBhvr>
                                    </p:animEffect>
                                    <p:anim calcmode="lin" valueType="num">
                                      <p:cBhvr>
                                        <p:cTn id="78" dur="1000" fill="hold"/>
                                        <p:tgtEl>
                                          <p:spTgt spid="193"/>
                                        </p:tgtEl>
                                        <p:attrNameLst>
                                          <p:attrName>ppt_x</p:attrName>
                                        </p:attrNameLst>
                                      </p:cBhvr>
                                      <p:tavLst>
                                        <p:tav tm="0">
                                          <p:val>
                                            <p:strVal val="#ppt_x"/>
                                          </p:val>
                                        </p:tav>
                                        <p:tav tm="100000">
                                          <p:val>
                                            <p:strVal val="#ppt_x"/>
                                          </p:val>
                                        </p:tav>
                                      </p:tavLst>
                                    </p:anim>
                                    <p:anim calcmode="lin" valueType="num">
                                      <p:cBhvr>
                                        <p:cTn id="79"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3270"/>
                                        </p:tgtEl>
                                        <p:attrNameLst>
                                          <p:attrName>style.visibility</p:attrName>
                                        </p:attrNameLst>
                                      </p:cBhvr>
                                      <p:to>
                                        <p:strVal val="visible"/>
                                      </p:to>
                                    </p:set>
                                    <p:animEffect transition="in" filter="fade">
                                      <p:cBhvr>
                                        <p:cTn id="84" dur="1000"/>
                                        <p:tgtEl>
                                          <p:spTgt spid="53270"/>
                                        </p:tgtEl>
                                      </p:cBhvr>
                                    </p:animEffect>
                                    <p:anim calcmode="lin" valueType="num">
                                      <p:cBhvr>
                                        <p:cTn id="85" dur="1000" fill="hold"/>
                                        <p:tgtEl>
                                          <p:spTgt spid="53270"/>
                                        </p:tgtEl>
                                        <p:attrNameLst>
                                          <p:attrName>ppt_x</p:attrName>
                                        </p:attrNameLst>
                                      </p:cBhvr>
                                      <p:tavLst>
                                        <p:tav tm="0">
                                          <p:val>
                                            <p:strVal val="#ppt_x"/>
                                          </p:val>
                                        </p:tav>
                                        <p:tav tm="100000">
                                          <p:val>
                                            <p:strVal val="#ppt_x"/>
                                          </p:val>
                                        </p:tav>
                                      </p:tavLst>
                                    </p:anim>
                                    <p:anim calcmode="lin" valueType="num">
                                      <p:cBhvr>
                                        <p:cTn id="86" dur="1000" fill="hold"/>
                                        <p:tgtEl>
                                          <p:spTgt spid="53270"/>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213"/>
                                        </p:tgtEl>
                                        <p:attrNameLst>
                                          <p:attrName>style.visibility</p:attrName>
                                        </p:attrNameLst>
                                      </p:cBhvr>
                                      <p:to>
                                        <p:strVal val="visible"/>
                                      </p:to>
                                    </p:set>
                                    <p:animEffect transition="in" filter="fade">
                                      <p:cBhvr>
                                        <p:cTn id="91" dur="1000"/>
                                        <p:tgtEl>
                                          <p:spTgt spid="213"/>
                                        </p:tgtEl>
                                      </p:cBhvr>
                                    </p:animEffect>
                                    <p:anim calcmode="lin" valueType="num">
                                      <p:cBhvr>
                                        <p:cTn id="92" dur="1000" fill="hold"/>
                                        <p:tgtEl>
                                          <p:spTgt spid="213"/>
                                        </p:tgtEl>
                                        <p:attrNameLst>
                                          <p:attrName>ppt_x</p:attrName>
                                        </p:attrNameLst>
                                      </p:cBhvr>
                                      <p:tavLst>
                                        <p:tav tm="0">
                                          <p:val>
                                            <p:strVal val="#ppt_x"/>
                                          </p:val>
                                        </p:tav>
                                        <p:tav tm="100000">
                                          <p:val>
                                            <p:strVal val="#ppt_x"/>
                                          </p:val>
                                        </p:tav>
                                      </p:tavLst>
                                    </p:anim>
                                    <p:anim calcmode="lin" valueType="num">
                                      <p:cBhvr>
                                        <p:cTn id="93" dur="1000" fill="hold"/>
                                        <p:tgtEl>
                                          <p:spTgt spid="213"/>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232"/>
                                        </p:tgtEl>
                                        <p:attrNameLst>
                                          <p:attrName>style.visibility</p:attrName>
                                        </p:attrNameLst>
                                      </p:cBhvr>
                                      <p:to>
                                        <p:strVal val="visible"/>
                                      </p:to>
                                    </p:set>
                                    <p:animEffect transition="in" filter="fade">
                                      <p:cBhvr>
                                        <p:cTn id="98" dur="1000"/>
                                        <p:tgtEl>
                                          <p:spTgt spid="232"/>
                                        </p:tgtEl>
                                      </p:cBhvr>
                                    </p:animEffect>
                                    <p:anim calcmode="lin" valueType="num">
                                      <p:cBhvr>
                                        <p:cTn id="99" dur="1000" fill="hold"/>
                                        <p:tgtEl>
                                          <p:spTgt spid="232"/>
                                        </p:tgtEl>
                                        <p:attrNameLst>
                                          <p:attrName>ppt_x</p:attrName>
                                        </p:attrNameLst>
                                      </p:cBhvr>
                                      <p:tavLst>
                                        <p:tav tm="0">
                                          <p:val>
                                            <p:strVal val="#ppt_x"/>
                                          </p:val>
                                        </p:tav>
                                        <p:tav tm="100000">
                                          <p:val>
                                            <p:strVal val="#ppt_x"/>
                                          </p:val>
                                        </p:tav>
                                      </p:tavLst>
                                    </p:anim>
                                    <p:anim calcmode="lin" valueType="num">
                                      <p:cBhvr>
                                        <p:cTn id="100" dur="1000" fill="hold"/>
                                        <p:tgtEl>
                                          <p:spTgt spid="232"/>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fade">
                                      <p:cBhvr>
                                        <p:cTn id="105" dur="1000"/>
                                        <p:tgtEl>
                                          <p:spTgt spid="290"/>
                                        </p:tgtEl>
                                      </p:cBhvr>
                                    </p:animEffect>
                                    <p:anim calcmode="lin" valueType="num">
                                      <p:cBhvr>
                                        <p:cTn id="106" dur="1000" fill="hold"/>
                                        <p:tgtEl>
                                          <p:spTgt spid="290"/>
                                        </p:tgtEl>
                                        <p:attrNameLst>
                                          <p:attrName>ppt_x</p:attrName>
                                        </p:attrNameLst>
                                      </p:cBhvr>
                                      <p:tavLst>
                                        <p:tav tm="0">
                                          <p:val>
                                            <p:strVal val="#ppt_x"/>
                                          </p:val>
                                        </p:tav>
                                        <p:tav tm="100000">
                                          <p:val>
                                            <p:strVal val="#ppt_x"/>
                                          </p:val>
                                        </p:tav>
                                      </p:tavLst>
                                    </p:anim>
                                    <p:anim calcmode="lin" valueType="num">
                                      <p:cBhvr>
                                        <p:cTn id="107"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53264"/>
                                        </p:tgtEl>
                                        <p:attrNameLst>
                                          <p:attrName>style.visibility</p:attrName>
                                        </p:attrNameLst>
                                      </p:cBhvr>
                                      <p:to>
                                        <p:strVal val="visible"/>
                                      </p:to>
                                    </p:set>
                                    <p:anim calcmode="lin" valueType="num">
                                      <p:cBhvr additive="base">
                                        <p:cTn id="112" dur="500" fill="hold"/>
                                        <p:tgtEl>
                                          <p:spTgt spid="53264"/>
                                        </p:tgtEl>
                                        <p:attrNameLst>
                                          <p:attrName>ppt_x</p:attrName>
                                        </p:attrNameLst>
                                      </p:cBhvr>
                                      <p:tavLst>
                                        <p:tav tm="0">
                                          <p:val>
                                            <p:strVal val="#ppt_x"/>
                                          </p:val>
                                        </p:tav>
                                        <p:tav tm="100000">
                                          <p:val>
                                            <p:strVal val="#ppt_x"/>
                                          </p:val>
                                        </p:tav>
                                      </p:tavLst>
                                    </p:anim>
                                    <p:anim calcmode="lin" valueType="num">
                                      <p:cBhvr additive="base">
                                        <p:cTn id="113" dur="500" fill="hold"/>
                                        <p:tgtEl>
                                          <p:spTgt spid="53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102">
            <a:extLst>
              <a:ext uri="{FF2B5EF4-FFF2-40B4-BE49-F238E27FC236}">
                <a16:creationId xmlns="" xmlns:a16="http://schemas.microsoft.com/office/drawing/2014/main" id="{4B35FA87-9FE5-4791-931F-079F20DBAC12}"/>
              </a:ext>
            </a:extLst>
          </p:cNvPr>
          <p:cNvGrpSpPr/>
          <p:nvPr/>
        </p:nvGrpSpPr>
        <p:grpSpPr>
          <a:xfrm>
            <a:off x="6089964" y="3104040"/>
            <a:ext cx="850532" cy="3054482"/>
            <a:chOff x="669035" y="1765252"/>
            <a:chExt cx="864105" cy="2246673"/>
          </a:xfrm>
          <a:solidFill>
            <a:srgbClr val="C71D2C"/>
          </a:solidFill>
        </p:grpSpPr>
        <p:sp>
          <p:nvSpPr>
            <p:cNvPr id="306" name="Rounded Rectangle 105">
              <a:extLst>
                <a:ext uri="{FF2B5EF4-FFF2-40B4-BE49-F238E27FC236}">
                  <a16:creationId xmlns="" xmlns:a16="http://schemas.microsoft.com/office/drawing/2014/main" id="{F2C2CCC0-B00B-4446-A0BF-322D1E3716EA}"/>
                </a:ext>
              </a:extLst>
            </p:cNvPr>
            <p:cNvSpPr/>
            <p:nvPr/>
          </p:nvSpPr>
          <p:spPr>
            <a:xfrm>
              <a:off x="669035" y="3781497"/>
              <a:ext cx="864105" cy="230428"/>
            </a:xfrm>
            <a:prstGeom prst="roundRect">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07" name="Rounded Rectangle 106">
              <a:extLst>
                <a:ext uri="{FF2B5EF4-FFF2-40B4-BE49-F238E27FC236}">
                  <a16:creationId xmlns="" xmlns:a16="http://schemas.microsoft.com/office/drawing/2014/main" id="{B9A07E56-09A7-44E5-A0C0-F877B0B37F16}"/>
                </a:ext>
              </a:extLst>
            </p:cNvPr>
            <p:cNvSpPr/>
            <p:nvPr/>
          </p:nvSpPr>
          <p:spPr>
            <a:xfrm>
              <a:off x="669035" y="3493462"/>
              <a:ext cx="864105" cy="230428"/>
            </a:xfrm>
            <a:prstGeom prst="roundRect">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08" name="Rounded Rectangle 107">
              <a:extLst>
                <a:ext uri="{FF2B5EF4-FFF2-40B4-BE49-F238E27FC236}">
                  <a16:creationId xmlns="" xmlns:a16="http://schemas.microsoft.com/office/drawing/2014/main" id="{FEDCAA3E-AC2E-44E5-985B-5AE54C924F43}"/>
                </a:ext>
              </a:extLst>
            </p:cNvPr>
            <p:cNvSpPr/>
            <p:nvPr/>
          </p:nvSpPr>
          <p:spPr>
            <a:xfrm>
              <a:off x="669035" y="3205427"/>
              <a:ext cx="864105" cy="230428"/>
            </a:xfrm>
            <a:prstGeom prst="roundRect">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09" name="Rounded Rectangle 108">
              <a:extLst>
                <a:ext uri="{FF2B5EF4-FFF2-40B4-BE49-F238E27FC236}">
                  <a16:creationId xmlns="" xmlns:a16="http://schemas.microsoft.com/office/drawing/2014/main" id="{51623FA1-4FDE-4CE7-AB59-B754432763FB}"/>
                </a:ext>
              </a:extLst>
            </p:cNvPr>
            <p:cNvSpPr/>
            <p:nvPr/>
          </p:nvSpPr>
          <p:spPr>
            <a:xfrm>
              <a:off x="669035" y="2917392"/>
              <a:ext cx="864105" cy="230428"/>
            </a:xfrm>
            <a:prstGeom prst="roundRect">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10" name="Rounded Rectangle 109">
              <a:extLst>
                <a:ext uri="{FF2B5EF4-FFF2-40B4-BE49-F238E27FC236}">
                  <a16:creationId xmlns="" xmlns:a16="http://schemas.microsoft.com/office/drawing/2014/main" id="{13AD5115-27CE-48E8-9CE6-EA58C2E0EA28}"/>
                </a:ext>
              </a:extLst>
            </p:cNvPr>
            <p:cNvSpPr/>
            <p:nvPr/>
          </p:nvSpPr>
          <p:spPr>
            <a:xfrm>
              <a:off x="669035" y="2629357"/>
              <a:ext cx="864105" cy="230428"/>
            </a:xfrm>
            <a:prstGeom prst="roundRect">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11" name="Rounded Rectangle 110">
              <a:extLst>
                <a:ext uri="{FF2B5EF4-FFF2-40B4-BE49-F238E27FC236}">
                  <a16:creationId xmlns="" xmlns:a16="http://schemas.microsoft.com/office/drawing/2014/main" id="{7CF20CD2-4594-4282-A36C-571A66898CA4}"/>
                </a:ext>
              </a:extLst>
            </p:cNvPr>
            <p:cNvSpPr/>
            <p:nvPr/>
          </p:nvSpPr>
          <p:spPr>
            <a:xfrm>
              <a:off x="669035" y="2341322"/>
              <a:ext cx="864105" cy="230428"/>
            </a:xfrm>
            <a:prstGeom prst="roundRect">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12" name="Rounded Rectangle 111">
              <a:extLst>
                <a:ext uri="{FF2B5EF4-FFF2-40B4-BE49-F238E27FC236}">
                  <a16:creationId xmlns="" xmlns:a16="http://schemas.microsoft.com/office/drawing/2014/main" id="{ABAA2074-CF9F-4C3D-B57D-9831FEDE8B63}"/>
                </a:ext>
              </a:extLst>
            </p:cNvPr>
            <p:cNvSpPr/>
            <p:nvPr/>
          </p:nvSpPr>
          <p:spPr>
            <a:xfrm>
              <a:off x="669035" y="2053287"/>
              <a:ext cx="864105" cy="230428"/>
            </a:xfrm>
            <a:prstGeom prst="roundRect">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13" name="Rounded Rectangle 112">
              <a:extLst>
                <a:ext uri="{FF2B5EF4-FFF2-40B4-BE49-F238E27FC236}">
                  <a16:creationId xmlns="" xmlns:a16="http://schemas.microsoft.com/office/drawing/2014/main" id="{F36418F0-1C31-4569-9C34-D6878A31E83C}"/>
                </a:ext>
              </a:extLst>
            </p:cNvPr>
            <p:cNvSpPr/>
            <p:nvPr/>
          </p:nvSpPr>
          <p:spPr>
            <a:xfrm>
              <a:off x="669035" y="1765252"/>
              <a:ext cx="864105" cy="230428"/>
            </a:xfrm>
            <a:prstGeom prst="roundRect">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grpSp>
      <p:grpSp>
        <p:nvGrpSpPr>
          <p:cNvPr id="55298" name="Group 115"/>
          <p:cNvGrpSpPr>
            <a:grpSpLocks/>
          </p:cNvGrpSpPr>
          <p:nvPr/>
        </p:nvGrpSpPr>
        <p:grpSpPr bwMode="auto">
          <a:xfrm>
            <a:off x="7458075" y="3103563"/>
            <a:ext cx="850900" cy="3054350"/>
            <a:chOff x="1572768" y="2397753"/>
            <a:chExt cx="561758" cy="2017421"/>
          </a:xfrm>
        </p:grpSpPr>
        <p:sp>
          <p:nvSpPr>
            <p:cNvPr id="2" name="Rounded Rectangle 116"/>
            <p:cNvSpPr>
              <a:spLocks noChangeArrowheads="1"/>
            </p:cNvSpPr>
            <p:nvPr/>
          </p:nvSpPr>
          <p:spPr bwMode="auto">
            <a:xfrm>
              <a:off x="1572768" y="4208259"/>
              <a:ext cx="561758" cy="206915"/>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3" name="Rounded Rectangle 117"/>
            <p:cNvSpPr>
              <a:spLocks noChangeArrowheads="1"/>
            </p:cNvSpPr>
            <p:nvPr/>
          </p:nvSpPr>
          <p:spPr bwMode="auto">
            <a:xfrm>
              <a:off x="1572768" y="3949615"/>
              <a:ext cx="561758" cy="206915"/>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4" name="Rounded Rectangle 118"/>
            <p:cNvSpPr>
              <a:spLocks noChangeArrowheads="1"/>
            </p:cNvSpPr>
            <p:nvPr/>
          </p:nvSpPr>
          <p:spPr bwMode="auto">
            <a:xfrm>
              <a:off x="1572768" y="3690972"/>
              <a:ext cx="561758" cy="206915"/>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 name="Rounded Rectangle 119"/>
            <p:cNvSpPr>
              <a:spLocks noChangeArrowheads="1"/>
            </p:cNvSpPr>
            <p:nvPr/>
          </p:nvSpPr>
          <p:spPr bwMode="auto">
            <a:xfrm>
              <a:off x="1572768" y="3432328"/>
              <a:ext cx="561758" cy="206915"/>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38" name="Rounded Rectangle 120"/>
            <p:cNvSpPr>
              <a:spLocks noChangeArrowheads="1"/>
            </p:cNvSpPr>
            <p:nvPr/>
          </p:nvSpPr>
          <p:spPr bwMode="auto">
            <a:xfrm>
              <a:off x="1572768" y="3173684"/>
              <a:ext cx="561758" cy="206915"/>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39" name="Rounded Rectangle 121"/>
            <p:cNvSpPr>
              <a:spLocks noChangeArrowheads="1"/>
            </p:cNvSpPr>
            <p:nvPr/>
          </p:nvSpPr>
          <p:spPr bwMode="auto">
            <a:xfrm>
              <a:off x="1572768" y="2915041"/>
              <a:ext cx="561758" cy="206915"/>
            </a:xfrm>
            <a:prstGeom prst="roundRect">
              <a:avLst>
                <a:gd name="adj" fmla="val 16667"/>
              </a:avLst>
            </a:prstGeom>
            <a:solidFill>
              <a:srgbClr val="A6CF4B"/>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40" name="Rounded Rectangle 122"/>
            <p:cNvSpPr>
              <a:spLocks noChangeArrowheads="1"/>
            </p:cNvSpPr>
            <p:nvPr/>
          </p:nvSpPr>
          <p:spPr bwMode="auto">
            <a:xfrm>
              <a:off x="1572768" y="2656397"/>
              <a:ext cx="561758" cy="206915"/>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41" name="Rounded Rectangle 123"/>
            <p:cNvSpPr>
              <a:spLocks noChangeArrowheads="1"/>
            </p:cNvSpPr>
            <p:nvPr/>
          </p:nvSpPr>
          <p:spPr bwMode="auto">
            <a:xfrm>
              <a:off x="1572768" y="2397753"/>
              <a:ext cx="561758" cy="206915"/>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grpSp>
      <p:grpSp>
        <p:nvGrpSpPr>
          <p:cNvPr id="55307" name="Group 126"/>
          <p:cNvGrpSpPr>
            <a:grpSpLocks/>
          </p:cNvGrpSpPr>
          <p:nvPr/>
        </p:nvGrpSpPr>
        <p:grpSpPr bwMode="auto">
          <a:xfrm>
            <a:off x="8826500" y="3103563"/>
            <a:ext cx="850900" cy="3054350"/>
            <a:chOff x="2476500" y="2397753"/>
            <a:chExt cx="561758" cy="2017421"/>
          </a:xfrm>
        </p:grpSpPr>
        <p:sp>
          <p:nvSpPr>
            <p:cNvPr id="6" name="Rounded Rectangle 127"/>
            <p:cNvSpPr>
              <a:spLocks noChangeArrowheads="1"/>
            </p:cNvSpPr>
            <p:nvPr/>
          </p:nvSpPr>
          <p:spPr bwMode="auto">
            <a:xfrm>
              <a:off x="2476500" y="4208259"/>
              <a:ext cx="561758" cy="206915"/>
            </a:xfrm>
            <a:prstGeom prst="roundRect">
              <a:avLst>
                <a:gd name="adj" fmla="val 16667"/>
              </a:avLst>
            </a:prstGeom>
            <a:solidFill>
              <a:srgbClr val="F1A72E"/>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7" name="Rounded Rectangle 128"/>
            <p:cNvSpPr>
              <a:spLocks noChangeArrowheads="1"/>
            </p:cNvSpPr>
            <p:nvPr/>
          </p:nvSpPr>
          <p:spPr bwMode="auto">
            <a:xfrm>
              <a:off x="2476500" y="3949615"/>
              <a:ext cx="561758" cy="206915"/>
            </a:xfrm>
            <a:prstGeom prst="roundRect">
              <a:avLst>
                <a:gd name="adj" fmla="val 16667"/>
              </a:avLst>
            </a:prstGeom>
            <a:solidFill>
              <a:srgbClr val="F1A72E"/>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28" name="Rounded Rectangle 129"/>
            <p:cNvSpPr>
              <a:spLocks noChangeArrowheads="1"/>
            </p:cNvSpPr>
            <p:nvPr/>
          </p:nvSpPr>
          <p:spPr bwMode="auto">
            <a:xfrm>
              <a:off x="2476500" y="3690972"/>
              <a:ext cx="561758" cy="206915"/>
            </a:xfrm>
            <a:prstGeom prst="roundRect">
              <a:avLst>
                <a:gd name="adj" fmla="val 16667"/>
              </a:avLst>
            </a:prstGeom>
            <a:solidFill>
              <a:srgbClr val="F1A72E"/>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29" name="Rounded Rectangle 130"/>
            <p:cNvSpPr>
              <a:spLocks noChangeArrowheads="1"/>
            </p:cNvSpPr>
            <p:nvPr/>
          </p:nvSpPr>
          <p:spPr bwMode="auto">
            <a:xfrm>
              <a:off x="2476500" y="3432328"/>
              <a:ext cx="561758" cy="206915"/>
            </a:xfrm>
            <a:prstGeom prst="roundRect">
              <a:avLst>
                <a:gd name="adj" fmla="val 16667"/>
              </a:avLst>
            </a:prstGeom>
            <a:solidFill>
              <a:srgbClr val="F1A72E"/>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30" name="Rounded Rectangle 131"/>
            <p:cNvSpPr>
              <a:spLocks noChangeArrowheads="1"/>
            </p:cNvSpPr>
            <p:nvPr/>
          </p:nvSpPr>
          <p:spPr bwMode="auto">
            <a:xfrm>
              <a:off x="2476500" y="3173684"/>
              <a:ext cx="561758" cy="206915"/>
            </a:xfrm>
            <a:prstGeom prst="roundRect">
              <a:avLst>
                <a:gd name="adj" fmla="val 16667"/>
              </a:avLst>
            </a:prstGeom>
            <a:solidFill>
              <a:srgbClr val="F1A72E"/>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31" name="Rounded Rectangle 132"/>
            <p:cNvSpPr>
              <a:spLocks noChangeArrowheads="1"/>
            </p:cNvSpPr>
            <p:nvPr/>
          </p:nvSpPr>
          <p:spPr bwMode="auto">
            <a:xfrm>
              <a:off x="2476500" y="2915041"/>
              <a:ext cx="561758" cy="206915"/>
            </a:xfrm>
            <a:prstGeom prst="roundRect">
              <a:avLst>
                <a:gd name="adj" fmla="val 16667"/>
              </a:avLst>
            </a:prstGeom>
            <a:solidFill>
              <a:srgbClr val="F1A72E"/>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32" name="Rounded Rectangle 133"/>
            <p:cNvSpPr>
              <a:spLocks noChangeArrowheads="1"/>
            </p:cNvSpPr>
            <p:nvPr/>
          </p:nvSpPr>
          <p:spPr bwMode="auto">
            <a:xfrm>
              <a:off x="2476500" y="2656397"/>
              <a:ext cx="561758" cy="206915"/>
            </a:xfrm>
            <a:prstGeom prst="roundRect">
              <a:avLst>
                <a:gd name="adj" fmla="val 16667"/>
              </a:avLst>
            </a:prstGeom>
            <a:solidFill>
              <a:srgbClr val="F1A72E"/>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sp>
          <p:nvSpPr>
            <p:cNvPr id="55333" name="Rounded Rectangle 134"/>
            <p:cNvSpPr>
              <a:spLocks noChangeArrowheads="1"/>
            </p:cNvSpPr>
            <p:nvPr/>
          </p:nvSpPr>
          <p:spPr bwMode="auto">
            <a:xfrm>
              <a:off x="2476500" y="2397753"/>
              <a:ext cx="561758" cy="206915"/>
            </a:xfrm>
            <a:prstGeom prst="roundRect">
              <a:avLst>
                <a:gd name="adj" fmla="val 16667"/>
              </a:avLst>
            </a:prstGeom>
            <a:solidFill>
              <a:srgbClr val="D9D9D9"/>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endParaRPr lang="en-US" altLang="zh-CN" sz="2000">
                <a:solidFill>
                  <a:srgbClr val="FFFFFF"/>
                </a:solidFill>
                <a:latin typeface="Arial" panose="020B0604020202020204" pitchFamily="34" charset="0"/>
              </a:endParaRPr>
            </a:p>
          </p:txBody>
        </p:sp>
      </p:grpSp>
      <p:grpSp>
        <p:nvGrpSpPr>
          <p:cNvPr id="55316" name="Group 137"/>
          <p:cNvGrpSpPr>
            <a:grpSpLocks/>
          </p:cNvGrpSpPr>
          <p:nvPr/>
        </p:nvGrpSpPr>
        <p:grpSpPr bwMode="auto">
          <a:xfrm>
            <a:off x="10194925" y="3103563"/>
            <a:ext cx="850900" cy="3054350"/>
            <a:chOff x="3380232" y="2397753"/>
            <a:chExt cx="561758" cy="2017421"/>
          </a:xfrm>
        </p:grpSpPr>
        <p:sp>
          <p:nvSpPr>
            <p:cNvPr id="333" name="Rounded Rectangle 138">
              <a:extLst>
                <a:ext uri="{FF2B5EF4-FFF2-40B4-BE49-F238E27FC236}">
                  <a16:creationId xmlns="" xmlns:a16="http://schemas.microsoft.com/office/drawing/2014/main" id="{BE742FD3-0C14-494C-B005-088321E15A61}"/>
                </a:ext>
              </a:extLst>
            </p:cNvPr>
            <p:cNvSpPr/>
            <p:nvPr/>
          </p:nvSpPr>
          <p:spPr>
            <a:xfrm>
              <a:off x="3380232" y="4208608"/>
              <a:ext cx="561758" cy="206566"/>
            </a:xfrm>
            <a:prstGeom prst="roundRect">
              <a:avLst/>
            </a:prstGeom>
            <a:solidFill>
              <a:srgbClr val="1B6EB8"/>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34" name="Rounded Rectangle 139">
              <a:extLst>
                <a:ext uri="{FF2B5EF4-FFF2-40B4-BE49-F238E27FC236}">
                  <a16:creationId xmlns="" xmlns:a16="http://schemas.microsoft.com/office/drawing/2014/main" id="{456F1F4B-9D78-46AD-9A03-668B6C78EAE8}"/>
                </a:ext>
              </a:extLst>
            </p:cNvPr>
            <p:cNvSpPr/>
            <p:nvPr/>
          </p:nvSpPr>
          <p:spPr>
            <a:xfrm>
              <a:off x="3380232" y="3949615"/>
              <a:ext cx="561758" cy="206565"/>
            </a:xfrm>
            <a:prstGeom prst="roundRect">
              <a:avLst/>
            </a:prstGeom>
            <a:solidFill>
              <a:srgbClr val="1B6EB8"/>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35" name="Rounded Rectangle 140">
              <a:extLst>
                <a:ext uri="{FF2B5EF4-FFF2-40B4-BE49-F238E27FC236}">
                  <a16:creationId xmlns="" xmlns:a16="http://schemas.microsoft.com/office/drawing/2014/main" id="{8B275E89-A09D-4970-8D14-A3A552A55E34}"/>
                </a:ext>
              </a:extLst>
            </p:cNvPr>
            <p:cNvSpPr/>
            <p:nvPr/>
          </p:nvSpPr>
          <p:spPr>
            <a:xfrm>
              <a:off x="3380232" y="3690622"/>
              <a:ext cx="561758" cy="207614"/>
            </a:xfrm>
            <a:prstGeom prst="roundRect">
              <a:avLst/>
            </a:prstGeom>
            <a:solidFill>
              <a:srgbClr val="1B6EB8"/>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36" name="Rounded Rectangle 141">
              <a:extLst>
                <a:ext uri="{FF2B5EF4-FFF2-40B4-BE49-F238E27FC236}">
                  <a16:creationId xmlns="" xmlns:a16="http://schemas.microsoft.com/office/drawing/2014/main" id="{9A723B73-DB1A-4BFA-A3E0-08592CAF2709}"/>
                </a:ext>
              </a:extLst>
            </p:cNvPr>
            <p:cNvSpPr/>
            <p:nvPr/>
          </p:nvSpPr>
          <p:spPr>
            <a:xfrm>
              <a:off x="3380232" y="3432677"/>
              <a:ext cx="561758" cy="206566"/>
            </a:xfrm>
            <a:prstGeom prst="roundRect">
              <a:avLst/>
            </a:prstGeom>
            <a:solidFill>
              <a:srgbClr val="1B6EB8"/>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37" name="Rounded Rectangle 142">
              <a:extLst>
                <a:ext uri="{FF2B5EF4-FFF2-40B4-BE49-F238E27FC236}">
                  <a16:creationId xmlns="" xmlns:a16="http://schemas.microsoft.com/office/drawing/2014/main" id="{8665B0B2-B54D-4515-AE32-E7E0D4E9AE24}"/>
                </a:ext>
              </a:extLst>
            </p:cNvPr>
            <p:cNvSpPr/>
            <p:nvPr/>
          </p:nvSpPr>
          <p:spPr>
            <a:xfrm>
              <a:off x="3380232" y="3173684"/>
              <a:ext cx="561758" cy="206565"/>
            </a:xfrm>
            <a:prstGeom prst="roundRect">
              <a:avLst/>
            </a:prstGeom>
            <a:solidFill>
              <a:srgbClr val="FFFFFF">
                <a:lumMod val="85000"/>
              </a:srgbClr>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38" name="Rounded Rectangle 143">
              <a:extLst>
                <a:ext uri="{FF2B5EF4-FFF2-40B4-BE49-F238E27FC236}">
                  <a16:creationId xmlns="" xmlns:a16="http://schemas.microsoft.com/office/drawing/2014/main" id="{7B1A7707-5C01-430A-A42F-C578B20BA1A5}"/>
                </a:ext>
              </a:extLst>
            </p:cNvPr>
            <p:cNvSpPr/>
            <p:nvPr/>
          </p:nvSpPr>
          <p:spPr>
            <a:xfrm>
              <a:off x="3380232" y="2914691"/>
              <a:ext cx="561758" cy="207614"/>
            </a:xfrm>
            <a:prstGeom prst="roundRect">
              <a:avLst/>
            </a:prstGeom>
            <a:solidFill>
              <a:srgbClr val="FFFFFF">
                <a:lumMod val="85000"/>
              </a:srgbClr>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39" name="Rounded Rectangle 144">
              <a:extLst>
                <a:ext uri="{FF2B5EF4-FFF2-40B4-BE49-F238E27FC236}">
                  <a16:creationId xmlns="" xmlns:a16="http://schemas.microsoft.com/office/drawing/2014/main" id="{991F5974-E213-4F4D-BD95-94334343769C}"/>
                </a:ext>
              </a:extLst>
            </p:cNvPr>
            <p:cNvSpPr/>
            <p:nvPr/>
          </p:nvSpPr>
          <p:spPr>
            <a:xfrm>
              <a:off x="3380232" y="2656746"/>
              <a:ext cx="561758" cy="206566"/>
            </a:xfrm>
            <a:prstGeom prst="roundRect">
              <a:avLst/>
            </a:prstGeom>
            <a:solidFill>
              <a:srgbClr val="FFFFFF">
                <a:lumMod val="85000"/>
              </a:srgbClr>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40" name="Rounded Rectangle 145">
              <a:extLst>
                <a:ext uri="{FF2B5EF4-FFF2-40B4-BE49-F238E27FC236}">
                  <a16:creationId xmlns="" xmlns:a16="http://schemas.microsoft.com/office/drawing/2014/main" id="{F030F16D-0BBE-4412-9EDA-995CF2F91B15}"/>
                </a:ext>
              </a:extLst>
            </p:cNvPr>
            <p:cNvSpPr/>
            <p:nvPr/>
          </p:nvSpPr>
          <p:spPr>
            <a:xfrm>
              <a:off x="3380232" y="2397753"/>
              <a:ext cx="561758" cy="206565"/>
            </a:xfrm>
            <a:prstGeom prst="roundRect">
              <a:avLst/>
            </a:prstGeom>
            <a:solidFill>
              <a:srgbClr val="FFFFFF">
                <a:lumMod val="85000"/>
              </a:srgbClr>
            </a:solid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grpSp>
      <p:sp>
        <p:nvSpPr>
          <p:cNvPr id="55325" name="Freeform 5"/>
          <p:cNvSpPr>
            <a:spLocks noEditPoints="1" noChangeArrowheads="1"/>
          </p:cNvSpPr>
          <p:nvPr/>
        </p:nvSpPr>
        <p:spPr bwMode="auto">
          <a:xfrm rot="2700000">
            <a:off x="1286669" y="1402556"/>
            <a:ext cx="2433638" cy="2486025"/>
          </a:xfrm>
          <a:custGeom>
            <a:avLst/>
            <a:gdLst>
              <a:gd name="T0" fmla="*/ 2433638 w 739"/>
              <a:gd name="T1" fmla="*/ 1820890 h 755"/>
              <a:gd name="T2" fmla="*/ 2051633 w 739"/>
              <a:gd name="T3" fmla="*/ 1606861 h 755"/>
              <a:gd name="T4" fmla="*/ 1781594 w 739"/>
              <a:gd name="T5" fmla="*/ 1590397 h 755"/>
              <a:gd name="T6" fmla="*/ 895737 w 739"/>
              <a:gd name="T7" fmla="*/ 701355 h 755"/>
              <a:gd name="T8" fmla="*/ 559836 w 739"/>
              <a:gd name="T9" fmla="*/ 108661 h 755"/>
              <a:gd name="T10" fmla="*/ 164658 w 739"/>
              <a:gd name="T11" fmla="*/ 609158 h 755"/>
              <a:gd name="T12" fmla="*/ 0 w 739"/>
              <a:gd name="T13" fmla="*/ 668428 h 755"/>
              <a:gd name="T14" fmla="*/ 935255 w 739"/>
              <a:gd name="T15" fmla="*/ 1547592 h 755"/>
              <a:gd name="T16" fmla="*/ 1814526 w 739"/>
              <a:gd name="T17" fmla="*/ 2486025 h 755"/>
              <a:gd name="T18" fmla="*/ 1880389 w 739"/>
              <a:gd name="T19" fmla="*/ 2324680 h 755"/>
              <a:gd name="T20" fmla="*/ 2324964 w 739"/>
              <a:gd name="T21" fmla="*/ 1932843 h 755"/>
              <a:gd name="T22" fmla="*/ 1972597 w 739"/>
              <a:gd name="T23" fmla="*/ 1748449 h 755"/>
              <a:gd name="T24" fmla="*/ 1745370 w 739"/>
              <a:gd name="T25" fmla="*/ 2038211 h 755"/>
              <a:gd name="T26" fmla="*/ 1751956 w 739"/>
              <a:gd name="T27" fmla="*/ 1748449 h 755"/>
              <a:gd name="T28" fmla="*/ 1732197 w 739"/>
              <a:gd name="T29" fmla="*/ 1926258 h 755"/>
              <a:gd name="T30" fmla="*/ 1307381 w 739"/>
              <a:gd name="T31" fmla="*/ 1596983 h 755"/>
              <a:gd name="T32" fmla="*/ 1610350 w 739"/>
              <a:gd name="T33" fmla="*/ 1353320 h 755"/>
              <a:gd name="T34" fmla="*/ 1307381 w 739"/>
              <a:gd name="T35" fmla="*/ 1596983 h 755"/>
              <a:gd name="T36" fmla="*/ 1261277 w 739"/>
              <a:gd name="T37" fmla="*/ 1580519 h 755"/>
              <a:gd name="T38" fmla="*/ 1501676 w 739"/>
              <a:gd name="T39" fmla="*/ 1122827 h 755"/>
              <a:gd name="T40" fmla="*/ 1439107 w 739"/>
              <a:gd name="T41" fmla="*/ 1066850 h 755"/>
              <a:gd name="T42" fmla="*/ 1086740 w 739"/>
              <a:gd name="T43" fmla="*/ 1478444 h 755"/>
              <a:gd name="T44" fmla="*/ 1439107 w 739"/>
              <a:gd name="T45" fmla="*/ 1066850 h 755"/>
              <a:gd name="T46" fmla="*/ 1195414 w 739"/>
              <a:gd name="T47" fmla="*/ 892335 h 755"/>
              <a:gd name="T48" fmla="*/ 905616 w 739"/>
              <a:gd name="T49" fmla="*/ 1238073 h 755"/>
              <a:gd name="T50" fmla="*/ 1149309 w 739"/>
              <a:gd name="T51" fmla="*/ 875871 h 755"/>
              <a:gd name="T52" fmla="*/ 859512 w 739"/>
              <a:gd name="T53" fmla="*/ 862700 h 755"/>
              <a:gd name="T54" fmla="*/ 566422 w 739"/>
              <a:gd name="T55" fmla="*/ 750747 h 755"/>
              <a:gd name="T56" fmla="*/ 747545 w 739"/>
              <a:gd name="T57" fmla="*/ 510376 h 755"/>
              <a:gd name="T58" fmla="*/ 566422 w 739"/>
              <a:gd name="T59" fmla="*/ 750747 h 755"/>
              <a:gd name="T60" fmla="*/ 276625 w 739"/>
              <a:gd name="T61" fmla="*/ 678306 h 755"/>
              <a:gd name="T62" fmla="*/ 737666 w 739"/>
              <a:gd name="T63" fmla="*/ 457692 h 755"/>
              <a:gd name="T64" fmla="*/ 632285 w 739"/>
              <a:gd name="T65" fmla="*/ 200858 h 755"/>
              <a:gd name="T66" fmla="*/ 237107 w 739"/>
              <a:gd name="T67" fmla="*/ 658550 h 755"/>
              <a:gd name="T68" fmla="*/ 632285 w 739"/>
              <a:gd name="T69" fmla="*/ 200858 h 755"/>
              <a:gd name="T70" fmla="*/ 747545 w 739"/>
              <a:gd name="T71" fmla="*/ 632208 h 755"/>
              <a:gd name="T72" fmla="*/ 632285 w 739"/>
              <a:gd name="T73" fmla="*/ 747454 h 755"/>
              <a:gd name="T74" fmla="*/ 1277742 w 739"/>
              <a:gd name="T75" fmla="*/ 928555 h 755"/>
              <a:gd name="T76" fmla="*/ 1024170 w 739"/>
              <a:gd name="T77" fmla="*/ 1419175 h 755"/>
              <a:gd name="T78" fmla="*/ 1402882 w 739"/>
              <a:gd name="T79" fmla="*/ 1620032 h 755"/>
              <a:gd name="T80" fmla="*/ 1620230 w 739"/>
              <a:gd name="T81" fmla="*/ 1620032 h 755"/>
              <a:gd name="T82" fmla="*/ 1854044 w 739"/>
              <a:gd name="T83" fmla="*/ 2291753 h 755"/>
              <a:gd name="T84" fmla="*/ 2229463 w 739"/>
              <a:gd name="T85" fmla="*/ 1853817 h 755"/>
              <a:gd name="T86" fmla="*/ 1854044 w 739"/>
              <a:gd name="T87" fmla="*/ 2291753 h 755"/>
              <a:gd name="T88" fmla="*/ 1755249 w 739"/>
              <a:gd name="T89" fmla="*/ 2087602 h 755"/>
              <a:gd name="T90" fmla="*/ 2193238 w 739"/>
              <a:gd name="T91" fmla="*/ 1830768 h 755"/>
              <a:gd name="T92" fmla="*/ 1807939 w 739"/>
              <a:gd name="T93" fmla="*/ 2216020 h 7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1A7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26" name="Freeform 5"/>
          <p:cNvSpPr>
            <a:spLocks noEditPoints="1" noChangeArrowheads="1"/>
          </p:cNvSpPr>
          <p:nvPr/>
        </p:nvSpPr>
        <p:spPr bwMode="auto">
          <a:xfrm rot="2700000">
            <a:off x="2632869" y="1402556"/>
            <a:ext cx="2433638" cy="2486025"/>
          </a:xfrm>
          <a:custGeom>
            <a:avLst/>
            <a:gdLst>
              <a:gd name="T0" fmla="*/ 2433638 w 739"/>
              <a:gd name="T1" fmla="*/ 1820890 h 755"/>
              <a:gd name="T2" fmla="*/ 2051633 w 739"/>
              <a:gd name="T3" fmla="*/ 1606861 h 755"/>
              <a:gd name="T4" fmla="*/ 1781594 w 739"/>
              <a:gd name="T5" fmla="*/ 1590397 h 755"/>
              <a:gd name="T6" fmla="*/ 895737 w 739"/>
              <a:gd name="T7" fmla="*/ 701355 h 755"/>
              <a:gd name="T8" fmla="*/ 559836 w 739"/>
              <a:gd name="T9" fmla="*/ 108661 h 755"/>
              <a:gd name="T10" fmla="*/ 164658 w 739"/>
              <a:gd name="T11" fmla="*/ 609158 h 755"/>
              <a:gd name="T12" fmla="*/ 0 w 739"/>
              <a:gd name="T13" fmla="*/ 668428 h 755"/>
              <a:gd name="T14" fmla="*/ 935255 w 739"/>
              <a:gd name="T15" fmla="*/ 1547592 h 755"/>
              <a:gd name="T16" fmla="*/ 1814526 w 739"/>
              <a:gd name="T17" fmla="*/ 2486025 h 755"/>
              <a:gd name="T18" fmla="*/ 1880389 w 739"/>
              <a:gd name="T19" fmla="*/ 2324680 h 755"/>
              <a:gd name="T20" fmla="*/ 2324964 w 739"/>
              <a:gd name="T21" fmla="*/ 1932843 h 755"/>
              <a:gd name="T22" fmla="*/ 1972597 w 739"/>
              <a:gd name="T23" fmla="*/ 1748449 h 755"/>
              <a:gd name="T24" fmla="*/ 1745370 w 739"/>
              <a:gd name="T25" fmla="*/ 2038211 h 755"/>
              <a:gd name="T26" fmla="*/ 1751956 w 739"/>
              <a:gd name="T27" fmla="*/ 1748449 h 755"/>
              <a:gd name="T28" fmla="*/ 1732197 w 739"/>
              <a:gd name="T29" fmla="*/ 1926258 h 755"/>
              <a:gd name="T30" fmla="*/ 1307381 w 739"/>
              <a:gd name="T31" fmla="*/ 1596983 h 755"/>
              <a:gd name="T32" fmla="*/ 1610350 w 739"/>
              <a:gd name="T33" fmla="*/ 1353320 h 755"/>
              <a:gd name="T34" fmla="*/ 1307381 w 739"/>
              <a:gd name="T35" fmla="*/ 1596983 h 755"/>
              <a:gd name="T36" fmla="*/ 1261277 w 739"/>
              <a:gd name="T37" fmla="*/ 1580519 h 755"/>
              <a:gd name="T38" fmla="*/ 1501676 w 739"/>
              <a:gd name="T39" fmla="*/ 1122827 h 755"/>
              <a:gd name="T40" fmla="*/ 1439107 w 739"/>
              <a:gd name="T41" fmla="*/ 1066850 h 755"/>
              <a:gd name="T42" fmla="*/ 1086740 w 739"/>
              <a:gd name="T43" fmla="*/ 1478444 h 755"/>
              <a:gd name="T44" fmla="*/ 1439107 w 739"/>
              <a:gd name="T45" fmla="*/ 1066850 h 755"/>
              <a:gd name="T46" fmla="*/ 1195414 w 739"/>
              <a:gd name="T47" fmla="*/ 892335 h 755"/>
              <a:gd name="T48" fmla="*/ 905616 w 739"/>
              <a:gd name="T49" fmla="*/ 1238073 h 755"/>
              <a:gd name="T50" fmla="*/ 1149309 w 739"/>
              <a:gd name="T51" fmla="*/ 875871 h 755"/>
              <a:gd name="T52" fmla="*/ 859512 w 739"/>
              <a:gd name="T53" fmla="*/ 862700 h 755"/>
              <a:gd name="T54" fmla="*/ 566422 w 739"/>
              <a:gd name="T55" fmla="*/ 750747 h 755"/>
              <a:gd name="T56" fmla="*/ 747545 w 739"/>
              <a:gd name="T57" fmla="*/ 510376 h 755"/>
              <a:gd name="T58" fmla="*/ 566422 w 739"/>
              <a:gd name="T59" fmla="*/ 750747 h 755"/>
              <a:gd name="T60" fmla="*/ 276625 w 739"/>
              <a:gd name="T61" fmla="*/ 678306 h 755"/>
              <a:gd name="T62" fmla="*/ 737666 w 739"/>
              <a:gd name="T63" fmla="*/ 457692 h 755"/>
              <a:gd name="T64" fmla="*/ 632285 w 739"/>
              <a:gd name="T65" fmla="*/ 200858 h 755"/>
              <a:gd name="T66" fmla="*/ 237107 w 739"/>
              <a:gd name="T67" fmla="*/ 658550 h 755"/>
              <a:gd name="T68" fmla="*/ 632285 w 739"/>
              <a:gd name="T69" fmla="*/ 200858 h 755"/>
              <a:gd name="T70" fmla="*/ 747545 w 739"/>
              <a:gd name="T71" fmla="*/ 632208 h 755"/>
              <a:gd name="T72" fmla="*/ 632285 w 739"/>
              <a:gd name="T73" fmla="*/ 747454 h 755"/>
              <a:gd name="T74" fmla="*/ 1277742 w 739"/>
              <a:gd name="T75" fmla="*/ 928555 h 755"/>
              <a:gd name="T76" fmla="*/ 1024170 w 739"/>
              <a:gd name="T77" fmla="*/ 1419175 h 755"/>
              <a:gd name="T78" fmla="*/ 1402882 w 739"/>
              <a:gd name="T79" fmla="*/ 1620032 h 755"/>
              <a:gd name="T80" fmla="*/ 1620230 w 739"/>
              <a:gd name="T81" fmla="*/ 1620032 h 755"/>
              <a:gd name="T82" fmla="*/ 1854044 w 739"/>
              <a:gd name="T83" fmla="*/ 2291753 h 755"/>
              <a:gd name="T84" fmla="*/ 2229463 w 739"/>
              <a:gd name="T85" fmla="*/ 1853817 h 755"/>
              <a:gd name="T86" fmla="*/ 1854044 w 739"/>
              <a:gd name="T87" fmla="*/ 2291753 h 755"/>
              <a:gd name="T88" fmla="*/ 1755249 w 739"/>
              <a:gd name="T89" fmla="*/ 2087602 h 755"/>
              <a:gd name="T90" fmla="*/ 2193238 w 739"/>
              <a:gd name="T91" fmla="*/ 1830768 h 755"/>
              <a:gd name="T92" fmla="*/ 1807939 w 739"/>
              <a:gd name="T93" fmla="*/ 2216020 h 7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A6C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27" name="Freeform 5"/>
          <p:cNvSpPr>
            <a:spLocks noEditPoints="1" noChangeArrowheads="1"/>
          </p:cNvSpPr>
          <p:nvPr/>
        </p:nvSpPr>
        <p:spPr bwMode="auto">
          <a:xfrm rot="2700000">
            <a:off x="3980657" y="1402556"/>
            <a:ext cx="2433638" cy="2486025"/>
          </a:xfrm>
          <a:custGeom>
            <a:avLst/>
            <a:gdLst>
              <a:gd name="T0" fmla="*/ 2433638 w 739"/>
              <a:gd name="T1" fmla="*/ 1820890 h 755"/>
              <a:gd name="T2" fmla="*/ 2051633 w 739"/>
              <a:gd name="T3" fmla="*/ 1606861 h 755"/>
              <a:gd name="T4" fmla="*/ 1781594 w 739"/>
              <a:gd name="T5" fmla="*/ 1590397 h 755"/>
              <a:gd name="T6" fmla="*/ 895737 w 739"/>
              <a:gd name="T7" fmla="*/ 701355 h 755"/>
              <a:gd name="T8" fmla="*/ 559836 w 739"/>
              <a:gd name="T9" fmla="*/ 108661 h 755"/>
              <a:gd name="T10" fmla="*/ 164658 w 739"/>
              <a:gd name="T11" fmla="*/ 609158 h 755"/>
              <a:gd name="T12" fmla="*/ 0 w 739"/>
              <a:gd name="T13" fmla="*/ 668428 h 755"/>
              <a:gd name="T14" fmla="*/ 935255 w 739"/>
              <a:gd name="T15" fmla="*/ 1547592 h 755"/>
              <a:gd name="T16" fmla="*/ 1814526 w 739"/>
              <a:gd name="T17" fmla="*/ 2486025 h 755"/>
              <a:gd name="T18" fmla="*/ 1880389 w 739"/>
              <a:gd name="T19" fmla="*/ 2324680 h 755"/>
              <a:gd name="T20" fmla="*/ 2324964 w 739"/>
              <a:gd name="T21" fmla="*/ 1932843 h 755"/>
              <a:gd name="T22" fmla="*/ 1972597 w 739"/>
              <a:gd name="T23" fmla="*/ 1748449 h 755"/>
              <a:gd name="T24" fmla="*/ 1745370 w 739"/>
              <a:gd name="T25" fmla="*/ 2038211 h 755"/>
              <a:gd name="T26" fmla="*/ 1751956 w 739"/>
              <a:gd name="T27" fmla="*/ 1748449 h 755"/>
              <a:gd name="T28" fmla="*/ 1732197 w 739"/>
              <a:gd name="T29" fmla="*/ 1926258 h 755"/>
              <a:gd name="T30" fmla="*/ 1307381 w 739"/>
              <a:gd name="T31" fmla="*/ 1596983 h 755"/>
              <a:gd name="T32" fmla="*/ 1610350 w 739"/>
              <a:gd name="T33" fmla="*/ 1353320 h 755"/>
              <a:gd name="T34" fmla="*/ 1307381 w 739"/>
              <a:gd name="T35" fmla="*/ 1596983 h 755"/>
              <a:gd name="T36" fmla="*/ 1261277 w 739"/>
              <a:gd name="T37" fmla="*/ 1580519 h 755"/>
              <a:gd name="T38" fmla="*/ 1501676 w 739"/>
              <a:gd name="T39" fmla="*/ 1122827 h 755"/>
              <a:gd name="T40" fmla="*/ 1439107 w 739"/>
              <a:gd name="T41" fmla="*/ 1066850 h 755"/>
              <a:gd name="T42" fmla="*/ 1086740 w 739"/>
              <a:gd name="T43" fmla="*/ 1478444 h 755"/>
              <a:gd name="T44" fmla="*/ 1439107 w 739"/>
              <a:gd name="T45" fmla="*/ 1066850 h 755"/>
              <a:gd name="T46" fmla="*/ 1195414 w 739"/>
              <a:gd name="T47" fmla="*/ 892335 h 755"/>
              <a:gd name="T48" fmla="*/ 905616 w 739"/>
              <a:gd name="T49" fmla="*/ 1238073 h 755"/>
              <a:gd name="T50" fmla="*/ 1149309 w 739"/>
              <a:gd name="T51" fmla="*/ 875871 h 755"/>
              <a:gd name="T52" fmla="*/ 859512 w 739"/>
              <a:gd name="T53" fmla="*/ 862700 h 755"/>
              <a:gd name="T54" fmla="*/ 566422 w 739"/>
              <a:gd name="T55" fmla="*/ 750747 h 755"/>
              <a:gd name="T56" fmla="*/ 747545 w 739"/>
              <a:gd name="T57" fmla="*/ 510376 h 755"/>
              <a:gd name="T58" fmla="*/ 566422 w 739"/>
              <a:gd name="T59" fmla="*/ 750747 h 755"/>
              <a:gd name="T60" fmla="*/ 276625 w 739"/>
              <a:gd name="T61" fmla="*/ 678306 h 755"/>
              <a:gd name="T62" fmla="*/ 737666 w 739"/>
              <a:gd name="T63" fmla="*/ 457692 h 755"/>
              <a:gd name="T64" fmla="*/ 632285 w 739"/>
              <a:gd name="T65" fmla="*/ 200858 h 755"/>
              <a:gd name="T66" fmla="*/ 237107 w 739"/>
              <a:gd name="T67" fmla="*/ 658550 h 755"/>
              <a:gd name="T68" fmla="*/ 632285 w 739"/>
              <a:gd name="T69" fmla="*/ 200858 h 755"/>
              <a:gd name="T70" fmla="*/ 747545 w 739"/>
              <a:gd name="T71" fmla="*/ 632208 h 755"/>
              <a:gd name="T72" fmla="*/ 632285 w 739"/>
              <a:gd name="T73" fmla="*/ 747454 h 755"/>
              <a:gd name="T74" fmla="*/ 1277742 w 739"/>
              <a:gd name="T75" fmla="*/ 928555 h 755"/>
              <a:gd name="T76" fmla="*/ 1024170 w 739"/>
              <a:gd name="T77" fmla="*/ 1419175 h 755"/>
              <a:gd name="T78" fmla="*/ 1402882 w 739"/>
              <a:gd name="T79" fmla="*/ 1620032 h 755"/>
              <a:gd name="T80" fmla="*/ 1620230 w 739"/>
              <a:gd name="T81" fmla="*/ 1620032 h 755"/>
              <a:gd name="T82" fmla="*/ 1854044 w 739"/>
              <a:gd name="T83" fmla="*/ 2291753 h 755"/>
              <a:gd name="T84" fmla="*/ 2229463 w 739"/>
              <a:gd name="T85" fmla="*/ 1853817 h 755"/>
              <a:gd name="T86" fmla="*/ 1854044 w 739"/>
              <a:gd name="T87" fmla="*/ 2291753 h 755"/>
              <a:gd name="T88" fmla="*/ 1755249 w 739"/>
              <a:gd name="T89" fmla="*/ 2087602 h 755"/>
              <a:gd name="T90" fmla="*/ 2193238 w 739"/>
              <a:gd name="T91" fmla="*/ 1830768 h 755"/>
              <a:gd name="T92" fmla="*/ 1807939 w 739"/>
              <a:gd name="T93" fmla="*/ 2216020 h 7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C71D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44" name="Group 266">
            <a:extLst>
              <a:ext uri="{FF2B5EF4-FFF2-40B4-BE49-F238E27FC236}">
                <a16:creationId xmlns="" xmlns:a16="http://schemas.microsoft.com/office/drawing/2014/main" id="{D8BC43A5-BA5D-4201-B7FC-9ACDAB450441}"/>
              </a:ext>
            </a:extLst>
          </p:cNvPr>
          <p:cNvGrpSpPr/>
          <p:nvPr/>
        </p:nvGrpSpPr>
        <p:grpSpPr>
          <a:xfrm>
            <a:off x="723638" y="4285054"/>
            <a:ext cx="1559035" cy="822582"/>
            <a:chOff x="671967" y="3285717"/>
            <a:chExt cx="1175890" cy="620426"/>
          </a:xfrm>
          <a:solidFill>
            <a:sysClr val="windowText" lastClr="000000">
              <a:lumMod val="65000"/>
              <a:lumOff val="35000"/>
            </a:sysClr>
          </a:solidFill>
        </p:grpSpPr>
        <p:sp>
          <p:nvSpPr>
            <p:cNvPr id="345" name="Left-Right Arrow Callout 218">
              <a:extLst>
                <a:ext uri="{FF2B5EF4-FFF2-40B4-BE49-F238E27FC236}">
                  <a16:creationId xmlns="" xmlns:a16="http://schemas.microsoft.com/office/drawing/2014/main" id="{0FC600CE-9B31-43F5-B1C5-A9CF47EDE57F}"/>
                </a:ext>
              </a:extLst>
            </p:cNvPr>
            <p:cNvSpPr/>
            <p:nvPr/>
          </p:nvSpPr>
          <p:spPr>
            <a:xfrm>
              <a:off x="671967" y="3285717"/>
              <a:ext cx="1175890" cy="620426"/>
            </a:xfrm>
            <a:prstGeom prst="rightArrowCallout">
              <a:avLst>
                <a:gd name="adj1" fmla="val 25000"/>
                <a:gd name="adj2" fmla="val 25000"/>
                <a:gd name="adj3" fmla="val 25000"/>
                <a:gd name="adj4" fmla="val 86809"/>
              </a:avLst>
            </a:prstGeom>
            <a:grpFill/>
            <a:ln w="25400" cap="flat" cmpd="sng" algn="ctr">
              <a:noFill/>
              <a:prstDash val="solid"/>
            </a:ln>
            <a:effectLst/>
          </p:spPr>
          <p:txBody>
            <a:bodyPr anchor="ctr"/>
            <a:lstStyle/>
            <a:p>
              <a:pPr algn="ctr" defTabSz="1031240" eaLnBrk="1" fontAlgn="auto" hangingPunct="1">
                <a:spcBef>
                  <a:spcPts val="0"/>
                </a:spcBef>
                <a:spcAft>
                  <a:spcPts val="0"/>
                </a:spcAft>
                <a:defRPr/>
              </a:pPr>
              <a:endParaRPr lang="en-US" sz="2000" kern="0" dirty="0">
                <a:solidFill>
                  <a:srgbClr val="FFFFFF"/>
                </a:solidFill>
                <a:latin typeface="Arial" panose="020B0604020202020204"/>
              </a:endParaRPr>
            </a:p>
          </p:txBody>
        </p:sp>
        <p:sp>
          <p:nvSpPr>
            <p:cNvPr id="346" name="TextBox 219">
              <a:extLst>
                <a:ext uri="{FF2B5EF4-FFF2-40B4-BE49-F238E27FC236}">
                  <a16:creationId xmlns="" xmlns:a16="http://schemas.microsoft.com/office/drawing/2014/main" id="{96A72142-DD6A-425B-8611-AF414755AEA3}"/>
                </a:ext>
              </a:extLst>
            </p:cNvPr>
            <p:cNvSpPr txBox="1"/>
            <p:nvPr/>
          </p:nvSpPr>
          <p:spPr>
            <a:xfrm>
              <a:off x="883037" y="3411264"/>
              <a:ext cx="712654" cy="369332"/>
            </a:xfrm>
            <a:prstGeom prst="rightArrowCallout">
              <a:avLst>
                <a:gd name="adj1" fmla="val 25000"/>
                <a:gd name="adj2" fmla="val 25000"/>
                <a:gd name="adj3" fmla="val 25000"/>
                <a:gd name="adj4" fmla="val 90208"/>
              </a:avLst>
            </a:prstGeom>
            <a:grpFill/>
          </p:spPr>
          <p:txBody>
            <a:bodyPr wrap="none" lIns="0" tIns="0" rIns="0" bIns="0">
              <a:spAutoFit/>
            </a:bodyPr>
            <a:lstStyle/>
            <a:p>
              <a:pPr algn="ctr" defTabSz="1031240" eaLnBrk="1" fontAlgn="auto" hangingPunct="1">
                <a:spcBef>
                  <a:spcPts val="0"/>
                </a:spcBef>
                <a:spcAft>
                  <a:spcPts val="0"/>
                </a:spcAft>
                <a:defRPr/>
              </a:pPr>
              <a:r>
                <a:rPr lang="en-US" sz="2400" b="1" kern="0" dirty="0">
                  <a:solidFill>
                    <a:srgbClr val="FFFFFF"/>
                  </a:solidFill>
                  <a:latin typeface="Arial" panose="020B0604020202020204"/>
                  <a:ea typeface="+mn-ea"/>
                </a:rPr>
                <a:t>75%</a:t>
              </a:r>
              <a:endParaRPr lang="en-US" sz="2400" b="1" kern="0" dirty="0">
                <a:solidFill>
                  <a:srgbClr val="FFFFFF"/>
                </a:solidFill>
                <a:latin typeface="Arial" panose="020B0604020202020204"/>
              </a:endParaRPr>
            </a:p>
          </p:txBody>
        </p:sp>
      </p:grpSp>
      <p:grpSp>
        <p:nvGrpSpPr>
          <p:cNvPr id="347" name="Group 220">
            <a:extLst>
              <a:ext uri="{FF2B5EF4-FFF2-40B4-BE49-F238E27FC236}">
                <a16:creationId xmlns="" xmlns:a16="http://schemas.microsoft.com/office/drawing/2014/main" id="{D7A99233-1863-48AC-B45F-FB45C4DD16AD}"/>
              </a:ext>
            </a:extLst>
          </p:cNvPr>
          <p:cNvGrpSpPr/>
          <p:nvPr/>
        </p:nvGrpSpPr>
        <p:grpSpPr>
          <a:xfrm>
            <a:off x="3630782" y="4265419"/>
            <a:ext cx="2175650" cy="861853"/>
            <a:chOff x="6438990" y="2673176"/>
            <a:chExt cx="1331581" cy="527487"/>
          </a:xfrm>
          <a:solidFill>
            <a:srgbClr val="FFFFFF">
              <a:lumMod val="75000"/>
            </a:srgbClr>
          </a:solidFill>
        </p:grpSpPr>
        <p:grpSp>
          <p:nvGrpSpPr>
            <p:cNvPr id="348" name="Group 179">
              <a:extLst>
                <a:ext uri="{FF2B5EF4-FFF2-40B4-BE49-F238E27FC236}">
                  <a16:creationId xmlns="" xmlns:a16="http://schemas.microsoft.com/office/drawing/2014/main" id="{AC50BF46-1975-47C1-9003-193A8AE1AA66}"/>
                </a:ext>
              </a:extLst>
            </p:cNvPr>
            <p:cNvGrpSpPr/>
            <p:nvPr/>
          </p:nvGrpSpPr>
          <p:grpSpPr>
            <a:xfrm>
              <a:off x="7564466" y="2673176"/>
              <a:ext cx="206105" cy="527487"/>
              <a:chOff x="5054600" y="1652588"/>
              <a:chExt cx="187325" cy="479424"/>
            </a:xfrm>
            <a:grpFill/>
          </p:grpSpPr>
          <p:sp>
            <p:nvSpPr>
              <p:cNvPr id="358" name="Freeform 96">
                <a:extLst>
                  <a:ext uri="{FF2B5EF4-FFF2-40B4-BE49-F238E27FC236}">
                    <a16:creationId xmlns="" xmlns:a16="http://schemas.microsoft.com/office/drawing/2014/main" id="{B574F8DB-5B0E-41CE-80C4-536CF2EBA68F}"/>
                  </a:ext>
                </a:extLst>
              </p:cNvPr>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59" name="Oval 97">
                <a:extLst>
                  <a:ext uri="{FF2B5EF4-FFF2-40B4-BE49-F238E27FC236}">
                    <a16:creationId xmlns="" xmlns:a16="http://schemas.microsoft.com/office/drawing/2014/main" id="{027B9161-1226-40A6-8222-D3CEA7565980}"/>
                  </a:ext>
                </a:extLst>
              </p:cNvPr>
              <p:cNvSpPr>
                <a:spLocks noChangeArrowheads="1"/>
              </p:cNvSpPr>
              <p:nvPr/>
            </p:nvSpPr>
            <p:spPr bwMode="auto">
              <a:xfrm>
                <a:off x="5110163" y="1652588"/>
                <a:ext cx="74613" cy="76200"/>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349" name="Group 179">
              <a:extLst>
                <a:ext uri="{FF2B5EF4-FFF2-40B4-BE49-F238E27FC236}">
                  <a16:creationId xmlns="" xmlns:a16="http://schemas.microsoft.com/office/drawing/2014/main" id="{F6C98C1F-6F1D-47E9-84B7-DE309A21BF7A}"/>
                </a:ext>
              </a:extLst>
            </p:cNvPr>
            <p:cNvGrpSpPr/>
            <p:nvPr/>
          </p:nvGrpSpPr>
          <p:grpSpPr>
            <a:xfrm>
              <a:off x="7189308" y="2673176"/>
              <a:ext cx="206105" cy="527487"/>
              <a:chOff x="5054600" y="1652588"/>
              <a:chExt cx="187325" cy="479424"/>
            </a:xfrm>
            <a:grpFill/>
          </p:grpSpPr>
          <p:sp>
            <p:nvSpPr>
              <p:cNvPr id="356" name="Freeform 96">
                <a:extLst>
                  <a:ext uri="{FF2B5EF4-FFF2-40B4-BE49-F238E27FC236}">
                    <a16:creationId xmlns="" xmlns:a16="http://schemas.microsoft.com/office/drawing/2014/main" id="{77EBDDBB-7E54-49E5-AAB2-9C9D26C909CF}"/>
                  </a:ext>
                </a:extLst>
              </p:cNvPr>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57" name="Oval 97">
                <a:extLst>
                  <a:ext uri="{FF2B5EF4-FFF2-40B4-BE49-F238E27FC236}">
                    <a16:creationId xmlns="" xmlns:a16="http://schemas.microsoft.com/office/drawing/2014/main" id="{A72A1DEA-3E97-4FE0-A111-7CDDAFFA53FE}"/>
                  </a:ext>
                </a:extLst>
              </p:cNvPr>
              <p:cNvSpPr>
                <a:spLocks noChangeArrowheads="1"/>
              </p:cNvSpPr>
              <p:nvPr/>
            </p:nvSpPr>
            <p:spPr bwMode="auto">
              <a:xfrm>
                <a:off x="5110163" y="1652588"/>
                <a:ext cx="74613" cy="76200"/>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350" name="Group 179">
              <a:extLst>
                <a:ext uri="{FF2B5EF4-FFF2-40B4-BE49-F238E27FC236}">
                  <a16:creationId xmlns="" xmlns:a16="http://schemas.microsoft.com/office/drawing/2014/main" id="{78155541-89E3-4BD7-BE49-36E83D0D2AAD}"/>
                </a:ext>
              </a:extLst>
            </p:cNvPr>
            <p:cNvGrpSpPr/>
            <p:nvPr/>
          </p:nvGrpSpPr>
          <p:grpSpPr>
            <a:xfrm>
              <a:off x="6814149" y="2673176"/>
              <a:ext cx="206105" cy="527487"/>
              <a:chOff x="5054600" y="1652588"/>
              <a:chExt cx="187325" cy="479424"/>
            </a:xfrm>
            <a:grpFill/>
          </p:grpSpPr>
          <p:sp>
            <p:nvSpPr>
              <p:cNvPr id="354" name="Freeform 96">
                <a:extLst>
                  <a:ext uri="{FF2B5EF4-FFF2-40B4-BE49-F238E27FC236}">
                    <a16:creationId xmlns="" xmlns:a16="http://schemas.microsoft.com/office/drawing/2014/main" id="{8DB02E45-550A-4D01-9D13-821F58CE7040}"/>
                  </a:ext>
                </a:extLst>
              </p:cNvPr>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55" name="Oval 97">
                <a:extLst>
                  <a:ext uri="{FF2B5EF4-FFF2-40B4-BE49-F238E27FC236}">
                    <a16:creationId xmlns="" xmlns:a16="http://schemas.microsoft.com/office/drawing/2014/main" id="{F4D8E655-72FB-471D-9FE3-B9DBA9A5C91F}"/>
                  </a:ext>
                </a:extLst>
              </p:cNvPr>
              <p:cNvSpPr>
                <a:spLocks noChangeArrowheads="1"/>
              </p:cNvSpPr>
              <p:nvPr/>
            </p:nvSpPr>
            <p:spPr bwMode="auto">
              <a:xfrm>
                <a:off x="5110163" y="1652588"/>
                <a:ext cx="74613" cy="76200"/>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351" name="Group 179">
              <a:extLst>
                <a:ext uri="{FF2B5EF4-FFF2-40B4-BE49-F238E27FC236}">
                  <a16:creationId xmlns="" xmlns:a16="http://schemas.microsoft.com/office/drawing/2014/main" id="{E316E5C9-5769-4454-A94A-C7EC802A7995}"/>
                </a:ext>
              </a:extLst>
            </p:cNvPr>
            <p:cNvGrpSpPr/>
            <p:nvPr/>
          </p:nvGrpSpPr>
          <p:grpSpPr>
            <a:xfrm>
              <a:off x="6438990" y="2673176"/>
              <a:ext cx="206105" cy="527487"/>
              <a:chOff x="5054600" y="1652588"/>
              <a:chExt cx="187325" cy="479424"/>
            </a:xfrm>
            <a:grpFill/>
          </p:grpSpPr>
          <p:sp>
            <p:nvSpPr>
              <p:cNvPr id="352" name="Freeform 96">
                <a:extLst>
                  <a:ext uri="{FF2B5EF4-FFF2-40B4-BE49-F238E27FC236}">
                    <a16:creationId xmlns="" xmlns:a16="http://schemas.microsoft.com/office/drawing/2014/main" id="{4E513BCF-1223-4F7A-832F-3706AEEEA0D6}"/>
                  </a:ext>
                </a:extLst>
              </p:cNvPr>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53" name="Oval 97">
                <a:extLst>
                  <a:ext uri="{FF2B5EF4-FFF2-40B4-BE49-F238E27FC236}">
                    <a16:creationId xmlns="" xmlns:a16="http://schemas.microsoft.com/office/drawing/2014/main" id="{99FCACDC-067B-46C4-8F61-1A07C3039785}"/>
                  </a:ext>
                </a:extLst>
              </p:cNvPr>
              <p:cNvSpPr>
                <a:spLocks noChangeArrowheads="1"/>
              </p:cNvSpPr>
              <p:nvPr/>
            </p:nvSpPr>
            <p:spPr bwMode="auto">
              <a:xfrm>
                <a:off x="5110163" y="1652588"/>
                <a:ext cx="74613" cy="76200"/>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360" name="Group 233">
            <a:extLst>
              <a:ext uri="{FF2B5EF4-FFF2-40B4-BE49-F238E27FC236}">
                <a16:creationId xmlns="" xmlns:a16="http://schemas.microsoft.com/office/drawing/2014/main" id="{3752CF03-F923-4D39-8167-32948F6D1680}"/>
              </a:ext>
            </a:extLst>
          </p:cNvPr>
          <p:cNvGrpSpPr/>
          <p:nvPr/>
        </p:nvGrpSpPr>
        <p:grpSpPr>
          <a:xfrm>
            <a:off x="3591490" y="5233039"/>
            <a:ext cx="2267888" cy="934559"/>
            <a:chOff x="6438990" y="3324726"/>
            <a:chExt cx="1388034" cy="571986"/>
          </a:xfrm>
          <a:solidFill>
            <a:srgbClr val="FFFFFF">
              <a:lumMod val="75000"/>
            </a:srgbClr>
          </a:solidFill>
        </p:grpSpPr>
        <p:grpSp>
          <p:nvGrpSpPr>
            <p:cNvPr id="361" name="Group 184">
              <a:extLst>
                <a:ext uri="{FF2B5EF4-FFF2-40B4-BE49-F238E27FC236}">
                  <a16:creationId xmlns="" xmlns:a16="http://schemas.microsoft.com/office/drawing/2014/main" id="{CF12A2B1-68D1-403D-903B-760D15EA2090}"/>
                </a:ext>
              </a:extLst>
            </p:cNvPr>
            <p:cNvGrpSpPr/>
            <p:nvPr/>
          </p:nvGrpSpPr>
          <p:grpSpPr>
            <a:xfrm>
              <a:off x="7560592" y="3324726"/>
              <a:ext cx="266432" cy="571986"/>
              <a:chOff x="6213475" y="1668463"/>
              <a:chExt cx="227013" cy="487362"/>
            </a:xfrm>
            <a:grpFill/>
          </p:grpSpPr>
          <p:sp>
            <p:nvSpPr>
              <p:cNvPr id="371" name="Oval 98">
                <a:extLst>
                  <a:ext uri="{FF2B5EF4-FFF2-40B4-BE49-F238E27FC236}">
                    <a16:creationId xmlns="" xmlns:a16="http://schemas.microsoft.com/office/drawing/2014/main" id="{F6B727AA-50E9-45C7-91D2-8DBA3B810709}"/>
                  </a:ext>
                </a:extLst>
              </p:cNvPr>
              <p:cNvSpPr>
                <a:spLocks noChangeArrowheads="1"/>
              </p:cNvSpPr>
              <p:nvPr/>
            </p:nvSpPr>
            <p:spPr bwMode="auto">
              <a:xfrm>
                <a:off x="6291263" y="1668463"/>
                <a:ext cx="73025" cy="73025"/>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72" name="Freeform 99">
                <a:extLst>
                  <a:ext uri="{FF2B5EF4-FFF2-40B4-BE49-F238E27FC236}">
                    <a16:creationId xmlns="" xmlns:a16="http://schemas.microsoft.com/office/drawing/2014/main" id="{CD660E4C-F2C4-4E16-931E-FFC4ABB8FC1C}"/>
                  </a:ext>
                </a:extLst>
              </p:cNvPr>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362" name="Group 184">
              <a:extLst>
                <a:ext uri="{FF2B5EF4-FFF2-40B4-BE49-F238E27FC236}">
                  <a16:creationId xmlns="" xmlns:a16="http://schemas.microsoft.com/office/drawing/2014/main" id="{4D7A29E4-1B88-446F-9A90-8B4C55A6F0BD}"/>
                </a:ext>
              </a:extLst>
            </p:cNvPr>
            <p:cNvGrpSpPr/>
            <p:nvPr/>
          </p:nvGrpSpPr>
          <p:grpSpPr>
            <a:xfrm>
              <a:off x="7186724" y="3324726"/>
              <a:ext cx="266432" cy="571986"/>
              <a:chOff x="6213475" y="1668463"/>
              <a:chExt cx="227013" cy="487362"/>
            </a:xfrm>
            <a:grpFill/>
          </p:grpSpPr>
          <p:sp>
            <p:nvSpPr>
              <p:cNvPr id="369" name="Oval 98">
                <a:extLst>
                  <a:ext uri="{FF2B5EF4-FFF2-40B4-BE49-F238E27FC236}">
                    <a16:creationId xmlns="" xmlns:a16="http://schemas.microsoft.com/office/drawing/2014/main" id="{5E84C956-D8E3-435E-A7FD-36D3E74A82A9}"/>
                  </a:ext>
                </a:extLst>
              </p:cNvPr>
              <p:cNvSpPr>
                <a:spLocks noChangeArrowheads="1"/>
              </p:cNvSpPr>
              <p:nvPr/>
            </p:nvSpPr>
            <p:spPr bwMode="auto">
              <a:xfrm>
                <a:off x="6291263" y="1668463"/>
                <a:ext cx="73025" cy="73025"/>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70" name="Freeform 99">
                <a:extLst>
                  <a:ext uri="{FF2B5EF4-FFF2-40B4-BE49-F238E27FC236}">
                    <a16:creationId xmlns="" xmlns:a16="http://schemas.microsoft.com/office/drawing/2014/main" id="{613E7D23-D0FF-4DEC-9CAF-A67B57F025EB}"/>
                  </a:ext>
                </a:extLst>
              </p:cNvPr>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363" name="Group 184">
              <a:extLst>
                <a:ext uri="{FF2B5EF4-FFF2-40B4-BE49-F238E27FC236}">
                  <a16:creationId xmlns="" xmlns:a16="http://schemas.microsoft.com/office/drawing/2014/main" id="{54BE7037-D529-476D-84AD-61C52D44A1CC}"/>
                </a:ext>
              </a:extLst>
            </p:cNvPr>
            <p:cNvGrpSpPr/>
            <p:nvPr/>
          </p:nvGrpSpPr>
          <p:grpSpPr>
            <a:xfrm>
              <a:off x="6812857" y="3324726"/>
              <a:ext cx="266432" cy="571986"/>
              <a:chOff x="6213475" y="1668463"/>
              <a:chExt cx="227013" cy="487362"/>
            </a:xfrm>
            <a:grpFill/>
          </p:grpSpPr>
          <p:sp>
            <p:nvSpPr>
              <p:cNvPr id="367" name="Oval 98">
                <a:extLst>
                  <a:ext uri="{FF2B5EF4-FFF2-40B4-BE49-F238E27FC236}">
                    <a16:creationId xmlns="" xmlns:a16="http://schemas.microsoft.com/office/drawing/2014/main" id="{5EEFFF85-0136-45D7-AEE2-4898D9F1C38C}"/>
                  </a:ext>
                </a:extLst>
              </p:cNvPr>
              <p:cNvSpPr>
                <a:spLocks noChangeArrowheads="1"/>
              </p:cNvSpPr>
              <p:nvPr/>
            </p:nvSpPr>
            <p:spPr bwMode="auto">
              <a:xfrm>
                <a:off x="6291263" y="1668463"/>
                <a:ext cx="73025" cy="73025"/>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68" name="Freeform 99">
                <a:extLst>
                  <a:ext uri="{FF2B5EF4-FFF2-40B4-BE49-F238E27FC236}">
                    <a16:creationId xmlns="" xmlns:a16="http://schemas.microsoft.com/office/drawing/2014/main" id="{C73B7426-4F10-40A1-9B1C-7915C4D6F37A}"/>
                  </a:ext>
                </a:extLst>
              </p:cNvPr>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364" name="Group 184">
              <a:extLst>
                <a:ext uri="{FF2B5EF4-FFF2-40B4-BE49-F238E27FC236}">
                  <a16:creationId xmlns="" xmlns:a16="http://schemas.microsoft.com/office/drawing/2014/main" id="{D204B326-A24A-4EB5-9363-9341C6B75BC4}"/>
                </a:ext>
              </a:extLst>
            </p:cNvPr>
            <p:cNvGrpSpPr/>
            <p:nvPr/>
          </p:nvGrpSpPr>
          <p:grpSpPr>
            <a:xfrm>
              <a:off x="6438990" y="3324726"/>
              <a:ext cx="266432" cy="571986"/>
              <a:chOff x="6213475" y="1668463"/>
              <a:chExt cx="227013" cy="487362"/>
            </a:xfrm>
            <a:grpFill/>
          </p:grpSpPr>
          <p:sp>
            <p:nvSpPr>
              <p:cNvPr id="365" name="Oval 98">
                <a:extLst>
                  <a:ext uri="{FF2B5EF4-FFF2-40B4-BE49-F238E27FC236}">
                    <a16:creationId xmlns="" xmlns:a16="http://schemas.microsoft.com/office/drawing/2014/main" id="{811DD7CD-E2BF-4663-8E2C-7104DDAAC6A2}"/>
                  </a:ext>
                </a:extLst>
              </p:cNvPr>
              <p:cNvSpPr>
                <a:spLocks noChangeArrowheads="1"/>
              </p:cNvSpPr>
              <p:nvPr/>
            </p:nvSpPr>
            <p:spPr bwMode="auto">
              <a:xfrm>
                <a:off x="6291263" y="1668463"/>
                <a:ext cx="73025" cy="73025"/>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66" name="Freeform 99">
                <a:extLst>
                  <a:ext uri="{FF2B5EF4-FFF2-40B4-BE49-F238E27FC236}">
                    <a16:creationId xmlns="" xmlns:a16="http://schemas.microsoft.com/office/drawing/2014/main" id="{69ADA4BA-DFD5-4B56-911F-59AA17EEC4C4}"/>
                  </a:ext>
                </a:extLst>
              </p:cNvPr>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373" name="Group 267">
            <a:extLst>
              <a:ext uri="{FF2B5EF4-FFF2-40B4-BE49-F238E27FC236}">
                <a16:creationId xmlns="" xmlns:a16="http://schemas.microsoft.com/office/drawing/2014/main" id="{B05425A6-C7D6-4434-964A-B4056D59624B}"/>
              </a:ext>
            </a:extLst>
          </p:cNvPr>
          <p:cNvGrpSpPr/>
          <p:nvPr/>
        </p:nvGrpSpPr>
        <p:grpSpPr>
          <a:xfrm>
            <a:off x="723638" y="5289027"/>
            <a:ext cx="1559035" cy="822582"/>
            <a:chOff x="671967" y="4042956"/>
            <a:chExt cx="1175890" cy="620426"/>
          </a:xfrm>
          <a:solidFill>
            <a:srgbClr val="A6CF4B"/>
          </a:solidFill>
        </p:grpSpPr>
        <p:sp>
          <p:nvSpPr>
            <p:cNvPr id="374" name="Right Arrow Callout 247">
              <a:extLst>
                <a:ext uri="{FF2B5EF4-FFF2-40B4-BE49-F238E27FC236}">
                  <a16:creationId xmlns="" xmlns:a16="http://schemas.microsoft.com/office/drawing/2014/main" id="{C2E8BED0-29C0-49A8-A203-02AA22198805}"/>
                </a:ext>
              </a:extLst>
            </p:cNvPr>
            <p:cNvSpPr/>
            <p:nvPr/>
          </p:nvSpPr>
          <p:spPr>
            <a:xfrm>
              <a:off x="671967" y="4042956"/>
              <a:ext cx="1175890" cy="620426"/>
            </a:xfrm>
            <a:prstGeom prst="rightArrowCallout">
              <a:avLst>
                <a:gd name="adj1" fmla="val 25000"/>
                <a:gd name="adj2" fmla="val 25000"/>
                <a:gd name="adj3" fmla="val 25000"/>
                <a:gd name="adj4" fmla="val 86809"/>
              </a:avLst>
            </a:prstGeom>
            <a:grpFill/>
            <a:ln w="25400" cap="flat" cmpd="sng" algn="ctr">
              <a:noFill/>
              <a:prstDash val="solid"/>
            </a:ln>
            <a:effectLst/>
          </p:spPr>
          <p:txBody>
            <a:bodyPr anchor="ctr"/>
            <a:lstStyle/>
            <a:p>
              <a:pPr algn="ctr" defTabSz="1031240" eaLnBrk="1" fontAlgn="auto" hangingPunct="1">
                <a:defRPr/>
              </a:pPr>
              <a:endParaRPr lang="en-US" sz="2000" kern="0" noProof="1">
                <a:solidFill>
                  <a:srgbClr val="FFFFFF"/>
                </a:solidFill>
                <a:latin typeface="Arial" panose="020B0604020202020204"/>
              </a:endParaRPr>
            </a:p>
          </p:txBody>
        </p:sp>
        <p:sp>
          <p:nvSpPr>
            <p:cNvPr id="375" name="TextBox 248">
              <a:extLst>
                <a:ext uri="{FF2B5EF4-FFF2-40B4-BE49-F238E27FC236}">
                  <a16:creationId xmlns="" xmlns:a16="http://schemas.microsoft.com/office/drawing/2014/main" id="{B48C7649-40E6-4955-83DF-0448AF82036C}"/>
                </a:ext>
              </a:extLst>
            </p:cNvPr>
            <p:cNvSpPr txBox="1"/>
            <p:nvPr/>
          </p:nvSpPr>
          <p:spPr>
            <a:xfrm>
              <a:off x="930786" y="4168503"/>
              <a:ext cx="617157" cy="369332"/>
            </a:xfrm>
            <a:prstGeom prst="rect">
              <a:avLst/>
            </a:prstGeom>
            <a:grpFill/>
          </p:spPr>
          <p:txBody>
            <a:bodyPr wrap="none" lIns="0" tIns="0" rIns="0" bIns="0">
              <a:spAutoFit/>
            </a:bodyPr>
            <a:lstStyle/>
            <a:p>
              <a:pPr algn="ctr" defTabSz="1031240" eaLnBrk="1" fontAlgn="auto" hangingPunct="1">
                <a:defRPr/>
              </a:pPr>
              <a:r>
                <a:rPr lang="en-US" sz="2400" b="1" kern="0" noProof="1">
                  <a:solidFill>
                    <a:srgbClr val="FFFFFF"/>
                  </a:solidFill>
                  <a:latin typeface="Arial" panose="020B0604020202020204"/>
                  <a:ea typeface="+mn-ea"/>
                </a:rPr>
                <a:t>25%</a:t>
              </a:r>
              <a:endParaRPr lang="en-US" sz="2400" b="1" kern="0" noProof="1">
                <a:solidFill>
                  <a:srgbClr val="FFFFFF"/>
                </a:solidFill>
                <a:latin typeface="Arial" panose="020B0604020202020204"/>
              </a:endParaRPr>
            </a:p>
          </p:txBody>
        </p:sp>
      </p:grpSp>
      <p:grpSp>
        <p:nvGrpSpPr>
          <p:cNvPr id="376" name="Group 249">
            <a:extLst>
              <a:ext uri="{FF2B5EF4-FFF2-40B4-BE49-F238E27FC236}">
                <a16:creationId xmlns="" xmlns:a16="http://schemas.microsoft.com/office/drawing/2014/main" id="{7D1977A1-CAA7-4561-8B03-ACD7842288B5}"/>
              </a:ext>
            </a:extLst>
          </p:cNvPr>
          <p:cNvGrpSpPr/>
          <p:nvPr/>
        </p:nvGrpSpPr>
        <p:grpSpPr>
          <a:xfrm>
            <a:off x="2445830" y="4265419"/>
            <a:ext cx="949719" cy="861853"/>
            <a:chOff x="6438990" y="2673176"/>
            <a:chExt cx="581264" cy="527487"/>
          </a:xfrm>
          <a:solidFill>
            <a:srgbClr val="6E6155"/>
          </a:solidFill>
        </p:grpSpPr>
        <p:grpSp>
          <p:nvGrpSpPr>
            <p:cNvPr id="377" name="Group 179">
              <a:extLst>
                <a:ext uri="{FF2B5EF4-FFF2-40B4-BE49-F238E27FC236}">
                  <a16:creationId xmlns="" xmlns:a16="http://schemas.microsoft.com/office/drawing/2014/main" id="{84DCCB4A-98F7-42A2-BD68-7465A902F4E2}"/>
                </a:ext>
              </a:extLst>
            </p:cNvPr>
            <p:cNvGrpSpPr/>
            <p:nvPr/>
          </p:nvGrpSpPr>
          <p:grpSpPr>
            <a:xfrm>
              <a:off x="6814149" y="2673176"/>
              <a:ext cx="206105" cy="527487"/>
              <a:chOff x="5054600" y="1652588"/>
              <a:chExt cx="187325" cy="479424"/>
            </a:xfrm>
            <a:grpFill/>
          </p:grpSpPr>
          <p:sp>
            <p:nvSpPr>
              <p:cNvPr id="381" name="Freeform 96">
                <a:extLst>
                  <a:ext uri="{FF2B5EF4-FFF2-40B4-BE49-F238E27FC236}">
                    <a16:creationId xmlns="" xmlns:a16="http://schemas.microsoft.com/office/drawing/2014/main" id="{B1C34829-5130-42F4-906B-E68EF54BF992}"/>
                  </a:ext>
                </a:extLst>
              </p:cNvPr>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82" name="Oval 97">
                <a:extLst>
                  <a:ext uri="{FF2B5EF4-FFF2-40B4-BE49-F238E27FC236}">
                    <a16:creationId xmlns="" xmlns:a16="http://schemas.microsoft.com/office/drawing/2014/main" id="{38A03437-19EC-4EB2-ADA4-F258B2B07E3F}"/>
                  </a:ext>
                </a:extLst>
              </p:cNvPr>
              <p:cNvSpPr>
                <a:spLocks noChangeArrowheads="1"/>
              </p:cNvSpPr>
              <p:nvPr/>
            </p:nvSpPr>
            <p:spPr bwMode="auto">
              <a:xfrm>
                <a:off x="5110163" y="1652588"/>
                <a:ext cx="74613" cy="76200"/>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378" name="Group 179">
              <a:extLst>
                <a:ext uri="{FF2B5EF4-FFF2-40B4-BE49-F238E27FC236}">
                  <a16:creationId xmlns="" xmlns:a16="http://schemas.microsoft.com/office/drawing/2014/main" id="{CC105AF9-C505-4AAB-88D7-66F9C63CB31A}"/>
                </a:ext>
              </a:extLst>
            </p:cNvPr>
            <p:cNvGrpSpPr/>
            <p:nvPr/>
          </p:nvGrpSpPr>
          <p:grpSpPr>
            <a:xfrm>
              <a:off x="6438990" y="2673176"/>
              <a:ext cx="206105" cy="527487"/>
              <a:chOff x="5054600" y="1652588"/>
              <a:chExt cx="187325" cy="479424"/>
            </a:xfrm>
            <a:grpFill/>
          </p:grpSpPr>
          <p:sp>
            <p:nvSpPr>
              <p:cNvPr id="379" name="Freeform 96">
                <a:extLst>
                  <a:ext uri="{FF2B5EF4-FFF2-40B4-BE49-F238E27FC236}">
                    <a16:creationId xmlns="" xmlns:a16="http://schemas.microsoft.com/office/drawing/2014/main" id="{A8822BFC-ABFF-4BF1-9620-612C07BC6AF4}"/>
                  </a:ext>
                </a:extLst>
              </p:cNvPr>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80" name="Oval 97">
                <a:extLst>
                  <a:ext uri="{FF2B5EF4-FFF2-40B4-BE49-F238E27FC236}">
                    <a16:creationId xmlns="" xmlns:a16="http://schemas.microsoft.com/office/drawing/2014/main" id="{789EA01F-9688-4413-9FE2-566A4221590B}"/>
                  </a:ext>
                </a:extLst>
              </p:cNvPr>
              <p:cNvSpPr>
                <a:spLocks noChangeArrowheads="1"/>
              </p:cNvSpPr>
              <p:nvPr/>
            </p:nvSpPr>
            <p:spPr bwMode="auto">
              <a:xfrm>
                <a:off x="5110163" y="1652588"/>
                <a:ext cx="74613" cy="76200"/>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grpSp>
        <p:nvGrpSpPr>
          <p:cNvPr id="383" name="Group 268">
            <a:extLst>
              <a:ext uri="{FF2B5EF4-FFF2-40B4-BE49-F238E27FC236}">
                <a16:creationId xmlns="" xmlns:a16="http://schemas.microsoft.com/office/drawing/2014/main" id="{F0991D55-CDA5-45F9-8336-E53808656266}"/>
              </a:ext>
            </a:extLst>
          </p:cNvPr>
          <p:cNvGrpSpPr/>
          <p:nvPr/>
        </p:nvGrpSpPr>
        <p:grpSpPr>
          <a:xfrm>
            <a:off x="2420284" y="5233039"/>
            <a:ext cx="995506" cy="934559"/>
            <a:chOff x="1951649" y="4000727"/>
            <a:chExt cx="750853" cy="704884"/>
          </a:xfrm>
          <a:solidFill>
            <a:srgbClr val="A6CF4B"/>
          </a:solidFill>
        </p:grpSpPr>
        <p:grpSp>
          <p:nvGrpSpPr>
            <p:cNvPr id="384" name="Group 256">
              <a:extLst>
                <a:ext uri="{FF2B5EF4-FFF2-40B4-BE49-F238E27FC236}">
                  <a16:creationId xmlns="" xmlns:a16="http://schemas.microsoft.com/office/drawing/2014/main" id="{660FC523-EEED-442A-8C6F-5E78D0419D2D}"/>
                </a:ext>
              </a:extLst>
            </p:cNvPr>
            <p:cNvGrpSpPr/>
            <p:nvPr/>
          </p:nvGrpSpPr>
          <p:grpSpPr>
            <a:xfrm>
              <a:off x="2374166" y="4000727"/>
              <a:ext cx="328336" cy="704884"/>
              <a:chOff x="6913466" y="1930294"/>
              <a:chExt cx="328336" cy="704884"/>
            </a:xfrm>
            <a:grpFill/>
          </p:grpSpPr>
          <p:sp>
            <p:nvSpPr>
              <p:cNvPr id="388" name="Oval 98">
                <a:extLst>
                  <a:ext uri="{FF2B5EF4-FFF2-40B4-BE49-F238E27FC236}">
                    <a16:creationId xmlns="" xmlns:a16="http://schemas.microsoft.com/office/drawing/2014/main" id="{C2958082-1913-4DCE-8025-8F823D4F10A6}"/>
                  </a:ext>
                </a:extLst>
              </p:cNvPr>
              <p:cNvSpPr>
                <a:spLocks noChangeArrowheads="1"/>
              </p:cNvSpPr>
              <p:nvPr/>
            </p:nvSpPr>
            <p:spPr bwMode="auto">
              <a:xfrm>
                <a:off x="7025973" y="1930294"/>
                <a:ext cx="105618" cy="105618"/>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89" name="Freeform 99">
                <a:extLst>
                  <a:ext uri="{FF2B5EF4-FFF2-40B4-BE49-F238E27FC236}">
                    <a16:creationId xmlns="" xmlns:a16="http://schemas.microsoft.com/office/drawing/2014/main" id="{F30B8EF9-5CD3-4781-80CF-864D59DCCBA6}"/>
                  </a:ext>
                </a:extLst>
              </p:cNvPr>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nvGrpSpPr>
            <p:cNvPr id="385" name="Group 259">
              <a:extLst>
                <a:ext uri="{FF2B5EF4-FFF2-40B4-BE49-F238E27FC236}">
                  <a16:creationId xmlns="" xmlns:a16="http://schemas.microsoft.com/office/drawing/2014/main" id="{420F4BE2-EC22-46B6-A2DF-0CD5175638F6}"/>
                </a:ext>
              </a:extLst>
            </p:cNvPr>
            <p:cNvGrpSpPr/>
            <p:nvPr/>
          </p:nvGrpSpPr>
          <p:grpSpPr>
            <a:xfrm>
              <a:off x="1951649" y="4000727"/>
              <a:ext cx="328336" cy="704884"/>
              <a:chOff x="6913466" y="1930294"/>
              <a:chExt cx="328336" cy="704884"/>
            </a:xfrm>
            <a:grpFill/>
          </p:grpSpPr>
          <p:sp>
            <p:nvSpPr>
              <p:cNvPr id="386" name="Oval 98">
                <a:extLst>
                  <a:ext uri="{FF2B5EF4-FFF2-40B4-BE49-F238E27FC236}">
                    <a16:creationId xmlns="" xmlns:a16="http://schemas.microsoft.com/office/drawing/2014/main" id="{55C4F083-43A3-4B7C-93B8-63C30C7A589F}"/>
                  </a:ext>
                </a:extLst>
              </p:cNvPr>
              <p:cNvSpPr>
                <a:spLocks noChangeArrowheads="1"/>
              </p:cNvSpPr>
              <p:nvPr/>
            </p:nvSpPr>
            <p:spPr bwMode="auto">
              <a:xfrm>
                <a:off x="7025973" y="1930294"/>
                <a:ext cx="105618" cy="105618"/>
              </a:xfrm>
              <a:prstGeom prst="ellipse">
                <a:avLst/>
              </a:pr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sp>
            <p:nvSpPr>
              <p:cNvPr id="387" name="Freeform 99">
                <a:extLst>
                  <a:ext uri="{FF2B5EF4-FFF2-40B4-BE49-F238E27FC236}">
                    <a16:creationId xmlns="" xmlns:a16="http://schemas.microsoft.com/office/drawing/2014/main" id="{E399E60E-B60C-436E-8B89-2E26C65F89F9}"/>
                  </a:ext>
                </a:extLst>
              </p:cNvPr>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lstStyle/>
              <a:p>
                <a:pPr defTabSz="1031240" eaLnBrk="1" fontAlgn="auto" hangingPunct="1">
                  <a:defRPr/>
                </a:pPr>
                <a:endParaRPr lang="en-US" sz="2000" kern="0" noProof="1">
                  <a:solidFill>
                    <a:srgbClr val="262626"/>
                  </a:solidFill>
                  <a:latin typeface="Arial" panose="020B0604020202020204"/>
                </a:endParaRPr>
              </a:p>
            </p:txBody>
          </p:sp>
        </p:grpSp>
      </p:grpSp>
      <p:sp>
        <p:nvSpPr>
          <p:cNvPr id="55334" name="Text Placeholder 3"/>
          <p:cNvSpPr txBox="1">
            <a:spLocks noChangeArrowheads="1"/>
          </p:cNvSpPr>
          <p:nvPr/>
        </p:nvSpPr>
        <p:spPr bwMode="auto">
          <a:xfrm>
            <a:off x="6173788" y="2735263"/>
            <a:ext cx="65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spcBef>
                <a:spcPct val="20000"/>
              </a:spcBef>
              <a:buFont typeface="Arial" panose="020B0604020202020204" pitchFamily="34" charset="0"/>
              <a:buNone/>
            </a:pPr>
            <a:r>
              <a:rPr lang="en-US" altLang="zh-CN" sz="2000" b="1">
                <a:solidFill>
                  <a:srgbClr val="595959"/>
                </a:solidFill>
                <a:latin typeface="Arial" panose="020B0604020202020204" pitchFamily="34" charset="0"/>
              </a:rPr>
              <a:t>100%</a:t>
            </a:r>
          </a:p>
        </p:txBody>
      </p:sp>
      <p:sp>
        <p:nvSpPr>
          <p:cNvPr id="55335" name="Text Placeholder 3"/>
          <p:cNvSpPr txBox="1">
            <a:spLocks noChangeArrowheads="1"/>
          </p:cNvSpPr>
          <p:nvPr/>
        </p:nvSpPr>
        <p:spPr bwMode="auto">
          <a:xfrm>
            <a:off x="7664450" y="2735263"/>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spcBef>
                <a:spcPct val="20000"/>
              </a:spcBef>
              <a:buFont typeface="Arial" panose="020B0604020202020204" pitchFamily="34" charset="0"/>
              <a:buNone/>
            </a:pPr>
            <a:r>
              <a:rPr lang="en-US" altLang="zh-CN" sz="2000" b="1">
                <a:solidFill>
                  <a:srgbClr val="595959"/>
                </a:solidFill>
                <a:latin typeface="Arial" panose="020B0604020202020204" pitchFamily="34" charset="0"/>
              </a:rPr>
              <a:t>80%</a:t>
            </a:r>
          </a:p>
        </p:txBody>
      </p:sp>
      <p:sp>
        <p:nvSpPr>
          <p:cNvPr id="55336" name="Text Placeholder 3"/>
          <p:cNvSpPr txBox="1">
            <a:spLocks noChangeArrowheads="1"/>
          </p:cNvSpPr>
          <p:nvPr/>
        </p:nvSpPr>
        <p:spPr bwMode="auto">
          <a:xfrm>
            <a:off x="9001125" y="2735263"/>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spcBef>
                <a:spcPct val="20000"/>
              </a:spcBef>
              <a:buFont typeface="Arial" panose="020B0604020202020204" pitchFamily="34" charset="0"/>
              <a:buNone/>
            </a:pPr>
            <a:r>
              <a:rPr lang="en-US" altLang="zh-CN" sz="2000" b="1">
                <a:solidFill>
                  <a:srgbClr val="595959"/>
                </a:solidFill>
                <a:latin typeface="Arial" panose="020B0604020202020204" pitchFamily="34" charset="0"/>
              </a:rPr>
              <a:t>90%</a:t>
            </a:r>
          </a:p>
        </p:txBody>
      </p:sp>
      <p:sp>
        <p:nvSpPr>
          <p:cNvPr id="55337" name="Text Placeholder 3"/>
          <p:cNvSpPr txBox="1">
            <a:spLocks noChangeArrowheads="1"/>
          </p:cNvSpPr>
          <p:nvPr/>
        </p:nvSpPr>
        <p:spPr bwMode="auto">
          <a:xfrm>
            <a:off x="10352088" y="2735263"/>
            <a:ext cx="51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spcBef>
                <a:spcPct val="20000"/>
              </a:spcBef>
              <a:buFont typeface="Arial" panose="020B0604020202020204" pitchFamily="34" charset="0"/>
              <a:buNone/>
            </a:pPr>
            <a:r>
              <a:rPr lang="en-US" altLang="zh-CN" sz="2000" b="1">
                <a:solidFill>
                  <a:srgbClr val="595959"/>
                </a:solidFill>
                <a:latin typeface="Arial" panose="020B0604020202020204" pitchFamily="34" charset="0"/>
              </a:rPr>
              <a:t>50%</a:t>
            </a:r>
          </a:p>
        </p:txBody>
      </p:sp>
      <p:grpSp>
        <p:nvGrpSpPr>
          <p:cNvPr id="55315" name="组合 393"/>
          <p:cNvGrpSpPr>
            <a:grpSpLocks/>
          </p:cNvGrpSpPr>
          <p:nvPr/>
        </p:nvGrpSpPr>
        <p:grpSpPr bwMode="auto">
          <a:xfrm>
            <a:off x="6196013" y="1400175"/>
            <a:ext cx="4986337" cy="823913"/>
            <a:chOff x="1236617" y="1708865"/>
            <a:chExt cx="4985030" cy="824719"/>
          </a:xfrm>
        </p:grpSpPr>
        <p:sp>
          <p:nvSpPr>
            <p:cNvPr id="8" name="TextBox 160"/>
            <p:cNvSpPr txBox="1">
              <a:spLocks noChangeArrowheads="1"/>
            </p:cNvSpPr>
            <p:nvPr/>
          </p:nvSpPr>
          <p:spPr bwMode="auto">
            <a:xfrm>
              <a:off x="1236617" y="2041141"/>
              <a:ext cx="49850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单击此处添加合适的标题单击此处添加合适的标题单击此处添加合适的标题单击此处添加合适的标题</a:t>
              </a:r>
            </a:p>
          </p:txBody>
        </p:sp>
        <p:sp>
          <p:nvSpPr>
            <p:cNvPr id="55317"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25"/>
                                        </p:tgtEl>
                                        <p:attrNameLst>
                                          <p:attrName>style.visibility</p:attrName>
                                        </p:attrNameLst>
                                      </p:cBhvr>
                                      <p:to>
                                        <p:strVal val="visible"/>
                                      </p:to>
                                    </p:set>
                                    <p:animEffect transition="in" filter="fade">
                                      <p:cBhvr>
                                        <p:cTn id="7" dur="1000"/>
                                        <p:tgtEl>
                                          <p:spTgt spid="55325"/>
                                        </p:tgtEl>
                                      </p:cBhvr>
                                    </p:animEffect>
                                    <p:anim calcmode="lin" valueType="num">
                                      <p:cBhvr>
                                        <p:cTn id="8" dur="1000" fill="hold"/>
                                        <p:tgtEl>
                                          <p:spTgt spid="55325"/>
                                        </p:tgtEl>
                                        <p:attrNameLst>
                                          <p:attrName>ppt_x</p:attrName>
                                        </p:attrNameLst>
                                      </p:cBhvr>
                                      <p:tavLst>
                                        <p:tav tm="0">
                                          <p:val>
                                            <p:strVal val="#ppt_x"/>
                                          </p:val>
                                        </p:tav>
                                        <p:tav tm="100000">
                                          <p:val>
                                            <p:strVal val="#ppt_x"/>
                                          </p:val>
                                        </p:tav>
                                      </p:tavLst>
                                    </p:anim>
                                    <p:anim calcmode="lin" valueType="num">
                                      <p:cBhvr>
                                        <p:cTn id="9" dur="1000" fill="hold"/>
                                        <p:tgtEl>
                                          <p:spTgt spid="5532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326"/>
                                        </p:tgtEl>
                                        <p:attrNameLst>
                                          <p:attrName>style.visibility</p:attrName>
                                        </p:attrNameLst>
                                      </p:cBhvr>
                                      <p:to>
                                        <p:strVal val="visible"/>
                                      </p:to>
                                    </p:set>
                                    <p:animEffect transition="in" filter="fade">
                                      <p:cBhvr>
                                        <p:cTn id="14" dur="1000"/>
                                        <p:tgtEl>
                                          <p:spTgt spid="55326"/>
                                        </p:tgtEl>
                                      </p:cBhvr>
                                    </p:animEffect>
                                    <p:anim calcmode="lin" valueType="num">
                                      <p:cBhvr>
                                        <p:cTn id="15" dur="1000" fill="hold"/>
                                        <p:tgtEl>
                                          <p:spTgt spid="55326"/>
                                        </p:tgtEl>
                                        <p:attrNameLst>
                                          <p:attrName>ppt_x</p:attrName>
                                        </p:attrNameLst>
                                      </p:cBhvr>
                                      <p:tavLst>
                                        <p:tav tm="0">
                                          <p:val>
                                            <p:strVal val="#ppt_x"/>
                                          </p:val>
                                        </p:tav>
                                        <p:tav tm="100000">
                                          <p:val>
                                            <p:strVal val="#ppt_x"/>
                                          </p:val>
                                        </p:tav>
                                      </p:tavLst>
                                    </p:anim>
                                    <p:anim calcmode="lin" valueType="num">
                                      <p:cBhvr>
                                        <p:cTn id="16" dur="1000" fill="hold"/>
                                        <p:tgtEl>
                                          <p:spTgt spid="5532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327"/>
                                        </p:tgtEl>
                                        <p:attrNameLst>
                                          <p:attrName>style.visibility</p:attrName>
                                        </p:attrNameLst>
                                      </p:cBhvr>
                                      <p:to>
                                        <p:strVal val="visible"/>
                                      </p:to>
                                    </p:set>
                                    <p:animEffect transition="in" filter="fade">
                                      <p:cBhvr>
                                        <p:cTn id="21" dur="1000"/>
                                        <p:tgtEl>
                                          <p:spTgt spid="55327"/>
                                        </p:tgtEl>
                                      </p:cBhvr>
                                    </p:animEffect>
                                    <p:anim calcmode="lin" valueType="num">
                                      <p:cBhvr>
                                        <p:cTn id="22" dur="1000" fill="hold"/>
                                        <p:tgtEl>
                                          <p:spTgt spid="55327"/>
                                        </p:tgtEl>
                                        <p:attrNameLst>
                                          <p:attrName>ppt_x</p:attrName>
                                        </p:attrNameLst>
                                      </p:cBhvr>
                                      <p:tavLst>
                                        <p:tav tm="0">
                                          <p:val>
                                            <p:strVal val="#ppt_x"/>
                                          </p:val>
                                        </p:tav>
                                        <p:tav tm="100000">
                                          <p:val>
                                            <p:strVal val="#ppt_x"/>
                                          </p:val>
                                        </p:tav>
                                      </p:tavLst>
                                    </p:anim>
                                    <p:anim calcmode="lin" valueType="num">
                                      <p:cBhvr>
                                        <p:cTn id="23" dur="1000" fill="hold"/>
                                        <p:tgtEl>
                                          <p:spTgt spid="5532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44"/>
                                        </p:tgtEl>
                                        <p:attrNameLst>
                                          <p:attrName>style.visibility</p:attrName>
                                        </p:attrNameLst>
                                      </p:cBhvr>
                                      <p:to>
                                        <p:strVal val="visible"/>
                                      </p:to>
                                    </p:set>
                                    <p:anim calcmode="lin" valueType="num">
                                      <p:cBhvr additive="base">
                                        <p:cTn id="28" dur="500" fill="hold"/>
                                        <p:tgtEl>
                                          <p:spTgt spid="344"/>
                                        </p:tgtEl>
                                        <p:attrNameLst>
                                          <p:attrName>ppt_x</p:attrName>
                                        </p:attrNameLst>
                                      </p:cBhvr>
                                      <p:tavLst>
                                        <p:tav tm="0">
                                          <p:val>
                                            <p:strVal val="#ppt_x"/>
                                          </p:val>
                                        </p:tav>
                                        <p:tav tm="100000">
                                          <p:val>
                                            <p:strVal val="#ppt_x"/>
                                          </p:val>
                                        </p:tav>
                                      </p:tavLst>
                                    </p:anim>
                                    <p:anim calcmode="lin" valueType="num">
                                      <p:cBhvr additive="base">
                                        <p:cTn id="29" dur="500" fill="hold"/>
                                        <p:tgtEl>
                                          <p:spTgt spid="34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47"/>
                                        </p:tgtEl>
                                        <p:attrNameLst>
                                          <p:attrName>style.visibility</p:attrName>
                                        </p:attrNameLst>
                                      </p:cBhvr>
                                      <p:to>
                                        <p:strVal val="visible"/>
                                      </p:to>
                                    </p:set>
                                    <p:anim calcmode="lin" valueType="num">
                                      <p:cBhvr additive="base">
                                        <p:cTn id="32" dur="500" fill="hold"/>
                                        <p:tgtEl>
                                          <p:spTgt spid="347"/>
                                        </p:tgtEl>
                                        <p:attrNameLst>
                                          <p:attrName>ppt_x</p:attrName>
                                        </p:attrNameLst>
                                      </p:cBhvr>
                                      <p:tavLst>
                                        <p:tav tm="0">
                                          <p:val>
                                            <p:strVal val="#ppt_x"/>
                                          </p:val>
                                        </p:tav>
                                        <p:tav tm="100000">
                                          <p:val>
                                            <p:strVal val="#ppt_x"/>
                                          </p:val>
                                        </p:tav>
                                      </p:tavLst>
                                    </p:anim>
                                    <p:anim calcmode="lin" valueType="num">
                                      <p:cBhvr additive="base">
                                        <p:cTn id="33" dur="500" fill="hold"/>
                                        <p:tgtEl>
                                          <p:spTgt spid="34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60"/>
                                        </p:tgtEl>
                                        <p:attrNameLst>
                                          <p:attrName>style.visibility</p:attrName>
                                        </p:attrNameLst>
                                      </p:cBhvr>
                                      <p:to>
                                        <p:strVal val="visible"/>
                                      </p:to>
                                    </p:set>
                                    <p:anim calcmode="lin" valueType="num">
                                      <p:cBhvr additive="base">
                                        <p:cTn id="36" dur="500" fill="hold"/>
                                        <p:tgtEl>
                                          <p:spTgt spid="360"/>
                                        </p:tgtEl>
                                        <p:attrNameLst>
                                          <p:attrName>ppt_x</p:attrName>
                                        </p:attrNameLst>
                                      </p:cBhvr>
                                      <p:tavLst>
                                        <p:tav tm="0">
                                          <p:val>
                                            <p:strVal val="#ppt_x"/>
                                          </p:val>
                                        </p:tav>
                                        <p:tav tm="100000">
                                          <p:val>
                                            <p:strVal val="#ppt_x"/>
                                          </p:val>
                                        </p:tav>
                                      </p:tavLst>
                                    </p:anim>
                                    <p:anim calcmode="lin" valueType="num">
                                      <p:cBhvr additive="base">
                                        <p:cTn id="37" dur="500" fill="hold"/>
                                        <p:tgtEl>
                                          <p:spTgt spid="36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73"/>
                                        </p:tgtEl>
                                        <p:attrNameLst>
                                          <p:attrName>style.visibility</p:attrName>
                                        </p:attrNameLst>
                                      </p:cBhvr>
                                      <p:to>
                                        <p:strVal val="visible"/>
                                      </p:to>
                                    </p:set>
                                    <p:anim calcmode="lin" valueType="num">
                                      <p:cBhvr additive="base">
                                        <p:cTn id="40" dur="500" fill="hold"/>
                                        <p:tgtEl>
                                          <p:spTgt spid="373"/>
                                        </p:tgtEl>
                                        <p:attrNameLst>
                                          <p:attrName>ppt_x</p:attrName>
                                        </p:attrNameLst>
                                      </p:cBhvr>
                                      <p:tavLst>
                                        <p:tav tm="0">
                                          <p:val>
                                            <p:strVal val="#ppt_x"/>
                                          </p:val>
                                        </p:tav>
                                        <p:tav tm="100000">
                                          <p:val>
                                            <p:strVal val="#ppt_x"/>
                                          </p:val>
                                        </p:tav>
                                      </p:tavLst>
                                    </p:anim>
                                    <p:anim calcmode="lin" valueType="num">
                                      <p:cBhvr additive="base">
                                        <p:cTn id="41" dur="500" fill="hold"/>
                                        <p:tgtEl>
                                          <p:spTgt spid="37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76"/>
                                        </p:tgtEl>
                                        <p:attrNameLst>
                                          <p:attrName>style.visibility</p:attrName>
                                        </p:attrNameLst>
                                      </p:cBhvr>
                                      <p:to>
                                        <p:strVal val="visible"/>
                                      </p:to>
                                    </p:set>
                                    <p:anim calcmode="lin" valueType="num">
                                      <p:cBhvr additive="base">
                                        <p:cTn id="44" dur="500" fill="hold"/>
                                        <p:tgtEl>
                                          <p:spTgt spid="376"/>
                                        </p:tgtEl>
                                        <p:attrNameLst>
                                          <p:attrName>ppt_x</p:attrName>
                                        </p:attrNameLst>
                                      </p:cBhvr>
                                      <p:tavLst>
                                        <p:tav tm="0">
                                          <p:val>
                                            <p:strVal val="#ppt_x"/>
                                          </p:val>
                                        </p:tav>
                                        <p:tav tm="100000">
                                          <p:val>
                                            <p:strVal val="#ppt_x"/>
                                          </p:val>
                                        </p:tav>
                                      </p:tavLst>
                                    </p:anim>
                                    <p:anim calcmode="lin" valueType="num">
                                      <p:cBhvr additive="base">
                                        <p:cTn id="45" dur="500" fill="hold"/>
                                        <p:tgtEl>
                                          <p:spTgt spid="37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83"/>
                                        </p:tgtEl>
                                        <p:attrNameLst>
                                          <p:attrName>style.visibility</p:attrName>
                                        </p:attrNameLst>
                                      </p:cBhvr>
                                      <p:to>
                                        <p:strVal val="visible"/>
                                      </p:to>
                                    </p:set>
                                    <p:anim calcmode="lin" valueType="num">
                                      <p:cBhvr additive="base">
                                        <p:cTn id="48" dur="500" fill="hold"/>
                                        <p:tgtEl>
                                          <p:spTgt spid="383"/>
                                        </p:tgtEl>
                                        <p:attrNameLst>
                                          <p:attrName>ppt_x</p:attrName>
                                        </p:attrNameLst>
                                      </p:cBhvr>
                                      <p:tavLst>
                                        <p:tav tm="0">
                                          <p:val>
                                            <p:strVal val="#ppt_x"/>
                                          </p:val>
                                        </p:tav>
                                        <p:tav tm="100000">
                                          <p:val>
                                            <p:strVal val="#ppt_x"/>
                                          </p:val>
                                        </p:tav>
                                      </p:tavLst>
                                    </p:anim>
                                    <p:anim calcmode="lin" valueType="num">
                                      <p:cBhvr additive="base">
                                        <p:cTn id="49"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305"/>
                                        </p:tgtEl>
                                        <p:attrNameLst>
                                          <p:attrName>style.visibility</p:attrName>
                                        </p:attrNameLst>
                                      </p:cBhvr>
                                      <p:to>
                                        <p:strVal val="visible"/>
                                      </p:to>
                                    </p:set>
                                    <p:animEffect transition="in" filter="fade">
                                      <p:cBhvr>
                                        <p:cTn id="54" dur="1000"/>
                                        <p:tgtEl>
                                          <p:spTgt spid="305"/>
                                        </p:tgtEl>
                                      </p:cBhvr>
                                    </p:animEffect>
                                    <p:anim calcmode="lin" valueType="num">
                                      <p:cBhvr>
                                        <p:cTn id="55" dur="1000" fill="hold"/>
                                        <p:tgtEl>
                                          <p:spTgt spid="305"/>
                                        </p:tgtEl>
                                        <p:attrNameLst>
                                          <p:attrName>ppt_x</p:attrName>
                                        </p:attrNameLst>
                                      </p:cBhvr>
                                      <p:tavLst>
                                        <p:tav tm="0">
                                          <p:val>
                                            <p:strVal val="#ppt_x"/>
                                          </p:val>
                                        </p:tav>
                                        <p:tav tm="100000">
                                          <p:val>
                                            <p:strVal val="#ppt_x"/>
                                          </p:val>
                                        </p:tav>
                                      </p:tavLst>
                                    </p:anim>
                                    <p:anim calcmode="lin" valueType="num">
                                      <p:cBhvr>
                                        <p:cTn id="56" dur="1000" fill="hold"/>
                                        <p:tgtEl>
                                          <p:spTgt spid="30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5298"/>
                                        </p:tgtEl>
                                        <p:attrNameLst>
                                          <p:attrName>style.visibility</p:attrName>
                                        </p:attrNameLst>
                                      </p:cBhvr>
                                      <p:to>
                                        <p:strVal val="visible"/>
                                      </p:to>
                                    </p:set>
                                    <p:animEffect transition="in" filter="fade">
                                      <p:cBhvr>
                                        <p:cTn id="59" dur="1000"/>
                                        <p:tgtEl>
                                          <p:spTgt spid="55298"/>
                                        </p:tgtEl>
                                      </p:cBhvr>
                                    </p:animEffect>
                                    <p:anim calcmode="lin" valueType="num">
                                      <p:cBhvr>
                                        <p:cTn id="60" dur="1000" fill="hold"/>
                                        <p:tgtEl>
                                          <p:spTgt spid="55298"/>
                                        </p:tgtEl>
                                        <p:attrNameLst>
                                          <p:attrName>ppt_x</p:attrName>
                                        </p:attrNameLst>
                                      </p:cBhvr>
                                      <p:tavLst>
                                        <p:tav tm="0">
                                          <p:val>
                                            <p:strVal val="#ppt_x"/>
                                          </p:val>
                                        </p:tav>
                                        <p:tav tm="100000">
                                          <p:val>
                                            <p:strVal val="#ppt_x"/>
                                          </p:val>
                                        </p:tav>
                                      </p:tavLst>
                                    </p:anim>
                                    <p:anim calcmode="lin" valueType="num">
                                      <p:cBhvr>
                                        <p:cTn id="61" dur="1000" fill="hold"/>
                                        <p:tgtEl>
                                          <p:spTgt spid="5529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5307"/>
                                        </p:tgtEl>
                                        <p:attrNameLst>
                                          <p:attrName>style.visibility</p:attrName>
                                        </p:attrNameLst>
                                      </p:cBhvr>
                                      <p:to>
                                        <p:strVal val="visible"/>
                                      </p:to>
                                    </p:set>
                                    <p:animEffect transition="in" filter="fade">
                                      <p:cBhvr>
                                        <p:cTn id="64" dur="1000"/>
                                        <p:tgtEl>
                                          <p:spTgt spid="55307"/>
                                        </p:tgtEl>
                                      </p:cBhvr>
                                    </p:animEffect>
                                    <p:anim calcmode="lin" valueType="num">
                                      <p:cBhvr>
                                        <p:cTn id="65" dur="1000" fill="hold"/>
                                        <p:tgtEl>
                                          <p:spTgt spid="55307"/>
                                        </p:tgtEl>
                                        <p:attrNameLst>
                                          <p:attrName>ppt_x</p:attrName>
                                        </p:attrNameLst>
                                      </p:cBhvr>
                                      <p:tavLst>
                                        <p:tav tm="0">
                                          <p:val>
                                            <p:strVal val="#ppt_x"/>
                                          </p:val>
                                        </p:tav>
                                        <p:tav tm="100000">
                                          <p:val>
                                            <p:strVal val="#ppt_x"/>
                                          </p:val>
                                        </p:tav>
                                      </p:tavLst>
                                    </p:anim>
                                    <p:anim calcmode="lin" valueType="num">
                                      <p:cBhvr>
                                        <p:cTn id="66" dur="1000" fill="hold"/>
                                        <p:tgtEl>
                                          <p:spTgt spid="5530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55316"/>
                                        </p:tgtEl>
                                        <p:attrNameLst>
                                          <p:attrName>style.visibility</p:attrName>
                                        </p:attrNameLst>
                                      </p:cBhvr>
                                      <p:to>
                                        <p:strVal val="visible"/>
                                      </p:to>
                                    </p:set>
                                    <p:animEffect transition="in" filter="fade">
                                      <p:cBhvr>
                                        <p:cTn id="69" dur="1000"/>
                                        <p:tgtEl>
                                          <p:spTgt spid="55316"/>
                                        </p:tgtEl>
                                      </p:cBhvr>
                                    </p:animEffect>
                                    <p:anim calcmode="lin" valueType="num">
                                      <p:cBhvr>
                                        <p:cTn id="70" dur="1000" fill="hold"/>
                                        <p:tgtEl>
                                          <p:spTgt spid="55316"/>
                                        </p:tgtEl>
                                        <p:attrNameLst>
                                          <p:attrName>ppt_x</p:attrName>
                                        </p:attrNameLst>
                                      </p:cBhvr>
                                      <p:tavLst>
                                        <p:tav tm="0">
                                          <p:val>
                                            <p:strVal val="#ppt_x"/>
                                          </p:val>
                                        </p:tav>
                                        <p:tav tm="100000">
                                          <p:val>
                                            <p:strVal val="#ppt_x"/>
                                          </p:val>
                                        </p:tav>
                                      </p:tavLst>
                                    </p:anim>
                                    <p:anim calcmode="lin" valueType="num">
                                      <p:cBhvr>
                                        <p:cTn id="71" dur="1000" fill="hold"/>
                                        <p:tgtEl>
                                          <p:spTgt spid="5531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5334"/>
                                        </p:tgtEl>
                                        <p:attrNameLst>
                                          <p:attrName>style.visibility</p:attrName>
                                        </p:attrNameLst>
                                      </p:cBhvr>
                                      <p:to>
                                        <p:strVal val="visible"/>
                                      </p:to>
                                    </p:set>
                                    <p:animEffect transition="in" filter="fade">
                                      <p:cBhvr>
                                        <p:cTn id="74" dur="1000"/>
                                        <p:tgtEl>
                                          <p:spTgt spid="55334"/>
                                        </p:tgtEl>
                                      </p:cBhvr>
                                    </p:animEffect>
                                    <p:anim calcmode="lin" valueType="num">
                                      <p:cBhvr>
                                        <p:cTn id="75" dur="1000" fill="hold"/>
                                        <p:tgtEl>
                                          <p:spTgt spid="55334"/>
                                        </p:tgtEl>
                                        <p:attrNameLst>
                                          <p:attrName>ppt_x</p:attrName>
                                        </p:attrNameLst>
                                      </p:cBhvr>
                                      <p:tavLst>
                                        <p:tav tm="0">
                                          <p:val>
                                            <p:strVal val="#ppt_x"/>
                                          </p:val>
                                        </p:tav>
                                        <p:tav tm="100000">
                                          <p:val>
                                            <p:strVal val="#ppt_x"/>
                                          </p:val>
                                        </p:tav>
                                      </p:tavLst>
                                    </p:anim>
                                    <p:anim calcmode="lin" valueType="num">
                                      <p:cBhvr>
                                        <p:cTn id="76" dur="1000" fill="hold"/>
                                        <p:tgtEl>
                                          <p:spTgt spid="5533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5335"/>
                                        </p:tgtEl>
                                        <p:attrNameLst>
                                          <p:attrName>style.visibility</p:attrName>
                                        </p:attrNameLst>
                                      </p:cBhvr>
                                      <p:to>
                                        <p:strVal val="visible"/>
                                      </p:to>
                                    </p:set>
                                    <p:animEffect transition="in" filter="fade">
                                      <p:cBhvr>
                                        <p:cTn id="79" dur="1000"/>
                                        <p:tgtEl>
                                          <p:spTgt spid="55335"/>
                                        </p:tgtEl>
                                      </p:cBhvr>
                                    </p:animEffect>
                                    <p:anim calcmode="lin" valueType="num">
                                      <p:cBhvr>
                                        <p:cTn id="80" dur="1000" fill="hold"/>
                                        <p:tgtEl>
                                          <p:spTgt spid="55335"/>
                                        </p:tgtEl>
                                        <p:attrNameLst>
                                          <p:attrName>ppt_x</p:attrName>
                                        </p:attrNameLst>
                                      </p:cBhvr>
                                      <p:tavLst>
                                        <p:tav tm="0">
                                          <p:val>
                                            <p:strVal val="#ppt_x"/>
                                          </p:val>
                                        </p:tav>
                                        <p:tav tm="100000">
                                          <p:val>
                                            <p:strVal val="#ppt_x"/>
                                          </p:val>
                                        </p:tav>
                                      </p:tavLst>
                                    </p:anim>
                                    <p:anim calcmode="lin" valueType="num">
                                      <p:cBhvr>
                                        <p:cTn id="81" dur="1000" fill="hold"/>
                                        <p:tgtEl>
                                          <p:spTgt spid="5533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336"/>
                                        </p:tgtEl>
                                        <p:attrNameLst>
                                          <p:attrName>style.visibility</p:attrName>
                                        </p:attrNameLst>
                                      </p:cBhvr>
                                      <p:to>
                                        <p:strVal val="visible"/>
                                      </p:to>
                                    </p:set>
                                    <p:animEffect transition="in" filter="fade">
                                      <p:cBhvr>
                                        <p:cTn id="84" dur="1000"/>
                                        <p:tgtEl>
                                          <p:spTgt spid="55336"/>
                                        </p:tgtEl>
                                      </p:cBhvr>
                                    </p:animEffect>
                                    <p:anim calcmode="lin" valueType="num">
                                      <p:cBhvr>
                                        <p:cTn id="85" dur="1000" fill="hold"/>
                                        <p:tgtEl>
                                          <p:spTgt spid="55336"/>
                                        </p:tgtEl>
                                        <p:attrNameLst>
                                          <p:attrName>ppt_x</p:attrName>
                                        </p:attrNameLst>
                                      </p:cBhvr>
                                      <p:tavLst>
                                        <p:tav tm="0">
                                          <p:val>
                                            <p:strVal val="#ppt_x"/>
                                          </p:val>
                                        </p:tav>
                                        <p:tav tm="100000">
                                          <p:val>
                                            <p:strVal val="#ppt_x"/>
                                          </p:val>
                                        </p:tav>
                                      </p:tavLst>
                                    </p:anim>
                                    <p:anim calcmode="lin" valueType="num">
                                      <p:cBhvr>
                                        <p:cTn id="86" dur="1000" fill="hold"/>
                                        <p:tgtEl>
                                          <p:spTgt spid="5533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5337"/>
                                        </p:tgtEl>
                                        <p:attrNameLst>
                                          <p:attrName>style.visibility</p:attrName>
                                        </p:attrNameLst>
                                      </p:cBhvr>
                                      <p:to>
                                        <p:strVal val="visible"/>
                                      </p:to>
                                    </p:set>
                                    <p:animEffect transition="in" filter="fade">
                                      <p:cBhvr>
                                        <p:cTn id="89" dur="1000"/>
                                        <p:tgtEl>
                                          <p:spTgt spid="55337"/>
                                        </p:tgtEl>
                                      </p:cBhvr>
                                    </p:animEffect>
                                    <p:anim calcmode="lin" valueType="num">
                                      <p:cBhvr>
                                        <p:cTn id="90" dur="1000" fill="hold"/>
                                        <p:tgtEl>
                                          <p:spTgt spid="55337"/>
                                        </p:tgtEl>
                                        <p:attrNameLst>
                                          <p:attrName>ppt_x</p:attrName>
                                        </p:attrNameLst>
                                      </p:cBhvr>
                                      <p:tavLst>
                                        <p:tav tm="0">
                                          <p:val>
                                            <p:strVal val="#ppt_x"/>
                                          </p:val>
                                        </p:tav>
                                        <p:tav tm="100000">
                                          <p:val>
                                            <p:strVal val="#ppt_x"/>
                                          </p:val>
                                        </p:tav>
                                      </p:tavLst>
                                    </p:anim>
                                    <p:anim calcmode="lin" valueType="num">
                                      <p:cBhvr>
                                        <p:cTn id="91" dur="1000" fill="hold"/>
                                        <p:tgtEl>
                                          <p:spTgt spid="553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5" grpId="0" animBg="1"/>
      <p:bldP spid="55326" grpId="0" animBg="1"/>
      <p:bldP spid="55327" grpId="0" animBg="1"/>
      <p:bldP spid="55334" grpId="0"/>
      <p:bldP spid="55335" grpId="0"/>
      <p:bldP spid="55336" grpId="0"/>
      <p:bldP spid="553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组合 93"/>
          <p:cNvGrpSpPr>
            <a:grpSpLocks/>
          </p:cNvGrpSpPr>
          <p:nvPr/>
        </p:nvGrpSpPr>
        <p:grpSpPr bwMode="auto">
          <a:xfrm>
            <a:off x="3652838" y="1889125"/>
            <a:ext cx="4886325" cy="3692525"/>
            <a:chOff x="2767624" y="1489978"/>
            <a:chExt cx="3608752" cy="2726684"/>
          </a:xfrm>
        </p:grpSpPr>
        <p:grpSp>
          <p:nvGrpSpPr>
            <p:cNvPr id="57365" name="Group 73"/>
            <p:cNvGrpSpPr>
              <a:grpSpLocks/>
            </p:cNvGrpSpPr>
            <p:nvPr/>
          </p:nvGrpSpPr>
          <p:grpSpPr bwMode="auto">
            <a:xfrm>
              <a:off x="2901397" y="1494740"/>
              <a:ext cx="930338" cy="216600"/>
              <a:chOff x="2901397" y="1460250"/>
              <a:chExt cx="930338" cy="220268"/>
            </a:xfrm>
          </p:grpSpPr>
          <p:cxnSp>
            <p:nvCxnSpPr>
              <p:cNvPr id="57396" name="Straight Connector 69"/>
              <p:cNvCxnSpPr>
                <a:cxnSpLocks noChangeShapeType="1"/>
              </p:cNvCxnSpPr>
              <p:nvPr/>
            </p:nvCxnSpPr>
            <p:spPr bwMode="auto">
              <a:xfrm flipH="1" flipV="1">
                <a:off x="3592681" y="1460250"/>
                <a:ext cx="239054" cy="220268"/>
              </a:xfrm>
              <a:prstGeom prst="line">
                <a:avLst/>
              </a:prstGeom>
              <a:noFill/>
              <a:ln w="19050" cap="rnd">
                <a:solidFill>
                  <a:srgbClr val="A6CF4B"/>
                </a:solidFill>
                <a:round/>
                <a:headEnd/>
                <a:tailEnd/>
              </a:ln>
              <a:extLst>
                <a:ext uri="{909E8E84-426E-40DD-AFC4-6F175D3DCCD1}">
                  <a14:hiddenFill xmlns:a14="http://schemas.microsoft.com/office/drawing/2010/main">
                    <a:noFill/>
                  </a14:hiddenFill>
                </a:ext>
              </a:extLst>
            </p:spPr>
          </p:cxnSp>
          <p:cxnSp>
            <p:nvCxnSpPr>
              <p:cNvPr id="57397" name="Straight Connector 72"/>
              <p:cNvCxnSpPr>
                <a:cxnSpLocks noChangeShapeType="1"/>
              </p:cNvCxnSpPr>
              <p:nvPr/>
            </p:nvCxnSpPr>
            <p:spPr bwMode="auto">
              <a:xfrm flipH="1">
                <a:off x="2901397" y="1461496"/>
                <a:ext cx="691284" cy="0"/>
              </a:xfrm>
              <a:prstGeom prst="line">
                <a:avLst/>
              </a:prstGeom>
              <a:noFill/>
              <a:ln w="19050" cap="rnd">
                <a:solidFill>
                  <a:srgbClr val="A6CF4B"/>
                </a:solidFill>
                <a:round/>
                <a:headEnd/>
                <a:tailEnd type="oval" w="med" len="med"/>
              </a:ln>
              <a:extLst>
                <a:ext uri="{909E8E84-426E-40DD-AFC4-6F175D3DCCD1}">
                  <a14:hiddenFill xmlns:a14="http://schemas.microsoft.com/office/drawing/2010/main">
                    <a:noFill/>
                  </a14:hiddenFill>
                </a:ext>
              </a:extLst>
            </p:spPr>
          </p:cxnSp>
        </p:grpSp>
        <p:grpSp>
          <p:nvGrpSpPr>
            <p:cNvPr id="57366" name="Group 74"/>
            <p:cNvGrpSpPr>
              <a:grpSpLocks/>
            </p:cNvGrpSpPr>
            <p:nvPr/>
          </p:nvGrpSpPr>
          <p:grpSpPr bwMode="auto">
            <a:xfrm flipH="1">
              <a:off x="5247205" y="1489978"/>
              <a:ext cx="932719" cy="221362"/>
              <a:chOff x="2899016" y="1459156"/>
              <a:chExt cx="932719" cy="221362"/>
            </a:xfrm>
          </p:grpSpPr>
          <p:cxnSp>
            <p:nvCxnSpPr>
              <p:cNvPr id="2" name="Straight Connector 75"/>
              <p:cNvCxnSpPr>
                <a:cxnSpLocks noChangeShapeType="1"/>
              </p:cNvCxnSpPr>
              <p:nvPr/>
            </p:nvCxnSpPr>
            <p:spPr bwMode="auto">
              <a:xfrm flipH="1" flipV="1">
                <a:off x="3592681" y="1460250"/>
                <a:ext cx="239054" cy="220268"/>
              </a:xfrm>
              <a:prstGeom prst="line">
                <a:avLst/>
              </a:prstGeom>
              <a:noFill/>
              <a:ln w="19050" cap="rnd">
                <a:solidFill>
                  <a:srgbClr val="6E6155"/>
                </a:solidFill>
                <a:round/>
                <a:headEnd/>
                <a:tailEnd/>
              </a:ln>
              <a:extLst>
                <a:ext uri="{909E8E84-426E-40DD-AFC4-6F175D3DCCD1}">
                  <a14:hiddenFill xmlns:a14="http://schemas.microsoft.com/office/drawing/2010/main">
                    <a:noFill/>
                  </a14:hiddenFill>
                </a:ext>
              </a:extLst>
            </p:spPr>
          </p:cxnSp>
          <p:cxnSp>
            <p:nvCxnSpPr>
              <p:cNvPr id="57395" name="Straight Connector 76"/>
              <p:cNvCxnSpPr>
                <a:cxnSpLocks noChangeShapeType="1"/>
              </p:cNvCxnSpPr>
              <p:nvPr/>
            </p:nvCxnSpPr>
            <p:spPr bwMode="auto">
              <a:xfrm flipH="1">
                <a:off x="2899016" y="1459156"/>
                <a:ext cx="691284" cy="0"/>
              </a:xfrm>
              <a:prstGeom prst="line">
                <a:avLst/>
              </a:prstGeom>
              <a:noFill/>
              <a:ln w="19050" cap="rnd">
                <a:solidFill>
                  <a:srgbClr val="6E6155"/>
                </a:solidFill>
                <a:round/>
                <a:headEnd/>
                <a:tailEnd type="oval" w="med" len="med"/>
              </a:ln>
              <a:extLst>
                <a:ext uri="{909E8E84-426E-40DD-AFC4-6F175D3DCCD1}">
                  <a14:hiddenFill xmlns:a14="http://schemas.microsoft.com/office/drawing/2010/main">
                    <a:noFill/>
                  </a14:hiddenFill>
                </a:ext>
              </a:extLst>
            </p:spPr>
          </p:cxnSp>
        </p:grpSp>
        <p:grpSp>
          <p:nvGrpSpPr>
            <p:cNvPr id="57367" name="Group 81"/>
            <p:cNvGrpSpPr>
              <a:grpSpLocks/>
            </p:cNvGrpSpPr>
            <p:nvPr/>
          </p:nvGrpSpPr>
          <p:grpSpPr bwMode="auto">
            <a:xfrm flipV="1">
              <a:off x="2899016" y="3960868"/>
              <a:ext cx="932719" cy="216600"/>
              <a:chOff x="2899016" y="1460250"/>
              <a:chExt cx="932719" cy="220268"/>
            </a:xfrm>
          </p:grpSpPr>
          <p:cxnSp>
            <p:nvCxnSpPr>
              <p:cNvPr id="57392" name="Straight Connector 82"/>
              <p:cNvCxnSpPr>
                <a:cxnSpLocks noChangeShapeType="1"/>
              </p:cNvCxnSpPr>
              <p:nvPr/>
            </p:nvCxnSpPr>
            <p:spPr bwMode="auto">
              <a:xfrm flipH="1" flipV="1">
                <a:off x="3592681" y="1460250"/>
                <a:ext cx="239054" cy="220268"/>
              </a:xfrm>
              <a:prstGeom prst="line">
                <a:avLst/>
              </a:prstGeom>
              <a:noFill/>
              <a:ln w="19050" cap="rnd">
                <a:solidFill>
                  <a:srgbClr val="399588"/>
                </a:solidFill>
                <a:round/>
                <a:headEnd/>
                <a:tailEnd/>
              </a:ln>
              <a:extLst>
                <a:ext uri="{909E8E84-426E-40DD-AFC4-6F175D3DCCD1}">
                  <a14:hiddenFill xmlns:a14="http://schemas.microsoft.com/office/drawing/2010/main">
                    <a:noFill/>
                  </a14:hiddenFill>
                </a:ext>
              </a:extLst>
            </p:spPr>
          </p:cxnSp>
          <p:cxnSp>
            <p:nvCxnSpPr>
              <p:cNvPr id="57393" name="Straight Connector 83"/>
              <p:cNvCxnSpPr>
                <a:cxnSpLocks noChangeShapeType="1"/>
              </p:cNvCxnSpPr>
              <p:nvPr/>
            </p:nvCxnSpPr>
            <p:spPr bwMode="auto">
              <a:xfrm flipH="1">
                <a:off x="2899016" y="1461496"/>
                <a:ext cx="691284" cy="0"/>
              </a:xfrm>
              <a:prstGeom prst="line">
                <a:avLst/>
              </a:prstGeom>
              <a:noFill/>
              <a:ln w="19050" cap="rnd">
                <a:solidFill>
                  <a:srgbClr val="399588"/>
                </a:solidFill>
                <a:round/>
                <a:headEnd/>
                <a:tailEnd type="oval" w="med" len="med"/>
              </a:ln>
              <a:extLst>
                <a:ext uri="{909E8E84-426E-40DD-AFC4-6F175D3DCCD1}">
                  <a14:hiddenFill xmlns:a14="http://schemas.microsoft.com/office/drawing/2010/main">
                    <a:noFill/>
                  </a14:hiddenFill>
                </a:ext>
              </a:extLst>
            </p:spPr>
          </p:cxnSp>
        </p:grpSp>
        <p:grpSp>
          <p:nvGrpSpPr>
            <p:cNvPr id="57368" name="Group 84"/>
            <p:cNvGrpSpPr>
              <a:grpSpLocks/>
            </p:cNvGrpSpPr>
            <p:nvPr/>
          </p:nvGrpSpPr>
          <p:grpSpPr bwMode="auto">
            <a:xfrm flipH="1" flipV="1">
              <a:off x="5247205" y="3995300"/>
              <a:ext cx="930338" cy="221362"/>
              <a:chOff x="2901397" y="1459156"/>
              <a:chExt cx="930338" cy="221362"/>
            </a:xfrm>
          </p:grpSpPr>
          <p:cxnSp>
            <p:nvCxnSpPr>
              <p:cNvPr id="57390" name="Straight Connector 85"/>
              <p:cNvCxnSpPr>
                <a:cxnSpLocks noChangeShapeType="1"/>
              </p:cNvCxnSpPr>
              <p:nvPr/>
            </p:nvCxnSpPr>
            <p:spPr bwMode="auto">
              <a:xfrm flipH="1" flipV="1">
                <a:off x="3592681" y="1460250"/>
                <a:ext cx="239054" cy="220268"/>
              </a:xfrm>
              <a:prstGeom prst="line">
                <a:avLst/>
              </a:prstGeom>
              <a:noFill/>
              <a:ln w="19050" cap="rnd">
                <a:solidFill>
                  <a:srgbClr val="A6CF4B"/>
                </a:solidFill>
                <a:round/>
                <a:headEnd/>
                <a:tailEnd/>
              </a:ln>
              <a:extLst>
                <a:ext uri="{909E8E84-426E-40DD-AFC4-6F175D3DCCD1}">
                  <a14:hiddenFill xmlns:a14="http://schemas.microsoft.com/office/drawing/2010/main">
                    <a:noFill/>
                  </a14:hiddenFill>
                </a:ext>
              </a:extLst>
            </p:spPr>
          </p:cxnSp>
          <p:cxnSp>
            <p:nvCxnSpPr>
              <p:cNvPr id="3" name="Straight Connector 86"/>
              <p:cNvCxnSpPr>
                <a:cxnSpLocks noChangeShapeType="1"/>
              </p:cNvCxnSpPr>
              <p:nvPr/>
            </p:nvCxnSpPr>
            <p:spPr bwMode="auto">
              <a:xfrm flipH="1">
                <a:off x="2901397" y="1459156"/>
                <a:ext cx="691284" cy="0"/>
              </a:xfrm>
              <a:prstGeom prst="line">
                <a:avLst/>
              </a:prstGeom>
              <a:noFill/>
              <a:ln w="19050" cap="rnd">
                <a:solidFill>
                  <a:srgbClr val="A6CF4B"/>
                </a:solidFill>
                <a:round/>
                <a:headEnd/>
                <a:tailEnd type="oval" w="med" len="med"/>
              </a:ln>
              <a:extLst>
                <a:ext uri="{909E8E84-426E-40DD-AFC4-6F175D3DCCD1}">
                  <a14:hiddenFill xmlns:a14="http://schemas.microsoft.com/office/drawing/2010/main">
                    <a:noFill/>
                  </a14:hiddenFill>
                </a:ext>
              </a:extLst>
            </p:spPr>
          </p:cxnSp>
        </p:grpSp>
        <p:cxnSp>
          <p:nvCxnSpPr>
            <p:cNvPr id="57369" name="Straight Connector 87"/>
            <p:cNvCxnSpPr>
              <a:cxnSpLocks noChangeShapeType="1"/>
            </p:cNvCxnSpPr>
            <p:nvPr/>
          </p:nvCxnSpPr>
          <p:spPr bwMode="auto">
            <a:xfrm flipH="1">
              <a:off x="2767624" y="2833000"/>
              <a:ext cx="460627" cy="0"/>
            </a:xfrm>
            <a:prstGeom prst="line">
              <a:avLst/>
            </a:prstGeom>
            <a:noFill/>
            <a:ln w="19050" cap="rnd">
              <a:solidFill>
                <a:srgbClr val="6E6155"/>
              </a:solidFill>
              <a:round/>
              <a:headEnd/>
              <a:tailEnd type="oval" w="med" len="med"/>
            </a:ln>
            <a:extLst>
              <a:ext uri="{909E8E84-426E-40DD-AFC4-6F175D3DCCD1}">
                <a14:hiddenFill xmlns:a14="http://schemas.microsoft.com/office/drawing/2010/main">
                  <a:noFill/>
                </a14:hiddenFill>
              </a:ext>
            </a:extLst>
          </p:spPr>
        </p:cxnSp>
        <p:cxnSp>
          <p:nvCxnSpPr>
            <p:cNvPr id="57370" name="Straight Connector 89"/>
            <p:cNvCxnSpPr>
              <a:cxnSpLocks noChangeShapeType="1"/>
            </p:cNvCxnSpPr>
            <p:nvPr/>
          </p:nvCxnSpPr>
          <p:spPr bwMode="auto">
            <a:xfrm flipH="1">
              <a:off x="5915749" y="2833000"/>
              <a:ext cx="460627" cy="0"/>
            </a:xfrm>
            <a:prstGeom prst="line">
              <a:avLst/>
            </a:prstGeom>
            <a:noFill/>
            <a:ln w="19050" cap="rnd">
              <a:solidFill>
                <a:srgbClr val="399588"/>
              </a:solidFill>
              <a:round/>
              <a:headEnd type="oval" w="med" len="med"/>
              <a:tailEnd/>
            </a:ln>
            <a:extLst>
              <a:ext uri="{909E8E84-426E-40DD-AFC4-6F175D3DCCD1}">
                <a14:hiddenFill xmlns:a14="http://schemas.microsoft.com/office/drawing/2010/main">
                  <a:noFill/>
                </a14:hiddenFill>
              </a:ext>
            </a:extLst>
          </p:spPr>
        </p:cxnSp>
        <p:grpSp>
          <p:nvGrpSpPr>
            <p:cNvPr id="57371" name="Group 98"/>
            <p:cNvGrpSpPr>
              <a:grpSpLocks/>
            </p:cNvGrpSpPr>
            <p:nvPr/>
          </p:nvGrpSpPr>
          <p:grpSpPr bwMode="auto">
            <a:xfrm>
              <a:off x="4616008" y="1494739"/>
              <a:ext cx="1116726" cy="1015872"/>
              <a:chOff x="4616008" y="1463917"/>
              <a:chExt cx="1116726" cy="1015872"/>
            </a:xfrm>
          </p:grpSpPr>
          <p:sp>
            <p:nvSpPr>
              <p:cNvPr id="131" name="Freeform 59">
                <a:extLst>
                  <a:ext uri="{FF2B5EF4-FFF2-40B4-BE49-F238E27FC236}">
                    <a16:creationId xmlns="" xmlns:a16="http://schemas.microsoft.com/office/drawing/2014/main" id="{2433C56A-CEB3-4F6C-9A5C-226C653F5757}"/>
                  </a:ext>
                </a:extLst>
              </p:cNvPr>
              <p:cNvSpPr/>
              <p:nvPr/>
            </p:nvSpPr>
            <p:spPr bwMode="auto">
              <a:xfrm>
                <a:off x="4616552" y="1463845"/>
                <a:ext cx="1116157" cy="1016353"/>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212830"/>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nvGrpSpPr>
              <p:cNvPr id="132" name="Group 57">
                <a:extLst>
                  <a:ext uri="{FF2B5EF4-FFF2-40B4-BE49-F238E27FC236}">
                    <a16:creationId xmlns="" xmlns:a16="http://schemas.microsoft.com/office/drawing/2014/main" id="{D47F7897-798E-41F5-95F0-BCA876616731}"/>
                  </a:ext>
                </a:extLst>
              </p:cNvPr>
              <p:cNvGrpSpPr/>
              <p:nvPr/>
            </p:nvGrpSpPr>
            <p:grpSpPr>
              <a:xfrm>
                <a:off x="4743404" y="1718036"/>
                <a:ext cx="535010" cy="517313"/>
                <a:chOff x="5659438" y="2249488"/>
                <a:chExt cx="623887" cy="603250"/>
              </a:xfrm>
              <a:solidFill>
                <a:srgbClr val="F09C2A">
                  <a:lumMod val="50000"/>
                </a:srgbClr>
              </a:solidFill>
            </p:grpSpPr>
            <p:sp>
              <p:nvSpPr>
                <p:cNvPr id="133" name="Freeform 67">
                  <a:extLst>
                    <a:ext uri="{FF2B5EF4-FFF2-40B4-BE49-F238E27FC236}">
                      <a16:creationId xmlns="" xmlns:a16="http://schemas.microsoft.com/office/drawing/2014/main" id="{62A37E00-5A75-4EE0-9F9F-C84072A3235F}"/>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34" name="Freeform 68">
                  <a:extLst>
                    <a:ext uri="{FF2B5EF4-FFF2-40B4-BE49-F238E27FC236}">
                      <a16:creationId xmlns="" xmlns:a16="http://schemas.microsoft.com/office/drawing/2014/main" id="{62F7904F-2A3D-4742-91B2-F5241040AB74}"/>
                    </a:ext>
                  </a:extLst>
                </p:cNvPr>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35" name="Freeform 69">
                  <a:extLst>
                    <a:ext uri="{FF2B5EF4-FFF2-40B4-BE49-F238E27FC236}">
                      <a16:creationId xmlns="" xmlns:a16="http://schemas.microsoft.com/office/drawing/2014/main" id="{585AEF94-7E84-4579-884E-B3F156191D97}"/>
                    </a:ext>
                  </a:extLst>
                </p:cNvPr>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36" name="Freeform 70">
                  <a:extLst>
                    <a:ext uri="{FF2B5EF4-FFF2-40B4-BE49-F238E27FC236}">
                      <a16:creationId xmlns="" xmlns:a16="http://schemas.microsoft.com/office/drawing/2014/main" id="{A4AB37F4-1BD7-4C34-8DCE-6A745C37E4AB}"/>
                    </a:ext>
                  </a:extLst>
                </p:cNvPr>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grpSp>
          <p:nvGrpSpPr>
            <p:cNvPr id="57372" name="Group 100"/>
            <p:cNvGrpSpPr>
              <a:grpSpLocks/>
            </p:cNvGrpSpPr>
            <p:nvPr/>
          </p:nvGrpSpPr>
          <p:grpSpPr bwMode="auto">
            <a:xfrm>
              <a:off x="3218726" y="2195214"/>
              <a:ext cx="819666" cy="1287260"/>
              <a:chOff x="3218726" y="2164392"/>
              <a:chExt cx="819666" cy="1287260"/>
            </a:xfrm>
          </p:grpSpPr>
          <p:sp>
            <p:nvSpPr>
              <p:cNvPr id="129" name="Freeform 62">
                <a:extLst>
                  <a:ext uri="{FF2B5EF4-FFF2-40B4-BE49-F238E27FC236}">
                    <a16:creationId xmlns="" xmlns:a16="http://schemas.microsoft.com/office/drawing/2014/main" id="{7E6E3437-A6F5-464D-9530-01F3175B5155}"/>
                  </a:ext>
                </a:extLst>
              </p:cNvPr>
              <p:cNvSpPr/>
              <p:nvPr/>
            </p:nvSpPr>
            <p:spPr bwMode="auto">
              <a:xfrm>
                <a:off x="3219011" y="2164859"/>
                <a:ext cx="819532" cy="128714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1B6EB8"/>
              </a:solidFill>
              <a:ln w="9525">
                <a:noFill/>
                <a:round/>
              </a:ln>
            </p:spPr>
            <p:txBody>
              <a:bodyPr/>
              <a:lstStyle/>
              <a:p>
                <a:pPr defTabSz="1031240" eaLnBrk="1" fontAlgn="auto" hangingPunct="1">
                  <a:spcBef>
                    <a:spcPts val="0"/>
                  </a:spcBef>
                  <a:spcAft>
                    <a:spcPts val="0"/>
                  </a:spcAft>
                  <a:defRPr/>
                </a:pPr>
                <a:endParaRPr lang="en-US" sz="2000" kern="0" dirty="0">
                  <a:solidFill>
                    <a:srgbClr val="262626"/>
                  </a:solidFill>
                  <a:latin typeface="Arial" panose="020B0604020202020204"/>
                </a:endParaRPr>
              </a:p>
            </p:txBody>
          </p:sp>
          <p:sp>
            <p:nvSpPr>
              <p:cNvPr id="130" name="Freeform 74">
                <a:extLst>
                  <a:ext uri="{FF2B5EF4-FFF2-40B4-BE49-F238E27FC236}">
                    <a16:creationId xmlns="" xmlns:a16="http://schemas.microsoft.com/office/drawing/2014/main" id="{F7036411-DB5D-49E1-B6D3-29CE1B99A860}"/>
                  </a:ext>
                </a:extLst>
              </p:cNvPr>
              <p:cNvSpPr>
                <a:spLocks noEditPoints="1"/>
              </p:cNvSpPr>
              <p:nvPr/>
            </p:nvSpPr>
            <p:spPr bwMode="auto">
              <a:xfrm>
                <a:off x="3393704" y="2598596"/>
                <a:ext cx="470146" cy="41967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57373" name="Group 99"/>
            <p:cNvGrpSpPr>
              <a:grpSpLocks/>
            </p:cNvGrpSpPr>
            <p:nvPr/>
          </p:nvGrpSpPr>
          <p:grpSpPr bwMode="auto">
            <a:xfrm>
              <a:off x="3425935" y="1491072"/>
              <a:ext cx="1116726" cy="999369"/>
              <a:chOff x="3425935" y="1460250"/>
              <a:chExt cx="1116726" cy="999369"/>
            </a:xfrm>
          </p:grpSpPr>
          <p:sp>
            <p:nvSpPr>
              <p:cNvPr id="127" name="Freeform 64">
                <a:extLst>
                  <a:ext uri="{FF2B5EF4-FFF2-40B4-BE49-F238E27FC236}">
                    <a16:creationId xmlns="" xmlns:a16="http://schemas.microsoft.com/office/drawing/2014/main" id="{A9B827FF-C266-4A88-BACB-7890AE4A977C}"/>
                  </a:ext>
                </a:extLst>
              </p:cNvPr>
              <p:cNvSpPr/>
              <p:nvPr/>
            </p:nvSpPr>
            <p:spPr bwMode="auto">
              <a:xfrm>
                <a:off x="3425359" y="1460328"/>
                <a:ext cx="1117330" cy="998768"/>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A6CF4B"/>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8" name="Freeform 121">
                <a:extLst>
                  <a:ext uri="{FF2B5EF4-FFF2-40B4-BE49-F238E27FC236}">
                    <a16:creationId xmlns="" xmlns:a16="http://schemas.microsoft.com/office/drawing/2014/main" id="{50F193AC-E62C-47E5-8BF1-9B521F0298EB}"/>
                  </a:ext>
                </a:extLst>
              </p:cNvPr>
              <p:cNvSpPr>
                <a:spLocks noEditPoints="1"/>
              </p:cNvSpPr>
              <p:nvPr/>
            </p:nvSpPr>
            <p:spPr bwMode="auto">
              <a:xfrm>
                <a:off x="3822814" y="1680714"/>
                <a:ext cx="485388" cy="556824"/>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57374" name="Group 101"/>
            <p:cNvGrpSpPr>
              <a:grpSpLocks/>
            </p:cNvGrpSpPr>
            <p:nvPr/>
          </p:nvGrpSpPr>
          <p:grpSpPr bwMode="auto">
            <a:xfrm>
              <a:off x="3414933" y="3178080"/>
              <a:ext cx="1120394" cy="1008537"/>
              <a:chOff x="3414933" y="3147258"/>
              <a:chExt cx="1120394" cy="1008537"/>
            </a:xfrm>
          </p:grpSpPr>
          <p:sp>
            <p:nvSpPr>
              <p:cNvPr id="122" name="Freeform 61">
                <a:extLst>
                  <a:ext uri="{FF2B5EF4-FFF2-40B4-BE49-F238E27FC236}">
                    <a16:creationId xmlns="" xmlns:a16="http://schemas.microsoft.com/office/drawing/2014/main" id="{229B961F-F579-4FFB-BC65-E766AC2789AB}"/>
                  </a:ext>
                </a:extLst>
              </p:cNvPr>
              <p:cNvSpPr/>
              <p:nvPr/>
            </p:nvSpPr>
            <p:spPr bwMode="auto">
              <a:xfrm>
                <a:off x="3414807" y="3147215"/>
                <a:ext cx="1120847" cy="100814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C71D2C"/>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nvGrpSpPr>
              <p:cNvPr id="123" name="Group 70">
                <a:extLst>
                  <a:ext uri="{FF2B5EF4-FFF2-40B4-BE49-F238E27FC236}">
                    <a16:creationId xmlns="" xmlns:a16="http://schemas.microsoft.com/office/drawing/2014/main" id="{2EE5FC71-D27C-49A1-9F3D-715B3E43ECDC}"/>
                  </a:ext>
                </a:extLst>
              </p:cNvPr>
              <p:cNvGrpSpPr/>
              <p:nvPr/>
            </p:nvGrpSpPr>
            <p:grpSpPr>
              <a:xfrm>
                <a:off x="3786015" y="3459473"/>
                <a:ext cx="580546" cy="365363"/>
                <a:chOff x="3871913" y="3771900"/>
                <a:chExt cx="411163" cy="258763"/>
              </a:xfrm>
              <a:solidFill>
                <a:srgbClr val="686868">
                  <a:lumMod val="50000"/>
                </a:srgbClr>
              </a:solidFill>
            </p:grpSpPr>
            <p:sp>
              <p:nvSpPr>
                <p:cNvPr id="124" name="Freeform 92">
                  <a:extLst>
                    <a:ext uri="{FF2B5EF4-FFF2-40B4-BE49-F238E27FC236}">
                      <a16:creationId xmlns="" xmlns:a16="http://schemas.microsoft.com/office/drawing/2014/main" id="{ABA606D1-8DB0-4AF1-B2C8-E714083C2990}"/>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5" name="Freeform 93">
                  <a:extLst>
                    <a:ext uri="{FF2B5EF4-FFF2-40B4-BE49-F238E27FC236}">
                      <a16:creationId xmlns="" xmlns:a16="http://schemas.microsoft.com/office/drawing/2014/main" id="{AA177BF7-58F0-43D9-B24E-95C9DD166FCF}"/>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6" name="Freeform 94">
                  <a:extLst>
                    <a:ext uri="{FF2B5EF4-FFF2-40B4-BE49-F238E27FC236}">
                      <a16:creationId xmlns="" xmlns:a16="http://schemas.microsoft.com/office/drawing/2014/main" id="{7C74E0C3-5DE8-40FF-90D4-672FA1FAEBC9}"/>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grpSp>
          <p:nvGrpSpPr>
            <p:cNvPr id="57375" name="Group 102"/>
            <p:cNvGrpSpPr>
              <a:grpSpLocks/>
            </p:cNvGrpSpPr>
            <p:nvPr/>
          </p:nvGrpSpPr>
          <p:grpSpPr bwMode="auto">
            <a:xfrm>
              <a:off x="4608673" y="3190915"/>
              <a:ext cx="1107557" cy="1015872"/>
              <a:chOff x="4608673" y="3160093"/>
              <a:chExt cx="1107557" cy="1015872"/>
            </a:xfrm>
          </p:grpSpPr>
          <p:sp>
            <p:nvSpPr>
              <p:cNvPr id="115" name="Freeform 60">
                <a:extLst>
                  <a:ext uri="{FF2B5EF4-FFF2-40B4-BE49-F238E27FC236}">
                    <a16:creationId xmlns="" xmlns:a16="http://schemas.microsoft.com/office/drawing/2014/main" id="{9F753C39-F259-4568-BF30-09ECA2B42483}"/>
                  </a:ext>
                </a:extLst>
              </p:cNvPr>
              <p:cNvSpPr/>
              <p:nvPr/>
            </p:nvSpPr>
            <p:spPr bwMode="auto">
              <a:xfrm>
                <a:off x="4608345" y="3160110"/>
                <a:ext cx="1107950" cy="1016352"/>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F1A72E"/>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nvGrpSpPr>
              <p:cNvPr id="116" name="Group 78">
                <a:extLst>
                  <a:ext uri="{FF2B5EF4-FFF2-40B4-BE49-F238E27FC236}">
                    <a16:creationId xmlns="" xmlns:a16="http://schemas.microsoft.com/office/drawing/2014/main" id="{5CAF2453-C37A-4D15-8B07-986E4D5D7550}"/>
                  </a:ext>
                </a:extLst>
              </p:cNvPr>
              <p:cNvGrpSpPr/>
              <p:nvPr/>
            </p:nvGrpSpPr>
            <p:grpSpPr>
              <a:xfrm>
                <a:off x="4888721" y="3416805"/>
                <a:ext cx="336006" cy="470573"/>
                <a:chOff x="4938713" y="2352675"/>
                <a:chExt cx="646113" cy="904875"/>
              </a:xfrm>
              <a:solidFill>
                <a:srgbClr val="564266">
                  <a:lumMod val="50000"/>
                </a:srgbClr>
              </a:solidFill>
            </p:grpSpPr>
            <p:sp>
              <p:nvSpPr>
                <p:cNvPr id="117" name="Freeform 111">
                  <a:extLst>
                    <a:ext uri="{FF2B5EF4-FFF2-40B4-BE49-F238E27FC236}">
                      <a16:creationId xmlns="" xmlns:a16="http://schemas.microsoft.com/office/drawing/2014/main" id="{F53B350B-8B24-42FA-AE0E-EF1A10442A5C}"/>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18" name="Rectangle 112">
                  <a:extLst>
                    <a:ext uri="{FF2B5EF4-FFF2-40B4-BE49-F238E27FC236}">
                      <a16:creationId xmlns="" xmlns:a16="http://schemas.microsoft.com/office/drawing/2014/main" id="{38E0E9F7-D69B-46A6-B743-0399F10CE933}"/>
                    </a:ext>
                  </a:extLst>
                </p:cNvPr>
                <p:cNvSpPr>
                  <a:spLocks noChangeArrowheads="1"/>
                </p:cNvSpPr>
                <p:nvPr/>
              </p:nvSpPr>
              <p:spPr bwMode="auto">
                <a:xfrm>
                  <a:off x="5156200" y="2906713"/>
                  <a:ext cx="312738" cy="63500"/>
                </a:xfrm>
                <a:prstGeom prst="rect">
                  <a:avLst/>
                </a:prstGeom>
                <a:solidFill>
                  <a:srgbClr val="FFFFFF"/>
                </a:solid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19" name="Rectangle 113">
                  <a:extLst>
                    <a:ext uri="{FF2B5EF4-FFF2-40B4-BE49-F238E27FC236}">
                      <a16:creationId xmlns="" xmlns:a16="http://schemas.microsoft.com/office/drawing/2014/main" id="{4D373224-647A-4D28-976D-25411941A0F5}"/>
                    </a:ext>
                  </a:extLst>
                </p:cNvPr>
                <p:cNvSpPr>
                  <a:spLocks noChangeArrowheads="1"/>
                </p:cNvSpPr>
                <p:nvPr/>
              </p:nvSpPr>
              <p:spPr bwMode="auto">
                <a:xfrm>
                  <a:off x="5156200" y="3036888"/>
                  <a:ext cx="312738" cy="63500"/>
                </a:xfrm>
                <a:prstGeom prst="rect">
                  <a:avLst/>
                </a:prstGeom>
                <a:solidFill>
                  <a:srgbClr val="FFFFFF"/>
                </a:solidFill>
                <a:ln w="9525">
                  <a:noFill/>
                  <a:miter lim="800000"/>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0" name="Freeform 114">
                  <a:extLst>
                    <a:ext uri="{FF2B5EF4-FFF2-40B4-BE49-F238E27FC236}">
                      <a16:creationId xmlns="" xmlns:a16="http://schemas.microsoft.com/office/drawing/2014/main" id="{F77FD4A9-1C21-4929-8409-73723FB4F70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21" name="Freeform 115">
                  <a:extLst>
                    <a:ext uri="{FF2B5EF4-FFF2-40B4-BE49-F238E27FC236}">
                      <a16:creationId xmlns="" xmlns:a16="http://schemas.microsoft.com/office/drawing/2014/main" id="{989DB92A-516D-4E22-8A52-FC12C996D50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grpSp>
          <p:nvGrpSpPr>
            <p:cNvPr id="57376" name="Group 103"/>
            <p:cNvGrpSpPr>
              <a:grpSpLocks/>
            </p:cNvGrpSpPr>
            <p:nvPr/>
          </p:nvGrpSpPr>
          <p:grpSpPr bwMode="auto">
            <a:xfrm>
              <a:off x="5105608" y="2193380"/>
              <a:ext cx="819666" cy="1285427"/>
              <a:chOff x="5105608" y="2162558"/>
              <a:chExt cx="819666" cy="1285427"/>
            </a:xfrm>
          </p:grpSpPr>
          <p:sp>
            <p:nvSpPr>
              <p:cNvPr id="108" name="Freeform 58">
                <a:extLst>
                  <a:ext uri="{FF2B5EF4-FFF2-40B4-BE49-F238E27FC236}">
                    <a16:creationId xmlns="" xmlns:a16="http://schemas.microsoft.com/office/drawing/2014/main" id="{BF437377-29FA-4366-B72E-81749F070396}"/>
                  </a:ext>
                </a:extLst>
              </p:cNvPr>
              <p:cNvSpPr/>
              <p:nvPr/>
            </p:nvSpPr>
            <p:spPr bwMode="auto">
              <a:xfrm>
                <a:off x="5105457" y="2162514"/>
                <a:ext cx="819531" cy="128597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6B3AA0"/>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nvGrpSpPr>
              <p:cNvPr id="109" name="Group 90">
                <a:extLst>
                  <a:ext uri="{FF2B5EF4-FFF2-40B4-BE49-F238E27FC236}">
                    <a16:creationId xmlns="" xmlns:a16="http://schemas.microsoft.com/office/drawing/2014/main" id="{F925895F-4AA7-46A5-AA0A-0EC7D942579E}"/>
                  </a:ext>
                </a:extLst>
              </p:cNvPr>
              <p:cNvGrpSpPr/>
              <p:nvPr/>
            </p:nvGrpSpPr>
            <p:grpSpPr>
              <a:xfrm>
                <a:off x="5287939" y="2561768"/>
                <a:ext cx="473076" cy="457200"/>
                <a:chOff x="8048625" y="3005138"/>
                <a:chExt cx="473076" cy="457200"/>
              </a:xfrm>
              <a:solidFill>
                <a:srgbClr val="D24132">
                  <a:lumMod val="50000"/>
                </a:srgbClr>
              </a:solidFill>
            </p:grpSpPr>
            <p:sp>
              <p:nvSpPr>
                <p:cNvPr id="110" name="Freeform 81">
                  <a:extLst>
                    <a:ext uri="{FF2B5EF4-FFF2-40B4-BE49-F238E27FC236}">
                      <a16:creationId xmlns="" xmlns:a16="http://schemas.microsoft.com/office/drawing/2014/main" id="{8D802A31-9C71-49D3-A0D9-041C44D08974}"/>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11" name="Freeform 82">
                  <a:extLst>
                    <a:ext uri="{FF2B5EF4-FFF2-40B4-BE49-F238E27FC236}">
                      <a16:creationId xmlns="" xmlns:a16="http://schemas.microsoft.com/office/drawing/2014/main" id="{AFCB649F-64DF-4CC3-A543-C1AB94026897}"/>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12" name="Freeform 83">
                  <a:extLst>
                    <a:ext uri="{FF2B5EF4-FFF2-40B4-BE49-F238E27FC236}">
                      <a16:creationId xmlns="" xmlns:a16="http://schemas.microsoft.com/office/drawing/2014/main" id="{B8AFF926-0E6D-4425-8132-047680D34906}"/>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13" name="Freeform 84">
                  <a:extLst>
                    <a:ext uri="{FF2B5EF4-FFF2-40B4-BE49-F238E27FC236}">
                      <a16:creationId xmlns="" xmlns:a16="http://schemas.microsoft.com/office/drawing/2014/main" id="{235F0B43-8BC7-4A04-A5FF-421D2D2775B9}"/>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sp>
              <p:nvSpPr>
                <p:cNvPr id="114" name="Freeform 85">
                  <a:extLst>
                    <a:ext uri="{FF2B5EF4-FFF2-40B4-BE49-F238E27FC236}">
                      <a16:creationId xmlns="" xmlns:a16="http://schemas.microsoft.com/office/drawing/2014/main" id="{3AC41316-7B71-437D-B14D-60587AB823FD}"/>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rgbClr val="FFFFFF"/>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sp>
          <p:nvSpPr>
            <p:cNvPr id="107" name="Freeform 110">
              <a:extLst>
                <a:ext uri="{FF2B5EF4-FFF2-40B4-BE49-F238E27FC236}">
                  <a16:creationId xmlns="" xmlns:a16="http://schemas.microsoft.com/office/drawing/2014/main" id="{810EA529-7049-4F57-AFBF-48BB434D1094}"/>
                </a:ext>
              </a:extLst>
            </p:cNvPr>
            <p:cNvSpPr>
              <a:spLocks noEditPoints="1"/>
            </p:cNvSpPr>
            <p:nvPr/>
          </p:nvSpPr>
          <p:spPr bwMode="auto">
            <a:xfrm>
              <a:off x="4212063" y="2574322"/>
              <a:ext cx="714012" cy="48883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FFFFF">
                <a:lumMod val="65000"/>
              </a:srgbClr>
            </a:solidFill>
            <a:ln w="9525">
              <a:noFill/>
              <a:round/>
            </a:ln>
          </p:spPr>
          <p:txBody>
            <a:bodyPr/>
            <a:lstStyle/>
            <a:p>
              <a:pPr defTabSz="1031240" eaLnBrk="1" fontAlgn="auto" hangingPunct="1">
                <a:spcBef>
                  <a:spcPts val="0"/>
                </a:spcBef>
                <a:spcAft>
                  <a:spcPts val="0"/>
                </a:spcAft>
                <a:defRPr/>
              </a:pPr>
              <a:endParaRPr lang="en-US" sz="2000" kern="0">
                <a:solidFill>
                  <a:srgbClr val="262626"/>
                </a:solidFill>
                <a:latin typeface="Arial" panose="020B0604020202020204"/>
              </a:endParaRPr>
            </a:p>
          </p:txBody>
        </p:sp>
      </p:grpSp>
      <p:grpSp>
        <p:nvGrpSpPr>
          <p:cNvPr id="57379" name="组合 144"/>
          <p:cNvGrpSpPr>
            <a:grpSpLocks/>
          </p:cNvGrpSpPr>
          <p:nvPr/>
        </p:nvGrpSpPr>
        <p:grpSpPr bwMode="auto">
          <a:xfrm>
            <a:off x="1039813" y="1703388"/>
            <a:ext cx="2767012" cy="825500"/>
            <a:chOff x="1236617" y="1708865"/>
            <a:chExt cx="2766940" cy="824719"/>
          </a:xfrm>
        </p:grpSpPr>
        <p:sp>
          <p:nvSpPr>
            <p:cNvPr id="57363"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7364"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7382" name="组合 147"/>
          <p:cNvGrpSpPr>
            <a:grpSpLocks/>
          </p:cNvGrpSpPr>
          <p:nvPr/>
        </p:nvGrpSpPr>
        <p:grpSpPr bwMode="auto">
          <a:xfrm>
            <a:off x="1036638" y="3375025"/>
            <a:ext cx="2767012" cy="823913"/>
            <a:chOff x="1236617" y="1708865"/>
            <a:chExt cx="2766940" cy="824719"/>
          </a:xfrm>
        </p:grpSpPr>
        <p:sp>
          <p:nvSpPr>
            <p:cNvPr id="57361"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7362"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7385" name="组合 150"/>
          <p:cNvGrpSpPr>
            <a:grpSpLocks/>
          </p:cNvGrpSpPr>
          <p:nvPr/>
        </p:nvGrpSpPr>
        <p:grpSpPr bwMode="auto">
          <a:xfrm>
            <a:off x="1057275" y="4967288"/>
            <a:ext cx="2767013" cy="823912"/>
            <a:chOff x="1236617" y="1708865"/>
            <a:chExt cx="2766940" cy="824719"/>
          </a:xfrm>
        </p:grpSpPr>
        <p:sp>
          <p:nvSpPr>
            <p:cNvPr id="57359"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7360"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7388" name="组合 153"/>
          <p:cNvGrpSpPr>
            <a:grpSpLocks/>
          </p:cNvGrpSpPr>
          <p:nvPr/>
        </p:nvGrpSpPr>
        <p:grpSpPr bwMode="auto">
          <a:xfrm>
            <a:off x="8615363" y="1619250"/>
            <a:ext cx="2767012" cy="823913"/>
            <a:chOff x="1236617" y="1708865"/>
            <a:chExt cx="2766940" cy="824719"/>
          </a:xfrm>
        </p:grpSpPr>
        <p:sp>
          <p:nvSpPr>
            <p:cNvPr id="57357"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7358"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7391" name="组合 156"/>
          <p:cNvGrpSpPr>
            <a:grpSpLocks/>
          </p:cNvGrpSpPr>
          <p:nvPr/>
        </p:nvGrpSpPr>
        <p:grpSpPr bwMode="auto">
          <a:xfrm>
            <a:off x="8701088" y="3473450"/>
            <a:ext cx="2767012" cy="823913"/>
            <a:chOff x="1236617" y="1708865"/>
            <a:chExt cx="2766940" cy="824719"/>
          </a:xfrm>
        </p:grpSpPr>
        <p:sp>
          <p:nvSpPr>
            <p:cNvPr id="57355"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7356"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grpSp>
        <p:nvGrpSpPr>
          <p:cNvPr id="57394" name="组合 159"/>
          <p:cNvGrpSpPr>
            <a:grpSpLocks/>
          </p:cNvGrpSpPr>
          <p:nvPr/>
        </p:nvGrpSpPr>
        <p:grpSpPr bwMode="auto">
          <a:xfrm>
            <a:off x="8701088" y="5010150"/>
            <a:ext cx="2767012" cy="825500"/>
            <a:chOff x="1236617" y="1708865"/>
            <a:chExt cx="2766940" cy="824719"/>
          </a:xfrm>
        </p:grpSpPr>
        <p:sp>
          <p:nvSpPr>
            <p:cNvPr id="57353" name="TextBox 160"/>
            <p:cNvSpPr txBox="1">
              <a:spLocks noChangeArrowheads="1"/>
            </p:cNvSpPr>
            <p:nvPr/>
          </p:nvSpPr>
          <p:spPr bwMode="auto">
            <a:xfrm>
              <a:off x="1236617" y="2041141"/>
              <a:ext cx="2766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spcBef>
                  <a:spcPct val="20000"/>
                </a:spcBef>
              </a:pPr>
              <a:r>
                <a:rPr lang="zh-CN" altLang="en-US" sz="1600">
                  <a:solidFill>
                    <a:srgbClr val="595959"/>
                  </a:solidFill>
                  <a:latin typeface="微软雅黑" panose="020B0503020204020204" pitchFamily="34" charset="-122"/>
                  <a:ea typeface="微软雅黑" panose="020B0503020204020204" pitchFamily="34" charset="-122"/>
                </a:rPr>
                <a:t>单击此处添加合适的标题单击此处添加合适的标题</a:t>
              </a:r>
              <a:endParaRPr lang="en-US" altLang="zh-CN" sz="1600">
                <a:solidFill>
                  <a:srgbClr val="595959"/>
                </a:solidFill>
                <a:latin typeface="微软雅黑" panose="020B0503020204020204" pitchFamily="34" charset="-122"/>
                <a:ea typeface="微软雅黑" panose="020B0503020204020204" pitchFamily="34" charset="-122"/>
              </a:endParaRPr>
            </a:p>
          </p:txBody>
        </p:sp>
        <p:sp>
          <p:nvSpPr>
            <p:cNvPr id="57354" name="Rectangle 161"/>
            <p:cNvSpPr>
              <a:spLocks noChangeArrowheads="1"/>
            </p:cNvSpPr>
            <p:nvPr/>
          </p:nvSpPr>
          <p:spPr bwMode="auto">
            <a:xfrm>
              <a:off x="1258687" y="1708865"/>
              <a:ext cx="1538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31875">
                <a:defRPr>
                  <a:solidFill>
                    <a:schemeClr val="tx1"/>
                  </a:solidFill>
                  <a:latin typeface="等线" pitchFamily="2" charset="-122"/>
                  <a:ea typeface="等线" pitchFamily="2" charset="-122"/>
                </a:defRPr>
              </a:lvl1pPr>
              <a:lvl2pPr marL="742950" indent="-285750" defTabSz="1031875">
                <a:defRPr>
                  <a:solidFill>
                    <a:schemeClr val="tx1"/>
                  </a:solidFill>
                  <a:latin typeface="等线" pitchFamily="2" charset="-122"/>
                  <a:ea typeface="等线" pitchFamily="2" charset="-122"/>
                </a:defRPr>
              </a:lvl2pPr>
              <a:lvl3pPr marL="1143000" indent="-228600" defTabSz="1031875">
                <a:defRPr>
                  <a:solidFill>
                    <a:schemeClr val="tx1"/>
                  </a:solidFill>
                  <a:latin typeface="等线" pitchFamily="2" charset="-122"/>
                  <a:ea typeface="等线" pitchFamily="2" charset="-122"/>
                </a:defRPr>
              </a:lvl3pPr>
              <a:lvl4pPr marL="1600200" indent="-228600" defTabSz="1031875">
                <a:defRPr>
                  <a:solidFill>
                    <a:schemeClr val="tx1"/>
                  </a:solidFill>
                  <a:latin typeface="等线" pitchFamily="2" charset="-122"/>
                  <a:ea typeface="等线" pitchFamily="2" charset="-122"/>
                </a:defRPr>
              </a:lvl4pPr>
              <a:lvl5pPr marL="2057400" indent="-228600" defTabSz="1031875">
                <a:defRPr>
                  <a:solidFill>
                    <a:schemeClr val="tx1"/>
                  </a:solidFill>
                  <a:latin typeface="等线" pitchFamily="2" charset="-122"/>
                  <a:ea typeface="等线" pitchFamily="2" charset="-122"/>
                </a:defRPr>
              </a:lvl5pPr>
              <a:lvl6pPr marL="2514600" indent="-228600" defTabSz="1031875"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1031875"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1031875"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1031875"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单击添加描述</a:t>
              </a:r>
              <a:endParaRPr lang="en-US" altLang="zh-CN" sz="2000" b="1">
                <a:solidFill>
                  <a:srgbClr val="595959"/>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500" fill="hold"/>
                                        <p:tgtEl>
                                          <p:spTgt spid="57345"/>
                                        </p:tgtEl>
                                        <p:attrNameLst>
                                          <p:attrName>ppt_x</p:attrName>
                                        </p:attrNameLst>
                                      </p:cBhvr>
                                      <p:tavLst>
                                        <p:tav tm="0">
                                          <p:val>
                                            <p:strVal val="#ppt_x"/>
                                          </p:val>
                                        </p:tav>
                                        <p:tav tm="100000">
                                          <p:val>
                                            <p:strVal val="#ppt_x"/>
                                          </p:val>
                                        </p:tav>
                                      </p:tavLst>
                                    </p:anim>
                                    <p:anim calcmode="lin" valueType="num">
                                      <p:cBhvr additive="base">
                                        <p:cTn id="8" dur="500" fill="hold"/>
                                        <p:tgtEl>
                                          <p:spTgt spid="573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57379"/>
                                        </p:tgtEl>
                                        <p:attrNameLst>
                                          <p:attrName>style.visibility</p:attrName>
                                        </p:attrNameLst>
                                      </p:cBhvr>
                                      <p:to>
                                        <p:strVal val="visible"/>
                                      </p:to>
                                    </p:set>
                                    <p:animEffect transition="in" filter="wipe(down)">
                                      <p:cBhvr>
                                        <p:cTn id="13" dur="500"/>
                                        <p:tgtEl>
                                          <p:spTgt spid="573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7382"/>
                                        </p:tgtEl>
                                        <p:attrNameLst>
                                          <p:attrName>style.visibility</p:attrName>
                                        </p:attrNameLst>
                                      </p:cBhvr>
                                      <p:to>
                                        <p:strVal val="visible"/>
                                      </p:to>
                                    </p:set>
                                    <p:animEffect transition="in" filter="wipe(down)">
                                      <p:cBhvr>
                                        <p:cTn id="18" dur="500"/>
                                        <p:tgtEl>
                                          <p:spTgt spid="573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57385"/>
                                        </p:tgtEl>
                                        <p:attrNameLst>
                                          <p:attrName>style.visibility</p:attrName>
                                        </p:attrNameLst>
                                      </p:cBhvr>
                                      <p:to>
                                        <p:strVal val="visible"/>
                                      </p:to>
                                    </p:set>
                                    <p:animEffect transition="in" filter="wipe(down)">
                                      <p:cBhvr>
                                        <p:cTn id="23" dur="500"/>
                                        <p:tgtEl>
                                          <p:spTgt spid="573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57394"/>
                                        </p:tgtEl>
                                        <p:attrNameLst>
                                          <p:attrName>style.visibility</p:attrName>
                                        </p:attrNameLst>
                                      </p:cBhvr>
                                      <p:to>
                                        <p:strVal val="visible"/>
                                      </p:to>
                                    </p:set>
                                    <p:animEffect transition="in" filter="wipe(down)">
                                      <p:cBhvr>
                                        <p:cTn id="28" dur="500"/>
                                        <p:tgtEl>
                                          <p:spTgt spid="573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57391"/>
                                        </p:tgtEl>
                                        <p:attrNameLst>
                                          <p:attrName>style.visibility</p:attrName>
                                        </p:attrNameLst>
                                      </p:cBhvr>
                                      <p:to>
                                        <p:strVal val="visible"/>
                                      </p:to>
                                    </p:set>
                                    <p:animEffect transition="in" filter="wipe(down)">
                                      <p:cBhvr>
                                        <p:cTn id="33" dur="500"/>
                                        <p:tgtEl>
                                          <p:spTgt spid="5739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57388"/>
                                        </p:tgtEl>
                                        <p:attrNameLst>
                                          <p:attrName>style.visibility</p:attrName>
                                        </p:attrNameLst>
                                      </p:cBhvr>
                                      <p:to>
                                        <p:strVal val="visible"/>
                                      </p:to>
                                    </p:set>
                                    <p:animEffect transition="in" filter="wipe(down)">
                                      <p:cBhvr>
                                        <p:cTn id="38" dur="500"/>
                                        <p:tgtEl>
                                          <p:spTgt spid="57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2550" y="1587500"/>
            <a:ext cx="428783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13" y="1211263"/>
            <a:ext cx="4067175"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wipe(down)">
                                      <p:cBhvr>
                                        <p:cTn id="7" dur="500"/>
                                        <p:tgtEl>
                                          <p:spTgt spid="59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9394"/>
                                        </p:tgtEl>
                                        <p:attrNameLst>
                                          <p:attrName>style.visibility</p:attrName>
                                        </p:attrNameLst>
                                      </p:cBhvr>
                                      <p:to>
                                        <p:strVal val="visible"/>
                                      </p:to>
                                    </p:set>
                                    <p:animEffect transition="in" filter="wipe(down)">
                                      <p:cBhvr>
                                        <p:cTn id="12"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reeform 5"/>
          <p:cNvSpPr>
            <a:spLocks noChangeArrowheads="1"/>
          </p:cNvSpPr>
          <p:nvPr/>
        </p:nvSpPr>
        <p:spPr bwMode="auto">
          <a:xfrm>
            <a:off x="1479550" y="2455863"/>
            <a:ext cx="838200" cy="841375"/>
          </a:xfrm>
          <a:custGeom>
            <a:avLst/>
            <a:gdLst>
              <a:gd name="T0" fmla="*/ 0 w 402"/>
              <a:gd name="T1" fmla="*/ 96038 h 403"/>
              <a:gd name="T2" fmla="*/ 93828 w 402"/>
              <a:gd name="T3" fmla="*/ 0 h 403"/>
              <a:gd name="T4" fmla="*/ 744372 w 402"/>
              <a:gd name="T5" fmla="*/ 0 h 403"/>
              <a:gd name="T6" fmla="*/ 838200 w 402"/>
              <a:gd name="T7" fmla="*/ 96038 h 403"/>
              <a:gd name="T8" fmla="*/ 838200 w 402"/>
              <a:gd name="T9" fmla="*/ 745337 h 403"/>
              <a:gd name="T10" fmla="*/ 744372 w 402"/>
              <a:gd name="T11" fmla="*/ 841375 h 403"/>
              <a:gd name="T12" fmla="*/ 93828 w 402"/>
              <a:gd name="T13" fmla="*/ 841375 h 403"/>
              <a:gd name="T14" fmla="*/ 0 w 402"/>
              <a:gd name="T15" fmla="*/ 745337 h 403"/>
              <a:gd name="T16" fmla="*/ 0 w 402"/>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3">
                <a:moveTo>
                  <a:pt x="0" y="46"/>
                </a:moveTo>
                <a:cubicBezTo>
                  <a:pt x="0" y="21"/>
                  <a:pt x="20" y="0"/>
                  <a:pt x="45" y="0"/>
                </a:cubicBezTo>
                <a:cubicBezTo>
                  <a:pt x="357" y="0"/>
                  <a:pt x="357" y="0"/>
                  <a:pt x="357" y="0"/>
                </a:cubicBezTo>
                <a:cubicBezTo>
                  <a:pt x="382" y="0"/>
                  <a:pt x="402" y="21"/>
                  <a:pt x="402" y="46"/>
                </a:cubicBezTo>
                <a:cubicBezTo>
                  <a:pt x="402" y="357"/>
                  <a:pt x="402" y="357"/>
                  <a:pt x="402" y="357"/>
                </a:cubicBezTo>
                <a:cubicBezTo>
                  <a:pt x="402" y="383"/>
                  <a:pt x="382" y="403"/>
                  <a:pt x="357" y="403"/>
                </a:cubicBezTo>
                <a:cubicBezTo>
                  <a:pt x="45" y="403"/>
                  <a:pt x="45" y="403"/>
                  <a:pt x="45" y="403"/>
                </a:cubicBezTo>
                <a:cubicBezTo>
                  <a:pt x="20" y="403"/>
                  <a:pt x="0" y="383"/>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42" name="Freeform 6"/>
          <p:cNvSpPr>
            <a:spLocks noEditPoints="1" noChangeArrowheads="1"/>
          </p:cNvSpPr>
          <p:nvPr/>
        </p:nvSpPr>
        <p:spPr bwMode="auto">
          <a:xfrm>
            <a:off x="1720850" y="2566988"/>
            <a:ext cx="355600" cy="622300"/>
          </a:xfrm>
          <a:custGeom>
            <a:avLst/>
            <a:gdLst>
              <a:gd name="T0" fmla="*/ 25101 w 170"/>
              <a:gd name="T1" fmla="*/ 0 h 298"/>
              <a:gd name="T2" fmla="*/ 355600 w 170"/>
              <a:gd name="T3" fmla="*/ 22971 h 298"/>
              <a:gd name="T4" fmla="*/ 330499 w 170"/>
              <a:gd name="T5" fmla="*/ 102324 h 298"/>
              <a:gd name="T6" fmla="*/ 0 w 170"/>
              <a:gd name="T7" fmla="*/ 77265 h 298"/>
              <a:gd name="T8" fmla="*/ 156882 w 170"/>
              <a:gd name="T9" fmla="*/ 221355 h 298"/>
              <a:gd name="T10" fmla="*/ 125506 w 170"/>
              <a:gd name="T11" fmla="*/ 269385 h 298"/>
              <a:gd name="T12" fmla="*/ 163158 w 170"/>
              <a:gd name="T13" fmla="*/ 309062 h 298"/>
              <a:gd name="T14" fmla="*/ 194534 w 170"/>
              <a:gd name="T15" fmla="*/ 261032 h 298"/>
              <a:gd name="T16" fmla="*/ 156882 w 170"/>
              <a:gd name="T17" fmla="*/ 221355 h 298"/>
              <a:gd name="T18" fmla="*/ 267746 w 170"/>
              <a:gd name="T19" fmla="*/ 505358 h 298"/>
              <a:gd name="T20" fmla="*/ 209176 w 170"/>
              <a:gd name="T21" fmla="*/ 494916 h 298"/>
              <a:gd name="T22" fmla="*/ 215452 w 170"/>
              <a:gd name="T23" fmla="*/ 549211 h 298"/>
              <a:gd name="T24" fmla="*/ 274021 w 170"/>
              <a:gd name="T25" fmla="*/ 557564 h 298"/>
              <a:gd name="T26" fmla="*/ 246828 w 170"/>
              <a:gd name="T27" fmla="*/ 444798 h 298"/>
              <a:gd name="T28" fmla="*/ 317948 w 170"/>
              <a:gd name="T29" fmla="*/ 444798 h 298"/>
              <a:gd name="T30" fmla="*/ 246828 w 170"/>
              <a:gd name="T31" fmla="*/ 444798 h 298"/>
              <a:gd name="T32" fmla="*/ 89946 w 170"/>
              <a:gd name="T33" fmla="*/ 403033 h 298"/>
              <a:gd name="T34" fmla="*/ 89946 w 170"/>
              <a:gd name="T35" fmla="*/ 298620 h 298"/>
              <a:gd name="T36" fmla="*/ 234278 w 170"/>
              <a:gd name="T37" fmla="*/ 407210 h 298"/>
              <a:gd name="T38" fmla="*/ 161066 w 170"/>
              <a:gd name="T39" fmla="*/ 426004 h 298"/>
              <a:gd name="T40" fmla="*/ 219635 w 170"/>
              <a:gd name="T41" fmla="*/ 448975 h 298"/>
              <a:gd name="T42" fmla="*/ 181984 w 170"/>
              <a:gd name="T43" fmla="*/ 377974 h 298"/>
              <a:gd name="T44" fmla="*/ 253104 w 170"/>
              <a:gd name="T45" fmla="*/ 359180 h 298"/>
              <a:gd name="T46" fmla="*/ 196626 w 170"/>
              <a:gd name="T47" fmla="*/ 336209 h 298"/>
              <a:gd name="T48" fmla="*/ 138056 w 170"/>
              <a:gd name="T49" fmla="*/ 471946 h 298"/>
              <a:gd name="T50" fmla="*/ 127598 w 170"/>
              <a:gd name="T51" fmla="*/ 547123 h 298"/>
              <a:gd name="T52" fmla="*/ 169433 w 170"/>
              <a:gd name="T53" fmla="*/ 501181 h 298"/>
              <a:gd name="T54" fmla="*/ 87854 w 170"/>
              <a:gd name="T55" fmla="*/ 509534 h 298"/>
              <a:gd name="T56" fmla="*/ 98313 w 170"/>
              <a:gd name="T57" fmla="*/ 436445 h 298"/>
              <a:gd name="T58" fmla="*/ 56478 w 170"/>
              <a:gd name="T59" fmla="*/ 480299 h 298"/>
              <a:gd name="T60" fmla="*/ 18826 w 170"/>
              <a:gd name="T61" fmla="*/ 139913 h 298"/>
              <a:gd name="T62" fmla="*/ 338866 w 170"/>
              <a:gd name="T63" fmla="*/ 549211 h 298"/>
              <a:gd name="T64" fmla="*/ 92038 w 170"/>
              <a:gd name="T65" fmla="*/ 622300 h 298"/>
              <a:gd name="T66" fmla="*/ 18826 w 170"/>
              <a:gd name="T67" fmla="*/ 139913 h 2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0" h="298">
                <a:moveTo>
                  <a:pt x="0" y="11"/>
                </a:moveTo>
                <a:cubicBezTo>
                  <a:pt x="0" y="5"/>
                  <a:pt x="6" y="0"/>
                  <a:pt x="12" y="0"/>
                </a:cubicBezTo>
                <a:cubicBezTo>
                  <a:pt x="158" y="0"/>
                  <a:pt x="158" y="0"/>
                  <a:pt x="158" y="0"/>
                </a:cubicBezTo>
                <a:cubicBezTo>
                  <a:pt x="165" y="0"/>
                  <a:pt x="170" y="5"/>
                  <a:pt x="170" y="11"/>
                </a:cubicBezTo>
                <a:cubicBezTo>
                  <a:pt x="170" y="37"/>
                  <a:pt x="170" y="37"/>
                  <a:pt x="170" y="37"/>
                </a:cubicBezTo>
                <a:cubicBezTo>
                  <a:pt x="170" y="44"/>
                  <a:pt x="165" y="49"/>
                  <a:pt x="158" y="49"/>
                </a:cubicBezTo>
                <a:cubicBezTo>
                  <a:pt x="12" y="49"/>
                  <a:pt x="12" y="49"/>
                  <a:pt x="12" y="49"/>
                </a:cubicBezTo>
                <a:cubicBezTo>
                  <a:pt x="6" y="49"/>
                  <a:pt x="0" y="44"/>
                  <a:pt x="0" y="37"/>
                </a:cubicBezTo>
                <a:cubicBezTo>
                  <a:pt x="0" y="11"/>
                  <a:pt x="0" y="11"/>
                  <a:pt x="0" y="11"/>
                </a:cubicBezTo>
                <a:close/>
                <a:moveTo>
                  <a:pt x="75" y="106"/>
                </a:moveTo>
                <a:cubicBezTo>
                  <a:pt x="61" y="122"/>
                  <a:pt x="61" y="122"/>
                  <a:pt x="61" y="122"/>
                </a:cubicBezTo>
                <a:cubicBezTo>
                  <a:pt x="59" y="124"/>
                  <a:pt x="59" y="127"/>
                  <a:pt x="60" y="129"/>
                </a:cubicBezTo>
                <a:cubicBezTo>
                  <a:pt x="73" y="148"/>
                  <a:pt x="73" y="148"/>
                  <a:pt x="73" y="148"/>
                </a:cubicBezTo>
                <a:cubicBezTo>
                  <a:pt x="74" y="150"/>
                  <a:pt x="76" y="150"/>
                  <a:pt x="78" y="148"/>
                </a:cubicBezTo>
                <a:cubicBezTo>
                  <a:pt x="93" y="132"/>
                  <a:pt x="93" y="132"/>
                  <a:pt x="93" y="132"/>
                </a:cubicBezTo>
                <a:cubicBezTo>
                  <a:pt x="94" y="130"/>
                  <a:pt x="94" y="127"/>
                  <a:pt x="93" y="125"/>
                </a:cubicBezTo>
                <a:cubicBezTo>
                  <a:pt x="81" y="106"/>
                  <a:pt x="81" y="106"/>
                  <a:pt x="81" y="106"/>
                </a:cubicBezTo>
                <a:cubicBezTo>
                  <a:pt x="80" y="104"/>
                  <a:pt x="77" y="104"/>
                  <a:pt x="75" y="106"/>
                </a:cubicBezTo>
                <a:close/>
                <a:moveTo>
                  <a:pt x="134" y="263"/>
                </a:moveTo>
                <a:cubicBezTo>
                  <a:pt x="128" y="242"/>
                  <a:pt x="128" y="242"/>
                  <a:pt x="128" y="242"/>
                </a:cubicBezTo>
                <a:cubicBezTo>
                  <a:pt x="128" y="239"/>
                  <a:pt x="125" y="237"/>
                  <a:pt x="123" y="237"/>
                </a:cubicBezTo>
                <a:cubicBezTo>
                  <a:pt x="100" y="237"/>
                  <a:pt x="100" y="237"/>
                  <a:pt x="100" y="237"/>
                </a:cubicBezTo>
                <a:cubicBezTo>
                  <a:pt x="98" y="237"/>
                  <a:pt x="96" y="239"/>
                  <a:pt x="97" y="241"/>
                </a:cubicBezTo>
                <a:cubicBezTo>
                  <a:pt x="103" y="263"/>
                  <a:pt x="103" y="263"/>
                  <a:pt x="103" y="263"/>
                </a:cubicBezTo>
                <a:cubicBezTo>
                  <a:pt x="103" y="265"/>
                  <a:pt x="106" y="267"/>
                  <a:pt x="108" y="267"/>
                </a:cubicBezTo>
                <a:cubicBezTo>
                  <a:pt x="131" y="267"/>
                  <a:pt x="131" y="267"/>
                  <a:pt x="131" y="267"/>
                </a:cubicBezTo>
                <a:cubicBezTo>
                  <a:pt x="133" y="267"/>
                  <a:pt x="135" y="266"/>
                  <a:pt x="134" y="263"/>
                </a:cubicBezTo>
                <a:close/>
                <a:moveTo>
                  <a:pt x="118" y="213"/>
                </a:moveTo>
                <a:cubicBezTo>
                  <a:pt x="118" y="223"/>
                  <a:pt x="126" y="230"/>
                  <a:pt x="135" y="230"/>
                </a:cubicBezTo>
                <a:cubicBezTo>
                  <a:pt x="145" y="230"/>
                  <a:pt x="152" y="223"/>
                  <a:pt x="152" y="213"/>
                </a:cubicBezTo>
                <a:cubicBezTo>
                  <a:pt x="152" y="204"/>
                  <a:pt x="145" y="196"/>
                  <a:pt x="135" y="196"/>
                </a:cubicBezTo>
                <a:cubicBezTo>
                  <a:pt x="126" y="196"/>
                  <a:pt x="118" y="204"/>
                  <a:pt x="118" y="213"/>
                </a:cubicBezTo>
                <a:close/>
                <a:moveTo>
                  <a:pt x="18" y="168"/>
                </a:moveTo>
                <a:cubicBezTo>
                  <a:pt x="18" y="182"/>
                  <a:pt x="29" y="193"/>
                  <a:pt x="43" y="193"/>
                </a:cubicBezTo>
                <a:cubicBezTo>
                  <a:pt x="57" y="193"/>
                  <a:pt x="68" y="182"/>
                  <a:pt x="68" y="168"/>
                </a:cubicBezTo>
                <a:cubicBezTo>
                  <a:pt x="68" y="154"/>
                  <a:pt x="57" y="143"/>
                  <a:pt x="43" y="143"/>
                </a:cubicBezTo>
                <a:cubicBezTo>
                  <a:pt x="29" y="143"/>
                  <a:pt x="18" y="154"/>
                  <a:pt x="18" y="168"/>
                </a:cubicBezTo>
                <a:close/>
                <a:moveTo>
                  <a:pt x="112" y="195"/>
                </a:moveTo>
                <a:cubicBezTo>
                  <a:pt x="85" y="185"/>
                  <a:pt x="85" y="185"/>
                  <a:pt x="85" y="185"/>
                </a:cubicBezTo>
                <a:cubicBezTo>
                  <a:pt x="77" y="204"/>
                  <a:pt x="77" y="204"/>
                  <a:pt x="77" y="204"/>
                </a:cubicBezTo>
                <a:cubicBezTo>
                  <a:pt x="74" y="213"/>
                  <a:pt x="78" y="221"/>
                  <a:pt x="85" y="224"/>
                </a:cubicBezTo>
                <a:cubicBezTo>
                  <a:pt x="93" y="227"/>
                  <a:pt x="102" y="223"/>
                  <a:pt x="105" y="215"/>
                </a:cubicBezTo>
                <a:cubicBezTo>
                  <a:pt x="112" y="195"/>
                  <a:pt x="112" y="195"/>
                  <a:pt x="112" y="195"/>
                </a:cubicBezTo>
                <a:close/>
                <a:moveTo>
                  <a:pt x="87" y="181"/>
                </a:moveTo>
                <a:cubicBezTo>
                  <a:pt x="114" y="191"/>
                  <a:pt x="114" y="191"/>
                  <a:pt x="114" y="191"/>
                </a:cubicBezTo>
                <a:cubicBezTo>
                  <a:pt x="121" y="172"/>
                  <a:pt x="121" y="172"/>
                  <a:pt x="121" y="172"/>
                </a:cubicBezTo>
                <a:cubicBezTo>
                  <a:pt x="124" y="164"/>
                  <a:pt x="121" y="155"/>
                  <a:pt x="113" y="152"/>
                </a:cubicBezTo>
                <a:cubicBezTo>
                  <a:pt x="106" y="149"/>
                  <a:pt x="97" y="153"/>
                  <a:pt x="94" y="161"/>
                </a:cubicBezTo>
                <a:cubicBezTo>
                  <a:pt x="87" y="181"/>
                  <a:pt x="87" y="181"/>
                  <a:pt x="87" y="181"/>
                </a:cubicBezTo>
                <a:close/>
                <a:moveTo>
                  <a:pt x="66" y="226"/>
                </a:moveTo>
                <a:cubicBezTo>
                  <a:pt x="46" y="248"/>
                  <a:pt x="46" y="248"/>
                  <a:pt x="46" y="248"/>
                </a:cubicBezTo>
                <a:cubicBezTo>
                  <a:pt x="61" y="262"/>
                  <a:pt x="61" y="262"/>
                  <a:pt x="61" y="262"/>
                </a:cubicBezTo>
                <a:cubicBezTo>
                  <a:pt x="67" y="268"/>
                  <a:pt x="77" y="268"/>
                  <a:pt x="82" y="262"/>
                </a:cubicBezTo>
                <a:cubicBezTo>
                  <a:pt x="88" y="256"/>
                  <a:pt x="87" y="246"/>
                  <a:pt x="81" y="240"/>
                </a:cubicBezTo>
                <a:cubicBezTo>
                  <a:pt x="66" y="226"/>
                  <a:pt x="66" y="226"/>
                  <a:pt x="66" y="226"/>
                </a:cubicBezTo>
                <a:close/>
                <a:moveTo>
                  <a:pt x="42" y="244"/>
                </a:moveTo>
                <a:cubicBezTo>
                  <a:pt x="62" y="223"/>
                  <a:pt x="62" y="223"/>
                  <a:pt x="62" y="223"/>
                </a:cubicBezTo>
                <a:cubicBezTo>
                  <a:pt x="47" y="209"/>
                  <a:pt x="47" y="209"/>
                  <a:pt x="47" y="209"/>
                </a:cubicBezTo>
                <a:cubicBezTo>
                  <a:pt x="41" y="203"/>
                  <a:pt x="31" y="203"/>
                  <a:pt x="26" y="209"/>
                </a:cubicBezTo>
                <a:cubicBezTo>
                  <a:pt x="20" y="215"/>
                  <a:pt x="21" y="224"/>
                  <a:pt x="27" y="230"/>
                </a:cubicBezTo>
                <a:cubicBezTo>
                  <a:pt x="42" y="244"/>
                  <a:pt x="42" y="244"/>
                  <a:pt x="42" y="244"/>
                </a:cubicBezTo>
                <a:close/>
                <a:moveTo>
                  <a:pt x="9" y="67"/>
                </a:moveTo>
                <a:cubicBezTo>
                  <a:pt x="162" y="67"/>
                  <a:pt x="162" y="67"/>
                  <a:pt x="162" y="67"/>
                </a:cubicBezTo>
                <a:cubicBezTo>
                  <a:pt x="162" y="263"/>
                  <a:pt x="162" y="263"/>
                  <a:pt x="162" y="263"/>
                </a:cubicBezTo>
                <a:cubicBezTo>
                  <a:pt x="162" y="282"/>
                  <a:pt x="146" y="298"/>
                  <a:pt x="127" y="298"/>
                </a:cubicBezTo>
                <a:cubicBezTo>
                  <a:pt x="44" y="298"/>
                  <a:pt x="44" y="298"/>
                  <a:pt x="44" y="298"/>
                </a:cubicBezTo>
                <a:cubicBezTo>
                  <a:pt x="24" y="298"/>
                  <a:pt x="9" y="282"/>
                  <a:pt x="9" y="263"/>
                </a:cubicBezTo>
                <a:cubicBezTo>
                  <a:pt x="9" y="67"/>
                  <a:pt x="9" y="67"/>
                  <a:pt x="9"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43" name="Freeform 7"/>
          <p:cNvSpPr>
            <a:spLocks noChangeArrowheads="1"/>
          </p:cNvSpPr>
          <p:nvPr/>
        </p:nvSpPr>
        <p:spPr bwMode="auto">
          <a:xfrm>
            <a:off x="2397125" y="2455863"/>
            <a:ext cx="841375" cy="841375"/>
          </a:xfrm>
          <a:custGeom>
            <a:avLst/>
            <a:gdLst>
              <a:gd name="T0" fmla="*/ 0 w 403"/>
              <a:gd name="T1" fmla="*/ 96038 h 403"/>
              <a:gd name="T2" fmla="*/ 96038 w 403"/>
              <a:gd name="T3" fmla="*/ 0 h 403"/>
              <a:gd name="T4" fmla="*/ 745337 w 403"/>
              <a:gd name="T5" fmla="*/ 0 h 403"/>
              <a:gd name="T6" fmla="*/ 841375 w 403"/>
              <a:gd name="T7" fmla="*/ 96038 h 403"/>
              <a:gd name="T8" fmla="*/ 841375 w 403"/>
              <a:gd name="T9" fmla="*/ 745337 h 403"/>
              <a:gd name="T10" fmla="*/ 745337 w 403"/>
              <a:gd name="T11" fmla="*/ 841375 h 403"/>
              <a:gd name="T12" fmla="*/ 96038 w 403"/>
              <a:gd name="T13" fmla="*/ 841375 h 403"/>
              <a:gd name="T14" fmla="*/ 0 w 403"/>
              <a:gd name="T15" fmla="*/ 745337 h 403"/>
              <a:gd name="T16" fmla="*/ 0 w 403"/>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3">
                <a:moveTo>
                  <a:pt x="0" y="46"/>
                </a:moveTo>
                <a:cubicBezTo>
                  <a:pt x="0" y="21"/>
                  <a:pt x="21" y="0"/>
                  <a:pt x="46" y="0"/>
                </a:cubicBezTo>
                <a:cubicBezTo>
                  <a:pt x="357" y="0"/>
                  <a:pt x="357" y="0"/>
                  <a:pt x="357" y="0"/>
                </a:cubicBezTo>
                <a:cubicBezTo>
                  <a:pt x="383" y="0"/>
                  <a:pt x="403" y="21"/>
                  <a:pt x="403" y="46"/>
                </a:cubicBezTo>
                <a:cubicBezTo>
                  <a:pt x="403" y="357"/>
                  <a:pt x="403" y="357"/>
                  <a:pt x="403" y="357"/>
                </a:cubicBezTo>
                <a:cubicBezTo>
                  <a:pt x="403" y="383"/>
                  <a:pt x="383" y="403"/>
                  <a:pt x="357" y="403"/>
                </a:cubicBezTo>
                <a:cubicBezTo>
                  <a:pt x="46" y="403"/>
                  <a:pt x="46" y="403"/>
                  <a:pt x="46" y="403"/>
                </a:cubicBezTo>
                <a:cubicBezTo>
                  <a:pt x="21" y="403"/>
                  <a:pt x="0" y="383"/>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44" name="Freeform 8"/>
          <p:cNvSpPr>
            <a:spLocks noEditPoints="1" noChangeArrowheads="1"/>
          </p:cNvSpPr>
          <p:nvPr/>
        </p:nvSpPr>
        <p:spPr bwMode="auto">
          <a:xfrm>
            <a:off x="2506663" y="2552700"/>
            <a:ext cx="620712" cy="649288"/>
          </a:xfrm>
          <a:custGeom>
            <a:avLst/>
            <a:gdLst>
              <a:gd name="T0" fmla="*/ 526665 w 297"/>
              <a:gd name="T1" fmla="*/ 419636 h 311"/>
              <a:gd name="T2" fmla="*/ 555924 w 297"/>
              <a:gd name="T3" fmla="*/ 413373 h 311"/>
              <a:gd name="T4" fmla="*/ 620712 w 297"/>
              <a:gd name="T5" fmla="*/ 478093 h 311"/>
              <a:gd name="T6" fmla="*/ 572643 w 297"/>
              <a:gd name="T7" fmla="*/ 540725 h 311"/>
              <a:gd name="T8" fmla="*/ 583093 w 297"/>
              <a:gd name="T9" fmla="*/ 578305 h 311"/>
              <a:gd name="T10" fmla="*/ 518305 w 297"/>
              <a:gd name="T11" fmla="*/ 643025 h 311"/>
              <a:gd name="T12" fmla="*/ 474416 w 297"/>
              <a:gd name="T13" fmla="*/ 626323 h 311"/>
              <a:gd name="T14" fmla="*/ 424258 w 297"/>
              <a:gd name="T15" fmla="*/ 649288 h 311"/>
              <a:gd name="T16" fmla="*/ 359470 w 297"/>
              <a:gd name="T17" fmla="*/ 584568 h 311"/>
              <a:gd name="T18" fmla="*/ 363649 w 297"/>
              <a:gd name="T19" fmla="*/ 561603 h 311"/>
              <a:gd name="T20" fmla="*/ 311401 w 297"/>
              <a:gd name="T21" fmla="*/ 498971 h 311"/>
              <a:gd name="T22" fmla="*/ 376189 w 297"/>
              <a:gd name="T23" fmla="*/ 432163 h 311"/>
              <a:gd name="T24" fmla="*/ 405448 w 297"/>
              <a:gd name="T25" fmla="*/ 440514 h 311"/>
              <a:gd name="T26" fmla="*/ 470236 w 297"/>
              <a:gd name="T27" fmla="*/ 386232 h 311"/>
              <a:gd name="T28" fmla="*/ 526665 w 297"/>
              <a:gd name="T29" fmla="*/ 419636 h 311"/>
              <a:gd name="T30" fmla="*/ 200634 w 297"/>
              <a:gd name="T31" fmla="*/ 133616 h 311"/>
              <a:gd name="T32" fmla="*/ 257063 w 297"/>
              <a:gd name="T33" fmla="*/ 300635 h 311"/>
              <a:gd name="T34" fmla="*/ 257063 w 297"/>
              <a:gd name="T35" fmla="*/ 622147 h 311"/>
              <a:gd name="T36" fmla="*/ 227803 w 297"/>
              <a:gd name="T37" fmla="*/ 649288 h 311"/>
              <a:gd name="T38" fmla="*/ 27169 w 297"/>
              <a:gd name="T39" fmla="*/ 649288 h 311"/>
              <a:gd name="T40" fmla="*/ 0 w 297"/>
              <a:gd name="T41" fmla="*/ 622147 h 311"/>
              <a:gd name="T42" fmla="*/ 0 w 297"/>
              <a:gd name="T43" fmla="*/ 300635 h 311"/>
              <a:gd name="T44" fmla="*/ 56428 w 297"/>
              <a:gd name="T45" fmla="*/ 133616 h 311"/>
              <a:gd name="T46" fmla="*/ 200634 w 297"/>
              <a:gd name="T47" fmla="*/ 133616 h 311"/>
              <a:gd name="T48" fmla="*/ 217354 w 297"/>
              <a:gd name="T49" fmla="*/ 421724 h 311"/>
              <a:gd name="T50" fmla="*/ 217354 w 297"/>
              <a:gd name="T51" fmla="*/ 361179 h 311"/>
              <a:gd name="T52" fmla="*/ 158835 w 297"/>
              <a:gd name="T53" fmla="*/ 361179 h 311"/>
              <a:gd name="T54" fmla="*/ 158835 w 297"/>
              <a:gd name="T55" fmla="*/ 302723 h 311"/>
              <a:gd name="T56" fmla="*/ 98227 w 297"/>
              <a:gd name="T57" fmla="*/ 302723 h 311"/>
              <a:gd name="T58" fmla="*/ 98227 w 297"/>
              <a:gd name="T59" fmla="*/ 361179 h 311"/>
              <a:gd name="T60" fmla="*/ 39709 w 297"/>
              <a:gd name="T61" fmla="*/ 361179 h 311"/>
              <a:gd name="T62" fmla="*/ 39709 w 297"/>
              <a:gd name="T63" fmla="*/ 421724 h 311"/>
              <a:gd name="T64" fmla="*/ 98227 w 297"/>
              <a:gd name="T65" fmla="*/ 421724 h 311"/>
              <a:gd name="T66" fmla="*/ 98227 w 297"/>
              <a:gd name="T67" fmla="*/ 480181 h 311"/>
              <a:gd name="T68" fmla="*/ 158835 w 297"/>
              <a:gd name="T69" fmla="*/ 480181 h 311"/>
              <a:gd name="T70" fmla="*/ 158835 w 297"/>
              <a:gd name="T71" fmla="*/ 421724 h 311"/>
              <a:gd name="T72" fmla="*/ 217354 w 297"/>
              <a:gd name="T73" fmla="*/ 421724 h 311"/>
              <a:gd name="T74" fmla="*/ 62698 w 297"/>
              <a:gd name="T75" fmla="*/ 12526 h 311"/>
              <a:gd name="T76" fmla="*/ 75238 w 297"/>
              <a:gd name="T77" fmla="*/ 0 h 311"/>
              <a:gd name="T78" fmla="*/ 181825 w 297"/>
              <a:gd name="T79" fmla="*/ 0 h 311"/>
              <a:gd name="T80" fmla="*/ 194364 w 297"/>
              <a:gd name="T81" fmla="*/ 12526 h 311"/>
              <a:gd name="T82" fmla="*/ 194364 w 297"/>
              <a:gd name="T83" fmla="*/ 98124 h 311"/>
              <a:gd name="T84" fmla="*/ 181825 w 297"/>
              <a:gd name="T85" fmla="*/ 110650 h 311"/>
              <a:gd name="T86" fmla="*/ 75238 w 297"/>
              <a:gd name="T87" fmla="*/ 110650 h 311"/>
              <a:gd name="T88" fmla="*/ 62698 w 297"/>
              <a:gd name="T89" fmla="*/ 98124 h 311"/>
              <a:gd name="T90" fmla="*/ 62698 w 297"/>
              <a:gd name="T91" fmla="*/ 12526 h 3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7" h="311">
                <a:moveTo>
                  <a:pt x="252" y="201"/>
                </a:moveTo>
                <a:cubicBezTo>
                  <a:pt x="256" y="199"/>
                  <a:pt x="261" y="198"/>
                  <a:pt x="266" y="198"/>
                </a:cubicBezTo>
                <a:cubicBezTo>
                  <a:pt x="284" y="198"/>
                  <a:pt x="297" y="212"/>
                  <a:pt x="297" y="229"/>
                </a:cubicBezTo>
                <a:cubicBezTo>
                  <a:pt x="297" y="243"/>
                  <a:pt x="287" y="256"/>
                  <a:pt x="274" y="259"/>
                </a:cubicBezTo>
                <a:cubicBezTo>
                  <a:pt x="277" y="264"/>
                  <a:pt x="279" y="270"/>
                  <a:pt x="279" y="277"/>
                </a:cubicBezTo>
                <a:cubicBezTo>
                  <a:pt x="279" y="294"/>
                  <a:pt x="266" y="308"/>
                  <a:pt x="248" y="308"/>
                </a:cubicBezTo>
                <a:cubicBezTo>
                  <a:pt x="240" y="308"/>
                  <a:pt x="233" y="305"/>
                  <a:pt x="227" y="300"/>
                </a:cubicBezTo>
                <a:cubicBezTo>
                  <a:pt x="222" y="307"/>
                  <a:pt x="213" y="311"/>
                  <a:pt x="203" y="311"/>
                </a:cubicBezTo>
                <a:cubicBezTo>
                  <a:pt x="186" y="311"/>
                  <a:pt x="172" y="297"/>
                  <a:pt x="172" y="280"/>
                </a:cubicBezTo>
                <a:cubicBezTo>
                  <a:pt x="172" y="276"/>
                  <a:pt x="173" y="272"/>
                  <a:pt x="174" y="269"/>
                </a:cubicBezTo>
                <a:cubicBezTo>
                  <a:pt x="160" y="266"/>
                  <a:pt x="149" y="254"/>
                  <a:pt x="149" y="239"/>
                </a:cubicBezTo>
                <a:cubicBezTo>
                  <a:pt x="149" y="221"/>
                  <a:pt x="163" y="207"/>
                  <a:pt x="180" y="207"/>
                </a:cubicBezTo>
                <a:cubicBezTo>
                  <a:pt x="185" y="207"/>
                  <a:pt x="190" y="209"/>
                  <a:pt x="194" y="211"/>
                </a:cubicBezTo>
                <a:cubicBezTo>
                  <a:pt x="196" y="196"/>
                  <a:pt x="209" y="185"/>
                  <a:pt x="225" y="185"/>
                </a:cubicBezTo>
                <a:cubicBezTo>
                  <a:pt x="236" y="185"/>
                  <a:pt x="247" y="192"/>
                  <a:pt x="252" y="201"/>
                </a:cubicBezTo>
                <a:close/>
                <a:moveTo>
                  <a:pt x="96" y="64"/>
                </a:moveTo>
                <a:cubicBezTo>
                  <a:pt x="113" y="86"/>
                  <a:pt x="123" y="114"/>
                  <a:pt x="123" y="144"/>
                </a:cubicBezTo>
                <a:cubicBezTo>
                  <a:pt x="123" y="298"/>
                  <a:pt x="123" y="298"/>
                  <a:pt x="123" y="298"/>
                </a:cubicBezTo>
                <a:cubicBezTo>
                  <a:pt x="123" y="305"/>
                  <a:pt x="117" y="311"/>
                  <a:pt x="109" y="311"/>
                </a:cubicBezTo>
                <a:cubicBezTo>
                  <a:pt x="13" y="311"/>
                  <a:pt x="13" y="311"/>
                  <a:pt x="13" y="311"/>
                </a:cubicBezTo>
                <a:cubicBezTo>
                  <a:pt x="6" y="311"/>
                  <a:pt x="0" y="305"/>
                  <a:pt x="0" y="298"/>
                </a:cubicBezTo>
                <a:cubicBezTo>
                  <a:pt x="0" y="144"/>
                  <a:pt x="0" y="144"/>
                  <a:pt x="0" y="144"/>
                </a:cubicBezTo>
                <a:cubicBezTo>
                  <a:pt x="0" y="114"/>
                  <a:pt x="10" y="86"/>
                  <a:pt x="27" y="64"/>
                </a:cubicBezTo>
                <a:cubicBezTo>
                  <a:pt x="96" y="64"/>
                  <a:pt x="96" y="64"/>
                  <a:pt x="96" y="64"/>
                </a:cubicBezTo>
                <a:close/>
                <a:moveTo>
                  <a:pt x="104" y="202"/>
                </a:moveTo>
                <a:cubicBezTo>
                  <a:pt x="104" y="173"/>
                  <a:pt x="104" y="173"/>
                  <a:pt x="104" y="173"/>
                </a:cubicBezTo>
                <a:cubicBezTo>
                  <a:pt x="76" y="173"/>
                  <a:pt x="76" y="173"/>
                  <a:pt x="76" y="173"/>
                </a:cubicBezTo>
                <a:cubicBezTo>
                  <a:pt x="76" y="145"/>
                  <a:pt x="76" y="145"/>
                  <a:pt x="76" y="145"/>
                </a:cubicBezTo>
                <a:cubicBezTo>
                  <a:pt x="47" y="145"/>
                  <a:pt x="47" y="145"/>
                  <a:pt x="47" y="145"/>
                </a:cubicBezTo>
                <a:cubicBezTo>
                  <a:pt x="47" y="173"/>
                  <a:pt x="47" y="173"/>
                  <a:pt x="47" y="173"/>
                </a:cubicBezTo>
                <a:cubicBezTo>
                  <a:pt x="19" y="173"/>
                  <a:pt x="19" y="173"/>
                  <a:pt x="19" y="173"/>
                </a:cubicBezTo>
                <a:cubicBezTo>
                  <a:pt x="19" y="202"/>
                  <a:pt x="19" y="202"/>
                  <a:pt x="19" y="202"/>
                </a:cubicBezTo>
                <a:cubicBezTo>
                  <a:pt x="47" y="202"/>
                  <a:pt x="47" y="202"/>
                  <a:pt x="47" y="202"/>
                </a:cubicBezTo>
                <a:cubicBezTo>
                  <a:pt x="47" y="230"/>
                  <a:pt x="47" y="230"/>
                  <a:pt x="47" y="230"/>
                </a:cubicBezTo>
                <a:cubicBezTo>
                  <a:pt x="76" y="230"/>
                  <a:pt x="76" y="230"/>
                  <a:pt x="76" y="230"/>
                </a:cubicBezTo>
                <a:cubicBezTo>
                  <a:pt x="76" y="202"/>
                  <a:pt x="76" y="202"/>
                  <a:pt x="76" y="202"/>
                </a:cubicBezTo>
                <a:cubicBezTo>
                  <a:pt x="104" y="202"/>
                  <a:pt x="104" y="202"/>
                  <a:pt x="104" y="202"/>
                </a:cubicBezTo>
                <a:close/>
                <a:moveTo>
                  <a:pt x="30" y="6"/>
                </a:moveTo>
                <a:cubicBezTo>
                  <a:pt x="30" y="3"/>
                  <a:pt x="32" y="0"/>
                  <a:pt x="36" y="0"/>
                </a:cubicBezTo>
                <a:cubicBezTo>
                  <a:pt x="87" y="0"/>
                  <a:pt x="87" y="0"/>
                  <a:pt x="87" y="0"/>
                </a:cubicBezTo>
                <a:cubicBezTo>
                  <a:pt x="90" y="0"/>
                  <a:pt x="93" y="3"/>
                  <a:pt x="93" y="6"/>
                </a:cubicBezTo>
                <a:cubicBezTo>
                  <a:pt x="93" y="47"/>
                  <a:pt x="93" y="47"/>
                  <a:pt x="93" y="47"/>
                </a:cubicBezTo>
                <a:cubicBezTo>
                  <a:pt x="93" y="50"/>
                  <a:pt x="90" y="53"/>
                  <a:pt x="87" y="53"/>
                </a:cubicBezTo>
                <a:cubicBezTo>
                  <a:pt x="36" y="53"/>
                  <a:pt x="36" y="53"/>
                  <a:pt x="36" y="53"/>
                </a:cubicBezTo>
                <a:cubicBezTo>
                  <a:pt x="32" y="53"/>
                  <a:pt x="30" y="50"/>
                  <a:pt x="30" y="47"/>
                </a:cubicBezTo>
                <a:cubicBezTo>
                  <a:pt x="30" y="6"/>
                  <a:pt x="30" y="6"/>
                  <a:pt x="3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45" name="Freeform 9"/>
          <p:cNvSpPr>
            <a:spLocks noChangeArrowheads="1"/>
          </p:cNvSpPr>
          <p:nvPr/>
        </p:nvSpPr>
        <p:spPr bwMode="auto">
          <a:xfrm>
            <a:off x="3317875" y="1538288"/>
            <a:ext cx="838200" cy="839787"/>
          </a:xfrm>
          <a:custGeom>
            <a:avLst/>
            <a:gdLst>
              <a:gd name="T0" fmla="*/ 0 w 402"/>
              <a:gd name="T1" fmla="*/ 94006 h 402"/>
              <a:gd name="T2" fmla="*/ 93828 w 402"/>
              <a:gd name="T3" fmla="*/ 0 h 402"/>
              <a:gd name="T4" fmla="*/ 744372 w 402"/>
              <a:gd name="T5" fmla="*/ 0 h 402"/>
              <a:gd name="T6" fmla="*/ 838200 w 402"/>
              <a:gd name="T7" fmla="*/ 94006 h 402"/>
              <a:gd name="T8" fmla="*/ 838200 w 402"/>
              <a:gd name="T9" fmla="*/ 745781 h 402"/>
              <a:gd name="T10" fmla="*/ 744372 w 402"/>
              <a:gd name="T11" fmla="*/ 839787 h 402"/>
              <a:gd name="T12" fmla="*/ 93828 w 402"/>
              <a:gd name="T13" fmla="*/ 839787 h 402"/>
              <a:gd name="T14" fmla="*/ 0 w 402"/>
              <a:gd name="T15" fmla="*/ 745781 h 402"/>
              <a:gd name="T16" fmla="*/ 0 w 402"/>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46" name="Freeform 10"/>
          <p:cNvSpPr>
            <a:spLocks noEditPoints="1" noChangeArrowheads="1"/>
          </p:cNvSpPr>
          <p:nvPr/>
        </p:nvSpPr>
        <p:spPr bwMode="auto">
          <a:xfrm>
            <a:off x="3384550" y="1604963"/>
            <a:ext cx="704850" cy="706437"/>
          </a:xfrm>
          <a:custGeom>
            <a:avLst/>
            <a:gdLst>
              <a:gd name="T0" fmla="*/ 225218 w 338"/>
              <a:gd name="T1" fmla="*/ 290517 h 338"/>
              <a:gd name="T2" fmla="*/ 356596 w 338"/>
              <a:gd name="T3" fmla="*/ 482802 h 338"/>
              <a:gd name="T4" fmla="*/ 479632 w 338"/>
              <a:gd name="T5" fmla="*/ 415920 h 338"/>
              <a:gd name="T6" fmla="*/ 348254 w 338"/>
              <a:gd name="T7" fmla="*/ 225725 h 338"/>
              <a:gd name="T8" fmla="*/ 175170 w 338"/>
              <a:gd name="T9" fmla="*/ 81512 h 338"/>
              <a:gd name="T10" fmla="*/ 204365 w 338"/>
              <a:gd name="T11" fmla="*/ 108683 h 338"/>
              <a:gd name="T12" fmla="*/ 175170 w 338"/>
              <a:gd name="T13" fmla="*/ 81512 h 338"/>
              <a:gd name="T14" fmla="*/ 127207 w 338"/>
              <a:gd name="T15" fmla="*/ 156754 h 338"/>
              <a:gd name="T16" fmla="*/ 156402 w 338"/>
              <a:gd name="T17" fmla="*/ 129583 h 338"/>
              <a:gd name="T18" fmla="*/ 81329 w 338"/>
              <a:gd name="T19" fmla="*/ 175564 h 338"/>
              <a:gd name="T20" fmla="*/ 108438 w 338"/>
              <a:gd name="T21" fmla="*/ 204825 h 338"/>
              <a:gd name="T22" fmla="*/ 81329 w 338"/>
              <a:gd name="T23" fmla="*/ 175564 h 338"/>
              <a:gd name="T24" fmla="*/ 216877 w 338"/>
              <a:gd name="T25" fmla="*/ 150484 h 338"/>
              <a:gd name="T26" fmla="*/ 243987 w 338"/>
              <a:gd name="T27" fmla="*/ 121223 h 338"/>
              <a:gd name="T28" fmla="*/ 168914 w 338"/>
              <a:gd name="T29" fmla="*/ 169294 h 338"/>
              <a:gd name="T30" fmla="*/ 198109 w 338"/>
              <a:gd name="T31" fmla="*/ 198555 h 338"/>
              <a:gd name="T32" fmla="*/ 168914 w 338"/>
              <a:gd name="T33" fmla="*/ 169294 h 338"/>
              <a:gd name="T34" fmla="*/ 120951 w 338"/>
              <a:gd name="T35" fmla="*/ 246626 h 338"/>
              <a:gd name="T36" fmla="*/ 150146 w 338"/>
              <a:gd name="T37" fmla="*/ 217365 h 338"/>
              <a:gd name="T38" fmla="*/ 256499 w 338"/>
              <a:gd name="T39" fmla="*/ 163024 h 338"/>
              <a:gd name="T40" fmla="*/ 285694 w 338"/>
              <a:gd name="T41" fmla="*/ 192285 h 338"/>
              <a:gd name="T42" fmla="*/ 256499 w 338"/>
              <a:gd name="T43" fmla="*/ 163024 h 338"/>
              <a:gd name="T44" fmla="*/ 208536 w 338"/>
              <a:gd name="T45" fmla="*/ 238266 h 338"/>
              <a:gd name="T46" fmla="*/ 237730 w 338"/>
              <a:gd name="T47" fmla="*/ 211095 h 338"/>
              <a:gd name="T48" fmla="*/ 162658 w 338"/>
              <a:gd name="T49" fmla="*/ 257076 h 338"/>
              <a:gd name="T50" fmla="*/ 189767 w 338"/>
              <a:gd name="T51" fmla="*/ 286337 h 338"/>
              <a:gd name="T52" fmla="*/ 162658 w 338"/>
              <a:gd name="T53" fmla="*/ 257076 h 338"/>
              <a:gd name="T54" fmla="*/ 515083 w 338"/>
              <a:gd name="T55" fmla="*/ 449361 h 338"/>
              <a:gd name="T56" fmla="*/ 544278 w 338"/>
              <a:gd name="T57" fmla="*/ 420100 h 338"/>
              <a:gd name="T58" fmla="*/ 467120 w 338"/>
              <a:gd name="T59" fmla="*/ 468171 h 338"/>
              <a:gd name="T60" fmla="*/ 496314 w 338"/>
              <a:gd name="T61" fmla="*/ 497432 h 338"/>
              <a:gd name="T62" fmla="*/ 467120 w 338"/>
              <a:gd name="T63" fmla="*/ 468171 h 338"/>
              <a:gd name="T64" fmla="*/ 419156 w 338"/>
              <a:gd name="T65" fmla="*/ 545503 h 338"/>
              <a:gd name="T66" fmla="*/ 448351 w 338"/>
              <a:gd name="T67" fmla="*/ 516242 h 338"/>
              <a:gd name="T68" fmla="*/ 554704 w 338"/>
              <a:gd name="T69" fmla="*/ 461901 h 338"/>
              <a:gd name="T70" fmla="*/ 583899 w 338"/>
              <a:gd name="T71" fmla="*/ 491162 h 338"/>
              <a:gd name="T72" fmla="*/ 554704 w 338"/>
              <a:gd name="T73" fmla="*/ 461901 h 338"/>
              <a:gd name="T74" fmla="*/ 508827 w 338"/>
              <a:gd name="T75" fmla="*/ 537143 h 338"/>
              <a:gd name="T76" fmla="*/ 535936 w 338"/>
              <a:gd name="T77" fmla="*/ 509972 h 338"/>
              <a:gd name="T78" fmla="*/ 460863 w 338"/>
              <a:gd name="T79" fmla="*/ 555953 h 338"/>
              <a:gd name="T80" fmla="*/ 487973 w 338"/>
              <a:gd name="T81" fmla="*/ 585214 h 338"/>
              <a:gd name="T82" fmla="*/ 460863 w 338"/>
              <a:gd name="T83" fmla="*/ 555953 h 338"/>
              <a:gd name="T84" fmla="*/ 596412 w 338"/>
              <a:gd name="T85" fmla="*/ 530873 h 338"/>
              <a:gd name="T86" fmla="*/ 625607 w 338"/>
              <a:gd name="T87" fmla="*/ 501612 h 338"/>
              <a:gd name="T88" fmla="*/ 548448 w 338"/>
              <a:gd name="T89" fmla="*/ 549683 h 338"/>
              <a:gd name="T90" fmla="*/ 577643 w 338"/>
              <a:gd name="T91" fmla="*/ 578944 h 338"/>
              <a:gd name="T92" fmla="*/ 548448 w 338"/>
              <a:gd name="T93" fmla="*/ 549683 h 338"/>
              <a:gd name="T94" fmla="*/ 500485 w 338"/>
              <a:gd name="T95" fmla="*/ 627015 h 338"/>
              <a:gd name="T96" fmla="*/ 529680 w 338"/>
              <a:gd name="T97" fmla="*/ 597754 h 338"/>
              <a:gd name="T98" fmla="*/ 131377 w 338"/>
              <a:gd name="T99" fmla="*/ 27171 h 338"/>
              <a:gd name="T100" fmla="*/ 679826 w 338"/>
              <a:gd name="T101" fmla="*/ 478622 h 338"/>
              <a:gd name="T102" fmla="*/ 573473 w 338"/>
              <a:gd name="T103" fmla="*/ 681356 h 338"/>
              <a:gd name="T104" fmla="*/ 27110 w 338"/>
              <a:gd name="T105" fmla="*/ 229906 h 338"/>
              <a:gd name="T106" fmla="*/ 131377 w 338"/>
              <a:gd name="T107" fmla="*/ 27171 h 3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8" h="338">
                <a:moveTo>
                  <a:pt x="139" y="108"/>
                </a:moveTo>
                <a:cubicBezTo>
                  <a:pt x="108" y="139"/>
                  <a:pt x="108" y="139"/>
                  <a:pt x="108" y="139"/>
                </a:cubicBezTo>
                <a:cubicBezTo>
                  <a:pt x="100" y="147"/>
                  <a:pt x="100" y="160"/>
                  <a:pt x="108" y="167"/>
                </a:cubicBezTo>
                <a:cubicBezTo>
                  <a:pt x="171" y="231"/>
                  <a:pt x="171" y="231"/>
                  <a:pt x="171" y="231"/>
                </a:cubicBezTo>
                <a:cubicBezTo>
                  <a:pt x="179" y="238"/>
                  <a:pt x="191" y="238"/>
                  <a:pt x="199" y="231"/>
                </a:cubicBezTo>
                <a:cubicBezTo>
                  <a:pt x="230" y="199"/>
                  <a:pt x="230" y="199"/>
                  <a:pt x="230" y="199"/>
                </a:cubicBezTo>
                <a:cubicBezTo>
                  <a:pt x="238" y="191"/>
                  <a:pt x="238" y="179"/>
                  <a:pt x="230" y="171"/>
                </a:cubicBezTo>
                <a:cubicBezTo>
                  <a:pt x="167" y="108"/>
                  <a:pt x="167" y="108"/>
                  <a:pt x="167" y="108"/>
                </a:cubicBezTo>
                <a:cubicBezTo>
                  <a:pt x="159" y="100"/>
                  <a:pt x="147" y="100"/>
                  <a:pt x="139" y="108"/>
                </a:cubicBezTo>
                <a:close/>
                <a:moveTo>
                  <a:pt x="84" y="39"/>
                </a:moveTo>
                <a:cubicBezTo>
                  <a:pt x="80" y="43"/>
                  <a:pt x="80" y="49"/>
                  <a:pt x="84" y="52"/>
                </a:cubicBezTo>
                <a:cubicBezTo>
                  <a:pt x="88" y="56"/>
                  <a:pt x="94" y="56"/>
                  <a:pt x="98" y="52"/>
                </a:cubicBezTo>
                <a:cubicBezTo>
                  <a:pt x="102" y="49"/>
                  <a:pt x="102" y="43"/>
                  <a:pt x="98" y="39"/>
                </a:cubicBezTo>
                <a:cubicBezTo>
                  <a:pt x="94" y="35"/>
                  <a:pt x="88" y="35"/>
                  <a:pt x="84" y="39"/>
                </a:cubicBezTo>
                <a:close/>
                <a:moveTo>
                  <a:pt x="61" y="62"/>
                </a:moveTo>
                <a:cubicBezTo>
                  <a:pt x="58" y="65"/>
                  <a:pt x="58" y="71"/>
                  <a:pt x="61" y="75"/>
                </a:cubicBezTo>
                <a:cubicBezTo>
                  <a:pt x="65" y="79"/>
                  <a:pt x="71" y="79"/>
                  <a:pt x="75" y="75"/>
                </a:cubicBezTo>
                <a:cubicBezTo>
                  <a:pt x="79" y="71"/>
                  <a:pt x="79" y="65"/>
                  <a:pt x="75" y="62"/>
                </a:cubicBezTo>
                <a:cubicBezTo>
                  <a:pt x="71" y="58"/>
                  <a:pt x="65" y="58"/>
                  <a:pt x="61" y="62"/>
                </a:cubicBezTo>
                <a:close/>
                <a:moveTo>
                  <a:pt x="39" y="84"/>
                </a:moveTo>
                <a:cubicBezTo>
                  <a:pt x="35" y="88"/>
                  <a:pt x="35" y="94"/>
                  <a:pt x="39" y="98"/>
                </a:cubicBezTo>
                <a:cubicBezTo>
                  <a:pt x="42" y="102"/>
                  <a:pt x="49" y="102"/>
                  <a:pt x="52" y="98"/>
                </a:cubicBezTo>
                <a:cubicBezTo>
                  <a:pt x="56" y="94"/>
                  <a:pt x="56" y="88"/>
                  <a:pt x="52" y="84"/>
                </a:cubicBezTo>
                <a:cubicBezTo>
                  <a:pt x="49" y="80"/>
                  <a:pt x="42" y="80"/>
                  <a:pt x="39" y="84"/>
                </a:cubicBezTo>
                <a:close/>
                <a:moveTo>
                  <a:pt x="104" y="58"/>
                </a:moveTo>
                <a:cubicBezTo>
                  <a:pt x="100" y="62"/>
                  <a:pt x="100" y="68"/>
                  <a:pt x="104" y="72"/>
                </a:cubicBezTo>
                <a:cubicBezTo>
                  <a:pt x="107" y="76"/>
                  <a:pt x="114" y="76"/>
                  <a:pt x="117" y="72"/>
                </a:cubicBezTo>
                <a:cubicBezTo>
                  <a:pt x="121" y="68"/>
                  <a:pt x="121" y="62"/>
                  <a:pt x="117" y="58"/>
                </a:cubicBezTo>
                <a:cubicBezTo>
                  <a:pt x="114" y="54"/>
                  <a:pt x="107" y="54"/>
                  <a:pt x="104" y="58"/>
                </a:cubicBezTo>
                <a:close/>
                <a:moveTo>
                  <a:pt x="81" y="81"/>
                </a:moveTo>
                <a:cubicBezTo>
                  <a:pt x="77" y="85"/>
                  <a:pt x="77" y="91"/>
                  <a:pt x="81" y="95"/>
                </a:cubicBezTo>
                <a:cubicBezTo>
                  <a:pt x="85" y="99"/>
                  <a:pt x="91" y="99"/>
                  <a:pt x="95" y="95"/>
                </a:cubicBezTo>
                <a:cubicBezTo>
                  <a:pt x="98" y="91"/>
                  <a:pt x="98" y="85"/>
                  <a:pt x="95" y="81"/>
                </a:cubicBezTo>
                <a:cubicBezTo>
                  <a:pt x="91" y="77"/>
                  <a:pt x="85" y="77"/>
                  <a:pt x="81" y="81"/>
                </a:cubicBezTo>
                <a:close/>
                <a:moveTo>
                  <a:pt x="58" y="104"/>
                </a:moveTo>
                <a:cubicBezTo>
                  <a:pt x="54" y="108"/>
                  <a:pt x="54" y="114"/>
                  <a:pt x="58" y="118"/>
                </a:cubicBezTo>
                <a:cubicBezTo>
                  <a:pt x="62" y="121"/>
                  <a:pt x="68" y="121"/>
                  <a:pt x="72" y="118"/>
                </a:cubicBezTo>
                <a:cubicBezTo>
                  <a:pt x="76" y="114"/>
                  <a:pt x="76" y="108"/>
                  <a:pt x="72" y="104"/>
                </a:cubicBezTo>
                <a:cubicBezTo>
                  <a:pt x="68" y="100"/>
                  <a:pt x="62" y="100"/>
                  <a:pt x="58" y="104"/>
                </a:cubicBezTo>
                <a:close/>
                <a:moveTo>
                  <a:pt x="123" y="78"/>
                </a:moveTo>
                <a:cubicBezTo>
                  <a:pt x="119" y="82"/>
                  <a:pt x="119" y="88"/>
                  <a:pt x="123" y="92"/>
                </a:cubicBezTo>
                <a:cubicBezTo>
                  <a:pt x="127" y="95"/>
                  <a:pt x="133" y="95"/>
                  <a:pt x="137" y="92"/>
                </a:cubicBezTo>
                <a:cubicBezTo>
                  <a:pt x="141" y="88"/>
                  <a:pt x="141" y="82"/>
                  <a:pt x="137" y="78"/>
                </a:cubicBezTo>
                <a:cubicBezTo>
                  <a:pt x="133" y="74"/>
                  <a:pt x="127" y="74"/>
                  <a:pt x="123" y="78"/>
                </a:cubicBezTo>
                <a:close/>
                <a:moveTo>
                  <a:pt x="100" y="101"/>
                </a:moveTo>
                <a:cubicBezTo>
                  <a:pt x="97" y="104"/>
                  <a:pt x="97" y="110"/>
                  <a:pt x="100" y="114"/>
                </a:cubicBezTo>
                <a:cubicBezTo>
                  <a:pt x="104" y="118"/>
                  <a:pt x="110" y="118"/>
                  <a:pt x="114" y="114"/>
                </a:cubicBezTo>
                <a:cubicBezTo>
                  <a:pt x="118" y="110"/>
                  <a:pt x="118" y="104"/>
                  <a:pt x="114" y="101"/>
                </a:cubicBezTo>
                <a:cubicBezTo>
                  <a:pt x="110" y="97"/>
                  <a:pt x="104" y="97"/>
                  <a:pt x="100" y="101"/>
                </a:cubicBezTo>
                <a:close/>
                <a:moveTo>
                  <a:pt x="78" y="123"/>
                </a:moveTo>
                <a:cubicBezTo>
                  <a:pt x="74" y="127"/>
                  <a:pt x="74" y="133"/>
                  <a:pt x="78" y="137"/>
                </a:cubicBezTo>
                <a:cubicBezTo>
                  <a:pt x="81" y="141"/>
                  <a:pt x="88" y="141"/>
                  <a:pt x="91" y="137"/>
                </a:cubicBezTo>
                <a:cubicBezTo>
                  <a:pt x="95" y="133"/>
                  <a:pt x="95" y="127"/>
                  <a:pt x="91" y="123"/>
                </a:cubicBezTo>
                <a:cubicBezTo>
                  <a:pt x="88" y="120"/>
                  <a:pt x="81" y="120"/>
                  <a:pt x="78" y="123"/>
                </a:cubicBezTo>
                <a:close/>
                <a:moveTo>
                  <a:pt x="247" y="201"/>
                </a:moveTo>
                <a:cubicBezTo>
                  <a:pt x="243" y="205"/>
                  <a:pt x="243" y="211"/>
                  <a:pt x="247" y="215"/>
                </a:cubicBezTo>
                <a:cubicBezTo>
                  <a:pt x="251" y="219"/>
                  <a:pt x="257" y="219"/>
                  <a:pt x="261" y="215"/>
                </a:cubicBezTo>
                <a:cubicBezTo>
                  <a:pt x="264" y="211"/>
                  <a:pt x="264" y="205"/>
                  <a:pt x="261" y="201"/>
                </a:cubicBezTo>
                <a:cubicBezTo>
                  <a:pt x="257" y="198"/>
                  <a:pt x="251" y="198"/>
                  <a:pt x="247" y="201"/>
                </a:cubicBezTo>
                <a:close/>
                <a:moveTo>
                  <a:pt x="224" y="224"/>
                </a:moveTo>
                <a:cubicBezTo>
                  <a:pt x="220" y="228"/>
                  <a:pt x="220" y="234"/>
                  <a:pt x="224" y="238"/>
                </a:cubicBezTo>
                <a:cubicBezTo>
                  <a:pt x="228" y="242"/>
                  <a:pt x="234" y="242"/>
                  <a:pt x="238" y="238"/>
                </a:cubicBezTo>
                <a:cubicBezTo>
                  <a:pt x="242" y="234"/>
                  <a:pt x="242" y="228"/>
                  <a:pt x="238" y="224"/>
                </a:cubicBezTo>
                <a:cubicBezTo>
                  <a:pt x="234" y="220"/>
                  <a:pt x="228" y="220"/>
                  <a:pt x="224" y="224"/>
                </a:cubicBezTo>
                <a:close/>
                <a:moveTo>
                  <a:pt x="201" y="247"/>
                </a:moveTo>
                <a:cubicBezTo>
                  <a:pt x="197" y="251"/>
                  <a:pt x="197" y="257"/>
                  <a:pt x="201" y="261"/>
                </a:cubicBezTo>
                <a:cubicBezTo>
                  <a:pt x="205" y="264"/>
                  <a:pt x="211" y="264"/>
                  <a:pt x="215" y="261"/>
                </a:cubicBezTo>
                <a:cubicBezTo>
                  <a:pt x="219" y="257"/>
                  <a:pt x="219" y="251"/>
                  <a:pt x="215" y="247"/>
                </a:cubicBezTo>
                <a:cubicBezTo>
                  <a:pt x="211" y="243"/>
                  <a:pt x="205" y="243"/>
                  <a:pt x="201" y="247"/>
                </a:cubicBezTo>
                <a:close/>
                <a:moveTo>
                  <a:pt x="266" y="221"/>
                </a:moveTo>
                <a:cubicBezTo>
                  <a:pt x="262" y="225"/>
                  <a:pt x="262" y="231"/>
                  <a:pt x="266" y="235"/>
                </a:cubicBezTo>
                <a:cubicBezTo>
                  <a:pt x="270" y="238"/>
                  <a:pt x="276" y="238"/>
                  <a:pt x="280" y="235"/>
                </a:cubicBezTo>
                <a:cubicBezTo>
                  <a:pt x="284" y="231"/>
                  <a:pt x="284" y="225"/>
                  <a:pt x="280" y="221"/>
                </a:cubicBezTo>
                <a:cubicBezTo>
                  <a:pt x="276" y="217"/>
                  <a:pt x="270" y="217"/>
                  <a:pt x="266" y="221"/>
                </a:cubicBezTo>
                <a:close/>
                <a:moveTo>
                  <a:pt x="244" y="244"/>
                </a:moveTo>
                <a:cubicBezTo>
                  <a:pt x="240" y="247"/>
                  <a:pt x="240" y="254"/>
                  <a:pt x="244" y="257"/>
                </a:cubicBezTo>
                <a:cubicBezTo>
                  <a:pt x="247" y="261"/>
                  <a:pt x="253" y="261"/>
                  <a:pt x="257" y="257"/>
                </a:cubicBezTo>
                <a:cubicBezTo>
                  <a:pt x="261" y="254"/>
                  <a:pt x="261" y="247"/>
                  <a:pt x="257" y="244"/>
                </a:cubicBezTo>
                <a:cubicBezTo>
                  <a:pt x="253" y="240"/>
                  <a:pt x="247" y="240"/>
                  <a:pt x="244" y="244"/>
                </a:cubicBezTo>
                <a:close/>
                <a:moveTo>
                  <a:pt x="221" y="266"/>
                </a:moveTo>
                <a:cubicBezTo>
                  <a:pt x="217" y="270"/>
                  <a:pt x="217" y="276"/>
                  <a:pt x="221" y="280"/>
                </a:cubicBezTo>
                <a:cubicBezTo>
                  <a:pt x="225" y="284"/>
                  <a:pt x="231" y="284"/>
                  <a:pt x="234" y="280"/>
                </a:cubicBezTo>
                <a:cubicBezTo>
                  <a:pt x="238" y="276"/>
                  <a:pt x="238" y="270"/>
                  <a:pt x="234" y="266"/>
                </a:cubicBezTo>
                <a:cubicBezTo>
                  <a:pt x="231" y="263"/>
                  <a:pt x="225" y="263"/>
                  <a:pt x="221" y="266"/>
                </a:cubicBezTo>
                <a:close/>
                <a:moveTo>
                  <a:pt x="286" y="240"/>
                </a:moveTo>
                <a:cubicBezTo>
                  <a:pt x="282" y="244"/>
                  <a:pt x="282" y="250"/>
                  <a:pt x="286" y="254"/>
                </a:cubicBezTo>
                <a:cubicBezTo>
                  <a:pt x="290" y="258"/>
                  <a:pt x="296" y="258"/>
                  <a:pt x="300" y="254"/>
                </a:cubicBezTo>
                <a:cubicBezTo>
                  <a:pt x="303" y="250"/>
                  <a:pt x="303" y="244"/>
                  <a:pt x="300" y="240"/>
                </a:cubicBezTo>
                <a:cubicBezTo>
                  <a:pt x="296" y="237"/>
                  <a:pt x="290" y="237"/>
                  <a:pt x="286" y="240"/>
                </a:cubicBezTo>
                <a:close/>
                <a:moveTo>
                  <a:pt x="263" y="263"/>
                </a:moveTo>
                <a:cubicBezTo>
                  <a:pt x="259" y="267"/>
                  <a:pt x="259" y="273"/>
                  <a:pt x="263" y="277"/>
                </a:cubicBezTo>
                <a:cubicBezTo>
                  <a:pt x="267" y="281"/>
                  <a:pt x="273" y="281"/>
                  <a:pt x="277" y="277"/>
                </a:cubicBezTo>
                <a:cubicBezTo>
                  <a:pt x="281" y="273"/>
                  <a:pt x="281" y="267"/>
                  <a:pt x="277" y="263"/>
                </a:cubicBezTo>
                <a:cubicBezTo>
                  <a:pt x="273" y="259"/>
                  <a:pt x="267" y="259"/>
                  <a:pt x="263" y="263"/>
                </a:cubicBezTo>
                <a:close/>
                <a:moveTo>
                  <a:pt x="240" y="286"/>
                </a:moveTo>
                <a:cubicBezTo>
                  <a:pt x="236" y="290"/>
                  <a:pt x="236" y="296"/>
                  <a:pt x="240" y="300"/>
                </a:cubicBezTo>
                <a:cubicBezTo>
                  <a:pt x="244" y="303"/>
                  <a:pt x="250" y="303"/>
                  <a:pt x="254" y="300"/>
                </a:cubicBezTo>
                <a:cubicBezTo>
                  <a:pt x="258" y="296"/>
                  <a:pt x="258" y="290"/>
                  <a:pt x="254" y="286"/>
                </a:cubicBezTo>
                <a:cubicBezTo>
                  <a:pt x="250" y="282"/>
                  <a:pt x="244" y="282"/>
                  <a:pt x="240" y="286"/>
                </a:cubicBezTo>
                <a:close/>
                <a:moveTo>
                  <a:pt x="63" y="13"/>
                </a:moveTo>
                <a:cubicBezTo>
                  <a:pt x="76" y="0"/>
                  <a:pt x="97" y="0"/>
                  <a:pt x="110" y="13"/>
                </a:cubicBezTo>
                <a:cubicBezTo>
                  <a:pt x="326" y="229"/>
                  <a:pt x="326" y="229"/>
                  <a:pt x="326" y="229"/>
                </a:cubicBezTo>
                <a:cubicBezTo>
                  <a:pt x="338" y="241"/>
                  <a:pt x="338" y="262"/>
                  <a:pt x="326" y="275"/>
                </a:cubicBezTo>
                <a:cubicBezTo>
                  <a:pt x="275" y="326"/>
                  <a:pt x="275" y="326"/>
                  <a:pt x="275" y="326"/>
                </a:cubicBezTo>
                <a:cubicBezTo>
                  <a:pt x="262" y="338"/>
                  <a:pt x="241" y="338"/>
                  <a:pt x="229" y="326"/>
                </a:cubicBezTo>
                <a:cubicBezTo>
                  <a:pt x="13" y="110"/>
                  <a:pt x="13" y="110"/>
                  <a:pt x="13" y="110"/>
                </a:cubicBezTo>
                <a:cubicBezTo>
                  <a:pt x="0" y="97"/>
                  <a:pt x="0" y="76"/>
                  <a:pt x="13" y="64"/>
                </a:cubicBezTo>
                <a:cubicBezTo>
                  <a:pt x="63" y="13"/>
                  <a:pt x="63" y="13"/>
                  <a:pt x="6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47" name="Freeform 11"/>
          <p:cNvSpPr>
            <a:spLocks noChangeArrowheads="1"/>
          </p:cNvSpPr>
          <p:nvPr/>
        </p:nvSpPr>
        <p:spPr bwMode="auto">
          <a:xfrm>
            <a:off x="4235450" y="2455863"/>
            <a:ext cx="841375" cy="841375"/>
          </a:xfrm>
          <a:custGeom>
            <a:avLst/>
            <a:gdLst>
              <a:gd name="T0" fmla="*/ 0 w 403"/>
              <a:gd name="T1" fmla="*/ 96038 h 403"/>
              <a:gd name="T2" fmla="*/ 96038 w 403"/>
              <a:gd name="T3" fmla="*/ 0 h 403"/>
              <a:gd name="T4" fmla="*/ 745337 w 403"/>
              <a:gd name="T5" fmla="*/ 0 h 403"/>
              <a:gd name="T6" fmla="*/ 841375 w 403"/>
              <a:gd name="T7" fmla="*/ 96038 h 403"/>
              <a:gd name="T8" fmla="*/ 841375 w 403"/>
              <a:gd name="T9" fmla="*/ 745337 h 403"/>
              <a:gd name="T10" fmla="*/ 745337 w 403"/>
              <a:gd name="T11" fmla="*/ 841375 h 403"/>
              <a:gd name="T12" fmla="*/ 96038 w 403"/>
              <a:gd name="T13" fmla="*/ 841375 h 403"/>
              <a:gd name="T14" fmla="*/ 0 w 403"/>
              <a:gd name="T15" fmla="*/ 745337 h 403"/>
              <a:gd name="T16" fmla="*/ 0 w 403"/>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3">
                <a:moveTo>
                  <a:pt x="0" y="46"/>
                </a:moveTo>
                <a:cubicBezTo>
                  <a:pt x="0" y="21"/>
                  <a:pt x="21" y="0"/>
                  <a:pt x="46" y="0"/>
                </a:cubicBezTo>
                <a:cubicBezTo>
                  <a:pt x="357" y="0"/>
                  <a:pt x="357" y="0"/>
                  <a:pt x="357" y="0"/>
                </a:cubicBezTo>
                <a:cubicBezTo>
                  <a:pt x="382" y="0"/>
                  <a:pt x="403" y="21"/>
                  <a:pt x="403" y="46"/>
                </a:cubicBezTo>
                <a:cubicBezTo>
                  <a:pt x="403" y="357"/>
                  <a:pt x="403" y="357"/>
                  <a:pt x="403" y="357"/>
                </a:cubicBezTo>
                <a:cubicBezTo>
                  <a:pt x="403" y="383"/>
                  <a:pt x="382" y="403"/>
                  <a:pt x="357" y="403"/>
                </a:cubicBezTo>
                <a:cubicBezTo>
                  <a:pt x="46" y="403"/>
                  <a:pt x="46" y="403"/>
                  <a:pt x="46" y="403"/>
                </a:cubicBezTo>
                <a:cubicBezTo>
                  <a:pt x="21" y="403"/>
                  <a:pt x="0" y="383"/>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48" name="Freeform 12"/>
          <p:cNvSpPr>
            <a:spLocks noChangeArrowheads="1"/>
          </p:cNvSpPr>
          <p:nvPr/>
        </p:nvSpPr>
        <p:spPr bwMode="auto">
          <a:xfrm>
            <a:off x="4395788" y="2617788"/>
            <a:ext cx="519112" cy="519112"/>
          </a:xfrm>
          <a:custGeom>
            <a:avLst/>
            <a:gdLst>
              <a:gd name="T0" fmla="*/ 163465 w 470"/>
              <a:gd name="T1" fmla="*/ 519112 h 470"/>
              <a:gd name="T2" fmla="*/ 163465 w 470"/>
              <a:gd name="T3" fmla="*/ 355647 h 470"/>
              <a:gd name="T4" fmla="*/ 0 w 470"/>
              <a:gd name="T5" fmla="*/ 355647 h 470"/>
              <a:gd name="T6" fmla="*/ 0 w 470"/>
              <a:gd name="T7" fmla="*/ 162361 h 470"/>
              <a:gd name="T8" fmla="*/ 163465 w 470"/>
              <a:gd name="T9" fmla="*/ 162361 h 470"/>
              <a:gd name="T10" fmla="*/ 163465 w 470"/>
              <a:gd name="T11" fmla="*/ 0 h 470"/>
              <a:gd name="T12" fmla="*/ 356751 w 470"/>
              <a:gd name="T13" fmla="*/ 0 h 470"/>
              <a:gd name="T14" fmla="*/ 356751 w 470"/>
              <a:gd name="T15" fmla="*/ 162361 h 470"/>
              <a:gd name="T16" fmla="*/ 519112 w 470"/>
              <a:gd name="T17" fmla="*/ 162361 h 470"/>
              <a:gd name="T18" fmla="*/ 519112 w 470"/>
              <a:gd name="T19" fmla="*/ 355647 h 470"/>
              <a:gd name="T20" fmla="*/ 356751 w 470"/>
              <a:gd name="T21" fmla="*/ 355647 h 470"/>
              <a:gd name="T22" fmla="*/ 356751 w 470"/>
              <a:gd name="T23" fmla="*/ 519112 h 470"/>
              <a:gd name="T24" fmla="*/ 163465 w 470"/>
              <a:gd name="T25" fmla="*/ 519112 h 470"/>
              <a:gd name="T26" fmla="*/ 163465 w 470"/>
              <a:gd name="T27" fmla="*/ 519112 h 4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70" h="470">
                <a:moveTo>
                  <a:pt x="148" y="470"/>
                </a:moveTo>
                <a:lnTo>
                  <a:pt x="148" y="322"/>
                </a:lnTo>
                <a:lnTo>
                  <a:pt x="0" y="322"/>
                </a:lnTo>
                <a:lnTo>
                  <a:pt x="0" y="147"/>
                </a:lnTo>
                <a:lnTo>
                  <a:pt x="148" y="147"/>
                </a:lnTo>
                <a:lnTo>
                  <a:pt x="148" y="0"/>
                </a:lnTo>
                <a:lnTo>
                  <a:pt x="323" y="0"/>
                </a:lnTo>
                <a:lnTo>
                  <a:pt x="323" y="147"/>
                </a:lnTo>
                <a:lnTo>
                  <a:pt x="470" y="147"/>
                </a:lnTo>
                <a:lnTo>
                  <a:pt x="470" y="322"/>
                </a:lnTo>
                <a:lnTo>
                  <a:pt x="323" y="322"/>
                </a:lnTo>
                <a:lnTo>
                  <a:pt x="323" y="470"/>
                </a:lnTo>
                <a:lnTo>
                  <a:pt x="148" y="4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49" name="Freeform 13"/>
          <p:cNvSpPr>
            <a:spLocks noChangeArrowheads="1"/>
          </p:cNvSpPr>
          <p:nvPr/>
        </p:nvSpPr>
        <p:spPr bwMode="auto">
          <a:xfrm>
            <a:off x="5154613" y="1538288"/>
            <a:ext cx="839787" cy="839787"/>
          </a:xfrm>
          <a:custGeom>
            <a:avLst/>
            <a:gdLst>
              <a:gd name="T0" fmla="*/ 0 w 402"/>
              <a:gd name="T1" fmla="*/ 94006 h 402"/>
              <a:gd name="T2" fmla="*/ 94006 w 402"/>
              <a:gd name="T3" fmla="*/ 0 h 402"/>
              <a:gd name="T4" fmla="*/ 745781 w 402"/>
              <a:gd name="T5" fmla="*/ 0 h 402"/>
              <a:gd name="T6" fmla="*/ 839787 w 402"/>
              <a:gd name="T7" fmla="*/ 94006 h 402"/>
              <a:gd name="T8" fmla="*/ 839787 w 402"/>
              <a:gd name="T9" fmla="*/ 745781 h 402"/>
              <a:gd name="T10" fmla="*/ 745781 w 402"/>
              <a:gd name="T11" fmla="*/ 839787 h 402"/>
              <a:gd name="T12" fmla="*/ 94006 w 402"/>
              <a:gd name="T13" fmla="*/ 839787 h 402"/>
              <a:gd name="T14" fmla="*/ 0 w 402"/>
              <a:gd name="T15" fmla="*/ 745781 h 402"/>
              <a:gd name="T16" fmla="*/ 0 w 402"/>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0" name="Freeform 14"/>
          <p:cNvSpPr>
            <a:spLocks noEditPoints="1" noChangeArrowheads="1"/>
          </p:cNvSpPr>
          <p:nvPr/>
        </p:nvSpPr>
        <p:spPr bwMode="auto">
          <a:xfrm>
            <a:off x="5326063" y="1624013"/>
            <a:ext cx="496887" cy="668337"/>
          </a:xfrm>
          <a:custGeom>
            <a:avLst/>
            <a:gdLst>
              <a:gd name="T0" fmla="*/ 196249 w 238"/>
              <a:gd name="T1" fmla="*/ 258981 h 320"/>
              <a:gd name="T2" fmla="*/ 54282 w 238"/>
              <a:gd name="T3" fmla="*/ 411445 h 320"/>
              <a:gd name="T4" fmla="*/ 246356 w 238"/>
              <a:gd name="T5" fmla="*/ 607769 h 320"/>
              <a:gd name="T6" fmla="*/ 54282 w 238"/>
              <a:gd name="T7" fmla="*/ 586883 h 320"/>
              <a:gd name="T8" fmla="*/ 246356 w 238"/>
              <a:gd name="T9" fmla="*/ 607769 h 320"/>
              <a:gd name="T10" fmla="*/ 229654 w 238"/>
              <a:gd name="T11" fmla="*/ 459482 h 320"/>
              <a:gd name="T12" fmla="*/ 54282 w 238"/>
              <a:gd name="T13" fmla="*/ 480367 h 320"/>
              <a:gd name="T14" fmla="*/ 263058 w 238"/>
              <a:gd name="T15" fmla="*/ 522138 h 320"/>
              <a:gd name="T16" fmla="*/ 54282 w 238"/>
              <a:gd name="T17" fmla="*/ 501253 h 320"/>
              <a:gd name="T18" fmla="*/ 263058 w 238"/>
              <a:gd name="T19" fmla="*/ 522138 h 320"/>
              <a:gd name="T20" fmla="*/ 162845 w 238"/>
              <a:gd name="T21" fmla="*/ 545112 h 320"/>
              <a:gd name="T22" fmla="*/ 54282 w 238"/>
              <a:gd name="T23" fmla="*/ 565998 h 320"/>
              <a:gd name="T24" fmla="*/ 260970 w 238"/>
              <a:gd name="T25" fmla="*/ 344611 h 320"/>
              <a:gd name="T26" fmla="*/ 294374 w 238"/>
              <a:gd name="T27" fmla="*/ 317460 h 320"/>
              <a:gd name="T28" fmla="*/ 319427 w 238"/>
              <a:gd name="T29" fmla="*/ 286132 h 320"/>
              <a:gd name="T30" fmla="*/ 294374 w 238"/>
              <a:gd name="T31" fmla="*/ 258981 h 320"/>
              <a:gd name="T32" fmla="*/ 260970 w 238"/>
              <a:gd name="T33" fmla="*/ 286132 h 320"/>
              <a:gd name="T34" fmla="*/ 235917 w 238"/>
              <a:gd name="T35" fmla="*/ 317460 h 320"/>
              <a:gd name="T36" fmla="*/ 260970 w 238"/>
              <a:gd name="T37" fmla="*/ 344611 h 320"/>
              <a:gd name="T38" fmla="*/ 248444 w 238"/>
              <a:gd name="T39" fmla="*/ 198413 h 320"/>
              <a:gd name="T40" fmla="*/ 254707 w 238"/>
              <a:gd name="T41" fmla="*/ 150376 h 320"/>
              <a:gd name="T42" fmla="*/ 248444 w 238"/>
              <a:gd name="T43" fmla="*/ 181704 h 320"/>
              <a:gd name="T44" fmla="*/ 242180 w 238"/>
              <a:gd name="T45" fmla="*/ 175438 h 320"/>
              <a:gd name="T46" fmla="*/ 223390 w 238"/>
              <a:gd name="T47" fmla="*/ 173350 h 320"/>
              <a:gd name="T48" fmla="*/ 60545 w 238"/>
              <a:gd name="T49" fmla="*/ 121136 h 320"/>
              <a:gd name="T50" fmla="*/ 242180 w 238"/>
              <a:gd name="T51" fmla="*/ 6266 h 320"/>
              <a:gd name="T52" fmla="*/ 248444 w 238"/>
              <a:gd name="T53" fmla="*/ 0 h 320"/>
              <a:gd name="T54" fmla="*/ 254707 w 238"/>
              <a:gd name="T55" fmla="*/ 121136 h 320"/>
              <a:gd name="T56" fmla="*/ 357007 w 238"/>
              <a:gd name="T57" fmla="*/ 668337 h 320"/>
              <a:gd name="T58" fmla="*/ 0 w 238"/>
              <a:gd name="T59" fmla="*/ 609858 h 320"/>
              <a:gd name="T60" fmla="*/ 125266 w 238"/>
              <a:gd name="T61" fmla="*/ 338346 h 320"/>
              <a:gd name="T62" fmla="*/ 125266 w 238"/>
              <a:gd name="T63" fmla="*/ 288220 h 320"/>
              <a:gd name="T64" fmla="*/ 125266 w 238"/>
              <a:gd name="T65" fmla="*/ 338346 h 320"/>
              <a:gd name="T66" fmla="*/ 183723 w 238"/>
              <a:gd name="T67" fmla="*/ 375940 h 320"/>
              <a:gd name="T68" fmla="*/ 162845 w 238"/>
              <a:gd name="T69" fmla="*/ 398914 h 320"/>
              <a:gd name="T70" fmla="*/ 156582 w 238"/>
              <a:gd name="T71" fmla="*/ 384294 h 320"/>
              <a:gd name="T72" fmla="*/ 93949 w 238"/>
              <a:gd name="T73" fmla="*/ 398914 h 320"/>
              <a:gd name="T74" fmla="*/ 87686 w 238"/>
              <a:gd name="T75" fmla="*/ 384294 h 320"/>
              <a:gd name="T76" fmla="*/ 66808 w 238"/>
              <a:gd name="T77" fmla="*/ 398914 h 320"/>
              <a:gd name="T78" fmla="*/ 98125 w 238"/>
              <a:gd name="T79" fmla="*/ 344611 h 320"/>
              <a:gd name="T80" fmla="*/ 411289 w 238"/>
              <a:gd name="T81" fmla="*/ 121136 h 320"/>
              <a:gd name="T82" fmla="*/ 496887 w 238"/>
              <a:gd name="T83" fmla="*/ 181704 h 320"/>
              <a:gd name="T84" fmla="*/ 436342 w 238"/>
              <a:gd name="T85" fmla="*/ 668337 h 320"/>
              <a:gd name="T86" fmla="*/ 411289 w 238"/>
              <a:gd name="T87" fmla="*/ 121136 h 3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8"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6" y="86"/>
                  <a:pt x="116" y="84"/>
                </a:cubicBezTo>
                <a:cubicBezTo>
                  <a:pt x="116" y="72"/>
                  <a:pt x="116" y="72"/>
                  <a:pt x="116" y="72"/>
                </a:cubicBezTo>
                <a:cubicBezTo>
                  <a:pt x="111" y="73"/>
                  <a:pt x="107" y="78"/>
                  <a:pt x="107" y="83"/>
                </a:cubicBezTo>
                <a:close/>
                <a:moveTo>
                  <a:pt x="0" y="87"/>
                </a:moveTo>
                <a:cubicBezTo>
                  <a:pt x="0" y="71"/>
                  <a:pt x="13" y="58"/>
                  <a:pt x="29" y="58"/>
                </a:cubicBezTo>
                <a:cubicBezTo>
                  <a:pt x="116" y="58"/>
                  <a:pt x="116" y="58"/>
                  <a:pt x="116" y="58"/>
                </a:cubicBezTo>
                <a:cubicBezTo>
                  <a:pt x="116" y="3"/>
                  <a:pt x="116" y="3"/>
                  <a:pt x="116" y="3"/>
                </a:cubicBezTo>
                <a:cubicBezTo>
                  <a:pt x="116"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4" y="162"/>
                  <a:pt x="48" y="157"/>
                  <a:pt x="48" y="150"/>
                </a:cubicBezTo>
                <a:cubicBezTo>
                  <a:pt x="48" y="144"/>
                  <a:pt x="54" y="138"/>
                  <a:pt x="60" y="138"/>
                </a:cubicBezTo>
                <a:cubicBezTo>
                  <a:pt x="67" y="138"/>
                  <a:pt x="72" y="144"/>
                  <a:pt x="72" y="150"/>
                </a:cubicBezTo>
                <a:cubicBezTo>
                  <a:pt x="72" y="157"/>
                  <a:pt x="67"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8" y="71"/>
                  <a:pt x="238" y="87"/>
                </a:cubicBezTo>
                <a:cubicBezTo>
                  <a:pt x="238" y="292"/>
                  <a:pt x="238" y="292"/>
                  <a:pt x="238" y="292"/>
                </a:cubicBezTo>
                <a:cubicBezTo>
                  <a:pt x="238" y="308"/>
                  <a:pt x="225" y="320"/>
                  <a:pt x="209" y="320"/>
                </a:cubicBezTo>
                <a:cubicBezTo>
                  <a:pt x="197" y="320"/>
                  <a:pt x="197" y="320"/>
                  <a:pt x="197" y="320"/>
                </a:cubicBezTo>
                <a:cubicBezTo>
                  <a:pt x="197" y="58"/>
                  <a:pt x="197" y="58"/>
                  <a:pt x="197"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1" name="Freeform 15"/>
          <p:cNvSpPr>
            <a:spLocks noChangeArrowheads="1"/>
          </p:cNvSpPr>
          <p:nvPr/>
        </p:nvSpPr>
        <p:spPr bwMode="auto">
          <a:xfrm>
            <a:off x="1479550" y="3378200"/>
            <a:ext cx="838200" cy="836613"/>
          </a:xfrm>
          <a:custGeom>
            <a:avLst/>
            <a:gdLst>
              <a:gd name="T0" fmla="*/ 0 w 402"/>
              <a:gd name="T1" fmla="*/ 93651 h 402"/>
              <a:gd name="T2" fmla="*/ 93828 w 402"/>
              <a:gd name="T3" fmla="*/ 0 h 402"/>
              <a:gd name="T4" fmla="*/ 744372 w 402"/>
              <a:gd name="T5" fmla="*/ 0 h 402"/>
              <a:gd name="T6" fmla="*/ 838200 w 402"/>
              <a:gd name="T7" fmla="*/ 93651 h 402"/>
              <a:gd name="T8" fmla="*/ 838200 w 402"/>
              <a:gd name="T9" fmla="*/ 742962 h 402"/>
              <a:gd name="T10" fmla="*/ 744372 w 402"/>
              <a:gd name="T11" fmla="*/ 836613 h 402"/>
              <a:gd name="T12" fmla="*/ 93828 w 402"/>
              <a:gd name="T13" fmla="*/ 836613 h 402"/>
              <a:gd name="T14" fmla="*/ 0 w 402"/>
              <a:gd name="T15" fmla="*/ 742962 h 402"/>
              <a:gd name="T16" fmla="*/ 0 w 402"/>
              <a:gd name="T17" fmla="*/ 93651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2" name="Freeform 16"/>
          <p:cNvSpPr>
            <a:spLocks noEditPoints="1" noChangeArrowheads="1"/>
          </p:cNvSpPr>
          <p:nvPr/>
        </p:nvSpPr>
        <p:spPr bwMode="auto">
          <a:xfrm>
            <a:off x="1560513" y="3563938"/>
            <a:ext cx="676275" cy="465137"/>
          </a:xfrm>
          <a:custGeom>
            <a:avLst/>
            <a:gdLst>
              <a:gd name="T0" fmla="*/ 356923 w 324"/>
              <a:gd name="T1" fmla="*/ 236722 h 224"/>
              <a:gd name="T2" fmla="*/ 386145 w 324"/>
              <a:gd name="T3" fmla="*/ 205574 h 224"/>
              <a:gd name="T4" fmla="*/ 356923 w 324"/>
              <a:gd name="T5" fmla="*/ 170273 h 224"/>
              <a:gd name="T6" fmla="*/ 321439 w 324"/>
              <a:gd name="T7" fmla="*/ 141202 h 224"/>
              <a:gd name="T8" fmla="*/ 290130 w 324"/>
              <a:gd name="T9" fmla="*/ 170273 h 224"/>
              <a:gd name="T10" fmla="*/ 321439 w 324"/>
              <a:gd name="T11" fmla="*/ 205574 h 224"/>
              <a:gd name="T12" fmla="*/ 0 w 324"/>
              <a:gd name="T13" fmla="*/ 122514 h 224"/>
              <a:gd name="T14" fmla="*/ 653315 w 324"/>
              <a:gd name="T15" fmla="*/ 99672 h 224"/>
              <a:gd name="T16" fmla="*/ 676275 w 324"/>
              <a:gd name="T17" fmla="*/ 253334 h 224"/>
              <a:gd name="T18" fmla="*/ 22960 w 324"/>
              <a:gd name="T19" fmla="*/ 276175 h 224"/>
              <a:gd name="T20" fmla="*/ 0 w 324"/>
              <a:gd name="T21" fmla="*/ 122514 h 224"/>
              <a:gd name="T22" fmla="*/ 496770 w 324"/>
              <a:gd name="T23" fmla="*/ 290711 h 224"/>
              <a:gd name="T24" fmla="*/ 459199 w 324"/>
              <a:gd name="T25" fmla="*/ 328088 h 224"/>
              <a:gd name="T26" fmla="*/ 179505 w 324"/>
              <a:gd name="T27" fmla="*/ 290711 h 224"/>
              <a:gd name="T28" fmla="*/ 219163 w 324"/>
              <a:gd name="T29" fmla="*/ 328088 h 224"/>
              <a:gd name="T30" fmla="*/ 179505 w 324"/>
              <a:gd name="T31" fmla="*/ 290711 h 224"/>
              <a:gd name="T32" fmla="*/ 146109 w 324"/>
              <a:gd name="T33" fmla="*/ 290711 h 224"/>
              <a:gd name="T34" fmla="*/ 169069 w 324"/>
              <a:gd name="T35" fmla="*/ 342623 h 224"/>
              <a:gd name="T36" fmla="*/ 252559 w 324"/>
              <a:gd name="T37" fmla="*/ 319782 h 224"/>
              <a:gd name="T38" fmla="*/ 425803 w 324"/>
              <a:gd name="T39" fmla="*/ 290711 h 224"/>
              <a:gd name="T40" fmla="*/ 446675 w 324"/>
              <a:gd name="T41" fmla="*/ 342623 h 224"/>
              <a:gd name="T42" fmla="*/ 530166 w 324"/>
              <a:gd name="T43" fmla="*/ 319782 h 224"/>
              <a:gd name="T44" fmla="*/ 644966 w 324"/>
              <a:gd name="T45" fmla="*/ 290711 h 224"/>
              <a:gd name="T46" fmla="*/ 611570 w 324"/>
              <a:gd name="T47" fmla="*/ 465137 h 224"/>
              <a:gd name="T48" fmla="*/ 33396 w 324"/>
              <a:gd name="T49" fmla="*/ 431913 h 224"/>
              <a:gd name="T50" fmla="*/ 250472 w 324"/>
              <a:gd name="T51" fmla="*/ 31148 h 224"/>
              <a:gd name="T52" fmla="*/ 231687 w 324"/>
              <a:gd name="T53" fmla="*/ 87213 h 224"/>
              <a:gd name="T54" fmla="*/ 200378 w 324"/>
              <a:gd name="T55" fmla="*/ 49836 h 224"/>
              <a:gd name="T56" fmla="*/ 425803 w 324"/>
              <a:gd name="T57" fmla="*/ 0 h 224"/>
              <a:gd name="T58" fmla="*/ 475897 w 324"/>
              <a:gd name="T59" fmla="*/ 87213 h 224"/>
              <a:gd name="T60" fmla="*/ 444588 w 324"/>
              <a:gd name="T61" fmla="*/ 49836 h 224"/>
              <a:gd name="T62" fmla="*/ 250472 w 324"/>
              <a:gd name="T63" fmla="*/ 31148 h 2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4" h="224">
                <a:moveTo>
                  <a:pt x="154" y="114"/>
                </a:moveTo>
                <a:cubicBezTo>
                  <a:pt x="171" y="114"/>
                  <a:pt x="171" y="114"/>
                  <a:pt x="171" y="114"/>
                </a:cubicBezTo>
                <a:cubicBezTo>
                  <a:pt x="171" y="99"/>
                  <a:pt x="171" y="99"/>
                  <a:pt x="171" y="99"/>
                </a:cubicBezTo>
                <a:cubicBezTo>
                  <a:pt x="185" y="99"/>
                  <a:pt x="185" y="99"/>
                  <a:pt x="185" y="99"/>
                </a:cubicBezTo>
                <a:cubicBezTo>
                  <a:pt x="185" y="82"/>
                  <a:pt x="185" y="82"/>
                  <a:pt x="185" y="82"/>
                </a:cubicBezTo>
                <a:cubicBezTo>
                  <a:pt x="171" y="82"/>
                  <a:pt x="171" y="82"/>
                  <a:pt x="171" y="82"/>
                </a:cubicBezTo>
                <a:cubicBezTo>
                  <a:pt x="171" y="68"/>
                  <a:pt x="171" y="68"/>
                  <a:pt x="171" y="68"/>
                </a:cubicBezTo>
                <a:cubicBezTo>
                  <a:pt x="154" y="68"/>
                  <a:pt x="154" y="68"/>
                  <a:pt x="154" y="68"/>
                </a:cubicBezTo>
                <a:cubicBezTo>
                  <a:pt x="154" y="82"/>
                  <a:pt x="154" y="82"/>
                  <a:pt x="154" y="82"/>
                </a:cubicBezTo>
                <a:cubicBezTo>
                  <a:pt x="139" y="82"/>
                  <a:pt x="139" y="82"/>
                  <a:pt x="139" y="82"/>
                </a:cubicBezTo>
                <a:cubicBezTo>
                  <a:pt x="139" y="99"/>
                  <a:pt x="139" y="99"/>
                  <a:pt x="139" y="99"/>
                </a:cubicBezTo>
                <a:cubicBezTo>
                  <a:pt x="154" y="99"/>
                  <a:pt x="154" y="99"/>
                  <a:pt x="154" y="99"/>
                </a:cubicBezTo>
                <a:cubicBezTo>
                  <a:pt x="154" y="114"/>
                  <a:pt x="154" y="114"/>
                  <a:pt x="154" y="114"/>
                </a:cubicBezTo>
                <a:close/>
                <a:moveTo>
                  <a:pt x="0" y="59"/>
                </a:moveTo>
                <a:cubicBezTo>
                  <a:pt x="0" y="53"/>
                  <a:pt x="5" y="48"/>
                  <a:pt x="11" y="48"/>
                </a:cubicBezTo>
                <a:cubicBezTo>
                  <a:pt x="313" y="48"/>
                  <a:pt x="313" y="48"/>
                  <a:pt x="313" y="48"/>
                </a:cubicBezTo>
                <a:cubicBezTo>
                  <a:pt x="319" y="48"/>
                  <a:pt x="324" y="53"/>
                  <a:pt x="324" y="59"/>
                </a:cubicBezTo>
                <a:cubicBezTo>
                  <a:pt x="324" y="122"/>
                  <a:pt x="324" y="122"/>
                  <a:pt x="324" y="122"/>
                </a:cubicBezTo>
                <a:cubicBezTo>
                  <a:pt x="324" y="128"/>
                  <a:pt x="319" y="133"/>
                  <a:pt x="313" y="133"/>
                </a:cubicBezTo>
                <a:cubicBezTo>
                  <a:pt x="11" y="133"/>
                  <a:pt x="11" y="133"/>
                  <a:pt x="11" y="133"/>
                </a:cubicBezTo>
                <a:cubicBezTo>
                  <a:pt x="5" y="133"/>
                  <a:pt x="0" y="128"/>
                  <a:pt x="0" y="122"/>
                </a:cubicBezTo>
                <a:cubicBezTo>
                  <a:pt x="0" y="59"/>
                  <a:pt x="0" y="59"/>
                  <a:pt x="0" y="59"/>
                </a:cubicBezTo>
                <a:close/>
                <a:moveTo>
                  <a:pt x="220" y="140"/>
                </a:moveTo>
                <a:cubicBezTo>
                  <a:pt x="238" y="140"/>
                  <a:pt x="238" y="140"/>
                  <a:pt x="238" y="140"/>
                </a:cubicBezTo>
                <a:cubicBezTo>
                  <a:pt x="238" y="158"/>
                  <a:pt x="238" y="158"/>
                  <a:pt x="238" y="158"/>
                </a:cubicBezTo>
                <a:cubicBezTo>
                  <a:pt x="220" y="158"/>
                  <a:pt x="220" y="158"/>
                  <a:pt x="220" y="158"/>
                </a:cubicBezTo>
                <a:cubicBezTo>
                  <a:pt x="220" y="140"/>
                  <a:pt x="220" y="140"/>
                  <a:pt x="220" y="140"/>
                </a:cubicBezTo>
                <a:close/>
                <a:moveTo>
                  <a:pt x="86" y="140"/>
                </a:moveTo>
                <a:cubicBezTo>
                  <a:pt x="105" y="140"/>
                  <a:pt x="105" y="140"/>
                  <a:pt x="105" y="140"/>
                </a:cubicBezTo>
                <a:cubicBezTo>
                  <a:pt x="105" y="158"/>
                  <a:pt x="105" y="158"/>
                  <a:pt x="105" y="158"/>
                </a:cubicBezTo>
                <a:cubicBezTo>
                  <a:pt x="86" y="158"/>
                  <a:pt x="86" y="158"/>
                  <a:pt x="86" y="158"/>
                </a:cubicBezTo>
                <a:cubicBezTo>
                  <a:pt x="86" y="140"/>
                  <a:pt x="86" y="140"/>
                  <a:pt x="86" y="140"/>
                </a:cubicBezTo>
                <a:close/>
                <a:moveTo>
                  <a:pt x="16" y="140"/>
                </a:moveTo>
                <a:cubicBezTo>
                  <a:pt x="70" y="140"/>
                  <a:pt x="70" y="140"/>
                  <a:pt x="70" y="140"/>
                </a:cubicBezTo>
                <a:cubicBezTo>
                  <a:pt x="70" y="154"/>
                  <a:pt x="70" y="154"/>
                  <a:pt x="70" y="154"/>
                </a:cubicBezTo>
                <a:cubicBezTo>
                  <a:pt x="70" y="160"/>
                  <a:pt x="75" y="165"/>
                  <a:pt x="81" y="165"/>
                </a:cubicBezTo>
                <a:cubicBezTo>
                  <a:pt x="110" y="165"/>
                  <a:pt x="110" y="165"/>
                  <a:pt x="110" y="165"/>
                </a:cubicBezTo>
                <a:cubicBezTo>
                  <a:pt x="116" y="165"/>
                  <a:pt x="121" y="160"/>
                  <a:pt x="121" y="154"/>
                </a:cubicBezTo>
                <a:cubicBezTo>
                  <a:pt x="121" y="140"/>
                  <a:pt x="121" y="140"/>
                  <a:pt x="121" y="140"/>
                </a:cubicBezTo>
                <a:cubicBezTo>
                  <a:pt x="204" y="140"/>
                  <a:pt x="204" y="140"/>
                  <a:pt x="204" y="140"/>
                </a:cubicBezTo>
                <a:cubicBezTo>
                  <a:pt x="204" y="154"/>
                  <a:pt x="204" y="154"/>
                  <a:pt x="204" y="154"/>
                </a:cubicBezTo>
                <a:cubicBezTo>
                  <a:pt x="204" y="160"/>
                  <a:pt x="208" y="165"/>
                  <a:pt x="214" y="165"/>
                </a:cubicBezTo>
                <a:cubicBezTo>
                  <a:pt x="243" y="165"/>
                  <a:pt x="243" y="165"/>
                  <a:pt x="243" y="165"/>
                </a:cubicBezTo>
                <a:cubicBezTo>
                  <a:pt x="249" y="165"/>
                  <a:pt x="254" y="160"/>
                  <a:pt x="254" y="154"/>
                </a:cubicBezTo>
                <a:cubicBezTo>
                  <a:pt x="254" y="140"/>
                  <a:pt x="254" y="140"/>
                  <a:pt x="254" y="140"/>
                </a:cubicBezTo>
                <a:cubicBezTo>
                  <a:pt x="309" y="140"/>
                  <a:pt x="309" y="140"/>
                  <a:pt x="309" y="140"/>
                </a:cubicBezTo>
                <a:cubicBezTo>
                  <a:pt x="309" y="208"/>
                  <a:pt x="309" y="208"/>
                  <a:pt x="309" y="208"/>
                </a:cubicBezTo>
                <a:cubicBezTo>
                  <a:pt x="309" y="217"/>
                  <a:pt x="302" y="224"/>
                  <a:pt x="293" y="224"/>
                </a:cubicBezTo>
                <a:cubicBezTo>
                  <a:pt x="32" y="224"/>
                  <a:pt x="32" y="224"/>
                  <a:pt x="32" y="224"/>
                </a:cubicBezTo>
                <a:cubicBezTo>
                  <a:pt x="23" y="224"/>
                  <a:pt x="16" y="217"/>
                  <a:pt x="16" y="208"/>
                </a:cubicBezTo>
                <a:cubicBezTo>
                  <a:pt x="16" y="140"/>
                  <a:pt x="16" y="140"/>
                  <a:pt x="16" y="140"/>
                </a:cubicBezTo>
                <a:close/>
                <a:moveTo>
                  <a:pt x="120" y="15"/>
                </a:moveTo>
                <a:cubicBezTo>
                  <a:pt x="115" y="15"/>
                  <a:pt x="111" y="19"/>
                  <a:pt x="111" y="24"/>
                </a:cubicBezTo>
                <a:cubicBezTo>
                  <a:pt x="111" y="42"/>
                  <a:pt x="111" y="42"/>
                  <a:pt x="111" y="42"/>
                </a:cubicBezTo>
                <a:cubicBezTo>
                  <a:pt x="96" y="42"/>
                  <a:pt x="96" y="42"/>
                  <a:pt x="96" y="42"/>
                </a:cubicBezTo>
                <a:cubicBezTo>
                  <a:pt x="96" y="24"/>
                  <a:pt x="96" y="24"/>
                  <a:pt x="96" y="24"/>
                </a:cubicBezTo>
                <a:cubicBezTo>
                  <a:pt x="96" y="11"/>
                  <a:pt x="107" y="0"/>
                  <a:pt x="120" y="0"/>
                </a:cubicBezTo>
                <a:cubicBezTo>
                  <a:pt x="204" y="0"/>
                  <a:pt x="204" y="0"/>
                  <a:pt x="204" y="0"/>
                </a:cubicBezTo>
                <a:cubicBezTo>
                  <a:pt x="218" y="0"/>
                  <a:pt x="228" y="11"/>
                  <a:pt x="228" y="24"/>
                </a:cubicBezTo>
                <a:cubicBezTo>
                  <a:pt x="228" y="42"/>
                  <a:pt x="228" y="42"/>
                  <a:pt x="228" y="42"/>
                </a:cubicBezTo>
                <a:cubicBezTo>
                  <a:pt x="213" y="42"/>
                  <a:pt x="213" y="42"/>
                  <a:pt x="213" y="42"/>
                </a:cubicBezTo>
                <a:cubicBezTo>
                  <a:pt x="213" y="24"/>
                  <a:pt x="213" y="24"/>
                  <a:pt x="213" y="24"/>
                </a:cubicBezTo>
                <a:cubicBezTo>
                  <a:pt x="213" y="19"/>
                  <a:pt x="209" y="15"/>
                  <a:pt x="204" y="15"/>
                </a:cubicBezTo>
                <a:cubicBezTo>
                  <a:pt x="120" y="15"/>
                  <a:pt x="120" y="15"/>
                  <a:pt x="12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3" name="Freeform 17"/>
          <p:cNvSpPr>
            <a:spLocks noChangeArrowheads="1"/>
          </p:cNvSpPr>
          <p:nvPr/>
        </p:nvSpPr>
        <p:spPr bwMode="auto">
          <a:xfrm>
            <a:off x="4235450" y="1538288"/>
            <a:ext cx="841375" cy="839787"/>
          </a:xfrm>
          <a:custGeom>
            <a:avLst/>
            <a:gdLst>
              <a:gd name="T0" fmla="*/ 0 w 403"/>
              <a:gd name="T1" fmla="*/ 94006 h 402"/>
              <a:gd name="T2" fmla="*/ 96038 w 403"/>
              <a:gd name="T3" fmla="*/ 0 h 402"/>
              <a:gd name="T4" fmla="*/ 745337 w 403"/>
              <a:gd name="T5" fmla="*/ 0 h 402"/>
              <a:gd name="T6" fmla="*/ 841375 w 403"/>
              <a:gd name="T7" fmla="*/ 94006 h 402"/>
              <a:gd name="T8" fmla="*/ 841375 w 403"/>
              <a:gd name="T9" fmla="*/ 745781 h 402"/>
              <a:gd name="T10" fmla="*/ 745337 w 403"/>
              <a:gd name="T11" fmla="*/ 839787 h 402"/>
              <a:gd name="T12" fmla="*/ 96038 w 403"/>
              <a:gd name="T13" fmla="*/ 839787 h 402"/>
              <a:gd name="T14" fmla="*/ 0 w 403"/>
              <a:gd name="T15" fmla="*/ 745781 h 402"/>
              <a:gd name="T16" fmla="*/ 0 w 403"/>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2">
                <a:moveTo>
                  <a:pt x="0" y="45"/>
                </a:moveTo>
                <a:cubicBezTo>
                  <a:pt x="0" y="20"/>
                  <a:pt x="21" y="0"/>
                  <a:pt x="46" y="0"/>
                </a:cubicBezTo>
                <a:cubicBezTo>
                  <a:pt x="357" y="0"/>
                  <a:pt x="357" y="0"/>
                  <a:pt x="357" y="0"/>
                </a:cubicBezTo>
                <a:cubicBezTo>
                  <a:pt x="382" y="0"/>
                  <a:pt x="403" y="20"/>
                  <a:pt x="403" y="45"/>
                </a:cubicBezTo>
                <a:cubicBezTo>
                  <a:pt x="403" y="357"/>
                  <a:pt x="403" y="357"/>
                  <a:pt x="403" y="357"/>
                </a:cubicBezTo>
                <a:cubicBezTo>
                  <a:pt x="403" y="382"/>
                  <a:pt x="382" y="402"/>
                  <a:pt x="357" y="402"/>
                </a:cubicBezTo>
                <a:cubicBezTo>
                  <a:pt x="46" y="402"/>
                  <a:pt x="46" y="402"/>
                  <a:pt x="46" y="402"/>
                </a:cubicBezTo>
                <a:cubicBezTo>
                  <a:pt x="21"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4" name="Freeform 18"/>
          <p:cNvSpPr>
            <a:spLocks noEditPoints="1" noChangeArrowheads="1"/>
          </p:cNvSpPr>
          <p:nvPr/>
        </p:nvSpPr>
        <p:spPr bwMode="auto">
          <a:xfrm>
            <a:off x="4494213" y="1649413"/>
            <a:ext cx="323850" cy="620712"/>
          </a:xfrm>
          <a:custGeom>
            <a:avLst/>
            <a:gdLst>
              <a:gd name="T0" fmla="*/ 252812 w 155"/>
              <a:gd name="T1" fmla="*/ 0 h 297"/>
              <a:gd name="T2" fmla="*/ 71038 w 155"/>
              <a:gd name="T3" fmla="*/ 62698 h 297"/>
              <a:gd name="T4" fmla="*/ 0 w 155"/>
              <a:gd name="T5" fmla="*/ 165105 h 297"/>
              <a:gd name="T6" fmla="*/ 240276 w 155"/>
              <a:gd name="T7" fmla="*/ 79418 h 297"/>
              <a:gd name="T8" fmla="*/ 323850 w 155"/>
              <a:gd name="T9" fmla="*/ 537114 h 297"/>
              <a:gd name="T10" fmla="*/ 83574 w 155"/>
              <a:gd name="T11" fmla="*/ 620712 h 297"/>
              <a:gd name="T12" fmla="*/ 0 w 155"/>
              <a:gd name="T13" fmla="*/ 165105 h 297"/>
              <a:gd name="T14" fmla="*/ 54323 w 155"/>
              <a:gd name="T15" fmla="*/ 503675 h 297"/>
              <a:gd name="T16" fmla="*/ 271616 w 155"/>
              <a:gd name="T17" fmla="*/ 196454 h 297"/>
              <a:gd name="T18" fmla="*/ 162970 w 155"/>
              <a:gd name="T19" fmla="*/ 315581 h 297"/>
              <a:gd name="T20" fmla="*/ 150434 w 155"/>
              <a:gd name="T21" fmla="*/ 336480 h 297"/>
              <a:gd name="T22" fmla="*/ 173416 w 155"/>
              <a:gd name="T23" fmla="*/ 336480 h 297"/>
              <a:gd name="T24" fmla="*/ 162970 w 155"/>
              <a:gd name="T25" fmla="*/ 315581 h 297"/>
              <a:gd name="T26" fmla="*/ 139987 w 155"/>
              <a:gd name="T27" fmla="*/ 315581 h 297"/>
              <a:gd name="T28" fmla="*/ 142076 w 155"/>
              <a:gd name="T29" fmla="*/ 290502 h 297"/>
              <a:gd name="T30" fmla="*/ 129540 w 155"/>
              <a:gd name="T31" fmla="*/ 303041 h 297"/>
              <a:gd name="T32" fmla="*/ 183863 w 155"/>
              <a:gd name="T33" fmla="*/ 315581 h 297"/>
              <a:gd name="T34" fmla="*/ 192221 w 155"/>
              <a:gd name="T35" fmla="*/ 292592 h 297"/>
              <a:gd name="T36" fmla="*/ 171327 w 155"/>
              <a:gd name="T37" fmla="*/ 303041 h 297"/>
              <a:gd name="T38" fmla="*/ 192221 w 155"/>
              <a:gd name="T39" fmla="*/ 340660 h 297"/>
              <a:gd name="T40" fmla="*/ 188042 w 155"/>
              <a:gd name="T41" fmla="*/ 367829 h 297"/>
              <a:gd name="T42" fmla="*/ 183863 w 155"/>
              <a:gd name="T43" fmla="*/ 355290 h 297"/>
              <a:gd name="T44" fmla="*/ 179685 w 155"/>
              <a:gd name="T45" fmla="*/ 367829 h 297"/>
              <a:gd name="T46" fmla="*/ 171327 w 155"/>
              <a:gd name="T47" fmla="*/ 355290 h 297"/>
              <a:gd name="T48" fmla="*/ 165059 w 155"/>
              <a:gd name="T49" fmla="*/ 367829 h 297"/>
              <a:gd name="T50" fmla="*/ 158791 w 155"/>
              <a:gd name="T51" fmla="*/ 355290 h 297"/>
              <a:gd name="T52" fmla="*/ 152523 w 155"/>
              <a:gd name="T53" fmla="*/ 367829 h 297"/>
              <a:gd name="T54" fmla="*/ 146255 w 155"/>
              <a:gd name="T55" fmla="*/ 355290 h 297"/>
              <a:gd name="T56" fmla="*/ 139987 w 155"/>
              <a:gd name="T57" fmla="*/ 367829 h 297"/>
              <a:gd name="T58" fmla="*/ 131629 w 155"/>
              <a:gd name="T59" fmla="*/ 363649 h 297"/>
              <a:gd name="T60" fmla="*/ 108646 w 155"/>
              <a:gd name="T61" fmla="*/ 298861 h 297"/>
              <a:gd name="T62" fmla="*/ 215204 w 155"/>
              <a:gd name="T63" fmla="*/ 298861 h 297"/>
              <a:gd name="T64" fmla="*/ 75217 w 155"/>
              <a:gd name="T65" fmla="*/ 428438 h 297"/>
              <a:gd name="T66" fmla="*/ 96110 w 155"/>
              <a:gd name="T67" fmla="*/ 420078 h 297"/>
              <a:gd name="T68" fmla="*/ 96110 w 155"/>
              <a:gd name="T69" fmla="*/ 388729 h 297"/>
              <a:gd name="T70" fmla="*/ 75217 w 155"/>
              <a:gd name="T71" fmla="*/ 380369 h 297"/>
              <a:gd name="T72" fmla="*/ 83574 w 155"/>
              <a:gd name="T73" fmla="*/ 361560 h 297"/>
              <a:gd name="T74" fmla="*/ 104468 w 155"/>
              <a:gd name="T75" fmla="*/ 369919 h 297"/>
              <a:gd name="T76" fmla="*/ 219382 w 155"/>
              <a:gd name="T77" fmla="*/ 369919 h 297"/>
              <a:gd name="T78" fmla="*/ 240276 w 155"/>
              <a:gd name="T79" fmla="*/ 361560 h 297"/>
              <a:gd name="T80" fmla="*/ 248633 w 155"/>
              <a:gd name="T81" fmla="*/ 380369 h 297"/>
              <a:gd name="T82" fmla="*/ 227740 w 155"/>
              <a:gd name="T83" fmla="*/ 388729 h 297"/>
              <a:gd name="T84" fmla="*/ 227740 w 155"/>
              <a:gd name="T85" fmla="*/ 420078 h 297"/>
              <a:gd name="T86" fmla="*/ 248633 w 155"/>
              <a:gd name="T87" fmla="*/ 428438 h 297"/>
              <a:gd name="T88" fmla="*/ 240276 w 155"/>
              <a:gd name="T89" fmla="*/ 447247 h 297"/>
              <a:gd name="T90" fmla="*/ 219382 w 155"/>
              <a:gd name="T91" fmla="*/ 438887 h 297"/>
              <a:gd name="T92" fmla="*/ 104468 w 155"/>
              <a:gd name="T93" fmla="*/ 438887 h 297"/>
              <a:gd name="T94" fmla="*/ 83574 w 155"/>
              <a:gd name="T95" fmla="*/ 447247 h 2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5" h="297">
                <a:moveTo>
                  <a:pt x="34" y="0"/>
                </a:moveTo>
                <a:cubicBezTo>
                  <a:pt x="121" y="0"/>
                  <a:pt x="121" y="0"/>
                  <a:pt x="121" y="0"/>
                </a:cubicBezTo>
                <a:cubicBezTo>
                  <a:pt x="121" y="30"/>
                  <a:pt x="121" y="30"/>
                  <a:pt x="121" y="30"/>
                </a:cubicBezTo>
                <a:cubicBezTo>
                  <a:pt x="34" y="30"/>
                  <a:pt x="34" y="30"/>
                  <a:pt x="34" y="30"/>
                </a:cubicBezTo>
                <a:cubicBezTo>
                  <a:pt x="34" y="0"/>
                  <a:pt x="34" y="0"/>
                  <a:pt x="34" y="0"/>
                </a:cubicBezTo>
                <a:close/>
                <a:moveTo>
                  <a:pt x="0" y="79"/>
                </a:moveTo>
                <a:cubicBezTo>
                  <a:pt x="0" y="56"/>
                  <a:pt x="18" y="38"/>
                  <a:pt x="40" y="38"/>
                </a:cubicBezTo>
                <a:cubicBezTo>
                  <a:pt x="115" y="38"/>
                  <a:pt x="115" y="38"/>
                  <a:pt x="115" y="38"/>
                </a:cubicBezTo>
                <a:cubicBezTo>
                  <a:pt x="137" y="38"/>
                  <a:pt x="155" y="56"/>
                  <a:pt x="155" y="79"/>
                </a:cubicBezTo>
                <a:cubicBezTo>
                  <a:pt x="155" y="257"/>
                  <a:pt x="155" y="257"/>
                  <a:pt x="155" y="257"/>
                </a:cubicBezTo>
                <a:cubicBezTo>
                  <a:pt x="155" y="279"/>
                  <a:pt x="137" y="297"/>
                  <a:pt x="115" y="297"/>
                </a:cubicBezTo>
                <a:cubicBezTo>
                  <a:pt x="40" y="297"/>
                  <a:pt x="40" y="297"/>
                  <a:pt x="40" y="297"/>
                </a:cubicBezTo>
                <a:cubicBezTo>
                  <a:pt x="18" y="297"/>
                  <a:pt x="0" y="279"/>
                  <a:pt x="0" y="257"/>
                </a:cubicBezTo>
                <a:cubicBezTo>
                  <a:pt x="0" y="79"/>
                  <a:pt x="0" y="79"/>
                  <a:pt x="0" y="79"/>
                </a:cubicBezTo>
                <a:close/>
                <a:moveTo>
                  <a:pt x="26" y="94"/>
                </a:moveTo>
                <a:cubicBezTo>
                  <a:pt x="26" y="241"/>
                  <a:pt x="26" y="241"/>
                  <a:pt x="26" y="241"/>
                </a:cubicBezTo>
                <a:cubicBezTo>
                  <a:pt x="130" y="241"/>
                  <a:pt x="130" y="241"/>
                  <a:pt x="130" y="241"/>
                </a:cubicBezTo>
                <a:cubicBezTo>
                  <a:pt x="130" y="94"/>
                  <a:pt x="130" y="94"/>
                  <a:pt x="130" y="94"/>
                </a:cubicBezTo>
                <a:cubicBezTo>
                  <a:pt x="26" y="94"/>
                  <a:pt x="26" y="94"/>
                  <a:pt x="26" y="94"/>
                </a:cubicBezTo>
                <a:close/>
                <a:moveTo>
                  <a:pt x="78" y="151"/>
                </a:moveTo>
                <a:cubicBezTo>
                  <a:pt x="76" y="154"/>
                  <a:pt x="75" y="154"/>
                  <a:pt x="73" y="156"/>
                </a:cubicBezTo>
                <a:cubicBezTo>
                  <a:pt x="71" y="157"/>
                  <a:pt x="71" y="160"/>
                  <a:pt x="72" y="161"/>
                </a:cubicBezTo>
                <a:cubicBezTo>
                  <a:pt x="73" y="163"/>
                  <a:pt x="76" y="163"/>
                  <a:pt x="78" y="160"/>
                </a:cubicBezTo>
                <a:cubicBezTo>
                  <a:pt x="79" y="163"/>
                  <a:pt x="82" y="163"/>
                  <a:pt x="83" y="161"/>
                </a:cubicBezTo>
                <a:cubicBezTo>
                  <a:pt x="84" y="160"/>
                  <a:pt x="84" y="157"/>
                  <a:pt x="82" y="156"/>
                </a:cubicBezTo>
                <a:cubicBezTo>
                  <a:pt x="80" y="154"/>
                  <a:pt x="79" y="154"/>
                  <a:pt x="78" y="151"/>
                </a:cubicBezTo>
                <a:close/>
                <a:moveTo>
                  <a:pt x="62" y="145"/>
                </a:moveTo>
                <a:cubicBezTo>
                  <a:pt x="62" y="149"/>
                  <a:pt x="64" y="151"/>
                  <a:pt x="67" y="151"/>
                </a:cubicBezTo>
                <a:cubicBezTo>
                  <a:pt x="71" y="151"/>
                  <a:pt x="73" y="149"/>
                  <a:pt x="73" y="144"/>
                </a:cubicBezTo>
                <a:cubicBezTo>
                  <a:pt x="73" y="141"/>
                  <a:pt x="71" y="139"/>
                  <a:pt x="68" y="139"/>
                </a:cubicBezTo>
                <a:cubicBezTo>
                  <a:pt x="66" y="139"/>
                  <a:pt x="64" y="140"/>
                  <a:pt x="63" y="141"/>
                </a:cubicBezTo>
                <a:cubicBezTo>
                  <a:pt x="63" y="142"/>
                  <a:pt x="62" y="143"/>
                  <a:pt x="62" y="145"/>
                </a:cubicBezTo>
                <a:close/>
                <a:moveTo>
                  <a:pt x="82" y="145"/>
                </a:moveTo>
                <a:cubicBezTo>
                  <a:pt x="82" y="149"/>
                  <a:pt x="84" y="151"/>
                  <a:pt x="88" y="151"/>
                </a:cubicBezTo>
                <a:cubicBezTo>
                  <a:pt x="91" y="151"/>
                  <a:pt x="93" y="149"/>
                  <a:pt x="93" y="144"/>
                </a:cubicBezTo>
                <a:cubicBezTo>
                  <a:pt x="93" y="143"/>
                  <a:pt x="92" y="141"/>
                  <a:pt x="92" y="140"/>
                </a:cubicBezTo>
                <a:cubicBezTo>
                  <a:pt x="91" y="140"/>
                  <a:pt x="89" y="139"/>
                  <a:pt x="88" y="139"/>
                </a:cubicBezTo>
                <a:cubicBezTo>
                  <a:pt x="84" y="139"/>
                  <a:pt x="82" y="141"/>
                  <a:pt x="82" y="145"/>
                </a:cubicBezTo>
                <a:close/>
                <a:moveTo>
                  <a:pt x="103" y="143"/>
                </a:moveTo>
                <a:cubicBezTo>
                  <a:pt x="103" y="155"/>
                  <a:pt x="96" y="160"/>
                  <a:pt x="92" y="163"/>
                </a:cubicBezTo>
                <a:cubicBezTo>
                  <a:pt x="92" y="174"/>
                  <a:pt x="92" y="174"/>
                  <a:pt x="92" y="174"/>
                </a:cubicBezTo>
                <a:cubicBezTo>
                  <a:pt x="92" y="175"/>
                  <a:pt x="91" y="176"/>
                  <a:pt x="90" y="176"/>
                </a:cubicBezTo>
                <a:cubicBezTo>
                  <a:pt x="88" y="176"/>
                  <a:pt x="88" y="176"/>
                  <a:pt x="88" y="176"/>
                </a:cubicBezTo>
                <a:cubicBezTo>
                  <a:pt x="88" y="170"/>
                  <a:pt x="88" y="170"/>
                  <a:pt x="88" y="170"/>
                </a:cubicBezTo>
                <a:cubicBezTo>
                  <a:pt x="88" y="168"/>
                  <a:pt x="86" y="168"/>
                  <a:pt x="86" y="170"/>
                </a:cubicBezTo>
                <a:cubicBezTo>
                  <a:pt x="86" y="176"/>
                  <a:pt x="86" y="176"/>
                  <a:pt x="86" y="176"/>
                </a:cubicBezTo>
                <a:cubicBezTo>
                  <a:pt x="82" y="176"/>
                  <a:pt x="82" y="176"/>
                  <a:pt x="82" y="176"/>
                </a:cubicBezTo>
                <a:cubicBezTo>
                  <a:pt x="82" y="170"/>
                  <a:pt x="82" y="170"/>
                  <a:pt x="82" y="170"/>
                </a:cubicBezTo>
                <a:cubicBezTo>
                  <a:pt x="82" y="168"/>
                  <a:pt x="79" y="168"/>
                  <a:pt x="79" y="170"/>
                </a:cubicBezTo>
                <a:cubicBezTo>
                  <a:pt x="79" y="176"/>
                  <a:pt x="79" y="176"/>
                  <a:pt x="79" y="176"/>
                </a:cubicBezTo>
                <a:cubicBezTo>
                  <a:pt x="76" y="176"/>
                  <a:pt x="76" y="176"/>
                  <a:pt x="76" y="176"/>
                </a:cubicBezTo>
                <a:cubicBezTo>
                  <a:pt x="76" y="170"/>
                  <a:pt x="76" y="170"/>
                  <a:pt x="76" y="170"/>
                </a:cubicBezTo>
                <a:cubicBezTo>
                  <a:pt x="76" y="168"/>
                  <a:pt x="73" y="168"/>
                  <a:pt x="73" y="170"/>
                </a:cubicBezTo>
                <a:cubicBezTo>
                  <a:pt x="73" y="176"/>
                  <a:pt x="73" y="176"/>
                  <a:pt x="73" y="176"/>
                </a:cubicBezTo>
                <a:cubicBezTo>
                  <a:pt x="70" y="176"/>
                  <a:pt x="70" y="176"/>
                  <a:pt x="70" y="176"/>
                </a:cubicBezTo>
                <a:cubicBezTo>
                  <a:pt x="70" y="170"/>
                  <a:pt x="70" y="170"/>
                  <a:pt x="70" y="170"/>
                </a:cubicBezTo>
                <a:cubicBezTo>
                  <a:pt x="70" y="168"/>
                  <a:pt x="67" y="168"/>
                  <a:pt x="67" y="170"/>
                </a:cubicBezTo>
                <a:cubicBezTo>
                  <a:pt x="67" y="176"/>
                  <a:pt x="67" y="176"/>
                  <a:pt x="67" y="176"/>
                </a:cubicBezTo>
                <a:cubicBezTo>
                  <a:pt x="65" y="176"/>
                  <a:pt x="65" y="176"/>
                  <a:pt x="65" y="176"/>
                </a:cubicBezTo>
                <a:cubicBezTo>
                  <a:pt x="64" y="176"/>
                  <a:pt x="63" y="175"/>
                  <a:pt x="63" y="174"/>
                </a:cubicBezTo>
                <a:cubicBezTo>
                  <a:pt x="63" y="163"/>
                  <a:pt x="63" y="163"/>
                  <a:pt x="63" y="163"/>
                </a:cubicBezTo>
                <a:cubicBezTo>
                  <a:pt x="59" y="160"/>
                  <a:pt x="52" y="155"/>
                  <a:pt x="52" y="143"/>
                </a:cubicBezTo>
                <a:cubicBezTo>
                  <a:pt x="52" y="129"/>
                  <a:pt x="64" y="118"/>
                  <a:pt x="78" y="118"/>
                </a:cubicBezTo>
                <a:cubicBezTo>
                  <a:pt x="91" y="118"/>
                  <a:pt x="103" y="129"/>
                  <a:pt x="103" y="143"/>
                </a:cubicBezTo>
                <a:close/>
                <a:moveTo>
                  <a:pt x="41" y="209"/>
                </a:moveTo>
                <a:cubicBezTo>
                  <a:pt x="39" y="208"/>
                  <a:pt x="37" y="207"/>
                  <a:pt x="36" y="205"/>
                </a:cubicBezTo>
                <a:cubicBezTo>
                  <a:pt x="35" y="203"/>
                  <a:pt x="37" y="199"/>
                  <a:pt x="39" y="198"/>
                </a:cubicBezTo>
                <a:cubicBezTo>
                  <a:pt x="42" y="197"/>
                  <a:pt x="45" y="198"/>
                  <a:pt x="46" y="201"/>
                </a:cubicBezTo>
                <a:cubicBezTo>
                  <a:pt x="65" y="193"/>
                  <a:pt x="65" y="193"/>
                  <a:pt x="65" y="193"/>
                </a:cubicBezTo>
                <a:cubicBezTo>
                  <a:pt x="46" y="186"/>
                  <a:pt x="46" y="186"/>
                  <a:pt x="46" y="186"/>
                </a:cubicBezTo>
                <a:cubicBezTo>
                  <a:pt x="45" y="188"/>
                  <a:pt x="42" y="190"/>
                  <a:pt x="39" y="189"/>
                </a:cubicBezTo>
                <a:cubicBezTo>
                  <a:pt x="37" y="187"/>
                  <a:pt x="35" y="184"/>
                  <a:pt x="36" y="182"/>
                </a:cubicBezTo>
                <a:cubicBezTo>
                  <a:pt x="37" y="180"/>
                  <a:pt x="39" y="178"/>
                  <a:pt x="41" y="178"/>
                </a:cubicBezTo>
                <a:cubicBezTo>
                  <a:pt x="40" y="177"/>
                  <a:pt x="39" y="175"/>
                  <a:pt x="40" y="173"/>
                </a:cubicBezTo>
                <a:cubicBezTo>
                  <a:pt x="41" y="170"/>
                  <a:pt x="44" y="169"/>
                  <a:pt x="47" y="170"/>
                </a:cubicBezTo>
                <a:cubicBezTo>
                  <a:pt x="50" y="171"/>
                  <a:pt x="51" y="174"/>
                  <a:pt x="50" y="177"/>
                </a:cubicBezTo>
                <a:cubicBezTo>
                  <a:pt x="78" y="188"/>
                  <a:pt x="78" y="188"/>
                  <a:pt x="78" y="188"/>
                </a:cubicBezTo>
                <a:cubicBezTo>
                  <a:pt x="105" y="177"/>
                  <a:pt x="105" y="177"/>
                  <a:pt x="105" y="177"/>
                </a:cubicBezTo>
                <a:cubicBezTo>
                  <a:pt x="104" y="174"/>
                  <a:pt x="105" y="171"/>
                  <a:pt x="108" y="170"/>
                </a:cubicBezTo>
                <a:cubicBezTo>
                  <a:pt x="111" y="169"/>
                  <a:pt x="114" y="170"/>
                  <a:pt x="115" y="173"/>
                </a:cubicBezTo>
                <a:cubicBezTo>
                  <a:pt x="116" y="175"/>
                  <a:pt x="115" y="177"/>
                  <a:pt x="114" y="178"/>
                </a:cubicBezTo>
                <a:cubicBezTo>
                  <a:pt x="116" y="178"/>
                  <a:pt x="118" y="180"/>
                  <a:pt x="119" y="182"/>
                </a:cubicBezTo>
                <a:cubicBezTo>
                  <a:pt x="120" y="184"/>
                  <a:pt x="119" y="187"/>
                  <a:pt x="116" y="189"/>
                </a:cubicBezTo>
                <a:cubicBezTo>
                  <a:pt x="113" y="190"/>
                  <a:pt x="110" y="188"/>
                  <a:pt x="109" y="186"/>
                </a:cubicBezTo>
                <a:cubicBezTo>
                  <a:pt x="90" y="193"/>
                  <a:pt x="90" y="193"/>
                  <a:pt x="90" y="193"/>
                </a:cubicBezTo>
                <a:cubicBezTo>
                  <a:pt x="109" y="201"/>
                  <a:pt x="109" y="201"/>
                  <a:pt x="109" y="201"/>
                </a:cubicBezTo>
                <a:cubicBezTo>
                  <a:pt x="110" y="198"/>
                  <a:pt x="113" y="197"/>
                  <a:pt x="116" y="198"/>
                </a:cubicBezTo>
                <a:cubicBezTo>
                  <a:pt x="119" y="199"/>
                  <a:pt x="120" y="203"/>
                  <a:pt x="119" y="205"/>
                </a:cubicBezTo>
                <a:cubicBezTo>
                  <a:pt x="118" y="207"/>
                  <a:pt x="116" y="208"/>
                  <a:pt x="114" y="209"/>
                </a:cubicBezTo>
                <a:cubicBezTo>
                  <a:pt x="115" y="210"/>
                  <a:pt x="116" y="212"/>
                  <a:pt x="115" y="214"/>
                </a:cubicBezTo>
                <a:cubicBezTo>
                  <a:pt x="114" y="217"/>
                  <a:pt x="111" y="218"/>
                  <a:pt x="108" y="217"/>
                </a:cubicBezTo>
                <a:cubicBezTo>
                  <a:pt x="105" y="216"/>
                  <a:pt x="104" y="213"/>
                  <a:pt x="105" y="210"/>
                </a:cubicBezTo>
                <a:cubicBezTo>
                  <a:pt x="78" y="199"/>
                  <a:pt x="78" y="199"/>
                  <a:pt x="78" y="199"/>
                </a:cubicBezTo>
                <a:cubicBezTo>
                  <a:pt x="50" y="210"/>
                  <a:pt x="50" y="210"/>
                  <a:pt x="50" y="210"/>
                </a:cubicBezTo>
                <a:cubicBezTo>
                  <a:pt x="51" y="213"/>
                  <a:pt x="50" y="216"/>
                  <a:pt x="47" y="217"/>
                </a:cubicBezTo>
                <a:cubicBezTo>
                  <a:pt x="44" y="218"/>
                  <a:pt x="41" y="217"/>
                  <a:pt x="40" y="214"/>
                </a:cubicBezTo>
                <a:cubicBezTo>
                  <a:pt x="39" y="212"/>
                  <a:pt x="40" y="210"/>
                  <a:pt x="41" y="2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5" name="Freeform 19"/>
          <p:cNvSpPr>
            <a:spLocks noChangeArrowheads="1"/>
          </p:cNvSpPr>
          <p:nvPr/>
        </p:nvSpPr>
        <p:spPr bwMode="auto">
          <a:xfrm>
            <a:off x="2397125" y="4295775"/>
            <a:ext cx="841375" cy="841375"/>
          </a:xfrm>
          <a:custGeom>
            <a:avLst/>
            <a:gdLst>
              <a:gd name="T0" fmla="*/ 0 w 403"/>
              <a:gd name="T1" fmla="*/ 96038 h 403"/>
              <a:gd name="T2" fmla="*/ 96038 w 403"/>
              <a:gd name="T3" fmla="*/ 0 h 403"/>
              <a:gd name="T4" fmla="*/ 745337 w 403"/>
              <a:gd name="T5" fmla="*/ 0 h 403"/>
              <a:gd name="T6" fmla="*/ 841375 w 403"/>
              <a:gd name="T7" fmla="*/ 96038 h 403"/>
              <a:gd name="T8" fmla="*/ 841375 w 403"/>
              <a:gd name="T9" fmla="*/ 745337 h 403"/>
              <a:gd name="T10" fmla="*/ 745337 w 403"/>
              <a:gd name="T11" fmla="*/ 841375 h 403"/>
              <a:gd name="T12" fmla="*/ 96038 w 403"/>
              <a:gd name="T13" fmla="*/ 841375 h 403"/>
              <a:gd name="T14" fmla="*/ 0 w 403"/>
              <a:gd name="T15" fmla="*/ 745337 h 403"/>
              <a:gd name="T16" fmla="*/ 0 w 403"/>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3">
                <a:moveTo>
                  <a:pt x="0" y="46"/>
                </a:moveTo>
                <a:cubicBezTo>
                  <a:pt x="0" y="21"/>
                  <a:pt x="21" y="0"/>
                  <a:pt x="46" y="0"/>
                </a:cubicBezTo>
                <a:cubicBezTo>
                  <a:pt x="357" y="0"/>
                  <a:pt x="357" y="0"/>
                  <a:pt x="357" y="0"/>
                </a:cubicBezTo>
                <a:cubicBezTo>
                  <a:pt x="383" y="0"/>
                  <a:pt x="403" y="21"/>
                  <a:pt x="403" y="46"/>
                </a:cubicBezTo>
                <a:cubicBezTo>
                  <a:pt x="403" y="357"/>
                  <a:pt x="403" y="357"/>
                  <a:pt x="403" y="357"/>
                </a:cubicBezTo>
                <a:cubicBezTo>
                  <a:pt x="403" y="382"/>
                  <a:pt x="383" y="403"/>
                  <a:pt x="357" y="403"/>
                </a:cubicBezTo>
                <a:cubicBezTo>
                  <a:pt x="46" y="403"/>
                  <a:pt x="46" y="403"/>
                  <a:pt x="46" y="403"/>
                </a:cubicBezTo>
                <a:cubicBezTo>
                  <a:pt x="21" y="403"/>
                  <a:pt x="0" y="382"/>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6" name="Freeform 20"/>
          <p:cNvSpPr>
            <a:spLocks noEditPoints="1" noChangeArrowheads="1"/>
          </p:cNvSpPr>
          <p:nvPr/>
        </p:nvSpPr>
        <p:spPr bwMode="auto">
          <a:xfrm>
            <a:off x="2663825" y="4354513"/>
            <a:ext cx="306388" cy="723900"/>
          </a:xfrm>
          <a:custGeom>
            <a:avLst/>
            <a:gdLst>
              <a:gd name="T0" fmla="*/ 137562 w 147"/>
              <a:gd name="T1" fmla="*/ 554920 h 347"/>
              <a:gd name="T2" fmla="*/ 170910 w 147"/>
              <a:gd name="T3" fmla="*/ 554920 h 347"/>
              <a:gd name="T4" fmla="*/ 170910 w 147"/>
              <a:gd name="T5" fmla="*/ 519456 h 347"/>
              <a:gd name="T6" fmla="*/ 254281 w 147"/>
              <a:gd name="T7" fmla="*/ 433923 h 347"/>
              <a:gd name="T8" fmla="*/ 254281 w 147"/>
              <a:gd name="T9" fmla="*/ 377596 h 347"/>
              <a:gd name="T10" fmla="*/ 54191 w 147"/>
              <a:gd name="T11" fmla="*/ 377596 h 347"/>
              <a:gd name="T12" fmla="*/ 54191 w 147"/>
              <a:gd name="T13" fmla="*/ 433923 h 347"/>
              <a:gd name="T14" fmla="*/ 137562 w 147"/>
              <a:gd name="T15" fmla="*/ 519456 h 347"/>
              <a:gd name="T16" fmla="*/ 137562 w 147"/>
              <a:gd name="T17" fmla="*/ 554920 h 347"/>
              <a:gd name="T18" fmla="*/ 254281 w 147"/>
              <a:gd name="T19" fmla="*/ 262857 h 347"/>
              <a:gd name="T20" fmla="*/ 54191 w 147"/>
              <a:gd name="T21" fmla="*/ 262857 h 347"/>
              <a:gd name="T22" fmla="*/ 54191 w 147"/>
              <a:gd name="T23" fmla="*/ 350476 h 347"/>
              <a:gd name="T24" fmla="*/ 254281 w 147"/>
              <a:gd name="T25" fmla="*/ 350476 h 347"/>
              <a:gd name="T26" fmla="*/ 254281 w 147"/>
              <a:gd name="T27" fmla="*/ 262857 h 347"/>
              <a:gd name="T28" fmla="*/ 29180 w 147"/>
              <a:gd name="T29" fmla="*/ 179410 h 347"/>
              <a:gd name="T30" fmla="*/ 141731 w 147"/>
              <a:gd name="T31" fmla="*/ 179410 h 347"/>
              <a:gd name="T32" fmla="*/ 141731 w 147"/>
              <a:gd name="T33" fmla="*/ 98050 h 347"/>
              <a:gd name="T34" fmla="*/ 104214 w 147"/>
              <a:gd name="T35" fmla="*/ 50068 h 347"/>
              <a:gd name="T36" fmla="*/ 154236 w 147"/>
              <a:gd name="T37" fmla="*/ 0 h 347"/>
              <a:gd name="T38" fmla="*/ 202174 w 147"/>
              <a:gd name="T39" fmla="*/ 50068 h 347"/>
              <a:gd name="T40" fmla="*/ 179247 w 147"/>
              <a:gd name="T41" fmla="*/ 50068 h 347"/>
              <a:gd name="T42" fmla="*/ 154236 w 147"/>
              <a:gd name="T43" fmla="*/ 25034 h 347"/>
              <a:gd name="T44" fmla="*/ 127141 w 147"/>
              <a:gd name="T45" fmla="*/ 50068 h 347"/>
              <a:gd name="T46" fmla="*/ 154236 w 147"/>
              <a:gd name="T47" fmla="*/ 75102 h 347"/>
              <a:gd name="T48" fmla="*/ 164657 w 147"/>
              <a:gd name="T49" fmla="*/ 87619 h 347"/>
              <a:gd name="T50" fmla="*/ 164657 w 147"/>
              <a:gd name="T51" fmla="*/ 179410 h 347"/>
              <a:gd name="T52" fmla="*/ 277208 w 147"/>
              <a:gd name="T53" fmla="*/ 179410 h 347"/>
              <a:gd name="T54" fmla="*/ 306388 w 147"/>
              <a:gd name="T55" fmla="*/ 208617 h 347"/>
              <a:gd name="T56" fmla="*/ 306388 w 147"/>
              <a:gd name="T57" fmla="*/ 233651 h 347"/>
              <a:gd name="T58" fmla="*/ 279292 w 147"/>
              <a:gd name="T59" fmla="*/ 262857 h 347"/>
              <a:gd name="T60" fmla="*/ 279292 w 147"/>
              <a:gd name="T61" fmla="*/ 433923 h 347"/>
              <a:gd name="T62" fmla="*/ 195922 w 147"/>
              <a:gd name="T63" fmla="*/ 529886 h 347"/>
              <a:gd name="T64" fmla="*/ 195922 w 147"/>
              <a:gd name="T65" fmla="*/ 557007 h 347"/>
              <a:gd name="T66" fmla="*/ 210511 w 147"/>
              <a:gd name="T67" fmla="*/ 582041 h 347"/>
              <a:gd name="T68" fmla="*/ 210511 w 147"/>
              <a:gd name="T69" fmla="*/ 611247 h 347"/>
              <a:gd name="T70" fmla="*/ 183416 w 147"/>
              <a:gd name="T71" fmla="*/ 638367 h 347"/>
              <a:gd name="T72" fmla="*/ 162573 w 147"/>
              <a:gd name="T73" fmla="*/ 638367 h 347"/>
              <a:gd name="T74" fmla="*/ 162573 w 147"/>
              <a:gd name="T75" fmla="*/ 723900 h 347"/>
              <a:gd name="T76" fmla="*/ 145899 w 147"/>
              <a:gd name="T77" fmla="*/ 723900 h 347"/>
              <a:gd name="T78" fmla="*/ 145899 w 147"/>
              <a:gd name="T79" fmla="*/ 638367 h 347"/>
              <a:gd name="T80" fmla="*/ 125056 w 147"/>
              <a:gd name="T81" fmla="*/ 638367 h 347"/>
              <a:gd name="T82" fmla="*/ 97961 w 147"/>
              <a:gd name="T83" fmla="*/ 611247 h 347"/>
              <a:gd name="T84" fmla="*/ 97961 w 147"/>
              <a:gd name="T85" fmla="*/ 582041 h 347"/>
              <a:gd name="T86" fmla="*/ 112551 w 147"/>
              <a:gd name="T87" fmla="*/ 557007 h 347"/>
              <a:gd name="T88" fmla="*/ 112551 w 147"/>
              <a:gd name="T89" fmla="*/ 529886 h 347"/>
              <a:gd name="T90" fmla="*/ 29180 w 147"/>
              <a:gd name="T91" fmla="*/ 433923 h 347"/>
              <a:gd name="T92" fmla="*/ 29180 w 147"/>
              <a:gd name="T93" fmla="*/ 262857 h 347"/>
              <a:gd name="T94" fmla="*/ 0 w 147"/>
              <a:gd name="T95" fmla="*/ 233651 h 347"/>
              <a:gd name="T96" fmla="*/ 0 w 147"/>
              <a:gd name="T97" fmla="*/ 208617 h 347"/>
              <a:gd name="T98" fmla="*/ 29180 w 147"/>
              <a:gd name="T99" fmla="*/ 179410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7" h="347">
                <a:moveTo>
                  <a:pt x="66" y="266"/>
                </a:moveTo>
                <a:cubicBezTo>
                  <a:pt x="82" y="266"/>
                  <a:pt x="82" y="266"/>
                  <a:pt x="82" y="266"/>
                </a:cubicBezTo>
                <a:cubicBezTo>
                  <a:pt x="82" y="249"/>
                  <a:pt x="82" y="249"/>
                  <a:pt x="82" y="249"/>
                </a:cubicBezTo>
                <a:cubicBezTo>
                  <a:pt x="82" y="237"/>
                  <a:pt x="122" y="246"/>
                  <a:pt x="122" y="208"/>
                </a:cubicBezTo>
                <a:cubicBezTo>
                  <a:pt x="122" y="181"/>
                  <a:pt x="122" y="181"/>
                  <a:pt x="122" y="181"/>
                </a:cubicBezTo>
                <a:cubicBezTo>
                  <a:pt x="26" y="181"/>
                  <a:pt x="26" y="181"/>
                  <a:pt x="26" y="181"/>
                </a:cubicBezTo>
                <a:cubicBezTo>
                  <a:pt x="26" y="208"/>
                  <a:pt x="26" y="208"/>
                  <a:pt x="26" y="208"/>
                </a:cubicBezTo>
                <a:cubicBezTo>
                  <a:pt x="26" y="246"/>
                  <a:pt x="66" y="237"/>
                  <a:pt x="66" y="249"/>
                </a:cubicBezTo>
                <a:cubicBezTo>
                  <a:pt x="66" y="266"/>
                  <a:pt x="66" y="266"/>
                  <a:pt x="66" y="266"/>
                </a:cubicBezTo>
                <a:close/>
                <a:moveTo>
                  <a:pt x="122" y="126"/>
                </a:moveTo>
                <a:cubicBezTo>
                  <a:pt x="26" y="126"/>
                  <a:pt x="26" y="126"/>
                  <a:pt x="26" y="126"/>
                </a:cubicBezTo>
                <a:cubicBezTo>
                  <a:pt x="26" y="168"/>
                  <a:pt x="26" y="168"/>
                  <a:pt x="26" y="168"/>
                </a:cubicBezTo>
                <a:cubicBezTo>
                  <a:pt x="122" y="168"/>
                  <a:pt x="122" y="168"/>
                  <a:pt x="122" y="168"/>
                </a:cubicBezTo>
                <a:cubicBezTo>
                  <a:pt x="122" y="126"/>
                  <a:pt x="122" y="126"/>
                  <a:pt x="122" y="126"/>
                </a:cubicBezTo>
                <a:close/>
                <a:moveTo>
                  <a:pt x="14" y="86"/>
                </a:moveTo>
                <a:cubicBezTo>
                  <a:pt x="68" y="86"/>
                  <a:pt x="68" y="86"/>
                  <a:pt x="68" y="86"/>
                </a:cubicBezTo>
                <a:cubicBezTo>
                  <a:pt x="68" y="47"/>
                  <a:pt x="68" y="47"/>
                  <a:pt x="68" y="47"/>
                </a:cubicBezTo>
                <a:cubicBezTo>
                  <a:pt x="57" y="44"/>
                  <a:pt x="50" y="35"/>
                  <a:pt x="50" y="24"/>
                </a:cubicBezTo>
                <a:cubicBezTo>
                  <a:pt x="50" y="11"/>
                  <a:pt x="60" y="0"/>
                  <a:pt x="74" y="0"/>
                </a:cubicBezTo>
                <a:cubicBezTo>
                  <a:pt x="87" y="0"/>
                  <a:pt x="97" y="11"/>
                  <a:pt x="97" y="24"/>
                </a:cubicBezTo>
                <a:cubicBezTo>
                  <a:pt x="97" y="32"/>
                  <a:pt x="86" y="32"/>
                  <a:pt x="86" y="24"/>
                </a:cubicBezTo>
                <a:cubicBezTo>
                  <a:pt x="86" y="17"/>
                  <a:pt x="80" y="12"/>
                  <a:pt x="74" y="12"/>
                </a:cubicBezTo>
                <a:cubicBezTo>
                  <a:pt x="67" y="12"/>
                  <a:pt x="61" y="17"/>
                  <a:pt x="61" y="24"/>
                </a:cubicBezTo>
                <a:cubicBezTo>
                  <a:pt x="61" y="31"/>
                  <a:pt x="67" y="36"/>
                  <a:pt x="74" y="36"/>
                </a:cubicBezTo>
                <a:cubicBezTo>
                  <a:pt x="77" y="36"/>
                  <a:pt x="79" y="39"/>
                  <a:pt x="79" y="42"/>
                </a:cubicBezTo>
                <a:cubicBezTo>
                  <a:pt x="79" y="86"/>
                  <a:pt x="79" y="86"/>
                  <a:pt x="79" y="86"/>
                </a:cubicBezTo>
                <a:cubicBezTo>
                  <a:pt x="133" y="86"/>
                  <a:pt x="133" y="86"/>
                  <a:pt x="133" y="86"/>
                </a:cubicBezTo>
                <a:cubicBezTo>
                  <a:pt x="141" y="86"/>
                  <a:pt x="147" y="92"/>
                  <a:pt x="147" y="100"/>
                </a:cubicBezTo>
                <a:cubicBezTo>
                  <a:pt x="147" y="112"/>
                  <a:pt x="147" y="112"/>
                  <a:pt x="147" y="112"/>
                </a:cubicBezTo>
                <a:cubicBezTo>
                  <a:pt x="147" y="119"/>
                  <a:pt x="141" y="125"/>
                  <a:pt x="134" y="126"/>
                </a:cubicBezTo>
                <a:cubicBezTo>
                  <a:pt x="134" y="208"/>
                  <a:pt x="134" y="208"/>
                  <a:pt x="134" y="208"/>
                </a:cubicBezTo>
                <a:cubicBezTo>
                  <a:pt x="134" y="232"/>
                  <a:pt x="117" y="251"/>
                  <a:pt x="94" y="254"/>
                </a:cubicBezTo>
                <a:cubicBezTo>
                  <a:pt x="94" y="267"/>
                  <a:pt x="94" y="267"/>
                  <a:pt x="94" y="267"/>
                </a:cubicBezTo>
                <a:cubicBezTo>
                  <a:pt x="98" y="269"/>
                  <a:pt x="101" y="274"/>
                  <a:pt x="101" y="279"/>
                </a:cubicBezTo>
                <a:cubicBezTo>
                  <a:pt x="101" y="293"/>
                  <a:pt x="101" y="293"/>
                  <a:pt x="101" y="293"/>
                </a:cubicBezTo>
                <a:cubicBezTo>
                  <a:pt x="101" y="300"/>
                  <a:pt x="95" y="306"/>
                  <a:pt x="88" y="306"/>
                </a:cubicBezTo>
                <a:cubicBezTo>
                  <a:pt x="78" y="306"/>
                  <a:pt x="78" y="306"/>
                  <a:pt x="78" y="306"/>
                </a:cubicBezTo>
                <a:cubicBezTo>
                  <a:pt x="78" y="347"/>
                  <a:pt x="78" y="347"/>
                  <a:pt x="78" y="347"/>
                </a:cubicBezTo>
                <a:cubicBezTo>
                  <a:pt x="70" y="347"/>
                  <a:pt x="70" y="347"/>
                  <a:pt x="70" y="347"/>
                </a:cubicBezTo>
                <a:cubicBezTo>
                  <a:pt x="70" y="306"/>
                  <a:pt x="70" y="306"/>
                  <a:pt x="70" y="306"/>
                </a:cubicBezTo>
                <a:cubicBezTo>
                  <a:pt x="60" y="306"/>
                  <a:pt x="60" y="306"/>
                  <a:pt x="60" y="306"/>
                </a:cubicBezTo>
                <a:cubicBezTo>
                  <a:pt x="52" y="306"/>
                  <a:pt x="47" y="300"/>
                  <a:pt x="47" y="293"/>
                </a:cubicBezTo>
                <a:cubicBezTo>
                  <a:pt x="47" y="279"/>
                  <a:pt x="47" y="279"/>
                  <a:pt x="47" y="279"/>
                </a:cubicBezTo>
                <a:cubicBezTo>
                  <a:pt x="47" y="274"/>
                  <a:pt x="49" y="269"/>
                  <a:pt x="54" y="267"/>
                </a:cubicBezTo>
                <a:cubicBezTo>
                  <a:pt x="54" y="254"/>
                  <a:pt x="54" y="254"/>
                  <a:pt x="54" y="254"/>
                </a:cubicBezTo>
                <a:cubicBezTo>
                  <a:pt x="31" y="251"/>
                  <a:pt x="14" y="232"/>
                  <a:pt x="14" y="208"/>
                </a:cubicBezTo>
                <a:cubicBezTo>
                  <a:pt x="14" y="126"/>
                  <a:pt x="14" y="126"/>
                  <a:pt x="14" y="126"/>
                </a:cubicBezTo>
                <a:cubicBezTo>
                  <a:pt x="6" y="126"/>
                  <a:pt x="0" y="119"/>
                  <a:pt x="0" y="112"/>
                </a:cubicBezTo>
                <a:cubicBezTo>
                  <a:pt x="0" y="100"/>
                  <a:pt x="0" y="100"/>
                  <a:pt x="0" y="100"/>
                </a:cubicBezTo>
                <a:cubicBezTo>
                  <a:pt x="0" y="92"/>
                  <a:pt x="7" y="86"/>
                  <a:pt x="14"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7" name="Freeform 21"/>
          <p:cNvSpPr>
            <a:spLocks noChangeArrowheads="1"/>
          </p:cNvSpPr>
          <p:nvPr/>
        </p:nvSpPr>
        <p:spPr bwMode="auto">
          <a:xfrm>
            <a:off x="4235450" y="4295775"/>
            <a:ext cx="841375" cy="841375"/>
          </a:xfrm>
          <a:custGeom>
            <a:avLst/>
            <a:gdLst>
              <a:gd name="T0" fmla="*/ 0 w 403"/>
              <a:gd name="T1" fmla="*/ 96038 h 403"/>
              <a:gd name="T2" fmla="*/ 96038 w 403"/>
              <a:gd name="T3" fmla="*/ 0 h 403"/>
              <a:gd name="T4" fmla="*/ 745337 w 403"/>
              <a:gd name="T5" fmla="*/ 0 h 403"/>
              <a:gd name="T6" fmla="*/ 841375 w 403"/>
              <a:gd name="T7" fmla="*/ 96038 h 403"/>
              <a:gd name="T8" fmla="*/ 841375 w 403"/>
              <a:gd name="T9" fmla="*/ 745337 h 403"/>
              <a:gd name="T10" fmla="*/ 745337 w 403"/>
              <a:gd name="T11" fmla="*/ 841375 h 403"/>
              <a:gd name="T12" fmla="*/ 96038 w 403"/>
              <a:gd name="T13" fmla="*/ 841375 h 403"/>
              <a:gd name="T14" fmla="*/ 0 w 403"/>
              <a:gd name="T15" fmla="*/ 745337 h 403"/>
              <a:gd name="T16" fmla="*/ 0 w 403"/>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3">
                <a:moveTo>
                  <a:pt x="0" y="46"/>
                </a:moveTo>
                <a:cubicBezTo>
                  <a:pt x="0" y="21"/>
                  <a:pt x="21" y="0"/>
                  <a:pt x="46" y="0"/>
                </a:cubicBezTo>
                <a:cubicBezTo>
                  <a:pt x="357" y="0"/>
                  <a:pt x="357" y="0"/>
                  <a:pt x="357" y="0"/>
                </a:cubicBezTo>
                <a:cubicBezTo>
                  <a:pt x="382" y="0"/>
                  <a:pt x="403" y="21"/>
                  <a:pt x="403" y="46"/>
                </a:cubicBezTo>
                <a:cubicBezTo>
                  <a:pt x="403" y="357"/>
                  <a:pt x="403" y="357"/>
                  <a:pt x="403" y="357"/>
                </a:cubicBezTo>
                <a:cubicBezTo>
                  <a:pt x="403" y="382"/>
                  <a:pt x="382" y="403"/>
                  <a:pt x="357" y="403"/>
                </a:cubicBezTo>
                <a:cubicBezTo>
                  <a:pt x="46" y="403"/>
                  <a:pt x="46" y="403"/>
                  <a:pt x="46" y="403"/>
                </a:cubicBezTo>
                <a:cubicBezTo>
                  <a:pt x="21" y="403"/>
                  <a:pt x="0" y="382"/>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8" name="Freeform 22"/>
          <p:cNvSpPr>
            <a:spLocks noEditPoints="1" noChangeArrowheads="1"/>
          </p:cNvSpPr>
          <p:nvPr/>
        </p:nvSpPr>
        <p:spPr bwMode="auto">
          <a:xfrm>
            <a:off x="4349750" y="4376738"/>
            <a:ext cx="611188" cy="677862"/>
          </a:xfrm>
          <a:custGeom>
            <a:avLst/>
            <a:gdLst>
              <a:gd name="T0" fmla="*/ 175221 w 293"/>
              <a:gd name="T1" fmla="*/ 652833 h 325"/>
              <a:gd name="T2" fmla="*/ 131416 w 293"/>
              <a:gd name="T3" fmla="*/ 677862 h 325"/>
              <a:gd name="T4" fmla="*/ 108470 w 293"/>
              <a:gd name="T5" fmla="*/ 598604 h 325"/>
              <a:gd name="T6" fmla="*/ 54235 w 293"/>
              <a:gd name="T7" fmla="*/ 571490 h 325"/>
              <a:gd name="T8" fmla="*/ 154361 w 293"/>
              <a:gd name="T9" fmla="*/ 66743 h 325"/>
              <a:gd name="T10" fmla="*/ 554867 w 293"/>
              <a:gd name="T11" fmla="*/ 168944 h 325"/>
              <a:gd name="T12" fmla="*/ 527749 w 293"/>
              <a:gd name="T13" fmla="*/ 598604 h 325"/>
              <a:gd name="T14" fmla="*/ 500632 w 293"/>
              <a:gd name="T15" fmla="*/ 652833 h 325"/>
              <a:gd name="T16" fmla="*/ 458912 w 293"/>
              <a:gd name="T17" fmla="*/ 677862 h 325"/>
              <a:gd name="T18" fmla="*/ 433881 w 293"/>
              <a:gd name="T19" fmla="*/ 598604 h 325"/>
              <a:gd name="T20" fmla="*/ 454741 w 293"/>
              <a:gd name="T21" fmla="*/ 540204 h 325"/>
              <a:gd name="T22" fmla="*/ 513148 w 293"/>
              <a:gd name="T23" fmla="*/ 540204 h 325"/>
              <a:gd name="T24" fmla="*/ 454741 w 293"/>
              <a:gd name="T25" fmla="*/ 540204 h 325"/>
              <a:gd name="T26" fmla="*/ 125158 w 293"/>
              <a:gd name="T27" fmla="*/ 569404 h 325"/>
              <a:gd name="T28" fmla="*/ 125158 w 293"/>
              <a:gd name="T29" fmla="*/ 511004 h 325"/>
              <a:gd name="T30" fmla="*/ 513148 w 293"/>
              <a:gd name="T31" fmla="*/ 342060 h 325"/>
              <a:gd name="T32" fmla="*/ 469342 w 293"/>
              <a:gd name="T33" fmla="*/ 202316 h 325"/>
              <a:gd name="T34" fmla="*/ 95954 w 293"/>
              <a:gd name="T35" fmla="*/ 246116 h 325"/>
              <a:gd name="T36" fmla="*/ 139760 w 293"/>
              <a:gd name="T37" fmla="*/ 385860 h 325"/>
              <a:gd name="T38" fmla="*/ 513148 w 293"/>
              <a:gd name="T39" fmla="*/ 342060 h 325"/>
              <a:gd name="T40" fmla="*/ 371302 w 293"/>
              <a:gd name="T41" fmla="*/ 563147 h 325"/>
              <a:gd name="T42" fmla="*/ 365044 w 293"/>
              <a:gd name="T43" fmla="*/ 423403 h 325"/>
              <a:gd name="T44" fmla="*/ 244058 w 293"/>
              <a:gd name="T45" fmla="*/ 423403 h 325"/>
              <a:gd name="T46" fmla="*/ 237800 w 293"/>
              <a:gd name="T47" fmla="*/ 563147 h 325"/>
              <a:gd name="T48" fmla="*/ 365044 w 293"/>
              <a:gd name="T49" fmla="*/ 569404 h 325"/>
              <a:gd name="T50" fmla="*/ 193995 w 293"/>
              <a:gd name="T51" fmla="*/ 148087 h 325"/>
              <a:gd name="T52" fmla="*/ 390076 w 293"/>
              <a:gd name="T53" fmla="*/ 173116 h 325"/>
              <a:gd name="T54" fmla="*/ 413021 w 293"/>
              <a:gd name="T55" fmla="*/ 131401 h 325"/>
              <a:gd name="T56" fmla="*/ 219026 w 293"/>
              <a:gd name="T57" fmla="*/ 106372 h 325"/>
              <a:gd name="T58" fmla="*/ 331669 w 293"/>
              <a:gd name="T59" fmla="*/ 148087 h 325"/>
              <a:gd name="T60" fmla="*/ 312895 w 293"/>
              <a:gd name="T61" fmla="*/ 166858 h 325"/>
              <a:gd name="T62" fmla="*/ 296207 w 293"/>
              <a:gd name="T63" fmla="*/ 148087 h 325"/>
              <a:gd name="T64" fmla="*/ 277433 w 293"/>
              <a:gd name="T65" fmla="*/ 131401 h 325"/>
              <a:gd name="T66" fmla="*/ 296207 w 293"/>
              <a:gd name="T67" fmla="*/ 114715 h 325"/>
              <a:gd name="T68" fmla="*/ 312895 w 293"/>
              <a:gd name="T69" fmla="*/ 131401 h 325"/>
              <a:gd name="T70" fmla="*/ 331669 w 293"/>
              <a:gd name="T71" fmla="*/ 148087 h 325"/>
              <a:gd name="T72" fmla="*/ 577813 w 293"/>
              <a:gd name="T73" fmla="*/ 254459 h 325"/>
              <a:gd name="T74" fmla="*/ 611188 w 293"/>
              <a:gd name="T75" fmla="*/ 264888 h 325"/>
              <a:gd name="T76" fmla="*/ 602844 w 293"/>
              <a:gd name="T77" fmla="*/ 356660 h 325"/>
              <a:gd name="T78" fmla="*/ 569469 w 293"/>
              <a:gd name="T79" fmla="*/ 346231 h 325"/>
              <a:gd name="T80" fmla="*/ 0 w 293"/>
              <a:gd name="T81" fmla="*/ 264888 h 325"/>
              <a:gd name="T82" fmla="*/ 33375 w 293"/>
              <a:gd name="T83" fmla="*/ 254459 h 325"/>
              <a:gd name="T84" fmla="*/ 43805 w 293"/>
              <a:gd name="T85" fmla="*/ 346231 h 325"/>
              <a:gd name="T86" fmla="*/ 8344 w 293"/>
              <a:gd name="T87" fmla="*/ 356660 h 325"/>
              <a:gd name="T88" fmla="*/ 0 w 293"/>
              <a:gd name="T89" fmla="*/ 264888 h 325"/>
              <a:gd name="T90" fmla="*/ 271176 w 293"/>
              <a:gd name="T91" fmla="*/ 16686 h 325"/>
              <a:gd name="T92" fmla="*/ 312895 w 293"/>
              <a:gd name="T93" fmla="*/ 0 h 325"/>
              <a:gd name="T94" fmla="*/ 342098 w 293"/>
              <a:gd name="T95" fmla="*/ 56315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 h="325">
                <a:moveTo>
                  <a:pt x="84" y="287"/>
                </a:moveTo>
                <a:cubicBezTo>
                  <a:pt x="84" y="313"/>
                  <a:pt x="84" y="313"/>
                  <a:pt x="84" y="313"/>
                </a:cubicBezTo>
                <a:cubicBezTo>
                  <a:pt x="84" y="319"/>
                  <a:pt x="79" y="325"/>
                  <a:pt x="72" y="325"/>
                </a:cubicBezTo>
                <a:cubicBezTo>
                  <a:pt x="63" y="325"/>
                  <a:pt x="63" y="325"/>
                  <a:pt x="63" y="325"/>
                </a:cubicBezTo>
                <a:cubicBezTo>
                  <a:pt x="57" y="325"/>
                  <a:pt x="52" y="319"/>
                  <a:pt x="52" y="313"/>
                </a:cubicBezTo>
                <a:cubicBezTo>
                  <a:pt x="52" y="287"/>
                  <a:pt x="52" y="287"/>
                  <a:pt x="52" y="287"/>
                </a:cubicBezTo>
                <a:cubicBezTo>
                  <a:pt x="39" y="287"/>
                  <a:pt x="39" y="287"/>
                  <a:pt x="39" y="287"/>
                </a:cubicBezTo>
                <a:cubicBezTo>
                  <a:pt x="32" y="287"/>
                  <a:pt x="26" y="281"/>
                  <a:pt x="26" y="274"/>
                </a:cubicBezTo>
                <a:cubicBezTo>
                  <a:pt x="26" y="81"/>
                  <a:pt x="26" y="81"/>
                  <a:pt x="26" y="81"/>
                </a:cubicBezTo>
                <a:cubicBezTo>
                  <a:pt x="26" y="54"/>
                  <a:pt x="48" y="32"/>
                  <a:pt x="74" y="32"/>
                </a:cubicBezTo>
                <a:cubicBezTo>
                  <a:pt x="217" y="32"/>
                  <a:pt x="217" y="32"/>
                  <a:pt x="217" y="32"/>
                </a:cubicBezTo>
                <a:cubicBezTo>
                  <a:pt x="244" y="32"/>
                  <a:pt x="266" y="54"/>
                  <a:pt x="266" y="81"/>
                </a:cubicBezTo>
                <a:cubicBezTo>
                  <a:pt x="266" y="274"/>
                  <a:pt x="266" y="274"/>
                  <a:pt x="266" y="274"/>
                </a:cubicBezTo>
                <a:cubicBezTo>
                  <a:pt x="266" y="281"/>
                  <a:pt x="260" y="287"/>
                  <a:pt x="253" y="287"/>
                </a:cubicBezTo>
                <a:cubicBezTo>
                  <a:pt x="240" y="287"/>
                  <a:pt x="240" y="287"/>
                  <a:pt x="240" y="287"/>
                </a:cubicBezTo>
                <a:cubicBezTo>
                  <a:pt x="240" y="313"/>
                  <a:pt x="240" y="313"/>
                  <a:pt x="240" y="313"/>
                </a:cubicBezTo>
                <a:cubicBezTo>
                  <a:pt x="240" y="319"/>
                  <a:pt x="235" y="325"/>
                  <a:pt x="228" y="325"/>
                </a:cubicBezTo>
                <a:cubicBezTo>
                  <a:pt x="220" y="325"/>
                  <a:pt x="220" y="325"/>
                  <a:pt x="220" y="325"/>
                </a:cubicBezTo>
                <a:cubicBezTo>
                  <a:pt x="213" y="325"/>
                  <a:pt x="208" y="319"/>
                  <a:pt x="208" y="313"/>
                </a:cubicBezTo>
                <a:cubicBezTo>
                  <a:pt x="208" y="287"/>
                  <a:pt x="208" y="287"/>
                  <a:pt x="208" y="287"/>
                </a:cubicBezTo>
                <a:cubicBezTo>
                  <a:pt x="84" y="287"/>
                  <a:pt x="84" y="287"/>
                  <a:pt x="84" y="287"/>
                </a:cubicBezTo>
                <a:close/>
                <a:moveTo>
                  <a:pt x="218" y="259"/>
                </a:moveTo>
                <a:cubicBezTo>
                  <a:pt x="218" y="267"/>
                  <a:pt x="224" y="273"/>
                  <a:pt x="232" y="273"/>
                </a:cubicBezTo>
                <a:cubicBezTo>
                  <a:pt x="240" y="273"/>
                  <a:pt x="246" y="267"/>
                  <a:pt x="246" y="259"/>
                </a:cubicBezTo>
                <a:cubicBezTo>
                  <a:pt x="246" y="252"/>
                  <a:pt x="240" y="245"/>
                  <a:pt x="232" y="245"/>
                </a:cubicBezTo>
                <a:cubicBezTo>
                  <a:pt x="224" y="245"/>
                  <a:pt x="218" y="252"/>
                  <a:pt x="218" y="259"/>
                </a:cubicBezTo>
                <a:close/>
                <a:moveTo>
                  <a:pt x="46" y="259"/>
                </a:moveTo>
                <a:cubicBezTo>
                  <a:pt x="46" y="267"/>
                  <a:pt x="52" y="273"/>
                  <a:pt x="60" y="273"/>
                </a:cubicBezTo>
                <a:cubicBezTo>
                  <a:pt x="67" y="273"/>
                  <a:pt x="74" y="267"/>
                  <a:pt x="74" y="259"/>
                </a:cubicBezTo>
                <a:cubicBezTo>
                  <a:pt x="74" y="252"/>
                  <a:pt x="67" y="245"/>
                  <a:pt x="60" y="245"/>
                </a:cubicBezTo>
                <a:cubicBezTo>
                  <a:pt x="52" y="245"/>
                  <a:pt x="46" y="252"/>
                  <a:pt x="46" y="259"/>
                </a:cubicBezTo>
                <a:close/>
                <a:moveTo>
                  <a:pt x="246" y="164"/>
                </a:moveTo>
                <a:cubicBezTo>
                  <a:pt x="246" y="118"/>
                  <a:pt x="246" y="118"/>
                  <a:pt x="246" y="118"/>
                </a:cubicBezTo>
                <a:cubicBezTo>
                  <a:pt x="246" y="106"/>
                  <a:pt x="237" y="97"/>
                  <a:pt x="225" y="97"/>
                </a:cubicBezTo>
                <a:cubicBezTo>
                  <a:pt x="67" y="97"/>
                  <a:pt x="67" y="97"/>
                  <a:pt x="67" y="97"/>
                </a:cubicBezTo>
                <a:cubicBezTo>
                  <a:pt x="55" y="97"/>
                  <a:pt x="46" y="106"/>
                  <a:pt x="46" y="118"/>
                </a:cubicBezTo>
                <a:cubicBezTo>
                  <a:pt x="46" y="164"/>
                  <a:pt x="46" y="164"/>
                  <a:pt x="46" y="164"/>
                </a:cubicBezTo>
                <a:cubicBezTo>
                  <a:pt x="46" y="176"/>
                  <a:pt x="55" y="185"/>
                  <a:pt x="67" y="185"/>
                </a:cubicBezTo>
                <a:cubicBezTo>
                  <a:pt x="225" y="185"/>
                  <a:pt x="225" y="185"/>
                  <a:pt x="225" y="185"/>
                </a:cubicBezTo>
                <a:cubicBezTo>
                  <a:pt x="237" y="185"/>
                  <a:pt x="246" y="176"/>
                  <a:pt x="246" y="164"/>
                </a:cubicBezTo>
                <a:close/>
                <a:moveTo>
                  <a:pt x="175" y="273"/>
                </a:moveTo>
                <a:cubicBezTo>
                  <a:pt x="177" y="273"/>
                  <a:pt x="178" y="272"/>
                  <a:pt x="178" y="270"/>
                </a:cubicBezTo>
                <a:cubicBezTo>
                  <a:pt x="178" y="207"/>
                  <a:pt x="178" y="207"/>
                  <a:pt x="178" y="207"/>
                </a:cubicBezTo>
                <a:cubicBezTo>
                  <a:pt x="178" y="205"/>
                  <a:pt x="177" y="204"/>
                  <a:pt x="175" y="203"/>
                </a:cubicBezTo>
                <a:cubicBezTo>
                  <a:pt x="175" y="203"/>
                  <a:pt x="165" y="198"/>
                  <a:pt x="146" y="198"/>
                </a:cubicBezTo>
                <a:cubicBezTo>
                  <a:pt x="127" y="198"/>
                  <a:pt x="117" y="203"/>
                  <a:pt x="117" y="203"/>
                </a:cubicBezTo>
                <a:cubicBezTo>
                  <a:pt x="115" y="204"/>
                  <a:pt x="114" y="205"/>
                  <a:pt x="114" y="207"/>
                </a:cubicBezTo>
                <a:cubicBezTo>
                  <a:pt x="114" y="270"/>
                  <a:pt x="114" y="270"/>
                  <a:pt x="114" y="270"/>
                </a:cubicBezTo>
                <a:cubicBezTo>
                  <a:pt x="114" y="272"/>
                  <a:pt x="115" y="273"/>
                  <a:pt x="117" y="273"/>
                </a:cubicBezTo>
                <a:cubicBezTo>
                  <a:pt x="175" y="273"/>
                  <a:pt x="175" y="273"/>
                  <a:pt x="175" y="273"/>
                </a:cubicBezTo>
                <a:close/>
                <a:moveTo>
                  <a:pt x="93" y="63"/>
                </a:moveTo>
                <a:cubicBezTo>
                  <a:pt x="93" y="71"/>
                  <a:pt x="93" y="71"/>
                  <a:pt x="93" y="71"/>
                </a:cubicBezTo>
                <a:cubicBezTo>
                  <a:pt x="93" y="78"/>
                  <a:pt x="99" y="83"/>
                  <a:pt x="105" y="83"/>
                </a:cubicBezTo>
                <a:cubicBezTo>
                  <a:pt x="187" y="83"/>
                  <a:pt x="187" y="83"/>
                  <a:pt x="187" y="83"/>
                </a:cubicBezTo>
                <a:cubicBezTo>
                  <a:pt x="193" y="83"/>
                  <a:pt x="198" y="78"/>
                  <a:pt x="198" y="71"/>
                </a:cubicBezTo>
                <a:cubicBezTo>
                  <a:pt x="198" y="63"/>
                  <a:pt x="198" y="63"/>
                  <a:pt x="198" y="63"/>
                </a:cubicBezTo>
                <a:cubicBezTo>
                  <a:pt x="198" y="57"/>
                  <a:pt x="193" y="51"/>
                  <a:pt x="187" y="51"/>
                </a:cubicBezTo>
                <a:cubicBezTo>
                  <a:pt x="105" y="51"/>
                  <a:pt x="105" y="51"/>
                  <a:pt x="105" y="51"/>
                </a:cubicBezTo>
                <a:cubicBezTo>
                  <a:pt x="99" y="51"/>
                  <a:pt x="93" y="57"/>
                  <a:pt x="93" y="63"/>
                </a:cubicBezTo>
                <a:close/>
                <a:moveTo>
                  <a:pt x="159" y="71"/>
                </a:moveTo>
                <a:cubicBezTo>
                  <a:pt x="150" y="71"/>
                  <a:pt x="150" y="71"/>
                  <a:pt x="150" y="71"/>
                </a:cubicBezTo>
                <a:cubicBezTo>
                  <a:pt x="150" y="80"/>
                  <a:pt x="150" y="80"/>
                  <a:pt x="150" y="80"/>
                </a:cubicBezTo>
                <a:cubicBezTo>
                  <a:pt x="142" y="80"/>
                  <a:pt x="142" y="80"/>
                  <a:pt x="142" y="80"/>
                </a:cubicBezTo>
                <a:cubicBezTo>
                  <a:pt x="142" y="71"/>
                  <a:pt x="142" y="71"/>
                  <a:pt x="142" y="71"/>
                </a:cubicBezTo>
                <a:cubicBezTo>
                  <a:pt x="133" y="71"/>
                  <a:pt x="133" y="71"/>
                  <a:pt x="133" y="71"/>
                </a:cubicBezTo>
                <a:cubicBezTo>
                  <a:pt x="133" y="63"/>
                  <a:pt x="133" y="63"/>
                  <a:pt x="133" y="63"/>
                </a:cubicBezTo>
                <a:cubicBezTo>
                  <a:pt x="142" y="63"/>
                  <a:pt x="142" y="63"/>
                  <a:pt x="142" y="63"/>
                </a:cubicBezTo>
                <a:cubicBezTo>
                  <a:pt x="142" y="55"/>
                  <a:pt x="142" y="55"/>
                  <a:pt x="142" y="55"/>
                </a:cubicBezTo>
                <a:cubicBezTo>
                  <a:pt x="150" y="55"/>
                  <a:pt x="150" y="55"/>
                  <a:pt x="150" y="55"/>
                </a:cubicBezTo>
                <a:cubicBezTo>
                  <a:pt x="150" y="63"/>
                  <a:pt x="150" y="63"/>
                  <a:pt x="150" y="63"/>
                </a:cubicBezTo>
                <a:cubicBezTo>
                  <a:pt x="159" y="63"/>
                  <a:pt x="159" y="63"/>
                  <a:pt x="159" y="63"/>
                </a:cubicBezTo>
                <a:cubicBezTo>
                  <a:pt x="159" y="71"/>
                  <a:pt x="159" y="71"/>
                  <a:pt x="159" y="71"/>
                </a:cubicBezTo>
                <a:close/>
                <a:moveTo>
                  <a:pt x="273" y="127"/>
                </a:moveTo>
                <a:cubicBezTo>
                  <a:pt x="273" y="124"/>
                  <a:pt x="275" y="122"/>
                  <a:pt x="277" y="122"/>
                </a:cubicBezTo>
                <a:cubicBezTo>
                  <a:pt x="289" y="122"/>
                  <a:pt x="289" y="122"/>
                  <a:pt x="289" y="122"/>
                </a:cubicBezTo>
                <a:cubicBezTo>
                  <a:pt x="291" y="122"/>
                  <a:pt x="293" y="124"/>
                  <a:pt x="293" y="127"/>
                </a:cubicBezTo>
                <a:cubicBezTo>
                  <a:pt x="293" y="166"/>
                  <a:pt x="293" y="166"/>
                  <a:pt x="293" y="166"/>
                </a:cubicBezTo>
                <a:cubicBezTo>
                  <a:pt x="293" y="169"/>
                  <a:pt x="291" y="171"/>
                  <a:pt x="289" y="171"/>
                </a:cubicBezTo>
                <a:cubicBezTo>
                  <a:pt x="277" y="171"/>
                  <a:pt x="277" y="171"/>
                  <a:pt x="277" y="171"/>
                </a:cubicBezTo>
                <a:cubicBezTo>
                  <a:pt x="275" y="171"/>
                  <a:pt x="273" y="169"/>
                  <a:pt x="273" y="166"/>
                </a:cubicBezTo>
                <a:cubicBezTo>
                  <a:pt x="273" y="127"/>
                  <a:pt x="273" y="127"/>
                  <a:pt x="273" y="127"/>
                </a:cubicBezTo>
                <a:close/>
                <a:moveTo>
                  <a:pt x="0" y="127"/>
                </a:moveTo>
                <a:cubicBezTo>
                  <a:pt x="0" y="124"/>
                  <a:pt x="2" y="122"/>
                  <a:pt x="4" y="122"/>
                </a:cubicBezTo>
                <a:cubicBezTo>
                  <a:pt x="16" y="122"/>
                  <a:pt x="16" y="122"/>
                  <a:pt x="16" y="122"/>
                </a:cubicBezTo>
                <a:cubicBezTo>
                  <a:pt x="19" y="122"/>
                  <a:pt x="21" y="124"/>
                  <a:pt x="21" y="127"/>
                </a:cubicBezTo>
                <a:cubicBezTo>
                  <a:pt x="21" y="166"/>
                  <a:pt x="21" y="166"/>
                  <a:pt x="21" y="166"/>
                </a:cubicBezTo>
                <a:cubicBezTo>
                  <a:pt x="21" y="169"/>
                  <a:pt x="19" y="171"/>
                  <a:pt x="16" y="171"/>
                </a:cubicBezTo>
                <a:cubicBezTo>
                  <a:pt x="4" y="171"/>
                  <a:pt x="4" y="171"/>
                  <a:pt x="4" y="171"/>
                </a:cubicBezTo>
                <a:cubicBezTo>
                  <a:pt x="2" y="171"/>
                  <a:pt x="0" y="169"/>
                  <a:pt x="0" y="166"/>
                </a:cubicBezTo>
                <a:cubicBezTo>
                  <a:pt x="0" y="127"/>
                  <a:pt x="0" y="127"/>
                  <a:pt x="0" y="127"/>
                </a:cubicBezTo>
                <a:close/>
                <a:moveTo>
                  <a:pt x="126" y="27"/>
                </a:moveTo>
                <a:cubicBezTo>
                  <a:pt x="130" y="8"/>
                  <a:pt x="130" y="8"/>
                  <a:pt x="130" y="8"/>
                </a:cubicBezTo>
                <a:cubicBezTo>
                  <a:pt x="131" y="4"/>
                  <a:pt x="135" y="0"/>
                  <a:pt x="140" y="0"/>
                </a:cubicBezTo>
                <a:cubicBezTo>
                  <a:pt x="150" y="0"/>
                  <a:pt x="150" y="0"/>
                  <a:pt x="150" y="0"/>
                </a:cubicBezTo>
                <a:cubicBezTo>
                  <a:pt x="154" y="0"/>
                  <a:pt x="159" y="4"/>
                  <a:pt x="160" y="8"/>
                </a:cubicBezTo>
                <a:cubicBezTo>
                  <a:pt x="164" y="27"/>
                  <a:pt x="164" y="27"/>
                  <a:pt x="164" y="27"/>
                </a:cubicBezTo>
                <a:cubicBezTo>
                  <a:pt x="126" y="27"/>
                  <a:pt x="126" y="27"/>
                  <a:pt x="12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59" name="Freeform 23"/>
          <p:cNvSpPr>
            <a:spLocks noChangeArrowheads="1"/>
          </p:cNvSpPr>
          <p:nvPr/>
        </p:nvSpPr>
        <p:spPr bwMode="auto">
          <a:xfrm>
            <a:off x="3317875" y="5214938"/>
            <a:ext cx="838200" cy="839787"/>
          </a:xfrm>
          <a:custGeom>
            <a:avLst/>
            <a:gdLst>
              <a:gd name="T0" fmla="*/ 0 w 402"/>
              <a:gd name="T1" fmla="*/ 94006 h 402"/>
              <a:gd name="T2" fmla="*/ 93828 w 402"/>
              <a:gd name="T3" fmla="*/ 0 h 402"/>
              <a:gd name="T4" fmla="*/ 744372 w 402"/>
              <a:gd name="T5" fmla="*/ 0 h 402"/>
              <a:gd name="T6" fmla="*/ 838200 w 402"/>
              <a:gd name="T7" fmla="*/ 94006 h 402"/>
              <a:gd name="T8" fmla="*/ 838200 w 402"/>
              <a:gd name="T9" fmla="*/ 745781 h 402"/>
              <a:gd name="T10" fmla="*/ 744372 w 402"/>
              <a:gd name="T11" fmla="*/ 839787 h 402"/>
              <a:gd name="T12" fmla="*/ 93828 w 402"/>
              <a:gd name="T13" fmla="*/ 839787 h 402"/>
              <a:gd name="T14" fmla="*/ 0 w 402"/>
              <a:gd name="T15" fmla="*/ 745781 h 402"/>
              <a:gd name="T16" fmla="*/ 0 w 402"/>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0" name="Freeform 24"/>
          <p:cNvSpPr>
            <a:spLocks noEditPoints="1" noChangeArrowheads="1"/>
          </p:cNvSpPr>
          <p:nvPr/>
        </p:nvSpPr>
        <p:spPr bwMode="auto">
          <a:xfrm>
            <a:off x="3484563" y="5289550"/>
            <a:ext cx="504825" cy="688975"/>
          </a:xfrm>
          <a:custGeom>
            <a:avLst/>
            <a:gdLst>
              <a:gd name="T0" fmla="*/ 143938 w 242"/>
              <a:gd name="T1" fmla="*/ 398770 h 330"/>
              <a:gd name="T2" fmla="*/ 29205 w 242"/>
              <a:gd name="T3" fmla="*/ 666009 h 330"/>
              <a:gd name="T4" fmla="*/ 83442 w 242"/>
              <a:gd name="T5" fmla="*/ 361190 h 330"/>
              <a:gd name="T6" fmla="*/ 323338 w 242"/>
              <a:gd name="T7" fmla="*/ 279766 h 330"/>
              <a:gd name="T8" fmla="*/ 498567 w 242"/>
              <a:gd name="T9" fmla="*/ 622165 h 330"/>
              <a:gd name="T10" fmla="*/ 433899 w 242"/>
              <a:gd name="T11" fmla="*/ 643043 h 330"/>
              <a:gd name="T12" fmla="*/ 342113 w 242"/>
              <a:gd name="T13" fmla="*/ 398770 h 330"/>
              <a:gd name="T14" fmla="*/ 79270 w 242"/>
              <a:gd name="T15" fmla="*/ 688975 h 330"/>
              <a:gd name="T16" fmla="*/ 252413 w 242"/>
              <a:gd name="T17" fmla="*/ 640956 h 330"/>
              <a:gd name="T18" fmla="*/ 252413 w 242"/>
              <a:gd name="T19" fmla="*/ 659746 h 330"/>
              <a:gd name="T20" fmla="*/ 252413 w 242"/>
              <a:gd name="T21" fmla="*/ 640956 h 330"/>
              <a:gd name="T22" fmla="*/ 241982 w 242"/>
              <a:gd name="T23" fmla="*/ 603375 h 330"/>
              <a:gd name="T24" fmla="*/ 262843 w 242"/>
              <a:gd name="T25" fmla="*/ 603375 h 330"/>
              <a:gd name="T26" fmla="*/ 252413 w 242"/>
              <a:gd name="T27" fmla="*/ 547004 h 330"/>
              <a:gd name="T28" fmla="*/ 252413 w 242"/>
              <a:gd name="T29" fmla="*/ 565795 h 330"/>
              <a:gd name="T30" fmla="*/ 252413 w 242"/>
              <a:gd name="T31" fmla="*/ 547004 h 330"/>
              <a:gd name="T32" fmla="*/ 241982 w 242"/>
              <a:gd name="T33" fmla="*/ 509424 h 330"/>
              <a:gd name="T34" fmla="*/ 262843 w 242"/>
              <a:gd name="T35" fmla="*/ 509424 h 330"/>
              <a:gd name="T36" fmla="*/ 252413 w 242"/>
              <a:gd name="T37" fmla="*/ 471843 h 330"/>
              <a:gd name="T38" fmla="*/ 252413 w 242"/>
              <a:gd name="T39" fmla="*/ 453053 h 330"/>
              <a:gd name="T40" fmla="*/ 252413 w 242"/>
              <a:gd name="T41" fmla="*/ 471843 h 330"/>
              <a:gd name="T42" fmla="*/ 333769 w 242"/>
              <a:gd name="T43" fmla="*/ 342400 h 330"/>
              <a:gd name="T44" fmla="*/ 256585 w 242"/>
              <a:gd name="T45" fmla="*/ 423824 h 330"/>
              <a:gd name="T46" fmla="*/ 302478 w 242"/>
              <a:gd name="T47" fmla="*/ 359102 h 330"/>
              <a:gd name="T48" fmla="*/ 248240 w 242"/>
              <a:gd name="T49" fmla="*/ 423824 h 330"/>
              <a:gd name="T50" fmla="*/ 171056 w 242"/>
              <a:gd name="T51" fmla="*/ 342400 h 330"/>
              <a:gd name="T52" fmla="*/ 196089 w 242"/>
              <a:gd name="T53" fmla="*/ 390419 h 330"/>
              <a:gd name="T54" fmla="*/ 283703 w 242"/>
              <a:gd name="T55" fmla="*/ 444702 h 330"/>
              <a:gd name="T56" fmla="*/ 329596 w 242"/>
              <a:gd name="T57" fmla="*/ 425912 h 330"/>
              <a:gd name="T58" fmla="*/ 254499 w 242"/>
              <a:gd name="T59" fmla="*/ 256800 h 330"/>
              <a:gd name="T60" fmla="*/ 254499 w 242"/>
              <a:gd name="T61" fmla="*/ 79337 h 330"/>
              <a:gd name="T62" fmla="*/ 254499 w 242"/>
              <a:gd name="T63" fmla="*/ 256800 h 330"/>
              <a:gd name="T64" fmla="*/ 271187 w 242"/>
              <a:gd name="T65" fmla="*/ 22966 h 330"/>
              <a:gd name="T66" fmla="*/ 258671 w 242"/>
              <a:gd name="T67" fmla="*/ 10439 h 330"/>
              <a:gd name="T68" fmla="*/ 246154 w 242"/>
              <a:gd name="T69" fmla="*/ 22966 h 330"/>
              <a:gd name="T70" fmla="*/ 233638 w 242"/>
              <a:gd name="T71" fmla="*/ 35493 h 330"/>
              <a:gd name="T72" fmla="*/ 246154 w 242"/>
              <a:gd name="T73" fmla="*/ 45932 h 330"/>
              <a:gd name="T74" fmla="*/ 258671 w 242"/>
              <a:gd name="T75" fmla="*/ 35493 h 330"/>
              <a:gd name="T76" fmla="*/ 131421 w 242"/>
              <a:gd name="T77" fmla="*/ 45932 h 330"/>
              <a:gd name="T78" fmla="*/ 373404 w 242"/>
              <a:gd name="T79" fmla="*/ 45932 h 330"/>
              <a:gd name="T80" fmla="*/ 252413 w 242"/>
              <a:gd name="T81" fmla="*/ 56371 h 330"/>
              <a:gd name="T82" fmla="*/ 131421 w 242"/>
              <a:gd name="T83" fmla="*/ 45932 h 3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2" h="330">
                <a:moveTo>
                  <a:pt x="79" y="191"/>
                </a:moveTo>
                <a:cubicBezTo>
                  <a:pt x="69" y="191"/>
                  <a:pt x="69" y="191"/>
                  <a:pt x="69" y="191"/>
                </a:cubicBezTo>
                <a:cubicBezTo>
                  <a:pt x="35" y="308"/>
                  <a:pt x="35" y="308"/>
                  <a:pt x="35" y="308"/>
                </a:cubicBezTo>
                <a:cubicBezTo>
                  <a:pt x="32" y="316"/>
                  <a:pt x="23" y="321"/>
                  <a:pt x="14" y="319"/>
                </a:cubicBezTo>
                <a:cubicBezTo>
                  <a:pt x="5" y="316"/>
                  <a:pt x="0" y="307"/>
                  <a:pt x="3" y="298"/>
                </a:cubicBezTo>
                <a:cubicBezTo>
                  <a:pt x="5" y="291"/>
                  <a:pt x="24" y="226"/>
                  <a:pt x="40" y="173"/>
                </a:cubicBezTo>
                <a:cubicBezTo>
                  <a:pt x="46" y="154"/>
                  <a:pt x="67" y="134"/>
                  <a:pt x="88" y="134"/>
                </a:cubicBezTo>
                <a:cubicBezTo>
                  <a:pt x="155" y="134"/>
                  <a:pt x="155" y="134"/>
                  <a:pt x="155" y="134"/>
                </a:cubicBezTo>
                <a:cubicBezTo>
                  <a:pt x="176" y="134"/>
                  <a:pt x="197" y="154"/>
                  <a:pt x="203" y="173"/>
                </a:cubicBezTo>
                <a:cubicBezTo>
                  <a:pt x="219" y="226"/>
                  <a:pt x="237" y="291"/>
                  <a:pt x="239" y="298"/>
                </a:cubicBezTo>
                <a:cubicBezTo>
                  <a:pt x="242" y="307"/>
                  <a:pt x="238" y="316"/>
                  <a:pt x="229" y="319"/>
                </a:cubicBezTo>
                <a:cubicBezTo>
                  <a:pt x="220" y="321"/>
                  <a:pt x="211" y="316"/>
                  <a:pt x="208" y="308"/>
                </a:cubicBezTo>
                <a:cubicBezTo>
                  <a:pt x="174" y="191"/>
                  <a:pt x="174" y="191"/>
                  <a:pt x="174" y="191"/>
                </a:cubicBezTo>
                <a:cubicBezTo>
                  <a:pt x="164" y="191"/>
                  <a:pt x="164" y="191"/>
                  <a:pt x="164" y="191"/>
                </a:cubicBezTo>
                <a:cubicBezTo>
                  <a:pt x="205" y="330"/>
                  <a:pt x="205" y="330"/>
                  <a:pt x="205" y="330"/>
                </a:cubicBezTo>
                <a:cubicBezTo>
                  <a:pt x="38" y="330"/>
                  <a:pt x="38" y="330"/>
                  <a:pt x="38" y="330"/>
                </a:cubicBezTo>
                <a:cubicBezTo>
                  <a:pt x="79" y="191"/>
                  <a:pt x="79" y="191"/>
                  <a:pt x="79" y="191"/>
                </a:cubicBezTo>
                <a:close/>
                <a:moveTo>
                  <a:pt x="121" y="307"/>
                </a:moveTo>
                <a:cubicBezTo>
                  <a:pt x="119" y="307"/>
                  <a:pt x="116" y="309"/>
                  <a:pt x="116" y="312"/>
                </a:cubicBezTo>
                <a:cubicBezTo>
                  <a:pt x="116" y="314"/>
                  <a:pt x="119" y="316"/>
                  <a:pt x="121" y="316"/>
                </a:cubicBezTo>
                <a:cubicBezTo>
                  <a:pt x="124" y="316"/>
                  <a:pt x="126" y="314"/>
                  <a:pt x="126" y="312"/>
                </a:cubicBezTo>
                <a:cubicBezTo>
                  <a:pt x="126" y="309"/>
                  <a:pt x="124" y="307"/>
                  <a:pt x="121" y="307"/>
                </a:cubicBezTo>
                <a:close/>
                <a:moveTo>
                  <a:pt x="121" y="284"/>
                </a:moveTo>
                <a:cubicBezTo>
                  <a:pt x="119" y="284"/>
                  <a:pt x="116" y="286"/>
                  <a:pt x="116" y="289"/>
                </a:cubicBezTo>
                <a:cubicBezTo>
                  <a:pt x="116" y="292"/>
                  <a:pt x="119" y="294"/>
                  <a:pt x="121" y="294"/>
                </a:cubicBezTo>
                <a:cubicBezTo>
                  <a:pt x="124" y="294"/>
                  <a:pt x="126" y="292"/>
                  <a:pt x="126" y="289"/>
                </a:cubicBezTo>
                <a:cubicBezTo>
                  <a:pt x="126" y="286"/>
                  <a:pt x="124" y="284"/>
                  <a:pt x="121" y="284"/>
                </a:cubicBezTo>
                <a:close/>
                <a:moveTo>
                  <a:pt x="121" y="262"/>
                </a:moveTo>
                <a:cubicBezTo>
                  <a:pt x="119" y="262"/>
                  <a:pt x="116" y="264"/>
                  <a:pt x="116" y="266"/>
                </a:cubicBezTo>
                <a:cubicBezTo>
                  <a:pt x="116" y="269"/>
                  <a:pt x="119" y="271"/>
                  <a:pt x="121" y="271"/>
                </a:cubicBezTo>
                <a:cubicBezTo>
                  <a:pt x="124" y="271"/>
                  <a:pt x="126" y="269"/>
                  <a:pt x="126" y="266"/>
                </a:cubicBezTo>
                <a:cubicBezTo>
                  <a:pt x="126" y="264"/>
                  <a:pt x="124" y="262"/>
                  <a:pt x="121" y="262"/>
                </a:cubicBezTo>
                <a:close/>
                <a:moveTo>
                  <a:pt x="121" y="239"/>
                </a:moveTo>
                <a:cubicBezTo>
                  <a:pt x="119" y="239"/>
                  <a:pt x="116" y="241"/>
                  <a:pt x="116" y="244"/>
                </a:cubicBezTo>
                <a:cubicBezTo>
                  <a:pt x="116" y="246"/>
                  <a:pt x="119" y="248"/>
                  <a:pt x="121" y="248"/>
                </a:cubicBezTo>
                <a:cubicBezTo>
                  <a:pt x="124" y="248"/>
                  <a:pt x="126" y="246"/>
                  <a:pt x="126" y="244"/>
                </a:cubicBezTo>
                <a:cubicBezTo>
                  <a:pt x="126" y="241"/>
                  <a:pt x="124" y="239"/>
                  <a:pt x="121" y="239"/>
                </a:cubicBezTo>
                <a:close/>
                <a:moveTo>
                  <a:pt x="121" y="226"/>
                </a:moveTo>
                <a:cubicBezTo>
                  <a:pt x="124" y="226"/>
                  <a:pt x="126" y="224"/>
                  <a:pt x="126" y="221"/>
                </a:cubicBezTo>
                <a:cubicBezTo>
                  <a:pt x="126" y="219"/>
                  <a:pt x="124" y="217"/>
                  <a:pt x="121" y="217"/>
                </a:cubicBezTo>
                <a:cubicBezTo>
                  <a:pt x="119" y="217"/>
                  <a:pt x="116" y="219"/>
                  <a:pt x="116" y="221"/>
                </a:cubicBezTo>
                <a:cubicBezTo>
                  <a:pt x="116" y="224"/>
                  <a:pt x="119" y="226"/>
                  <a:pt x="121" y="226"/>
                </a:cubicBezTo>
                <a:close/>
                <a:moveTo>
                  <a:pt x="145" y="172"/>
                </a:moveTo>
                <a:cubicBezTo>
                  <a:pt x="160" y="164"/>
                  <a:pt x="160" y="164"/>
                  <a:pt x="160" y="164"/>
                </a:cubicBezTo>
                <a:cubicBezTo>
                  <a:pt x="149" y="138"/>
                  <a:pt x="149" y="138"/>
                  <a:pt x="149" y="138"/>
                </a:cubicBezTo>
                <a:cubicBezTo>
                  <a:pt x="123" y="203"/>
                  <a:pt x="123" y="203"/>
                  <a:pt x="123" y="203"/>
                </a:cubicBezTo>
                <a:cubicBezTo>
                  <a:pt x="148" y="187"/>
                  <a:pt x="148" y="187"/>
                  <a:pt x="148" y="187"/>
                </a:cubicBezTo>
                <a:cubicBezTo>
                  <a:pt x="145" y="172"/>
                  <a:pt x="145" y="172"/>
                  <a:pt x="145" y="172"/>
                </a:cubicBezTo>
                <a:close/>
                <a:moveTo>
                  <a:pt x="94" y="187"/>
                </a:moveTo>
                <a:cubicBezTo>
                  <a:pt x="119" y="203"/>
                  <a:pt x="119" y="203"/>
                  <a:pt x="119" y="203"/>
                </a:cubicBezTo>
                <a:cubicBezTo>
                  <a:pt x="93" y="138"/>
                  <a:pt x="93" y="138"/>
                  <a:pt x="93" y="138"/>
                </a:cubicBezTo>
                <a:cubicBezTo>
                  <a:pt x="82" y="164"/>
                  <a:pt x="82" y="164"/>
                  <a:pt x="82" y="164"/>
                </a:cubicBezTo>
                <a:cubicBezTo>
                  <a:pt x="98" y="172"/>
                  <a:pt x="98" y="172"/>
                  <a:pt x="98" y="172"/>
                </a:cubicBezTo>
                <a:cubicBezTo>
                  <a:pt x="94" y="187"/>
                  <a:pt x="94" y="187"/>
                  <a:pt x="94" y="187"/>
                </a:cubicBezTo>
                <a:close/>
                <a:moveTo>
                  <a:pt x="136" y="204"/>
                </a:moveTo>
                <a:cubicBezTo>
                  <a:pt x="136" y="213"/>
                  <a:pt x="136" y="213"/>
                  <a:pt x="136" y="213"/>
                </a:cubicBezTo>
                <a:cubicBezTo>
                  <a:pt x="158" y="213"/>
                  <a:pt x="158" y="213"/>
                  <a:pt x="158" y="213"/>
                </a:cubicBezTo>
                <a:cubicBezTo>
                  <a:pt x="158" y="204"/>
                  <a:pt x="158" y="204"/>
                  <a:pt x="158" y="204"/>
                </a:cubicBezTo>
                <a:cubicBezTo>
                  <a:pt x="136" y="204"/>
                  <a:pt x="136" y="204"/>
                  <a:pt x="136" y="204"/>
                </a:cubicBezTo>
                <a:close/>
                <a:moveTo>
                  <a:pt x="122" y="123"/>
                </a:moveTo>
                <a:cubicBezTo>
                  <a:pt x="98" y="123"/>
                  <a:pt x="79" y="104"/>
                  <a:pt x="79" y="81"/>
                </a:cubicBezTo>
                <a:cubicBezTo>
                  <a:pt x="79" y="57"/>
                  <a:pt x="98" y="38"/>
                  <a:pt x="122" y="38"/>
                </a:cubicBezTo>
                <a:cubicBezTo>
                  <a:pt x="145" y="38"/>
                  <a:pt x="164" y="57"/>
                  <a:pt x="164" y="81"/>
                </a:cubicBezTo>
                <a:cubicBezTo>
                  <a:pt x="164" y="104"/>
                  <a:pt x="145" y="123"/>
                  <a:pt x="122" y="123"/>
                </a:cubicBezTo>
                <a:close/>
                <a:moveTo>
                  <a:pt x="130" y="17"/>
                </a:moveTo>
                <a:cubicBezTo>
                  <a:pt x="130" y="11"/>
                  <a:pt x="130" y="11"/>
                  <a:pt x="130" y="11"/>
                </a:cubicBezTo>
                <a:cubicBezTo>
                  <a:pt x="124" y="11"/>
                  <a:pt x="124" y="11"/>
                  <a:pt x="124" y="11"/>
                </a:cubicBezTo>
                <a:cubicBezTo>
                  <a:pt x="124" y="5"/>
                  <a:pt x="124" y="5"/>
                  <a:pt x="124" y="5"/>
                </a:cubicBezTo>
                <a:cubicBezTo>
                  <a:pt x="118" y="5"/>
                  <a:pt x="118" y="5"/>
                  <a:pt x="118" y="5"/>
                </a:cubicBezTo>
                <a:cubicBezTo>
                  <a:pt x="118" y="11"/>
                  <a:pt x="118" y="11"/>
                  <a:pt x="118" y="11"/>
                </a:cubicBezTo>
                <a:cubicBezTo>
                  <a:pt x="112" y="11"/>
                  <a:pt x="112" y="11"/>
                  <a:pt x="112" y="11"/>
                </a:cubicBezTo>
                <a:cubicBezTo>
                  <a:pt x="112" y="17"/>
                  <a:pt x="112" y="17"/>
                  <a:pt x="112" y="17"/>
                </a:cubicBezTo>
                <a:cubicBezTo>
                  <a:pt x="118" y="17"/>
                  <a:pt x="118" y="17"/>
                  <a:pt x="118" y="17"/>
                </a:cubicBezTo>
                <a:cubicBezTo>
                  <a:pt x="118" y="22"/>
                  <a:pt x="118" y="22"/>
                  <a:pt x="118" y="22"/>
                </a:cubicBezTo>
                <a:cubicBezTo>
                  <a:pt x="124" y="22"/>
                  <a:pt x="124" y="22"/>
                  <a:pt x="124" y="22"/>
                </a:cubicBezTo>
                <a:cubicBezTo>
                  <a:pt x="124" y="17"/>
                  <a:pt x="124" y="17"/>
                  <a:pt x="124" y="17"/>
                </a:cubicBezTo>
                <a:cubicBezTo>
                  <a:pt x="130" y="17"/>
                  <a:pt x="130" y="17"/>
                  <a:pt x="130" y="17"/>
                </a:cubicBezTo>
                <a:close/>
                <a:moveTo>
                  <a:pt x="63" y="22"/>
                </a:moveTo>
                <a:cubicBezTo>
                  <a:pt x="78" y="8"/>
                  <a:pt x="99" y="0"/>
                  <a:pt x="121" y="0"/>
                </a:cubicBezTo>
                <a:cubicBezTo>
                  <a:pt x="143" y="0"/>
                  <a:pt x="164" y="8"/>
                  <a:pt x="179" y="22"/>
                </a:cubicBezTo>
                <a:cubicBezTo>
                  <a:pt x="165" y="49"/>
                  <a:pt x="165" y="49"/>
                  <a:pt x="165" y="49"/>
                </a:cubicBezTo>
                <a:cubicBezTo>
                  <a:pt x="155" y="35"/>
                  <a:pt x="139" y="27"/>
                  <a:pt x="121" y="27"/>
                </a:cubicBezTo>
                <a:cubicBezTo>
                  <a:pt x="103" y="27"/>
                  <a:pt x="88" y="35"/>
                  <a:pt x="77" y="48"/>
                </a:cubicBezTo>
                <a:cubicBezTo>
                  <a:pt x="63" y="22"/>
                  <a:pt x="63" y="22"/>
                  <a:pt x="6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1" name="Freeform 25"/>
          <p:cNvSpPr>
            <a:spLocks noChangeArrowheads="1"/>
          </p:cNvSpPr>
          <p:nvPr/>
        </p:nvSpPr>
        <p:spPr bwMode="auto">
          <a:xfrm>
            <a:off x="3317875" y="3378200"/>
            <a:ext cx="838200" cy="836613"/>
          </a:xfrm>
          <a:custGeom>
            <a:avLst/>
            <a:gdLst>
              <a:gd name="T0" fmla="*/ 0 w 402"/>
              <a:gd name="T1" fmla="*/ 93651 h 402"/>
              <a:gd name="T2" fmla="*/ 93828 w 402"/>
              <a:gd name="T3" fmla="*/ 0 h 402"/>
              <a:gd name="T4" fmla="*/ 744372 w 402"/>
              <a:gd name="T5" fmla="*/ 0 h 402"/>
              <a:gd name="T6" fmla="*/ 838200 w 402"/>
              <a:gd name="T7" fmla="*/ 93651 h 402"/>
              <a:gd name="T8" fmla="*/ 838200 w 402"/>
              <a:gd name="T9" fmla="*/ 742962 h 402"/>
              <a:gd name="T10" fmla="*/ 744372 w 402"/>
              <a:gd name="T11" fmla="*/ 836613 h 402"/>
              <a:gd name="T12" fmla="*/ 93828 w 402"/>
              <a:gd name="T13" fmla="*/ 836613 h 402"/>
              <a:gd name="T14" fmla="*/ 0 w 402"/>
              <a:gd name="T15" fmla="*/ 742962 h 402"/>
              <a:gd name="T16" fmla="*/ 0 w 402"/>
              <a:gd name="T17" fmla="*/ 93651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2" name="Freeform 26"/>
          <p:cNvSpPr>
            <a:spLocks noEditPoints="1" noChangeArrowheads="1"/>
          </p:cNvSpPr>
          <p:nvPr/>
        </p:nvSpPr>
        <p:spPr bwMode="auto">
          <a:xfrm>
            <a:off x="3381375" y="3589338"/>
            <a:ext cx="709613" cy="414337"/>
          </a:xfrm>
          <a:custGeom>
            <a:avLst/>
            <a:gdLst>
              <a:gd name="T0" fmla="*/ 592736 w 340"/>
              <a:gd name="T1" fmla="*/ 234372 h 198"/>
              <a:gd name="T2" fmla="*/ 624042 w 340"/>
              <a:gd name="T3" fmla="*/ 234372 h 198"/>
              <a:gd name="T4" fmla="*/ 624042 w 340"/>
              <a:gd name="T5" fmla="*/ 341096 h 198"/>
              <a:gd name="T6" fmla="*/ 607345 w 340"/>
              <a:gd name="T7" fmla="*/ 339003 h 198"/>
              <a:gd name="T8" fmla="*/ 592736 w 340"/>
              <a:gd name="T9" fmla="*/ 341096 h 198"/>
              <a:gd name="T10" fmla="*/ 592736 w 340"/>
              <a:gd name="T11" fmla="*/ 234372 h 198"/>
              <a:gd name="T12" fmla="*/ 573952 w 340"/>
              <a:gd name="T13" fmla="*/ 380855 h 198"/>
              <a:gd name="T14" fmla="*/ 607345 w 340"/>
              <a:gd name="T15" fmla="*/ 347373 h 198"/>
              <a:gd name="T16" fmla="*/ 640739 w 340"/>
              <a:gd name="T17" fmla="*/ 380855 h 198"/>
              <a:gd name="T18" fmla="*/ 607345 w 340"/>
              <a:gd name="T19" fmla="*/ 414337 h 198"/>
              <a:gd name="T20" fmla="*/ 573952 w 340"/>
              <a:gd name="T21" fmla="*/ 380855 h 198"/>
              <a:gd name="T22" fmla="*/ 582300 w 340"/>
              <a:gd name="T23" fmla="*/ 284595 h 198"/>
              <a:gd name="T24" fmla="*/ 582300 w 340"/>
              <a:gd name="T25" fmla="*/ 313892 h 198"/>
              <a:gd name="T26" fmla="*/ 127313 w 340"/>
              <a:gd name="T27" fmla="*/ 313892 h 198"/>
              <a:gd name="T28" fmla="*/ 127313 w 340"/>
              <a:gd name="T29" fmla="*/ 284595 h 198"/>
              <a:gd name="T30" fmla="*/ 582300 w 340"/>
              <a:gd name="T31" fmla="*/ 284595 h 198"/>
              <a:gd name="T32" fmla="*/ 150271 w 340"/>
              <a:gd name="T33" fmla="*/ 100445 h 198"/>
              <a:gd name="T34" fmla="*/ 98094 w 340"/>
              <a:gd name="T35" fmla="*/ 152761 h 198"/>
              <a:gd name="T36" fmla="*/ 45916 w 340"/>
              <a:gd name="T37" fmla="*/ 100445 h 198"/>
              <a:gd name="T38" fmla="*/ 98094 w 340"/>
              <a:gd name="T39" fmla="*/ 48130 h 198"/>
              <a:gd name="T40" fmla="*/ 150271 w 340"/>
              <a:gd name="T41" fmla="*/ 100445 h 198"/>
              <a:gd name="T42" fmla="*/ 166968 w 340"/>
              <a:gd name="T43" fmla="*/ 0 h 198"/>
              <a:gd name="T44" fmla="*/ 605258 w 340"/>
              <a:gd name="T45" fmla="*/ 0 h 198"/>
              <a:gd name="T46" fmla="*/ 647000 w 340"/>
              <a:gd name="T47" fmla="*/ 41852 h 198"/>
              <a:gd name="T48" fmla="*/ 647000 w 340"/>
              <a:gd name="T49" fmla="*/ 150668 h 198"/>
              <a:gd name="T50" fmla="*/ 166968 w 340"/>
              <a:gd name="T51" fmla="*/ 150668 h 198"/>
              <a:gd name="T52" fmla="*/ 166968 w 340"/>
              <a:gd name="T53" fmla="*/ 0 h 198"/>
              <a:gd name="T54" fmla="*/ 0 w 340"/>
              <a:gd name="T55" fmla="*/ 196705 h 198"/>
              <a:gd name="T56" fmla="*/ 25045 w 340"/>
              <a:gd name="T57" fmla="*/ 169502 h 198"/>
              <a:gd name="T58" fmla="*/ 684568 w 340"/>
              <a:gd name="T59" fmla="*/ 169502 h 198"/>
              <a:gd name="T60" fmla="*/ 709613 w 340"/>
              <a:gd name="T61" fmla="*/ 196705 h 198"/>
              <a:gd name="T62" fmla="*/ 709613 w 340"/>
              <a:gd name="T63" fmla="*/ 200891 h 198"/>
              <a:gd name="T64" fmla="*/ 684568 w 340"/>
              <a:gd name="T65" fmla="*/ 226002 h 198"/>
              <a:gd name="T66" fmla="*/ 25045 w 340"/>
              <a:gd name="T67" fmla="*/ 226002 h 198"/>
              <a:gd name="T68" fmla="*/ 0 w 340"/>
              <a:gd name="T69" fmla="*/ 200891 h 198"/>
              <a:gd name="T70" fmla="*/ 0 w 340"/>
              <a:gd name="T71" fmla="*/ 196705 h 198"/>
              <a:gd name="T72" fmla="*/ 68874 w 340"/>
              <a:gd name="T73" fmla="*/ 380855 h 198"/>
              <a:gd name="T74" fmla="*/ 102268 w 340"/>
              <a:gd name="T75" fmla="*/ 347373 h 198"/>
              <a:gd name="T76" fmla="*/ 135661 w 340"/>
              <a:gd name="T77" fmla="*/ 380855 h 198"/>
              <a:gd name="T78" fmla="*/ 102268 w 340"/>
              <a:gd name="T79" fmla="*/ 414337 h 198"/>
              <a:gd name="T80" fmla="*/ 68874 w 340"/>
              <a:gd name="T81" fmla="*/ 380855 h 198"/>
              <a:gd name="T82" fmla="*/ 87658 w 340"/>
              <a:gd name="T83" fmla="*/ 234372 h 198"/>
              <a:gd name="T84" fmla="*/ 116877 w 340"/>
              <a:gd name="T85" fmla="*/ 234372 h 198"/>
              <a:gd name="T86" fmla="*/ 116877 w 340"/>
              <a:gd name="T87" fmla="*/ 341096 h 198"/>
              <a:gd name="T88" fmla="*/ 102268 w 340"/>
              <a:gd name="T89" fmla="*/ 339003 h 198"/>
              <a:gd name="T90" fmla="*/ 87658 w 340"/>
              <a:gd name="T91" fmla="*/ 341096 h 198"/>
              <a:gd name="T92" fmla="*/ 87658 w 340"/>
              <a:gd name="T93" fmla="*/ 234372 h 1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0" h="198">
                <a:moveTo>
                  <a:pt x="284" y="112"/>
                </a:moveTo>
                <a:cubicBezTo>
                  <a:pt x="299" y="112"/>
                  <a:pt x="299" y="112"/>
                  <a:pt x="299" y="112"/>
                </a:cubicBezTo>
                <a:cubicBezTo>
                  <a:pt x="299" y="163"/>
                  <a:pt x="299" y="163"/>
                  <a:pt x="299" y="163"/>
                </a:cubicBezTo>
                <a:cubicBezTo>
                  <a:pt x="296" y="163"/>
                  <a:pt x="294" y="162"/>
                  <a:pt x="291" y="162"/>
                </a:cubicBezTo>
                <a:cubicBezTo>
                  <a:pt x="289" y="162"/>
                  <a:pt x="286" y="163"/>
                  <a:pt x="284" y="163"/>
                </a:cubicBezTo>
                <a:cubicBezTo>
                  <a:pt x="284" y="112"/>
                  <a:pt x="284" y="112"/>
                  <a:pt x="284" y="112"/>
                </a:cubicBezTo>
                <a:close/>
                <a:moveTo>
                  <a:pt x="275" y="182"/>
                </a:moveTo>
                <a:cubicBezTo>
                  <a:pt x="275" y="173"/>
                  <a:pt x="283" y="166"/>
                  <a:pt x="291" y="166"/>
                </a:cubicBezTo>
                <a:cubicBezTo>
                  <a:pt x="300" y="166"/>
                  <a:pt x="307" y="173"/>
                  <a:pt x="307" y="182"/>
                </a:cubicBezTo>
                <a:cubicBezTo>
                  <a:pt x="307" y="191"/>
                  <a:pt x="300" y="198"/>
                  <a:pt x="291" y="198"/>
                </a:cubicBezTo>
                <a:cubicBezTo>
                  <a:pt x="283" y="198"/>
                  <a:pt x="275" y="191"/>
                  <a:pt x="275" y="182"/>
                </a:cubicBezTo>
                <a:close/>
                <a:moveTo>
                  <a:pt x="279" y="136"/>
                </a:moveTo>
                <a:cubicBezTo>
                  <a:pt x="279" y="150"/>
                  <a:pt x="279" y="150"/>
                  <a:pt x="279" y="150"/>
                </a:cubicBezTo>
                <a:cubicBezTo>
                  <a:pt x="61" y="150"/>
                  <a:pt x="61" y="150"/>
                  <a:pt x="61" y="150"/>
                </a:cubicBezTo>
                <a:cubicBezTo>
                  <a:pt x="61" y="136"/>
                  <a:pt x="61" y="136"/>
                  <a:pt x="61" y="136"/>
                </a:cubicBezTo>
                <a:cubicBezTo>
                  <a:pt x="279" y="136"/>
                  <a:pt x="279" y="136"/>
                  <a:pt x="279" y="136"/>
                </a:cubicBezTo>
                <a:close/>
                <a:moveTo>
                  <a:pt x="72" y="48"/>
                </a:moveTo>
                <a:cubicBezTo>
                  <a:pt x="72" y="61"/>
                  <a:pt x="61" y="73"/>
                  <a:pt x="47" y="73"/>
                </a:cubicBezTo>
                <a:cubicBezTo>
                  <a:pt x="33" y="73"/>
                  <a:pt x="22" y="61"/>
                  <a:pt x="22" y="48"/>
                </a:cubicBezTo>
                <a:cubicBezTo>
                  <a:pt x="22" y="34"/>
                  <a:pt x="33" y="23"/>
                  <a:pt x="47" y="23"/>
                </a:cubicBezTo>
                <a:cubicBezTo>
                  <a:pt x="61" y="23"/>
                  <a:pt x="72" y="34"/>
                  <a:pt x="72" y="48"/>
                </a:cubicBezTo>
                <a:close/>
                <a:moveTo>
                  <a:pt x="80" y="0"/>
                </a:moveTo>
                <a:cubicBezTo>
                  <a:pt x="290" y="0"/>
                  <a:pt x="290" y="0"/>
                  <a:pt x="290" y="0"/>
                </a:cubicBezTo>
                <a:cubicBezTo>
                  <a:pt x="301" y="0"/>
                  <a:pt x="310" y="9"/>
                  <a:pt x="310" y="20"/>
                </a:cubicBezTo>
                <a:cubicBezTo>
                  <a:pt x="310" y="72"/>
                  <a:pt x="310" y="72"/>
                  <a:pt x="310" y="72"/>
                </a:cubicBezTo>
                <a:cubicBezTo>
                  <a:pt x="80" y="72"/>
                  <a:pt x="80" y="72"/>
                  <a:pt x="80" y="72"/>
                </a:cubicBezTo>
                <a:cubicBezTo>
                  <a:pt x="80" y="0"/>
                  <a:pt x="80" y="0"/>
                  <a:pt x="80" y="0"/>
                </a:cubicBezTo>
                <a:close/>
                <a:moveTo>
                  <a:pt x="0" y="94"/>
                </a:moveTo>
                <a:cubicBezTo>
                  <a:pt x="0" y="87"/>
                  <a:pt x="5" y="81"/>
                  <a:pt x="12" y="81"/>
                </a:cubicBezTo>
                <a:cubicBezTo>
                  <a:pt x="328" y="81"/>
                  <a:pt x="328" y="81"/>
                  <a:pt x="328" y="81"/>
                </a:cubicBezTo>
                <a:cubicBezTo>
                  <a:pt x="335" y="81"/>
                  <a:pt x="340" y="87"/>
                  <a:pt x="340" y="94"/>
                </a:cubicBezTo>
                <a:cubicBezTo>
                  <a:pt x="340" y="96"/>
                  <a:pt x="340" y="96"/>
                  <a:pt x="340" y="96"/>
                </a:cubicBezTo>
                <a:cubicBezTo>
                  <a:pt x="340" y="103"/>
                  <a:pt x="335" y="108"/>
                  <a:pt x="328" y="108"/>
                </a:cubicBezTo>
                <a:cubicBezTo>
                  <a:pt x="12" y="108"/>
                  <a:pt x="12" y="108"/>
                  <a:pt x="12" y="108"/>
                </a:cubicBezTo>
                <a:cubicBezTo>
                  <a:pt x="5" y="108"/>
                  <a:pt x="0" y="103"/>
                  <a:pt x="0" y="96"/>
                </a:cubicBezTo>
                <a:cubicBezTo>
                  <a:pt x="0" y="94"/>
                  <a:pt x="0" y="94"/>
                  <a:pt x="0" y="94"/>
                </a:cubicBezTo>
                <a:close/>
                <a:moveTo>
                  <a:pt x="33" y="182"/>
                </a:moveTo>
                <a:cubicBezTo>
                  <a:pt x="33" y="173"/>
                  <a:pt x="40" y="166"/>
                  <a:pt x="49" y="166"/>
                </a:cubicBezTo>
                <a:cubicBezTo>
                  <a:pt x="58" y="166"/>
                  <a:pt x="65" y="173"/>
                  <a:pt x="65" y="182"/>
                </a:cubicBezTo>
                <a:cubicBezTo>
                  <a:pt x="65" y="191"/>
                  <a:pt x="58" y="198"/>
                  <a:pt x="49" y="198"/>
                </a:cubicBezTo>
                <a:cubicBezTo>
                  <a:pt x="40" y="198"/>
                  <a:pt x="33" y="191"/>
                  <a:pt x="33" y="182"/>
                </a:cubicBezTo>
                <a:close/>
                <a:moveTo>
                  <a:pt x="42" y="112"/>
                </a:moveTo>
                <a:cubicBezTo>
                  <a:pt x="56" y="112"/>
                  <a:pt x="56" y="112"/>
                  <a:pt x="56" y="112"/>
                </a:cubicBezTo>
                <a:cubicBezTo>
                  <a:pt x="56" y="163"/>
                  <a:pt x="56" y="163"/>
                  <a:pt x="56" y="163"/>
                </a:cubicBezTo>
                <a:cubicBezTo>
                  <a:pt x="54" y="163"/>
                  <a:pt x="51" y="162"/>
                  <a:pt x="49" y="162"/>
                </a:cubicBezTo>
                <a:cubicBezTo>
                  <a:pt x="46" y="162"/>
                  <a:pt x="44" y="163"/>
                  <a:pt x="42" y="163"/>
                </a:cubicBezTo>
                <a:cubicBezTo>
                  <a:pt x="42" y="112"/>
                  <a:pt x="42" y="112"/>
                  <a:pt x="42"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3" name="Freeform 27"/>
          <p:cNvSpPr>
            <a:spLocks noChangeArrowheads="1"/>
          </p:cNvSpPr>
          <p:nvPr/>
        </p:nvSpPr>
        <p:spPr bwMode="auto">
          <a:xfrm>
            <a:off x="1479550" y="4295775"/>
            <a:ext cx="838200" cy="841375"/>
          </a:xfrm>
          <a:custGeom>
            <a:avLst/>
            <a:gdLst>
              <a:gd name="T0" fmla="*/ 0 w 402"/>
              <a:gd name="T1" fmla="*/ 96038 h 403"/>
              <a:gd name="T2" fmla="*/ 93828 w 402"/>
              <a:gd name="T3" fmla="*/ 0 h 403"/>
              <a:gd name="T4" fmla="*/ 744372 w 402"/>
              <a:gd name="T5" fmla="*/ 0 h 403"/>
              <a:gd name="T6" fmla="*/ 838200 w 402"/>
              <a:gd name="T7" fmla="*/ 96038 h 403"/>
              <a:gd name="T8" fmla="*/ 838200 w 402"/>
              <a:gd name="T9" fmla="*/ 745337 h 403"/>
              <a:gd name="T10" fmla="*/ 744372 w 402"/>
              <a:gd name="T11" fmla="*/ 841375 h 403"/>
              <a:gd name="T12" fmla="*/ 93828 w 402"/>
              <a:gd name="T13" fmla="*/ 841375 h 403"/>
              <a:gd name="T14" fmla="*/ 0 w 402"/>
              <a:gd name="T15" fmla="*/ 745337 h 403"/>
              <a:gd name="T16" fmla="*/ 0 w 402"/>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3">
                <a:moveTo>
                  <a:pt x="0" y="46"/>
                </a:moveTo>
                <a:cubicBezTo>
                  <a:pt x="0" y="21"/>
                  <a:pt x="20" y="0"/>
                  <a:pt x="45" y="0"/>
                </a:cubicBezTo>
                <a:cubicBezTo>
                  <a:pt x="357" y="0"/>
                  <a:pt x="357" y="0"/>
                  <a:pt x="357" y="0"/>
                </a:cubicBezTo>
                <a:cubicBezTo>
                  <a:pt x="382" y="0"/>
                  <a:pt x="402" y="21"/>
                  <a:pt x="402" y="46"/>
                </a:cubicBezTo>
                <a:cubicBezTo>
                  <a:pt x="402" y="357"/>
                  <a:pt x="402" y="357"/>
                  <a:pt x="402" y="357"/>
                </a:cubicBezTo>
                <a:cubicBezTo>
                  <a:pt x="402" y="382"/>
                  <a:pt x="382" y="403"/>
                  <a:pt x="357" y="403"/>
                </a:cubicBezTo>
                <a:cubicBezTo>
                  <a:pt x="45" y="403"/>
                  <a:pt x="45" y="403"/>
                  <a:pt x="45" y="403"/>
                </a:cubicBezTo>
                <a:cubicBezTo>
                  <a:pt x="20" y="403"/>
                  <a:pt x="0" y="382"/>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4" name="Freeform 28"/>
          <p:cNvSpPr>
            <a:spLocks noEditPoints="1" noChangeArrowheads="1"/>
          </p:cNvSpPr>
          <p:nvPr/>
        </p:nvSpPr>
        <p:spPr bwMode="auto">
          <a:xfrm>
            <a:off x="1630363" y="4378325"/>
            <a:ext cx="539750" cy="674688"/>
          </a:xfrm>
          <a:custGeom>
            <a:avLst/>
            <a:gdLst>
              <a:gd name="T0" fmla="*/ 429299 w 259"/>
              <a:gd name="T1" fmla="*/ 674688 h 323"/>
              <a:gd name="T2" fmla="*/ 0 w 259"/>
              <a:gd name="T3" fmla="*/ 566069 h 323"/>
              <a:gd name="T4" fmla="*/ 108367 w 259"/>
              <a:gd name="T5" fmla="*/ 0 h 323"/>
              <a:gd name="T6" fmla="*/ 539750 w 259"/>
              <a:gd name="T7" fmla="*/ 108619 h 323"/>
              <a:gd name="T8" fmla="*/ 502238 w 259"/>
              <a:gd name="T9" fmla="*/ 566069 h 323"/>
              <a:gd name="T10" fmla="*/ 429299 w 259"/>
              <a:gd name="T11" fmla="*/ 35510 h 323"/>
              <a:gd name="T12" fmla="*/ 35428 w 259"/>
              <a:gd name="T13" fmla="*/ 108619 h 323"/>
              <a:gd name="T14" fmla="*/ 108367 w 259"/>
              <a:gd name="T15" fmla="*/ 639178 h 323"/>
              <a:gd name="T16" fmla="*/ 502238 w 259"/>
              <a:gd name="T17" fmla="*/ 566069 h 323"/>
              <a:gd name="T18" fmla="*/ 268833 w 259"/>
              <a:gd name="T19" fmla="*/ 135773 h 323"/>
              <a:gd name="T20" fmla="*/ 172970 w 259"/>
              <a:gd name="T21" fmla="*/ 451185 h 323"/>
              <a:gd name="T22" fmla="*/ 181306 w 259"/>
              <a:gd name="T23" fmla="*/ 538915 h 323"/>
              <a:gd name="T24" fmla="*/ 197978 w 259"/>
              <a:gd name="T25" fmla="*/ 497139 h 323"/>
              <a:gd name="T26" fmla="*/ 214650 w 259"/>
              <a:gd name="T27" fmla="*/ 538915 h 323"/>
              <a:gd name="T28" fmla="*/ 239657 w 259"/>
              <a:gd name="T29" fmla="*/ 497139 h 323"/>
              <a:gd name="T30" fmla="*/ 256329 w 259"/>
              <a:gd name="T31" fmla="*/ 538915 h 323"/>
              <a:gd name="T32" fmla="*/ 283421 w 259"/>
              <a:gd name="T33" fmla="*/ 497139 h 323"/>
              <a:gd name="T34" fmla="*/ 298009 w 259"/>
              <a:gd name="T35" fmla="*/ 538915 h 323"/>
              <a:gd name="T36" fmla="*/ 325100 w 259"/>
              <a:gd name="T37" fmla="*/ 497139 h 323"/>
              <a:gd name="T38" fmla="*/ 339688 w 259"/>
              <a:gd name="T39" fmla="*/ 538915 h 323"/>
              <a:gd name="T40" fmla="*/ 366780 w 259"/>
              <a:gd name="T41" fmla="*/ 528471 h 323"/>
              <a:gd name="T42" fmla="*/ 441803 w 259"/>
              <a:gd name="T43" fmla="*/ 309145 h 323"/>
              <a:gd name="T44" fmla="*/ 481399 w 259"/>
              <a:gd name="T45" fmla="*/ 108619 h 323"/>
              <a:gd name="T46" fmla="*/ 429299 w 259"/>
              <a:gd name="T47" fmla="*/ 618290 h 323"/>
              <a:gd name="T48" fmla="*/ 56267 w 259"/>
              <a:gd name="T49" fmla="*/ 566069 h 323"/>
              <a:gd name="T50" fmla="*/ 108367 w 259"/>
              <a:gd name="T51" fmla="*/ 56398 h 323"/>
              <a:gd name="T52" fmla="*/ 268833 w 259"/>
              <a:gd name="T53" fmla="*/ 369721 h 323"/>
              <a:gd name="T54" fmla="*/ 308429 w 259"/>
              <a:gd name="T55" fmla="*/ 436563 h 323"/>
              <a:gd name="T56" fmla="*/ 231321 w 259"/>
              <a:gd name="T57" fmla="*/ 436563 h 323"/>
              <a:gd name="T58" fmla="*/ 268833 w 259"/>
              <a:gd name="T59" fmla="*/ 369721 h 323"/>
              <a:gd name="T60" fmla="*/ 172970 w 259"/>
              <a:gd name="T61" fmla="*/ 294523 h 323"/>
              <a:gd name="T62" fmla="*/ 235489 w 259"/>
              <a:gd name="T63" fmla="*/ 321678 h 323"/>
              <a:gd name="T64" fmla="*/ 162550 w 259"/>
              <a:gd name="T65" fmla="*/ 325856 h 323"/>
              <a:gd name="T66" fmla="*/ 339688 w 259"/>
              <a:gd name="T67" fmla="*/ 286168 h 323"/>
              <a:gd name="T68" fmla="*/ 375116 w 259"/>
              <a:gd name="T69" fmla="*/ 321678 h 323"/>
              <a:gd name="T70" fmla="*/ 302177 w 259"/>
              <a:gd name="T71" fmla="*/ 325856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9" h="323">
                <a:moveTo>
                  <a:pt x="259" y="271"/>
                </a:moveTo>
                <a:cubicBezTo>
                  <a:pt x="259" y="300"/>
                  <a:pt x="235" y="323"/>
                  <a:pt x="206" y="323"/>
                </a:cubicBezTo>
                <a:cubicBezTo>
                  <a:pt x="52" y="323"/>
                  <a:pt x="52" y="323"/>
                  <a:pt x="52" y="323"/>
                </a:cubicBezTo>
                <a:cubicBezTo>
                  <a:pt x="23" y="323"/>
                  <a:pt x="0" y="300"/>
                  <a:pt x="0" y="271"/>
                </a:cubicBezTo>
                <a:cubicBezTo>
                  <a:pt x="0" y="52"/>
                  <a:pt x="0" y="52"/>
                  <a:pt x="0" y="52"/>
                </a:cubicBezTo>
                <a:cubicBezTo>
                  <a:pt x="0" y="23"/>
                  <a:pt x="23" y="0"/>
                  <a:pt x="52" y="0"/>
                </a:cubicBezTo>
                <a:cubicBezTo>
                  <a:pt x="206" y="0"/>
                  <a:pt x="206" y="0"/>
                  <a:pt x="206" y="0"/>
                </a:cubicBezTo>
                <a:cubicBezTo>
                  <a:pt x="235" y="0"/>
                  <a:pt x="259" y="23"/>
                  <a:pt x="259" y="52"/>
                </a:cubicBezTo>
                <a:cubicBezTo>
                  <a:pt x="259" y="271"/>
                  <a:pt x="259" y="271"/>
                  <a:pt x="259" y="271"/>
                </a:cubicBezTo>
                <a:close/>
                <a:moveTo>
                  <a:pt x="241" y="271"/>
                </a:moveTo>
                <a:cubicBezTo>
                  <a:pt x="241" y="52"/>
                  <a:pt x="241" y="52"/>
                  <a:pt x="241" y="52"/>
                </a:cubicBezTo>
                <a:cubicBezTo>
                  <a:pt x="241" y="33"/>
                  <a:pt x="225" y="17"/>
                  <a:pt x="206" y="17"/>
                </a:cubicBezTo>
                <a:cubicBezTo>
                  <a:pt x="52" y="17"/>
                  <a:pt x="52" y="17"/>
                  <a:pt x="52" y="17"/>
                </a:cubicBezTo>
                <a:cubicBezTo>
                  <a:pt x="33" y="17"/>
                  <a:pt x="17" y="33"/>
                  <a:pt x="17" y="52"/>
                </a:cubicBezTo>
                <a:cubicBezTo>
                  <a:pt x="17" y="271"/>
                  <a:pt x="17" y="271"/>
                  <a:pt x="17" y="271"/>
                </a:cubicBezTo>
                <a:cubicBezTo>
                  <a:pt x="17" y="290"/>
                  <a:pt x="33" y="306"/>
                  <a:pt x="52" y="306"/>
                </a:cubicBezTo>
                <a:cubicBezTo>
                  <a:pt x="206" y="306"/>
                  <a:pt x="206" y="306"/>
                  <a:pt x="206" y="306"/>
                </a:cubicBezTo>
                <a:cubicBezTo>
                  <a:pt x="225" y="306"/>
                  <a:pt x="241" y="290"/>
                  <a:pt x="241" y="271"/>
                </a:cubicBezTo>
                <a:close/>
                <a:moveTo>
                  <a:pt x="212" y="148"/>
                </a:moveTo>
                <a:cubicBezTo>
                  <a:pt x="212" y="102"/>
                  <a:pt x="175" y="65"/>
                  <a:pt x="129" y="65"/>
                </a:cubicBezTo>
                <a:cubicBezTo>
                  <a:pt x="83" y="65"/>
                  <a:pt x="46" y="102"/>
                  <a:pt x="46" y="148"/>
                </a:cubicBezTo>
                <a:cubicBezTo>
                  <a:pt x="46" y="189"/>
                  <a:pt x="69" y="205"/>
                  <a:pt x="83" y="216"/>
                </a:cubicBezTo>
                <a:cubicBezTo>
                  <a:pt x="83" y="253"/>
                  <a:pt x="83" y="253"/>
                  <a:pt x="83" y="253"/>
                </a:cubicBezTo>
                <a:cubicBezTo>
                  <a:pt x="83" y="256"/>
                  <a:pt x="85" y="258"/>
                  <a:pt x="87" y="258"/>
                </a:cubicBezTo>
                <a:cubicBezTo>
                  <a:pt x="95" y="258"/>
                  <a:pt x="95" y="258"/>
                  <a:pt x="95" y="258"/>
                </a:cubicBezTo>
                <a:cubicBezTo>
                  <a:pt x="95" y="238"/>
                  <a:pt x="95" y="238"/>
                  <a:pt x="95" y="238"/>
                </a:cubicBezTo>
                <a:cubicBezTo>
                  <a:pt x="95" y="233"/>
                  <a:pt x="103" y="233"/>
                  <a:pt x="103" y="238"/>
                </a:cubicBezTo>
                <a:cubicBezTo>
                  <a:pt x="103" y="258"/>
                  <a:pt x="103" y="258"/>
                  <a:pt x="103" y="258"/>
                </a:cubicBezTo>
                <a:cubicBezTo>
                  <a:pt x="115" y="258"/>
                  <a:pt x="115" y="258"/>
                  <a:pt x="115" y="258"/>
                </a:cubicBezTo>
                <a:cubicBezTo>
                  <a:pt x="115" y="238"/>
                  <a:pt x="115" y="238"/>
                  <a:pt x="115" y="238"/>
                </a:cubicBezTo>
                <a:cubicBezTo>
                  <a:pt x="115" y="233"/>
                  <a:pt x="123" y="233"/>
                  <a:pt x="123" y="238"/>
                </a:cubicBezTo>
                <a:cubicBezTo>
                  <a:pt x="123" y="258"/>
                  <a:pt x="123" y="258"/>
                  <a:pt x="123" y="258"/>
                </a:cubicBezTo>
                <a:cubicBezTo>
                  <a:pt x="136" y="258"/>
                  <a:pt x="136" y="258"/>
                  <a:pt x="136" y="258"/>
                </a:cubicBezTo>
                <a:cubicBezTo>
                  <a:pt x="136" y="238"/>
                  <a:pt x="136" y="238"/>
                  <a:pt x="136" y="238"/>
                </a:cubicBezTo>
                <a:cubicBezTo>
                  <a:pt x="136" y="233"/>
                  <a:pt x="143" y="233"/>
                  <a:pt x="143" y="238"/>
                </a:cubicBezTo>
                <a:cubicBezTo>
                  <a:pt x="143" y="258"/>
                  <a:pt x="143" y="258"/>
                  <a:pt x="143" y="258"/>
                </a:cubicBezTo>
                <a:cubicBezTo>
                  <a:pt x="156" y="258"/>
                  <a:pt x="156" y="258"/>
                  <a:pt x="156" y="258"/>
                </a:cubicBezTo>
                <a:cubicBezTo>
                  <a:pt x="156" y="238"/>
                  <a:pt x="156" y="238"/>
                  <a:pt x="156" y="238"/>
                </a:cubicBezTo>
                <a:cubicBezTo>
                  <a:pt x="156" y="233"/>
                  <a:pt x="163" y="233"/>
                  <a:pt x="163" y="238"/>
                </a:cubicBezTo>
                <a:cubicBezTo>
                  <a:pt x="163" y="258"/>
                  <a:pt x="163" y="258"/>
                  <a:pt x="163" y="258"/>
                </a:cubicBezTo>
                <a:cubicBezTo>
                  <a:pt x="171" y="258"/>
                  <a:pt x="171" y="258"/>
                  <a:pt x="171" y="258"/>
                </a:cubicBezTo>
                <a:cubicBezTo>
                  <a:pt x="174" y="258"/>
                  <a:pt x="176" y="256"/>
                  <a:pt x="176" y="253"/>
                </a:cubicBezTo>
                <a:cubicBezTo>
                  <a:pt x="176" y="216"/>
                  <a:pt x="176" y="216"/>
                  <a:pt x="176" y="216"/>
                </a:cubicBezTo>
                <a:cubicBezTo>
                  <a:pt x="189" y="205"/>
                  <a:pt x="212" y="189"/>
                  <a:pt x="212" y="148"/>
                </a:cubicBezTo>
                <a:close/>
                <a:moveTo>
                  <a:pt x="206" y="27"/>
                </a:moveTo>
                <a:cubicBezTo>
                  <a:pt x="220" y="27"/>
                  <a:pt x="231" y="38"/>
                  <a:pt x="231" y="52"/>
                </a:cubicBezTo>
                <a:cubicBezTo>
                  <a:pt x="231" y="271"/>
                  <a:pt x="231" y="271"/>
                  <a:pt x="231" y="271"/>
                </a:cubicBezTo>
                <a:cubicBezTo>
                  <a:pt x="231" y="285"/>
                  <a:pt x="220" y="296"/>
                  <a:pt x="206" y="296"/>
                </a:cubicBezTo>
                <a:cubicBezTo>
                  <a:pt x="52" y="296"/>
                  <a:pt x="52" y="296"/>
                  <a:pt x="52" y="296"/>
                </a:cubicBezTo>
                <a:cubicBezTo>
                  <a:pt x="38" y="296"/>
                  <a:pt x="27" y="285"/>
                  <a:pt x="27" y="271"/>
                </a:cubicBezTo>
                <a:cubicBezTo>
                  <a:pt x="27" y="52"/>
                  <a:pt x="27" y="52"/>
                  <a:pt x="27" y="52"/>
                </a:cubicBezTo>
                <a:cubicBezTo>
                  <a:pt x="27" y="38"/>
                  <a:pt x="38" y="27"/>
                  <a:pt x="52" y="27"/>
                </a:cubicBezTo>
                <a:cubicBezTo>
                  <a:pt x="206" y="27"/>
                  <a:pt x="206" y="27"/>
                  <a:pt x="206" y="27"/>
                </a:cubicBezTo>
                <a:close/>
                <a:moveTo>
                  <a:pt x="129" y="177"/>
                </a:moveTo>
                <a:cubicBezTo>
                  <a:pt x="134" y="185"/>
                  <a:pt x="138" y="187"/>
                  <a:pt x="145" y="192"/>
                </a:cubicBezTo>
                <a:cubicBezTo>
                  <a:pt x="151" y="197"/>
                  <a:pt x="151" y="205"/>
                  <a:pt x="148" y="209"/>
                </a:cubicBezTo>
                <a:cubicBezTo>
                  <a:pt x="143" y="215"/>
                  <a:pt x="133" y="215"/>
                  <a:pt x="129" y="207"/>
                </a:cubicBezTo>
                <a:cubicBezTo>
                  <a:pt x="125" y="215"/>
                  <a:pt x="116" y="215"/>
                  <a:pt x="111" y="209"/>
                </a:cubicBezTo>
                <a:cubicBezTo>
                  <a:pt x="107" y="205"/>
                  <a:pt x="107" y="197"/>
                  <a:pt x="113" y="192"/>
                </a:cubicBezTo>
                <a:cubicBezTo>
                  <a:pt x="121" y="187"/>
                  <a:pt x="124" y="185"/>
                  <a:pt x="129" y="177"/>
                </a:cubicBezTo>
                <a:close/>
                <a:moveTo>
                  <a:pt x="78" y="156"/>
                </a:moveTo>
                <a:cubicBezTo>
                  <a:pt x="78" y="149"/>
                  <a:pt x="80" y="144"/>
                  <a:pt x="83" y="141"/>
                </a:cubicBezTo>
                <a:cubicBezTo>
                  <a:pt x="86" y="138"/>
                  <a:pt x="90" y="137"/>
                  <a:pt x="96" y="137"/>
                </a:cubicBezTo>
                <a:cubicBezTo>
                  <a:pt x="107" y="137"/>
                  <a:pt x="113" y="142"/>
                  <a:pt x="113" y="154"/>
                </a:cubicBezTo>
                <a:cubicBezTo>
                  <a:pt x="113" y="168"/>
                  <a:pt x="107" y="175"/>
                  <a:pt x="96" y="175"/>
                </a:cubicBezTo>
                <a:cubicBezTo>
                  <a:pt x="84" y="175"/>
                  <a:pt x="78" y="169"/>
                  <a:pt x="78" y="156"/>
                </a:cubicBezTo>
                <a:close/>
                <a:moveTo>
                  <a:pt x="145" y="156"/>
                </a:moveTo>
                <a:cubicBezTo>
                  <a:pt x="145" y="143"/>
                  <a:pt x="151" y="137"/>
                  <a:pt x="163" y="137"/>
                </a:cubicBezTo>
                <a:cubicBezTo>
                  <a:pt x="169" y="137"/>
                  <a:pt x="173" y="138"/>
                  <a:pt x="176" y="141"/>
                </a:cubicBezTo>
                <a:cubicBezTo>
                  <a:pt x="179" y="144"/>
                  <a:pt x="180" y="148"/>
                  <a:pt x="180" y="154"/>
                </a:cubicBezTo>
                <a:cubicBezTo>
                  <a:pt x="180" y="168"/>
                  <a:pt x="174" y="175"/>
                  <a:pt x="163" y="175"/>
                </a:cubicBezTo>
                <a:cubicBezTo>
                  <a:pt x="151" y="175"/>
                  <a:pt x="145" y="169"/>
                  <a:pt x="145"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5" name="Freeform 29"/>
          <p:cNvSpPr>
            <a:spLocks noChangeArrowheads="1"/>
          </p:cNvSpPr>
          <p:nvPr/>
        </p:nvSpPr>
        <p:spPr bwMode="auto">
          <a:xfrm>
            <a:off x="1479550" y="5214938"/>
            <a:ext cx="838200" cy="839787"/>
          </a:xfrm>
          <a:custGeom>
            <a:avLst/>
            <a:gdLst>
              <a:gd name="T0" fmla="*/ 0 w 402"/>
              <a:gd name="T1" fmla="*/ 94006 h 402"/>
              <a:gd name="T2" fmla="*/ 93828 w 402"/>
              <a:gd name="T3" fmla="*/ 0 h 402"/>
              <a:gd name="T4" fmla="*/ 744372 w 402"/>
              <a:gd name="T5" fmla="*/ 0 h 402"/>
              <a:gd name="T6" fmla="*/ 838200 w 402"/>
              <a:gd name="T7" fmla="*/ 94006 h 402"/>
              <a:gd name="T8" fmla="*/ 838200 w 402"/>
              <a:gd name="T9" fmla="*/ 745781 h 402"/>
              <a:gd name="T10" fmla="*/ 744372 w 402"/>
              <a:gd name="T11" fmla="*/ 839787 h 402"/>
              <a:gd name="T12" fmla="*/ 93828 w 402"/>
              <a:gd name="T13" fmla="*/ 839787 h 402"/>
              <a:gd name="T14" fmla="*/ 0 w 402"/>
              <a:gd name="T15" fmla="*/ 745781 h 402"/>
              <a:gd name="T16" fmla="*/ 0 w 402"/>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009D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6" name="Freeform 30"/>
          <p:cNvSpPr>
            <a:spLocks noChangeArrowheads="1"/>
          </p:cNvSpPr>
          <p:nvPr/>
        </p:nvSpPr>
        <p:spPr bwMode="auto">
          <a:xfrm>
            <a:off x="1479550" y="5214938"/>
            <a:ext cx="838200" cy="839787"/>
          </a:xfrm>
          <a:custGeom>
            <a:avLst/>
            <a:gdLst>
              <a:gd name="T0" fmla="*/ 0 w 402"/>
              <a:gd name="T1" fmla="*/ 94006 h 402"/>
              <a:gd name="T2" fmla="*/ 93828 w 402"/>
              <a:gd name="T3" fmla="*/ 0 h 402"/>
              <a:gd name="T4" fmla="*/ 744372 w 402"/>
              <a:gd name="T5" fmla="*/ 0 h 402"/>
              <a:gd name="T6" fmla="*/ 838200 w 402"/>
              <a:gd name="T7" fmla="*/ 94006 h 402"/>
              <a:gd name="T8" fmla="*/ 838200 w 402"/>
              <a:gd name="T9" fmla="*/ 745781 h 402"/>
              <a:gd name="T10" fmla="*/ 744372 w 402"/>
              <a:gd name="T11" fmla="*/ 839787 h 402"/>
              <a:gd name="T12" fmla="*/ 93828 w 402"/>
              <a:gd name="T13" fmla="*/ 839787 h 402"/>
              <a:gd name="T14" fmla="*/ 0 w 402"/>
              <a:gd name="T15" fmla="*/ 745781 h 402"/>
              <a:gd name="T16" fmla="*/ 0 w 402"/>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7" name="Freeform 31"/>
          <p:cNvSpPr>
            <a:spLocks noEditPoints="1" noChangeArrowheads="1"/>
          </p:cNvSpPr>
          <p:nvPr/>
        </p:nvSpPr>
        <p:spPr bwMode="auto">
          <a:xfrm>
            <a:off x="1674813" y="5327650"/>
            <a:ext cx="446087" cy="614363"/>
          </a:xfrm>
          <a:custGeom>
            <a:avLst/>
            <a:gdLst>
              <a:gd name="T0" fmla="*/ 318931 w 214"/>
              <a:gd name="T1" fmla="*/ 411665 h 294"/>
              <a:gd name="T2" fmla="*/ 318931 w 214"/>
              <a:gd name="T3" fmla="*/ 346885 h 294"/>
              <a:gd name="T4" fmla="*/ 256396 w 214"/>
              <a:gd name="T5" fmla="*/ 346885 h 294"/>
              <a:gd name="T6" fmla="*/ 256396 w 214"/>
              <a:gd name="T7" fmla="*/ 282105 h 294"/>
              <a:gd name="T8" fmla="*/ 191776 w 214"/>
              <a:gd name="T9" fmla="*/ 282105 h 294"/>
              <a:gd name="T10" fmla="*/ 191776 w 214"/>
              <a:gd name="T11" fmla="*/ 346885 h 294"/>
              <a:gd name="T12" fmla="*/ 127156 w 214"/>
              <a:gd name="T13" fmla="*/ 346885 h 294"/>
              <a:gd name="T14" fmla="*/ 127156 w 214"/>
              <a:gd name="T15" fmla="*/ 411665 h 294"/>
              <a:gd name="T16" fmla="*/ 191776 w 214"/>
              <a:gd name="T17" fmla="*/ 411665 h 294"/>
              <a:gd name="T18" fmla="*/ 191776 w 214"/>
              <a:gd name="T19" fmla="*/ 476445 h 294"/>
              <a:gd name="T20" fmla="*/ 256396 w 214"/>
              <a:gd name="T21" fmla="*/ 476445 h 294"/>
              <a:gd name="T22" fmla="*/ 256396 w 214"/>
              <a:gd name="T23" fmla="*/ 411665 h 294"/>
              <a:gd name="T24" fmla="*/ 318931 w 214"/>
              <a:gd name="T25" fmla="*/ 411665 h 294"/>
              <a:gd name="T26" fmla="*/ 223044 w 214"/>
              <a:gd name="T27" fmla="*/ 0 h 294"/>
              <a:gd name="T28" fmla="*/ 375213 w 214"/>
              <a:gd name="T29" fmla="*/ 229864 h 294"/>
              <a:gd name="T30" fmla="*/ 446087 w 214"/>
              <a:gd name="T31" fmla="*/ 390768 h 294"/>
              <a:gd name="T32" fmla="*/ 223044 w 214"/>
              <a:gd name="T33" fmla="*/ 614363 h 294"/>
              <a:gd name="T34" fmla="*/ 0 w 214"/>
              <a:gd name="T35" fmla="*/ 390768 h 294"/>
              <a:gd name="T36" fmla="*/ 72958 w 214"/>
              <a:gd name="T37" fmla="*/ 229864 h 294"/>
              <a:gd name="T38" fmla="*/ 223044 w 214"/>
              <a:gd name="T39" fmla="*/ 0 h 2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 h="294">
                <a:moveTo>
                  <a:pt x="153" y="197"/>
                </a:moveTo>
                <a:cubicBezTo>
                  <a:pt x="153" y="166"/>
                  <a:pt x="153" y="166"/>
                  <a:pt x="153" y="166"/>
                </a:cubicBezTo>
                <a:cubicBezTo>
                  <a:pt x="123" y="166"/>
                  <a:pt x="123" y="166"/>
                  <a:pt x="123" y="166"/>
                </a:cubicBezTo>
                <a:cubicBezTo>
                  <a:pt x="123" y="135"/>
                  <a:pt x="123" y="135"/>
                  <a:pt x="123" y="135"/>
                </a:cubicBezTo>
                <a:cubicBezTo>
                  <a:pt x="92" y="135"/>
                  <a:pt x="92" y="135"/>
                  <a:pt x="92" y="135"/>
                </a:cubicBezTo>
                <a:cubicBezTo>
                  <a:pt x="92" y="166"/>
                  <a:pt x="92" y="166"/>
                  <a:pt x="92" y="166"/>
                </a:cubicBezTo>
                <a:cubicBezTo>
                  <a:pt x="61" y="166"/>
                  <a:pt x="61" y="166"/>
                  <a:pt x="61" y="166"/>
                </a:cubicBezTo>
                <a:cubicBezTo>
                  <a:pt x="61" y="197"/>
                  <a:pt x="61" y="197"/>
                  <a:pt x="61" y="197"/>
                </a:cubicBezTo>
                <a:cubicBezTo>
                  <a:pt x="92" y="197"/>
                  <a:pt x="92" y="197"/>
                  <a:pt x="92" y="197"/>
                </a:cubicBezTo>
                <a:cubicBezTo>
                  <a:pt x="92" y="228"/>
                  <a:pt x="92" y="228"/>
                  <a:pt x="92" y="228"/>
                </a:cubicBezTo>
                <a:cubicBezTo>
                  <a:pt x="123" y="228"/>
                  <a:pt x="123" y="228"/>
                  <a:pt x="123" y="228"/>
                </a:cubicBezTo>
                <a:cubicBezTo>
                  <a:pt x="123" y="197"/>
                  <a:pt x="123" y="197"/>
                  <a:pt x="123" y="197"/>
                </a:cubicBezTo>
                <a:cubicBezTo>
                  <a:pt x="153" y="197"/>
                  <a:pt x="153" y="197"/>
                  <a:pt x="153" y="197"/>
                </a:cubicBezTo>
                <a:close/>
                <a:moveTo>
                  <a:pt x="107" y="0"/>
                </a:moveTo>
                <a:cubicBezTo>
                  <a:pt x="125" y="50"/>
                  <a:pt x="145" y="75"/>
                  <a:pt x="180" y="110"/>
                </a:cubicBezTo>
                <a:cubicBezTo>
                  <a:pt x="202" y="132"/>
                  <a:pt x="214" y="160"/>
                  <a:pt x="214" y="187"/>
                </a:cubicBezTo>
                <a:cubicBezTo>
                  <a:pt x="214" y="246"/>
                  <a:pt x="166" y="294"/>
                  <a:pt x="107" y="294"/>
                </a:cubicBezTo>
                <a:cubicBezTo>
                  <a:pt x="48" y="294"/>
                  <a:pt x="0" y="246"/>
                  <a:pt x="0" y="187"/>
                </a:cubicBezTo>
                <a:cubicBezTo>
                  <a:pt x="0" y="160"/>
                  <a:pt x="12" y="132"/>
                  <a:pt x="35" y="110"/>
                </a:cubicBezTo>
                <a:cubicBezTo>
                  <a:pt x="69" y="75"/>
                  <a:pt x="90" y="50"/>
                  <a:pt x="10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8" name="Freeform 32"/>
          <p:cNvSpPr>
            <a:spLocks noChangeArrowheads="1"/>
          </p:cNvSpPr>
          <p:nvPr/>
        </p:nvSpPr>
        <p:spPr bwMode="auto">
          <a:xfrm>
            <a:off x="5154613" y="2455863"/>
            <a:ext cx="839787" cy="841375"/>
          </a:xfrm>
          <a:custGeom>
            <a:avLst/>
            <a:gdLst>
              <a:gd name="T0" fmla="*/ 0 w 402"/>
              <a:gd name="T1" fmla="*/ 96038 h 403"/>
              <a:gd name="T2" fmla="*/ 94006 w 402"/>
              <a:gd name="T3" fmla="*/ 0 h 403"/>
              <a:gd name="T4" fmla="*/ 745781 w 402"/>
              <a:gd name="T5" fmla="*/ 0 h 403"/>
              <a:gd name="T6" fmla="*/ 839787 w 402"/>
              <a:gd name="T7" fmla="*/ 96038 h 403"/>
              <a:gd name="T8" fmla="*/ 839787 w 402"/>
              <a:gd name="T9" fmla="*/ 745337 h 403"/>
              <a:gd name="T10" fmla="*/ 745781 w 402"/>
              <a:gd name="T11" fmla="*/ 841375 h 403"/>
              <a:gd name="T12" fmla="*/ 94006 w 402"/>
              <a:gd name="T13" fmla="*/ 841375 h 403"/>
              <a:gd name="T14" fmla="*/ 0 w 402"/>
              <a:gd name="T15" fmla="*/ 745337 h 403"/>
              <a:gd name="T16" fmla="*/ 0 w 402"/>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3">
                <a:moveTo>
                  <a:pt x="0" y="46"/>
                </a:moveTo>
                <a:cubicBezTo>
                  <a:pt x="0" y="21"/>
                  <a:pt x="20" y="0"/>
                  <a:pt x="45" y="0"/>
                </a:cubicBezTo>
                <a:cubicBezTo>
                  <a:pt x="357" y="0"/>
                  <a:pt x="357" y="0"/>
                  <a:pt x="357" y="0"/>
                </a:cubicBezTo>
                <a:cubicBezTo>
                  <a:pt x="382" y="0"/>
                  <a:pt x="402" y="21"/>
                  <a:pt x="402" y="46"/>
                </a:cubicBezTo>
                <a:cubicBezTo>
                  <a:pt x="402" y="357"/>
                  <a:pt x="402" y="357"/>
                  <a:pt x="402" y="357"/>
                </a:cubicBezTo>
                <a:cubicBezTo>
                  <a:pt x="402" y="383"/>
                  <a:pt x="382" y="403"/>
                  <a:pt x="357" y="403"/>
                </a:cubicBezTo>
                <a:cubicBezTo>
                  <a:pt x="45" y="403"/>
                  <a:pt x="45" y="403"/>
                  <a:pt x="45" y="403"/>
                </a:cubicBezTo>
                <a:cubicBezTo>
                  <a:pt x="20" y="403"/>
                  <a:pt x="0" y="383"/>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69" name="Freeform 33"/>
          <p:cNvSpPr>
            <a:spLocks noEditPoints="1" noChangeArrowheads="1"/>
          </p:cNvSpPr>
          <p:nvPr/>
        </p:nvSpPr>
        <p:spPr bwMode="auto">
          <a:xfrm>
            <a:off x="5267325" y="2543175"/>
            <a:ext cx="614363" cy="669925"/>
          </a:xfrm>
          <a:custGeom>
            <a:avLst/>
            <a:gdLst>
              <a:gd name="T0" fmla="*/ 514059 w 294"/>
              <a:gd name="T1" fmla="*/ 571836 h 321"/>
              <a:gd name="T2" fmla="*/ 98214 w 294"/>
              <a:gd name="T3" fmla="*/ 669925 h 321"/>
              <a:gd name="T4" fmla="*/ 265388 w 294"/>
              <a:gd name="T5" fmla="*/ 619837 h 321"/>
              <a:gd name="T6" fmla="*/ 234043 w 294"/>
              <a:gd name="T7" fmla="*/ 619837 h 321"/>
              <a:gd name="T8" fmla="*/ 265388 w 294"/>
              <a:gd name="T9" fmla="*/ 619837 h 321"/>
              <a:gd name="T10" fmla="*/ 196429 w 294"/>
              <a:gd name="T11" fmla="*/ 605228 h 321"/>
              <a:gd name="T12" fmla="*/ 196429 w 294"/>
              <a:gd name="T13" fmla="*/ 636533 h 321"/>
              <a:gd name="T14" fmla="*/ 158815 w 294"/>
              <a:gd name="T15" fmla="*/ 619837 h 321"/>
              <a:gd name="T16" fmla="*/ 127470 w 294"/>
              <a:gd name="T17" fmla="*/ 619837 h 321"/>
              <a:gd name="T18" fmla="*/ 158815 w 294"/>
              <a:gd name="T19" fmla="*/ 619837 h 321"/>
              <a:gd name="T20" fmla="*/ 355244 w 294"/>
              <a:gd name="T21" fmla="*/ 594793 h 321"/>
              <a:gd name="T22" fmla="*/ 340616 w 294"/>
              <a:gd name="T23" fmla="*/ 630272 h 321"/>
              <a:gd name="T24" fmla="*/ 470176 w 294"/>
              <a:gd name="T25" fmla="*/ 644881 h 321"/>
              <a:gd name="T26" fmla="*/ 486893 w 294"/>
              <a:gd name="T27" fmla="*/ 611489 h 321"/>
              <a:gd name="T28" fmla="*/ 514059 w 294"/>
              <a:gd name="T29" fmla="*/ 0 h 321"/>
              <a:gd name="T30" fmla="*/ 614363 w 294"/>
              <a:gd name="T31" fmla="*/ 450791 h 321"/>
              <a:gd name="T32" fmla="*/ 98214 w 294"/>
              <a:gd name="T33" fmla="*/ 550966 h 321"/>
              <a:gd name="T34" fmla="*/ 0 w 294"/>
              <a:gd name="T35" fmla="*/ 100176 h 321"/>
              <a:gd name="T36" fmla="*/ 514059 w 294"/>
              <a:gd name="T37" fmla="*/ 0 h 321"/>
              <a:gd name="T38" fmla="*/ 98214 w 294"/>
              <a:gd name="T39" fmla="*/ 33392 h 321"/>
              <a:gd name="T40" fmla="*/ 33435 w 294"/>
              <a:gd name="T41" fmla="*/ 450791 h 321"/>
              <a:gd name="T42" fmla="*/ 514059 w 294"/>
              <a:gd name="T43" fmla="*/ 517574 h 321"/>
              <a:gd name="T44" fmla="*/ 580928 w 294"/>
              <a:gd name="T45" fmla="*/ 100176 h 321"/>
              <a:gd name="T46" fmla="*/ 52242 w 294"/>
              <a:gd name="T47" fmla="*/ 100176 h 321"/>
              <a:gd name="T48" fmla="*/ 514059 w 294"/>
              <a:gd name="T49" fmla="*/ 52175 h 321"/>
              <a:gd name="T50" fmla="*/ 562121 w 294"/>
              <a:gd name="T51" fmla="*/ 450791 h 321"/>
              <a:gd name="T52" fmla="*/ 98214 w 294"/>
              <a:gd name="T53" fmla="*/ 498792 h 321"/>
              <a:gd name="T54" fmla="*/ 52242 w 294"/>
              <a:gd name="T55" fmla="*/ 100176 h 321"/>
              <a:gd name="T56" fmla="*/ 81497 w 294"/>
              <a:gd name="T57" fmla="*/ 308875 h 321"/>
              <a:gd name="T58" fmla="*/ 208967 w 294"/>
              <a:gd name="T59" fmla="*/ 421573 h 321"/>
              <a:gd name="T60" fmla="*/ 240312 w 294"/>
              <a:gd name="T61" fmla="*/ 196177 h 321"/>
              <a:gd name="T62" fmla="*/ 280016 w 294"/>
              <a:gd name="T63" fmla="*/ 369398 h 321"/>
              <a:gd name="T64" fmla="*/ 313451 w 294"/>
              <a:gd name="T65" fmla="*/ 358963 h 321"/>
              <a:gd name="T66" fmla="*/ 376141 w 294"/>
              <a:gd name="T67" fmla="*/ 350615 h 321"/>
              <a:gd name="T68" fmla="*/ 417934 w 294"/>
              <a:gd name="T69" fmla="*/ 465400 h 321"/>
              <a:gd name="T70" fmla="*/ 449279 w 294"/>
              <a:gd name="T71" fmla="*/ 340180 h 321"/>
              <a:gd name="T72" fmla="*/ 532866 w 294"/>
              <a:gd name="T73" fmla="*/ 381920 h 321"/>
              <a:gd name="T74" fmla="*/ 480624 w 294"/>
              <a:gd name="T75" fmla="*/ 363137 h 321"/>
              <a:gd name="T76" fmla="*/ 432562 w 294"/>
              <a:gd name="T77" fmla="*/ 302614 h 321"/>
              <a:gd name="T78" fmla="*/ 392858 w 294"/>
              <a:gd name="T79" fmla="*/ 181568 h 321"/>
              <a:gd name="T80" fmla="*/ 357334 w 294"/>
              <a:gd name="T81" fmla="*/ 340180 h 321"/>
              <a:gd name="T82" fmla="*/ 303002 w 294"/>
              <a:gd name="T83" fmla="*/ 233743 h 321"/>
              <a:gd name="T84" fmla="*/ 271657 w 294"/>
              <a:gd name="T85" fmla="*/ 302614 h 321"/>
              <a:gd name="T86" fmla="*/ 227774 w 294"/>
              <a:gd name="T87" fmla="*/ 87654 h 321"/>
              <a:gd name="T88" fmla="*/ 179712 w 294"/>
              <a:gd name="T89" fmla="*/ 296353 h 321"/>
              <a:gd name="T90" fmla="*/ 81497 w 294"/>
              <a:gd name="T91" fmla="*/ 290092 h 3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4" h="321">
                <a:moveTo>
                  <a:pt x="47" y="274"/>
                </a:moveTo>
                <a:cubicBezTo>
                  <a:pt x="246" y="274"/>
                  <a:pt x="246" y="274"/>
                  <a:pt x="246" y="274"/>
                </a:cubicBezTo>
                <a:cubicBezTo>
                  <a:pt x="246" y="321"/>
                  <a:pt x="246" y="321"/>
                  <a:pt x="246" y="321"/>
                </a:cubicBezTo>
                <a:cubicBezTo>
                  <a:pt x="47" y="321"/>
                  <a:pt x="47" y="321"/>
                  <a:pt x="47" y="321"/>
                </a:cubicBezTo>
                <a:cubicBezTo>
                  <a:pt x="47" y="274"/>
                  <a:pt x="47" y="274"/>
                  <a:pt x="47" y="274"/>
                </a:cubicBezTo>
                <a:close/>
                <a:moveTo>
                  <a:pt x="127" y="297"/>
                </a:moveTo>
                <a:cubicBezTo>
                  <a:pt x="127" y="293"/>
                  <a:pt x="123" y="290"/>
                  <a:pt x="119" y="290"/>
                </a:cubicBezTo>
                <a:cubicBezTo>
                  <a:pt x="115" y="290"/>
                  <a:pt x="112" y="293"/>
                  <a:pt x="112" y="297"/>
                </a:cubicBezTo>
                <a:cubicBezTo>
                  <a:pt x="112" y="301"/>
                  <a:pt x="115" y="305"/>
                  <a:pt x="119" y="305"/>
                </a:cubicBezTo>
                <a:cubicBezTo>
                  <a:pt x="123" y="305"/>
                  <a:pt x="127" y="301"/>
                  <a:pt x="127" y="297"/>
                </a:cubicBezTo>
                <a:close/>
                <a:moveTo>
                  <a:pt x="101" y="297"/>
                </a:moveTo>
                <a:cubicBezTo>
                  <a:pt x="101" y="293"/>
                  <a:pt x="98" y="290"/>
                  <a:pt x="94" y="290"/>
                </a:cubicBezTo>
                <a:cubicBezTo>
                  <a:pt x="90" y="290"/>
                  <a:pt x="87" y="293"/>
                  <a:pt x="87" y="297"/>
                </a:cubicBezTo>
                <a:cubicBezTo>
                  <a:pt x="87" y="301"/>
                  <a:pt x="90" y="305"/>
                  <a:pt x="94" y="305"/>
                </a:cubicBezTo>
                <a:cubicBezTo>
                  <a:pt x="98" y="305"/>
                  <a:pt x="101" y="301"/>
                  <a:pt x="101" y="297"/>
                </a:cubicBezTo>
                <a:close/>
                <a:moveTo>
                  <a:pt x="76" y="297"/>
                </a:moveTo>
                <a:cubicBezTo>
                  <a:pt x="76" y="293"/>
                  <a:pt x="73" y="290"/>
                  <a:pt x="68" y="290"/>
                </a:cubicBezTo>
                <a:cubicBezTo>
                  <a:pt x="64" y="290"/>
                  <a:pt x="61" y="293"/>
                  <a:pt x="61" y="297"/>
                </a:cubicBezTo>
                <a:cubicBezTo>
                  <a:pt x="61" y="301"/>
                  <a:pt x="64" y="305"/>
                  <a:pt x="68" y="305"/>
                </a:cubicBezTo>
                <a:cubicBezTo>
                  <a:pt x="73" y="305"/>
                  <a:pt x="76" y="301"/>
                  <a:pt x="76" y="297"/>
                </a:cubicBezTo>
                <a:close/>
                <a:moveTo>
                  <a:pt x="225" y="285"/>
                </a:moveTo>
                <a:cubicBezTo>
                  <a:pt x="170" y="285"/>
                  <a:pt x="170" y="285"/>
                  <a:pt x="170" y="285"/>
                </a:cubicBezTo>
                <a:cubicBezTo>
                  <a:pt x="166" y="285"/>
                  <a:pt x="163" y="289"/>
                  <a:pt x="163" y="293"/>
                </a:cubicBezTo>
                <a:cubicBezTo>
                  <a:pt x="163" y="302"/>
                  <a:pt x="163" y="302"/>
                  <a:pt x="163" y="302"/>
                </a:cubicBezTo>
                <a:cubicBezTo>
                  <a:pt x="163" y="306"/>
                  <a:pt x="166" y="309"/>
                  <a:pt x="170" y="309"/>
                </a:cubicBezTo>
                <a:cubicBezTo>
                  <a:pt x="225" y="309"/>
                  <a:pt x="225" y="309"/>
                  <a:pt x="225" y="309"/>
                </a:cubicBezTo>
                <a:cubicBezTo>
                  <a:pt x="229" y="309"/>
                  <a:pt x="233" y="306"/>
                  <a:pt x="233" y="302"/>
                </a:cubicBezTo>
                <a:cubicBezTo>
                  <a:pt x="233" y="293"/>
                  <a:pt x="233" y="293"/>
                  <a:pt x="233" y="293"/>
                </a:cubicBezTo>
                <a:cubicBezTo>
                  <a:pt x="233" y="289"/>
                  <a:pt x="229" y="285"/>
                  <a:pt x="225" y="285"/>
                </a:cubicBezTo>
                <a:close/>
                <a:moveTo>
                  <a:pt x="246" y="0"/>
                </a:moveTo>
                <a:cubicBezTo>
                  <a:pt x="273" y="0"/>
                  <a:pt x="294" y="22"/>
                  <a:pt x="294" y="48"/>
                </a:cubicBezTo>
                <a:cubicBezTo>
                  <a:pt x="294" y="216"/>
                  <a:pt x="294" y="216"/>
                  <a:pt x="294" y="216"/>
                </a:cubicBezTo>
                <a:cubicBezTo>
                  <a:pt x="294" y="243"/>
                  <a:pt x="273" y="264"/>
                  <a:pt x="246" y="264"/>
                </a:cubicBezTo>
                <a:cubicBezTo>
                  <a:pt x="47" y="264"/>
                  <a:pt x="47" y="264"/>
                  <a:pt x="47" y="264"/>
                </a:cubicBezTo>
                <a:cubicBezTo>
                  <a:pt x="21" y="264"/>
                  <a:pt x="0" y="243"/>
                  <a:pt x="0" y="216"/>
                </a:cubicBezTo>
                <a:cubicBezTo>
                  <a:pt x="0" y="48"/>
                  <a:pt x="0" y="48"/>
                  <a:pt x="0" y="48"/>
                </a:cubicBezTo>
                <a:cubicBezTo>
                  <a:pt x="0" y="22"/>
                  <a:pt x="21" y="0"/>
                  <a:pt x="47" y="0"/>
                </a:cubicBezTo>
                <a:cubicBezTo>
                  <a:pt x="246" y="0"/>
                  <a:pt x="246" y="0"/>
                  <a:pt x="246" y="0"/>
                </a:cubicBezTo>
                <a:close/>
                <a:moveTo>
                  <a:pt x="246" y="16"/>
                </a:moveTo>
                <a:cubicBezTo>
                  <a:pt x="47" y="16"/>
                  <a:pt x="47" y="16"/>
                  <a:pt x="47" y="16"/>
                </a:cubicBezTo>
                <a:cubicBezTo>
                  <a:pt x="30" y="16"/>
                  <a:pt x="16" y="31"/>
                  <a:pt x="16" y="48"/>
                </a:cubicBezTo>
                <a:cubicBezTo>
                  <a:pt x="16" y="216"/>
                  <a:pt x="16" y="216"/>
                  <a:pt x="16" y="216"/>
                </a:cubicBezTo>
                <a:cubicBezTo>
                  <a:pt x="16" y="234"/>
                  <a:pt x="30" y="248"/>
                  <a:pt x="47" y="248"/>
                </a:cubicBezTo>
                <a:cubicBezTo>
                  <a:pt x="246" y="248"/>
                  <a:pt x="246" y="248"/>
                  <a:pt x="246" y="248"/>
                </a:cubicBezTo>
                <a:cubicBezTo>
                  <a:pt x="264" y="248"/>
                  <a:pt x="278" y="234"/>
                  <a:pt x="278" y="216"/>
                </a:cubicBezTo>
                <a:cubicBezTo>
                  <a:pt x="278" y="48"/>
                  <a:pt x="278" y="48"/>
                  <a:pt x="278" y="48"/>
                </a:cubicBezTo>
                <a:cubicBezTo>
                  <a:pt x="278" y="31"/>
                  <a:pt x="264" y="16"/>
                  <a:pt x="246" y="16"/>
                </a:cubicBezTo>
                <a:close/>
                <a:moveTo>
                  <a:pt x="25" y="48"/>
                </a:moveTo>
                <a:cubicBezTo>
                  <a:pt x="25" y="36"/>
                  <a:pt x="35" y="25"/>
                  <a:pt x="47" y="25"/>
                </a:cubicBezTo>
                <a:cubicBezTo>
                  <a:pt x="246" y="25"/>
                  <a:pt x="246" y="25"/>
                  <a:pt x="246" y="25"/>
                </a:cubicBezTo>
                <a:cubicBezTo>
                  <a:pt x="259" y="25"/>
                  <a:pt x="269" y="36"/>
                  <a:pt x="269" y="48"/>
                </a:cubicBezTo>
                <a:cubicBezTo>
                  <a:pt x="269" y="216"/>
                  <a:pt x="269" y="216"/>
                  <a:pt x="269" y="216"/>
                </a:cubicBezTo>
                <a:cubicBezTo>
                  <a:pt x="269" y="229"/>
                  <a:pt x="259" y="239"/>
                  <a:pt x="246" y="239"/>
                </a:cubicBezTo>
                <a:cubicBezTo>
                  <a:pt x="47" y="239"/>
                  <a:pt x="47" y="239"/>
                  <a:pt x="47" y="239"/>
                </a:cubicBezTo>
                <a:cubicBezTo>
                  <a:pt x="35" y="239"/>
                  <a:pt x="25" y="229"/>
                  <a:pt x="25" y="216"/>
                </a:cubicBezTo>
                <a:cubicBezTo>
                  <a:pt x="25" y="48"/>
                  <a:pt x="25" y="48"/>
                  <a:pt x="25" y="48"/>
                </a:cubicBezTo>
                <a:close/>
                <a:moveTo>
                  <a:pt x="39" y="139"/>
                </a:moveTo>
                <a:cubicBezTo>
                  <a:pt x="33" y="139"/>
                  <a:pt x="33" y="148"/>
                  <a:pt x="39" y="148"/>
                </a:cubicBezTo>
                <a:cubicBezTo>
                  <a:pt x="78" y="148"/>
                  <a:pt x="78" y="148"/>
                  <a:pt x="78" y="148"/>
                </a:cubicBezTo>
                <a:cubicBezTo>
                  <a:pt x="100" y="202"/>
                  <a:pt x="100" y="202"/>
                  <a:pt x="100" y="202"/>
                </a:cubicBezTo>
                <a:cubicBezTo>
                  <a:pt x="102" y="208"/>
                  <a:pt x="108" y="207"/>
                  <a:pt x="109" y="201"/>
                </a:cubicBezTo>
                <a:cubicBezTo>
                  <a:pt x="115" y="94"/>
                  <a:pt x="115" y="94"/>
                  <a:pt x="115" y="94"/>
                </a:cubicBezTo>
                <a:cubicBezTo>
                  <a:pt x="125" y="177"/>
                  <a:pt x="125" y="177"/>
                  <a:pt x="125" y="177"/>
                </a:cubicBezTo>
                <a:cubicBezTo>
                  <a:pt x="125" y="183"/>
                  <a:pt x="133" y="183"/>
                  <a:pt x="134" y="177"/>
                </a:cubicBezTo>
                <a:cubicBezTo>
                  <a:pt x="141" y="139"/>
                  <a:pt x="141" y="139"/>
                  <a:pt x="141" y="139"/>
                </a:cubicBezTo>
                <a:cubicBezTo>
                  <a:pt x="141" y="143"/>
                  <a:pt x="142" y="172"/>
                  <a:pt x="150" y="172"/>
                </a:cubicBezTo>
                <a:cubicBezTo>
                  <a:pt x="175" y="172"/>
                  <a:pt x="175" y="172"/>
                  <a:pt x="175" y="172"/>
                </a:cubicBezTo>
                <a:cubicBezTo>
                  <a:pt x="177" y="172"/>
                  <a:pt x="180" y="170"/>
                  <a:pt x="180" y="168"/>
                </a:cubicBezTo>
                <a:cubicBezTo>
                  <a:pt x="184" y="123"/>
                  <a:pt x="184" y="123"/>
                  <a:pt x="184" y="123"/>
                </a:cubicBezTo>
                <a:cubicBezTo>
                  <a:pt x="200" y="223"/>
                  <a:pt x="200" y="223"/>
                  <a:pt x="200" y="223"/>
                </a:cubicBezTo>
                <a:cubicBezTo>
                  <a:pt x="201" y="229"/>
                  <a:pt x="208" y="229"/>
                  <a:pt x="209" y="222"/>
                </a:cubicBezTo>
                <a:cubicBezTo>
                  <a:pt x="215" y="163"/>
                  <a:pt x="215" y="163"/>
                  <a:pt x="215" y="163"/>
                </a:cubicBezTo>
                <a:cubicBezTo>
                  <a:pt x="216" y="165"/>
                  <a:pt x="221" y="183"/>
                  <a:pt x="227" y="183"/>
                </a:cubicBezTo>
                <a:cubicBezTo>
                  <a:pt x="255" y="183"/>
                  <a:pt x="255" y="183"/>
                  <a:pt x="255" y="183"/>
                </a:cubicBezTo>
                <a:cubicBezTo>
                  <a:pt x="261" y="183"/>
                  <a:pt x="261" y="174"/>
                  <a:pt x="255" y="174"/>
                </a:cubicBezTo>
                <a:cubicBezTo>
                  <a:pt x="230" y="174"/>
                  <a:pt x="230" y="174"/>
                  <a:pt x="230" y="174"/>
                </a:cubicBezTo>
                <a:cubicBezTo>
                  <a:pt x="216" y="144"/>
                  <a:pt x="216" y="144"/>
                  <a:pt x="216" y="144"/>
                </a:cubicBezTo>
                <a:cubicBezTo>
                  <a:pt x="213" y="138"/>
                  <a:pt x="208" y="139"/>
                  <a:pt x="207" y="145"/>
                </a:cubicBezTo>
                <a:cubicBezTo>
                  <a:pt x="203" y="186"/>
                  <a:pt x="203" y="186"/>
                  <a:pt x="203" y="186"/>
                </a:cubicBezTo>
                <a:cubicBezTo>
                  <a:pt x="188" y="87"/>
                  <a:pt x="188" y="87"/>
                  <a:pt x="188" y="87"/>
                </a:cubicBezTo>
                <a:cubicBezTo>
                  <a:pt x="187" y="81"/>
                  <a:pt x="180" y="81"/>
                  <a:pt x="179" y="87"/>
                </a:cubicBezTo>
                <a:cubicBezTo>
                  <a:pt x="171" y="163"/>
                  <a:pt x="171" y="163"/>
                  <a:pt x="171" y="163"/>
                </a:cubicBezTo>
                <a:cubicBezTo>
                  <a:pt x="154" y="163"/>
                  <a:pt x="154" y="163"/>
                  <a:pt x="154" y="163"/>
                </a:cubicBezTo>
                <a:cubicBezTo>
                  <a:pt x="145" y="112"/>
                  <a:pt x="145" y="112"/>
                  <a:pt x="145" y="112"/>
                </a:cubicBezTo>
                <a:cubicBezTo>
                  <a:pt x="144" y="106"/>
                  <a:pt x="137" y="106"/>
                  <a:pt x="136" y="112"/>
                </a:cubicBezTo>
                <a:cubicBezTo>
                  <a:pt x="130" y="145"/>
                  <a:pt x="130" y="145"/>
                  <a:pt x="130" y="145"/>
                </a:cubicBezTo>
                <a:cubicBezTo>
                  <a:pt x="118" y="42"/>
                  <a:pt x="118" y="42"/>
                  <a:pt x="118" y="42"/>
                </a:cubicBezTo>
                <a:cubicBezTo>
                  <a:pt x="118" y="36"/>
                  <a:pt x="110" y="36"/>
                  <a:pt x="109" y="42"/>
                </a:cubicBezTo>
                <a:cubicBezTo>
                  <a:pt x="101" y="180"/>
                  <a:pt x="101" y="180"/>
                  <a:pt x="101" y="180"/>
                </a:cubicBezTo>
                <a:cubicBezTo>
                  <a:pt x="86" y="142"/>
                  <a:pt x="86" y="142"/>
                  <a:pt x="86" y="142"/>
                </a:cubicBezTo>
                <a:cubicBezTo>
                  <a:pt x="85" y="140"/>
                  <a:pt x="83" y="139"/>
                  <a:pt x="81" y="139"/>
                </a:cubicBezTo>
                <a:cubicBezTo>
                  <a:pt x="39" y="139"/>
                  <a:pt x="39" y="139"/>
                  <a:pt x="39"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0" name="Freeform 34"/>
          <p:cNvSpPr>
            <a:spLocks noChangeArrowheads="1"/>
          </p:cNvSpPr>
          <p:nvPr/>
        </p:nvSpPr>
        <p:spPr bwMode="auto">
          <a:xfrm>
            <a:off x="4235450" y="3378200"/>
            <a:ext cx="841375" cy="836613"/>
          </a:xfrm>
          <a:custGeom>
            <a:avLst/>
            <a:gdLst>
              <a:gd name="T0" fmla="*/ 0 w 403"/>
              <a:gd name="T1" fmla="*/ 93651 h 402"/>
              <a:gd name="T2" fmla="*/ 96038 w 403"/>
              <a:gd name="T3" fmla="*/ 0 h 402"/>
              <a:gd name="T4" fmla="*/ 745337 w 403"/>
              <a:gd name="T5" fmla="*/ 0 h 402"/>
              <a:gd name="T6" fmla="*/ 841375 w 403"/>
              <a:gd name="T7" fmla="*/ 93651 h 402"/>
              <a:gd name="T8" fmla="*/ 841375 w 403"/>
              <a:gd name="T9" fmla="*/ 742962 h 402"/>
              <a:gd name="T10" fmla="*/ 745337 w 403"/>
              <a:gd name="T11" fmla="*/ 836613 h 402"/>
              <a:gd name="T12" fmla="*/ 96038 w 403"/>
              <a:gd name="T13" fmla="*/ 836613 h 402"/>
              <a:gd name="T14" fmla="*/ 0 w 403"/>
              <a:gd name="T15" fmla="*/ 742962 h 402"/>
              <a:gd name="T16" fmla="*/ 0 w 403"/>
              <a:gd name="T17" fmla="*/ 93651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2">
                <a:moveTo>
                  <a:pt x="0" y="45"/>
                </a:moveTo>
                <a:cubicBezTo>
                  <a:pt x="0" y="20"/>
                  <a:pt x="21" y="0"/>
                  <a:pt x="46" y="0"/>
                </a:cubicBezTo>
                <a:cubicBezTo>
                  <a:pt x="357" y="0"/>
                  <a:pt x="357" y="0"/>
                  <a:pt x="357" y="0"/>
                </a:cubicBezTo>
                <a:cubicBezTo>
                  <a:pt x="382" y="0"/>
                  <a:pt x="403" y="20"/>
                  <a:pt x="403" y="45"/>
                </a:cubicBezTo>
                <a:cubicBezTo>
                  <a:pt x="403" y="357"/>
                  <a:pt x="403" y="357"/>
                  <a:pt x="403" y="357"/>
                </a:cubicBezTo>
                <a:cubicBezTo>
                  <a:pt x="403" y="382"/>
                  <a:pt x="382" y="402"/>
                  <a:pt x="357" y="402"/>
                </a:cubicBezTo>
                <a:cubicBezTo>
                  <a:pt x="46" y="402"/>
                  <a:pt x="46" y="402"/>
                  <a:pt x="46" y="402"/>
                </a:cubicBezTo>
                <a:cubicBezTo>
                  <a:pt x="21"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1" name="Freeform 35"/>
          <p:cNvSpPr>
            <a:spLocks noEditPoints="1" noChangeArrowheads="1"/>
          </p:cNvSpPr>
          <p:nvPr/>
        </p:nvSpPr>
        <p:spPr bwMode="auto">
          <a:xfrm>
            <a:off x="4335463" y="3446463"/>
            <a:ext cx="623887" cy="700087"/>
          </a:xfrm>
          <a:custGeom>
            <a:avLst/>
            <a:gdLst>
              <a:gd name="T0" fmla="*/ 500779 w 299"/>
              <a:gd name="T1" fmla="*/ 0 h 336"/>
              <a:gd name="T2" fmla="*/ 500779 w 299"/>
              <a:gd name="T3" fmla="*/ 22920 h 336"/>
              <a:gd name="T4" fmla="*/ 423575 w 299"/>
              <a:gd name="T5" fmla="*/ 39588 h 336"/>
              <a:gd name="T6" fmla="*/ 479913 w 299"/>
              <a:gd name="T7" fmla="*/ 39588 h 336"/>
              <a:gd name="T8" fmla="*/ 423575 w 299"/>
              <a:gd name="T9" fmla="*/ 39588 h 336"/>
              <a:gd name="T10" fmla="*/ 488259 w 299"/>
              <a:gd name="T11" fmla="*/ 70842 h 336"/>
              <a:gd name="T12" fmla="*/ 488259 w 299"/>
              <a:gd name="T13" fmla="*/ 104180 h 336"/>
              <a:gd name="T14" fmla="*/ 500779 w 299"/>
              <a:gd name="T15" fmla="*/ 439638 h 336"/>
              <a:gd name="T16" fmla="*/ 471567 w 299"/>
              <a:gd name="T17" fmla="*/ 264616 h 336"/>
              <a:gd name="T18" fmla="*/ 459047 w 299"/>
              <a:gd name="T19" fmla="*/ 443805 h 336"/>
              <a:gd name="T20" fmla="*/ 486173 w 299"/>
              <a:gd name="T21" fmla="*/ 683418 h 336"/>
              <a:gd name="T22" fmla="*/ 513298 w 299"/>
              <a:gd name="T23" fmla="*/ 443805 h 336"/>
              <a:gd name="T24" fmla="*/ 517471 w 299"/>
              <a:gd name="T25" fmla="*/ 152102 h 336"/>
              <a:gd name="T26" fmla="*/ 623887 w 299"/>
              <a:gd name="T27" fmla="*/ 562570 h 336"/>
              <a:gd name="T28" fmla="*/ 346372 w 299"/>
              <a:gd name="T29" fmla="*/ 562570 h 336"/>
              <a:gd name="T30" fmla="*/ 454874 w 299"/>
              <a:gd name="T31" fmla="*/ 152102 h 336"/>
              <a:gd name="T32" fmla="*/ 425662 w 299"/>
              <a:gd name="T33" fmla="*/ 141684 h 336"/>
              <a:gd name="T34" fmla="*/ 436095 w 299"/>
              <a:gd name="T35" fmla="*/ 125016 h 336"/>
              <a:gd name="T36" fmla="*/ 546684 w 299"/>
              <a:gd name="T37" fmla="*/ 133350 h 336"/>
              <a:gd name="T38" fmla="*/ 536251 w 299"/>
              <a:gd name="T39" fmla="*/ 152102 h 336"/>
              <a:gd name="T40" fmla="*/ 223264 w 299"/>
              <a:gd name="T41" fmla="*/ 262533 h 336"/>
              <a:gd name="T42" fmla="*/ 225350 w 299"/>
              <a:gd name="T43" fmla="*/ 447972 h 336"/>
              <a:gd name="T44" fmla="*/ 267082 w 299"/>
              <a:gd name="T45" fmla="*/ 700087 h 336"/>
              <a:gd name="T46" fmla="*/ 27126 w 299"/>
              <a:gd name="T47" fmla="*/ 612576 h 336"/>
              <a:gd name="T48" fmla="*/ 125195 w 299"/>
              <a:gd name="T49" fmla="*/ 445889 h 336"/>
              <a:gd name="T50" fmla="*/ 110589 w 299"/>
              <a:gd name="T51" fmla="*/ 262533 h 336"/>
              <a:gd name="T52" fmla="*/ 100156 w 299"/>
              <a:gd name="T53" fmla="*/ 243780 h 336"/>
              <a:gd name="T54" fmla="*/ 237870 w 299"/>
              <a:gd name="T55" fmla="*/ 233362 h 336"/>
              <a:gd name="T56" fmla="*/ 246216 w 299"/>
              <a:gd name="T57" fmla="*/ 252115 h 336"/>
              <a:gd name="T58" fmla="*/ 223264 w 299"/>
              <a:gd name="T59" fmla="*/ 262533 h 336"/>
              <a:gd name="T60" fmla="*/ 206571 w 299"/>
              <a:gd name="T61" fmla="*/ 354211 h 336"/>
              <a:gd name="T62" fmla="*/ 141887 w 299"/>
              <a:gd name="T63" fmla="*/ 450056 h 336"/>
              <a:gd name="T64" fmla="*/ 137714 w 299"/>
              <a:gd name="T65" fmla="*/ 458390 h 336"/>
              <a:gd name="T66" fmla="*/ 79290 w 299"/>
              <a:gd name="T67" fmla="*/ 683418 h 336"/>
              <a:gd name="T68" fmla="*/ 304640 w 299"/>
              <a:gd name="T69" fmla="*/ 620910 h 336"/>
              <a:gd name="T70" fmla="*/ 208658 w 299"/>
              <a:gd name="T71" fmla="*/ 454223 h 336"/>
              <a:gd name="T72" fmla="*/ 141887 w 299"/>
              <a:gd name="T73" fmla="*/ 185440 h 336"/>
              <a:gd name="T74" fmla="*/ 198225 w 299"/>
              <a:gd name="T75" fmla="*/ 185440 h 336"/>
              <a:gd name="T76" fmla="*/ 141887 w 299"/>
              <a:gd name="T77" fmla="*/ 185440 h 336"/>
              <a:gd name="T78" fmla="*/ 221177 w 299"/>
              <a:gd name="T79" fmla="*/ 127099 h 336"/>
              <a:gd name="T80" fmla="*/ 221177 w 299"/>
              <a:gd name="T81" fmla="*/ 160437 h 336"/>
              <a:gd name="T82" fmla="*/ 166926 w 299"/>
              <a:gd name="T83" fmla="*/ 125016 h 336"/>
              <a:gd name="T84" fmla="*/ 189879 w 299"/>
              <a:gd name="T85" fmla="*/ 125016 h 336"/>
              <a:gd name="T86" fmla="*/ 166926 w 299"/>
              <a:gd name="T87" fmla="*/ 125016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336">
                <a:moveTo>
                  <a:pt x="235" y="5"/>
                </a:moveTo>
                <a:cubicBezTo>
                  <a:pt x="235" y="2"/>
                  <a:pt x="237" y="0"/>
                  <a:pt x="240" y="0"/>
                </a:cubicBezTo>
                <a:cubicBezTo>
                  <a:pt x="243" y="0"/>
                  <a:pt x="246" y="2"/>
                  <a:pt x="246" y="5"/>
                </a:cubicBezTo>
                <a:cubicBezTo>
                  <a:pt x="246" y="8"/>
                  <a:pt x="243" y="11"/>
                  <a:pt x="240" y="11"/>
                </a:cubicBezTo>
                <a:cubicBezTo>
                  <a:pt x="237" y="11"/>
                  <a:pt x="235" y="8"/>
                  <a:pt x="235" y="5"/>
                </a:cubicBezTo>
                <a:close/>
                <a:moveTo>
                  <a:pt x="203" y="19"/>
                </a:moveTo>
                <a:cubicBezTo>
                  <a:pt x="203" y="11"/>
                  <a:pt x="209" y="5"/>
                  <a:pt x="217" y="5"/>
                </a:cubicBezTo>
                <a:cubicBezTo>
                  <a:pt x="224" y="5"/>
                  <a:pt x="230" y="11"/>
                  <a:pt x="230" y="19"/>
                </a:cubicBezTo>
                <a:cubicBezTo>
                  <a:pt x="230" y="26"/>
                  <a:pt x="224" y="32"/>
                  <a:pt x="217" y="32"/>
                </a:cubicBezTo>
                <a:cubicBezTo>
                  <a:pt x="209" y="32"/>
                  <a:pt x="203" y="26"/>
                  <a:pt x="203" y="19"/>
                </a:cubicBezTo>
                <a:close/>
                <a:moveTo>
                  <a:pt x="226" y="42"/>
                </a:moveTo>
                <a:cubicBezTo>
                  <a:pt x="226" y="37"/>
                  <a:pt x="229" y="34"/>
                  <a:pt x="234" y="34"/>
                </a:cubicBezTo>
                <a:cubicBezTo>
                  <a:pt x="238" y="34"/>
                  <a:pt x="242" y="37"/>
                  <a:pt x="242" y="42"/>
                </a:cubicBezTo>
                <a:cubicBezTo>
                  <a:pt x="242" y="46"/>
                  <a:pt x="238" y="50"/>
                  <a:pt x="234" y="50"/>
                </a:cubicBezTo>
                <a:cubicBezTo>
                  <a:pt x="229" y="50"/>
                  <a:pt x="226" y="46"/>
                  <a:pt x="226" y="42"/>
                </a:cubicBezTo>
                <a:close/>
                <a:moveTo>
                  <a:pt x="240" y="211"/>
                </a:moveTo>
                <a:cubicBezTo>
                  <a:pt x="240" y="127"/>
                  <a:pt x="240" y="127"/>
                  <a:pt x="240" y="127"/>
                </a:cubicBezTo>
                <a:cubicBezTo>
                  <a:pt x="226" y="127"/>
                  <a:pt x="226" y="127"/>
                  <a:pt x="226" y="127"/>
                </a:cubicBezTo>
                <a:cubicBezTo>
                  <a:pt x="226" y="211"/>
                  <a:pt x="226" y="211"/>
                  <a:pt x="226" y="211"/>
                </a:cubicBezTo>
                <a:cubicBezTo>
                  <a:pt x="220" y="213"/>
                  <a:pt x="220" y="213"/>
                  <a:pt x="220" y="213"/>
                </a:cubicBezTo>
                <a:cubicBezTo>
                  <a:pt x="194" y="219"/>
                  <a:pt x="175" y="242"/>
                  <a:pt x="175" y="270"/>
                </a:cubicBezTo>
                <a:cubicBezTo>
                  <a:pt x="175" y="302"/>
                  <a:pt x="201" y="328"/>
                  <a:pt x="233" y="328"/>
                </a:cubicBezTo>
                <a:cubicBezTo>
                  <a:pt x="265" y="328"/>
                  <a:pt x="291" y="302"/>
                  <a:pt x="291" y="270"/>
                </a:cubicBezTo>
                <a:cubicBezTo>
                  <a:pt x="291" y="242"/>
                  <a:pt x="272" y="219"/>
                  <a:pt x="246" y="213"/>
                </a:cubicBezTo>
                <a:cubicBezTo>
                  <a:pt x="240" y="211"/>
                  <a:pt x="240" y="211"/>
                  <a:pt x="240" y="211"/>
                </a:cubicBezTo>
                <a:close/>
                <a:moveTo>
                  <a:pt x="248" y="73"/>
                </a:moveTo>
                <a:cubicBezTo>
                  <a:pt x="248" y="205"/>
                  <a:pt x="248" y="205"/>
                  <a:pt x="248" y="205"/>
                </a:cubicBezTo>
                <a:cubicBezTo>
                  <a:pt x="277" y="212"/>
                  <a:pt x="299" y="238"/>
                  <a:pt x="299" y="270"/>
                </a:cubicBezTo>
                <a:cubicBezTo>
                  <a:pt x="299" y="307"/>
                  <a:pt x="270" y="336"/>
                  <a:pt x="233" y="336"/>
                </a:cubicBezTo>
                <a:cubicBezTo>
                  <a:pt x="196" y="336"/>
                  <a:pt x="166" y="307"/>
                  <a:pt x="166" y="270"/>
                </a:cubicBezTo>
                <a:cubicBezTo>
                  <a:pt x="166" y="238"/>
                  <a:pt x="188" y="212"/>
                  <a:pt x="218" y="205"/>
                </a:cubicBezTo>
                <a:cubicBezTo>
                  <a:pt x="218" y="73"/>
                  <a:pt x="218" y="73"/>
                  <a:pt x="218" y="73"/>
                </a:cubicBezTo>
                <a:cubicBezTo>
                  <a:pt x="209" y="73"/>
                  <a:pt x="209" y="73"/>
                  <a:pt x="209" y="73"/>
                </a:cubicBezTo>
                <a:cubicBezTo>
                  <a:pt x="206" y="73"/>
                  <a:pt x="204" y="71"/>
                  <a:pt x="204" y="68"/>
                </a:cubicBezTo>
                <a:cubicBezTo>
                  <a:pt x="204" y="64"/>
                  <a:pt x="204" y="64"/>
                  <a:pt x="204" y="64"/>
                </a:cubicBezTo>
                <a:cubicBezTo>
                  <a:pt x="204" y="62"/>
                  <a:pt x="206" y="60"/>
                  <a:pt x="209" y="60"/>
                </a:cubicBezTo>
                <a:cubicBezTo>
                  <a:pt x="257" y="60"/>
                  <a:pt x="257" y="60"/>
                  <a:pt x="257" y="60"/>
                </a:cubicBezTo>
                <a:cubicBezTo>
                  <a:pt x="260" y="60"/>
                  <a:pt x="262" y="62"/>
                  <a:pt x="262" y="64"/>
                </a:cubicBezTo>
                <a:cubicBezTo>
                  <a:pt x="262" y="68"/>
                  <a:pt x="262" y="68"/>
                  <a:pt x="262" y="68"/>
                </a:cubicBezTo>
                <a:cubicBezTo>
                  <a:pt x="262" y="71"/>
                  <a:pt x="260" y="73"/>
                  <a:pt x="257" y="73"/>
                </a:cubicBezTo>
                <a:cubicBezTo>
                  <a:pt x="248" y="73"/>
                  <a:pt x="248" y="73"/>
                  <a:pt x="248" y="73"/>
                </a:cubicBezTo>
                <a:close/>
                <a:moveTo>
                  <a:pt x="107" y="126"/>
                </a:moveTo>
                <a:cubicBezTo>
                  <a:pt x="107" y="214"/>
                  <a:pt x="107" y="214"/>
                  <a:pt x="107" y="214"/>
                </a:cubicBezTo>
                <a:cubicBezTo>
                  <a:pt x="108" y="215"/>
                  <a:pt x="108" y="215"/>
                  <a:pt x="108" y="215"/>
                </a:cubicBezTo>
                <a:cubicBezTo>
                  <a:pt x="153" y="294"/>
                  <a:pt x="153" y="294"/>
                  <a:pt x="153" y="294"/>
                </a:cubicBezTo>
                <a:cubicBezTo>
                  <a:pt x="167" y="317"/>
                  <a:pt x="156" y="336"/>
                  <a:pt x="128" y="336"/>
                </a:cubicBezTo>
                <a:cubicBezTo>
                  <a:pt x="38" y="336"/>
                  <a:pt x="38" y="336"/>
                  <a:pt x="38" y="336"/>
                </a:cubicBezTo>
                <a:cubicBezTo>
                  <a:pt x="11" y="336"/>
                  <a:pt x="0" y="317"/>
                  <a:pt x="13" y="294"/>
                </a:cubicBezTo>
                <a:cubicBezTo>
                  <a:pt x="59" y="215"/>
                  <a:pt x="59" y="215"/>
                  <a:pt x="59" y="215"/>
                </a:cubicBezTo>
                <a:cubicBezTo>
                  <a:pt x="60" y="214"/>
                  <a:pt x="60" y="214"/>
                  <a:pt x="60" y="214"/>
                </a:cubicBezTo>
                <a:cubicBezTo>
                  <a:pt x="60" y="126"/>
                  <a:pt x="60" y="126"/>
                  <a:pt x="60" y="126"/>
                </a:cubicBezTo>
                <a:cubicBezTo>
                  <a:pt x="53" y="126"/>
                  <a:pt x="53" y="126"/>
                  <a:pt x="53" y="126"/>
                </a:cubicBezTo>
                <a:cubicBezTo>
                  <a:pt x="50" y="126"/>
                  <a:pt x="48" y="123"/>
                  <a:pt x="48" y="121"/>
                </a:cubicBezTo>
                <a:cubicBezTo>
                  <a:pt x="48" y="117"/>
                  <a:pt x="48" y="117"/>
                  <a:pt x="48" y="117"/>
                </a:cubicBezTo>
                <a:cubicBezTo>
                  <a:pt x="48" y="114"/>
                  <a:pt x="50" y="112"/>
                  <a:pt x="53" y="112"/>
                </a:cubicBezTo>
                <a:cubicBezTo>
                  <a:pt x="114" y="112"/>
                  <a:pt x="114" y="112"/>
                  <a:pt x="114" y="112"/>
                </a:cubicBezTo>
                <a:cubicBezTo>
                  <a:pt x="116" y="112"/>
                  <a:pt x="118" y="114"/>
                  <a:pt x="118" y="117"/>
                </a:cubicBezTo>
                <a:cubicBezTo>
                  <a:pt x="118" y="121"/>
                  <a:pt x="118" y="121"/>
                  <a:pt x="118" y="121"/>
                </a:cubicBezTo>
                <a:cubicBezTo>
                  <a:pt x="118" y="123"/>
                  <a:pt x="116" y="126"/>
                  <a:pt x="114" y="126"/>
                </a:cubicBezTo>
                <a:cubicBezTo>
                  <a:pt x="107" y="126"/>
                  <a:pt x="107" y="126"/>
                  <a:pt x="107" y="126"/>
                </a:cubicBezTo>
                <a:close/>
                <a:moveTo>
                  <a:pt x="99" y="216"/>
                </a:moveTo>
                <a:cubicBezTo>
                  <a:pt x="99" y="170"/>
                  <a:pt x="99" y="170"/>
                  <a:pt x="99" y="170"/>
                </a:cubicBezTo>
                <a:cubicBezTo>
                  <a:pt x="68" y="170"/>
                  <a:pt x="68" y="170"/>
                  <a:pt x="68" y="170"/>
                </a:cubicBezTo>
                <a:cubicBezTo>
                  <a:pt x="68" y="216"/>
                  <a:pt x="68" y="216"/>
                  <a:pt x="68" y="216"/>
                </a:cubicBezTo>
                <a:cubicBezTo>
                  <a:pt x="67" y="218"/>
                  <a:pt x="67" y="218"/>
                  <a:pt x="67" y="218"/>
                </a:cubicBezTo>
                <a:cubicBezTo>
                  <a:pt x="66" y="220"/>
                  <a:pt x="66" y="220"/>
                  <a:pt x="66" y="220"/>
                </a:cubicBezTo>
                <a:cubicBezTo>
                  <a:pt x="21" y="298"/>
                  <a:pt x="21" y="298"/>
                  <a:pt x="21" y="298"/>
                </a:cubicBezTo>
                <a:cubicBezTo>
                  <a:pt x="10" y="316"/>
                  <a:pt x="17" y="328"/>
                  <a:pt x="38" y="328"/>
                </a:cubicBezTo>
                <a:cubicBezTo>
                  <a:pt x="128" y="328"/>
                  <a:pt x="128" y="328"/>
                  <a:pt x="128" y="328"/>
                </a:cubicBezTo>
                <a:cubicBezTo>
                  <a:pt x="149" y="328"/>
                  <a:pt x="156" y="316"/>
                  <a:pt x="146" y="298"/>
                </a:cubicBezTo>
                <a:cubicBezTo>
                  <a:pt x="101" y="220"/>
                  <a:pt x="101" y="220"/>
                  <a:pt x="101" y="220"/>
                </a:cubicBezTo>
                <a:cubicBezTo>
                  <a:pt x="100" y="218"/>
                  <a:pt x="100" y="218"/>
                  <a:pt x="100" y="218"/>
                </a:cubicBezTo>
                <a:cubicBezTo>
                  <a:pt x="99" y="216"/>
                  <a:pt x="99" y="216"/>
                  <a:pt x="99" y="216"/>
                </a:cubicBezTo>
                <a:close/>
                <a:moveTo>
                  <a:pt x="68" y="89"/>
                </a:moveTo>
                <a:cubicBezTo>
                  <a:pt x="68" y="81"/>
                  <a:pt x="74" y="75"/>
                  <a:pt x="82" y="75"/>
                </a:cubicBezTo>
                <a:cubicBezTo>
                  <a:pt x="89" y="75"/>
                  <a:pt x="95" y="81"/>
                  <a:pt x="95" y="89"/>
                </a:cubicBezTo>
                <a:cubicBezTo>
                  <a:pt x="95" y="96"/>
                  <a:pt x="89" y="102"/>
                  <a:pt x="82" y="102"/>
                </a:cubicBezTo>
                <a:cubicBezTo>
                  <a:pt x="74" y="102"/>
                  <a:pt x="68" y="96"/>
                  <a:pt x="68" y="89"/>
                </a:cubicBezTo>
                <a:close/>
                <a:moveTo>
                  <a:pt x="98" y="69"/>
                </a:moveTo>
                <a:cubicBezTo>
                  <a:pt x="98" y="64"/>
                  <a:pt x="101" y="61"/>
                  <a:pt x="106" y="61"/>
                </a:cubicBezTo>
                <a:cubicBezTo>
                  <a:pt x="110" y="61"/>
                  <a:pt x="113" y="64"/>
                  <a:pt x="113" y="69"/>
                </a:cubicBezTo>
                <a:cubicBezTo>
                  <a:pt x="113" y="73"/>
                  <a:pt x="110" y="77"/>
                  <a:pt x="106" y="77"/>
                </a:cubicBezTo>
                <a:cubicBezTo>
                  <a:pt x="101" y="77"/>
                  <a:pt x="98" y="73"/>
                  <a:pt x="98" y="69"/>
                </a:cubicBezTo>
                <a:close/>
                <a:moveTo>
                  <a:pt x="80" y="60"/>
                </a:moveTo>
                <a:cubicBezTo>
                  <a:pt x="80" y="57"/>
                  <a:pt x="83" y="55"/>
                  <a:pt x="86" y="55"/>
                </a:cubicBezTo>
                <a:cubicBezTo>
                  <a:pt x="89" y="55"/>
                  <a:pt x="91" y="57"/>
                  <a:pt x="91" y="60"/>
                </a:cubicBezTo>
                <a:cubicBezTo>
                  <a:pt x="91" y="63"/>
                  <a:pt x="89" y="65"/>
                  <a:pt x="86" y="65"/>
                </a:cubicBezTo>
                <a:cubicBezTo>
                  <a:pt x="83" y="65"/>
                  <a:pt x="80" y="63"/>
                  <a:pt x="80"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2" name="Freeform 36"/>
          <p:cNvSpPr>
            <a:spLocks noChangeArrowheads="1"/>
          </p:cNvSpPr>
          <p:nvPr/>
        </p:nvSpPr>
        <p:spPr bwMode="auto">
          <a:xfrm>
            <a:off x="3317875" y="2455863"/>
            <a:ext cx="838200" cy="841375"/>
          </a:xfrm>
          <a:custGeom>
            <a:avLst/>
            <a:gdLst>
              <a:gd name="T0" fmla="*/ 0 w 402"/>
              <a:gd name="T1" fmla="*/ 96038 h 403"/>
              <a:gd name="T2" fmla="*/ 93828 w 402"/>
              <a:gd name="T3" fmla="*/ 0 h 403"/>
              <a:gd name="T4" fmla="*/ 744372 w 402"/>
              <a:gd name="T5" fmla="*/ 0 h 403"/>
              <a:gd name="T6" fmla="*/ 838200 w 402"/>
              <a:gd name="T7" fmla="*/ 96038 h 403"/>
              <a:gd name="T8" fmla="*/ 838200 w 402"/>
              <a:gd name="T9" fmla="*/ 745337 h 403"/>
              <a:gd name="T10" fmla="*/ 744372 w 402"/>
              <a:gd name="T11" fmla="*/ 841375 h 403"/>
              <a:gd name="T12" fmla="*/ 93828 w 402"/>
              <a:gd name="T13" fmla="*/ 841375 h 403"/>
              <a:gd name="T14" fmla="*/ 0 w 402"/>
              <a:gd name="T15" fmla="*/ 745337 h 403"/>
              <a:gd name="T16" fmla="*/ 0 w 402"/>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3">
                <a:moveTo>
                  <a:pt x="0" y="46"/>
                </a:moveTo>
                <a:cubicBezTo>
                  <a:pt x="0" y="21"/>
                  <a:pt x="20" y="0"/>
                  <a:pt x="45" y="0"/>
                </a:cubicBezTo>
                <a:cubicBezTo>
                  <a:pt x="357" y="0"/>
                  <a:pt x="357" y="0"/>
                  <a:pt x="357" y="0"/>
                </a:cubicBezTo>
                <a:cubicBezTo>
                  <a:pt x="382" y="0"/>
                  <a:pt x="402" y="21"/>
                  <a:pt x="402" y="46"/>
                </a:cubicBezTo>
                <a:cubicBezTo>
                  <a:pt x="402" y="357"/>
                  <a:pt x="402" y="357"/>
                  <a:pt x="402" y="357"/>
                </a:cubicBezTo>
                <a:cubicBezTo>
                  <a:pt x="402" y="383"/>
                  <a:pt x="382" y="403"/>
                  <a:pt x="357" y="403"/>
                </a:cubicBezTo>
                <a:cubicBezTo>
                  <a:pt x="45" y="403"/>
                  <a:pt x="45" y="403"/>
                  <a:pt x="45" y="403"/>
                </a:cubicBezTo>
                <a:cubicBezTo>
                  <a:pt x="20" y="403"/>
                  <a:pt x="0" y="383"/>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3" name="Freeform 37"/>
          <p:cNvSpPr>
            <a:spLocks noEditPoints="1" noChangeArrowheads="1"/>
          </p:cNvSpPr>
          <p:nvPr/>
        </p:nvSpPr>
        <p:spPr bwMode="auto">
          <a:xfrm>
            <a:off x="3527425" y="2533650"/>
            <a:ext cx="417513" cy="687388"/>
          </a:xfrm>
          <a:custGeom>
            <a:avLst/>
            <a:gdLst>
              <a:gd name="T0" fmla="*/ 31313 w 200"/>
              <a:gd name="T1" fmla="*/ 68948 h 329"/>
              <a:gd name="T2" fmla="*/ 89765 w 200"/>
              <a:gd name="T3" fmla="*/ 89841 h 329"/>
              <a:gd name="T4" fmla="*/ 296434 w 200"/>
              <a:gd name="T5" fmla="*/ 121181 h 329"/>
              <a:gd name="T6" fmla="*/ 327748 w 200"/>
              <a:gd name="T7" fmla="*/ 68948 h 329"/>
              <a:gd name="T8" fmla="*/ 417513 w 200"/>
              <a:gd name="T9" fmla="*/ 100288 h 329"/>
              <a:gd name="T10" fmla="*/ 386200 w 200"/>
              <a:gd name="T11" fmla="*/ 687388 h 329"/>
              <a:gd name="T12" fmla="*/ 0 w 200"/>
              <a:gd name="T13" fmla="*/ 656048 h 329"/>
              <a:gd name="T14" fmla="*/ 375762 w 200"/>
              <a:gd name="T15" fmla="*/ 183861 h 329"/>
              <a:gd name="T16" fmla="*/ 41751 w 200"/>
              <a:gd name="T17" fmla="*/ 626798 h 329"/>
              <a:gd name="T18" fmla="*/ 375762 w 200"/>
              <a:gd name="T19" fmla="*/ 183861 h 329"/>
              <a:gd name="T20" fmla="*/ 110641 w 200"/>
              <a:gd name="T21" fmla="*/ 298774 h 329"/>
              <a:gd name="T22" fmla="*/ 83503 w 200"/>
              <a:gd name="T23" fmla="*/ 265344 h 329"/>
              <a:gd name="T24" fmla="*/ 110641 w 200"/>
              <a:gd name="T25" fmla="*/ 238183 h 329"/>
              <a:gd name="T26" fmla="*/ 144042 w 200"/>
              <a:gd name="T27" fmla="*/ 265344 h 329"/>
              <a:gd name="T28" fmla="*/ 171180 w 200"/>
              <a:gd name="T29" fmla="*/ 298774 h 329"/>
              <a:gd name="T30" fmla="*/ 144042 w 200"/>
              <a:gd name="T31" fmla="*/ 328024 h 329"/>
              <a:gd name="T32" fmla="*/ 334010 w 200"/>
              <a:gd name="T33" fmla="*/ 488902 h 329"/>
              <a:gd name="T34" fmla="*/ 252595 w 200"/>
              <a:gd name="T35" fmla="*/ 570386 h 329"/>
              <a:gd name="T36" fmla="*/ 334010 w 200"/>
              <a:gd name="T37" fmla="*/ 488902 h 329"/>
              <a:gd name="T38" fmla="*/ 319397 w 200"/>
              <a:gd name="T39" fmla="*/ 503527 h 329"/>
              <a:gd name="T40" fmla="*/ 267208 w 200"/>
              <a:gd name="T41" fmla="*/ 555761 h 329"/>
              <a:gd name="T42" fmla="*/ 223369 w 200"/>
              <a:gd name="T43" fmla="*/ 396972 h 329"/>
              <a:gd name="T44" fmla="*/ 83503 w 200"/>
              <a:gd name="T45" fmla="*/ 382347 h 329"/>
              <a:gd name="T46" fmla="*/ 223369 w 200"/>
              <a:gd name="T47" fmla="*/ 396972 h 329"/>
              <a:gd name="T48" fmla="*/ 83503 w 200"/>
              <a:gd name="T49" fmla="*/ 426222 h 329"/>
              <a:gd name="T50" fmla="*/ 223369 w 200"/>
              <a:gd name="T51" fmla="*/ 411597 h 329"/>
              <a:gd name="T52" fmla="*/ 319397 w 200"/>
              <a:gd name="T53" fmla="*/ 430401 h 329"/>
              <a:gd name="T54" fmla="*/ 267208 w 200"/>
              <a:gd name="T55" fmla="*/ 378168 h 329"/>
              <a:gd name="T56" fmla="*/ 319397 w 200"/>
              <a:gd name="T57" fmla="*/ 430401 h 329"/>
              <a:gd name="T58" fmla="*/ 334010 w 200"/>
              <a:gd name="T59" fmla="*/ 445026 h 329"/>
              <a:gd name="T60" fmla="*/ 252595 w 200"/>
              <a:gd name="T61" fmla="*/ 363543 h 329"/>
              <a:gd name="T62" fmla="*/ 223369 w 200"/>
              <a:gd name="T63" fmla="*/ 522331 h 329"/>
              <a:gd name="T64" fmla="*/ 83503 w 200"/>
              <a:gd name="T65" fmla="*/ 507706 h 329"/>
              <a:gd name="T66" fmla="*/ 223369 w 200"/>
              <a:gd name="T67" fmla="*/ 522331 h 329"/>
              <a:gd name="T68" fmla="*/ 83503 w 200"/>
              <a:gd name="T69" fmla="*/ 551582 h 329"/>
              <a:gd name="T70" fmla="*/ 223369 w 200"/>
              <a:gd name="T71" fmla="*/ 536957 h 329"/>
              <a:gd name="T72" fmla="*/ 185793 w 200"/>
              <a:gd name="T73" fmla="*/ 48054 h 329"/>
              <a:gd name="T74" fmla="*/ 233807 w 200"/>
              <a:gd name="T75" fmla="*/ 48054 h 329"/>
              <a:gd name="T76" fmla="*/ 185793 w 200"/>
              <a:gd name="T77" fmla="*/ 48054 h 329"/>
              <a:gd name="T78" fmla="*/ 121079 w 200"/>
              <a:gd name="T79" fmla="*/ 35519 h 329"/>
              <a:gd name="T80" fmla="*/ 208757 w 200"/>
              <a:gd name="T81" fmla="*/ 0 h 329"/>
              <a:gd name="T82" fmla="*/ 296434 w 200"/>
              <a:gd name="T83" fmla="*/ 35519 h 329"/>
              <a:gd name="T84" fmla="*/ 315222 w 200"/>
              <a:gd name="T85" fmla="*/ 89841 h 329"/>
              <a:gd name="T86" fmla="*/ 121079 w 200"/>
              <a:gd name="T87" fmla="*/ 108645 h 329"/>
              <a:gd name="T88" fmla="*/ 102291 w 200"/>
              <a:gd name="T89" fmla="*/ 56412 h 3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0" h="329">
                <a:moveTo>
                  <a:pt x="0" y="48"/>
                </a:moveTo>
                <a:cubicBezTo>
                  <a:pt x="0" y="39"/>
                  <a:pt x="7" y="33"/>
                  <a:pt x="15" y="33"/>
                </a:cubicBezTo>
                <a:cubicBezTo>
                  <a:pt x="43" y="33"/>
                  <a:pt x="43" y="33"/>
                  <a:pt x="43" y="33"/>
                </a:cubicBezTo>
                <a:cubicBezTo>
                  <a:pt x="43" y="43"/>
                  <a:pt x="43" y="43"/>
                  <a:pt x="43" y="43"/>
                </a:cubicBezTo>
                <a:cubicBezTo>
                  <a:pt x="43" y="51"/>
                  <a:pt x="50" y="58"/>
                  <a:pt x="58" y="58"/>
                </a:cubicBezTo>
                <a:cubicBezTo>
                  <a:pt x="142" y="58"/>
                  <a:pt x="142" y="58"/>
                  <a:pt x="142" y="58"/>
                </a:cubicBezTo>
                <a:cubicBezTo>
                  <a:pt x="150" y="58"/>
                  <a:pt x="157" y="51"/>
                  <a:pt x="157" y="43"/>
                </a:cubicBezTo>
                <a:cubicBezTo>
                  <a:pt x="157" y="33"/>
                  <a:pt x="157" y="33"/>
                  <a:pt x="157" y="33"/>
                </a:cubicBezTo>
                <a:cubicBezTo>
                  <a:pt x="185" y="33"/>
                  <a:pt x="185" y="33"/>
                  <a:pt x="185" y="33"/>
                </a:cubicBezTo>
                <a:cubicBezTo>
                  <a:pt x="193" y="33"/>
                  <a:pt x="200" y="39"/>
                  <a:pt x="200" y="48"/>
                </a:cubicBezTo>
                <a:cubicBezTo>
                  <a:pt x="200" y="314"/>
                  <a:pt x="200" y="314"/>
                  <a:pt x="200" y="314"/>
                </a:cubicBezTo>
                <a:cubicBezTo>
                  <a:pt x="200" y="322"/>
                  <a:pt x="193" y="329"/>
                  <a:pt x="185" y="329"/>
                </a:cubicBezTo>
                <a:cubicBezTo>
                  <a:pt x="15" y="329"/>
                  <a:pt x="15" y="329"/>
                  <a:pt x="15" y="329"/>
                </a:cubicBezTo>
                <a:cubicBezTo>
                  <a:pt x="7" y="329"/>
                  <a:pt x="0" y="322"/>
                  <a:pt x="0" y="314"/>
                </a:cubicBezTo>
                <a:cubicBezTo>
                  <a:pt x="0" y="48"/>
                  <a:pt x="0" y="48"/>
                  <a:pt x="0" y="48"/>
                </a:cubicBezTo>
                <a:close/>
                <a:moveTo>
                  <a:pt x="180" y="88"/>
                </a:moveTo>
                <a:cubicBezTo>
                  <a:pt x="20" y="88"/>
                  <a:pt x="20" y="88"/>
                  <a:pt x="20" y="88"/>
                </a:cubicBezTo>
                <a:cubicBezTo>
                  <a:pt x="20" y="300"/>
                  <a:pt x="20" y="300"/>
                  <a:pt x="20" y="300"/>
                </a:cubicBezTo>
                <a:cubicBezTo>
                  <a:pt x="180" y="300"/>
                  <a:pt x="180" y="300"/>
                  <a:pt x="180" y="300"/>
                </a:cubicBezTo>
                <a:cubicBezTo>
                  <a:pt x="180" y="88"/>
                  <a:pt x="180" y="88"/>
                  <a:pt x="180" y="88"/>
                </a:cubicBezTo>
                <a:close/>
                <a:moveTo>
                  <a:pt x="53" y="157"/>
                </a:moveTo>
                <a:cubicBezTo>
                  <a:pt x="53" y="143"/>
                  <a:pt x="53" y="143"/>
                  <a:pt x="53" y="143"/>
                </a:cubicBezTo>
                <a:cubicBezTo>
                  <a:pt x="40" y="143"/>
                  <a:pt x="40" y="143"/>
                  <a:pt x="40" y="143"/>
                </a:cubicBezTo>
                <a:cubicBezTo>
                  <a:pt x="40" y="127"/>
                  <a:pt x="40" y="127"/>
                  <a:pt x="40" y="127"/>
                </a:cubicBezTo>
                <a:cubicBezTo>
                  <a:pt x="53" y="127"/>
                  <a:pt x="53" y="127"/>
                  <a:pt x="53" y="127"/>
                </a:cubicBezTo>
                <a:cubicBezTo>
                  <a:pt x="53" y="114"/>
                  <a:pt x="53" y="114"/>
                  <a:pt x="53" y="114"/>
                </a:cubicBezTo>
                <a:cubicBezTo>
                  <a:pt x="69" y="114"/>
                  <a:pt x="69" y="114"/>
                  <a:pt x="69" y="114"/>
                </a:cubicBezTo>
                <a:cubicBezTo>
                  <a:pt x="69" y="127"/>
                  <a:pt x="69" y="127"/>
                  <a:pt x="69" y="127"/>
                </a:cubicBezTo>
                <a:cubicBezTo>
                  <a:pt x="82" y="127"/>
                  <a:pt x="82" y="127"/>
                  <a:pt x="82" y="127"/>
                </a:cubicBezTo>
                <a:cubicBezTo>
                  <a:pt x="82" y="143"/>
                  <a:pt x="82" y="143"/>
                  <a:pt x="82" y="143"/>
                </a:cubicBezTo>
                <a:cubicBezTo>
                  <a:pt x="69" y="143"/>
                  <a:pt x="69" y="143"/>
                  <a:pt x="69" y="143"/>
                </a:cubicBezTo>
                <a:cubicBezTo>
                  <a:pt x="69" y="157"/>
                  <a:pt x="69" y="157"/>
                  <a:pt x="69" y="157"/>
                </a:cubicBezTo>
                <a:cubicBezTo>
                  <a:pt x="53" y="157"/>
                  <a:pt x="53" y="157"/>
                  <a:pt x="53" y="157"/>
                </a:cubicBezTo>
                <a:close/>
                <a:moveTo>
                  <a:pt x="160" y="234"/>
                </a:moveTo>
                <a:cubicBezTo>
                  <a:pt x="160" y="273"/>
                  <a:pt x="160" y="273"/>
                  <a:pt x="160" y="273"/>
                </a:cubicBezTo>
                <a:cubicBezTo>
                  <a:pt x="121" y="273"/>
                  <a:pt x="121" y="273"/>
                  <a:pt x="121" y="273"/>
                </a:cubicBezTo>
                <a:cubicBezTo>
                  <a:pt x="121" y="234"/>
                  <a:pt x="121" y="234"/>
                  <a:pt x="121" y="234"/>
                </a:cubicBezTo>
                <a:cubicBezTo>
                  <a:pt x="160" y="234"/>
                  <a:pt x="160" y="234"/>
                  <a:pt x="160" y="234"/>
                </a:cubicBezTo>
                <a:close/>
                <a:moveTo>
                  <a:pt x="153" y="266"/>
                </a:moveTo>
                <a:cubicBezTo>
                  <a:pt x="153" y="241"/>
                  <a:pt x="153" y="241"/>
                  <a:pt x="153" y="241"/>
                </a:cubicBezTo>
                <a:cubicBezTo>
                  <a:pt x="128" y="241"/>
                  <a:pt x="128" y="241"/>
                  <a:pt x="128" y="241"/>
                </a:cubicBezTo>
                <a:cubicBezTo>
                  <a:pt x="128" y="266"/>
                  <a:pt x="128" y="266"/>
                  <a:pt x="128" y="266"/>
                </a:cubicBezTo>
                <a:cubicBezTo>
                  <a:pt x="153" y="266"/>
                  <a:pt x="153" y="266"/>
                  <a:pt x="153" y="266"/>
                </a:cubicBezTo>
                <a:close/>
                <a:moveTo>
                  <a:pt x="107" y="190"/>
                </a:moveTo>
                <a:cubicBezTo>
                  <a:pt x="40" y="190"/>
                  <a:pt x="40" y="190"/>
                  <a:pt x="40" y="190"/>
                </a:cubicBezTo>
                <a:cubicBezTo>
                  <a:pt x="40" y="183"/>
                  <a:pt x="40" y="183"/>
                  <a:pt x="40" y="183"/>
                </a:cubicBezTo>
                <a:cubicBezTo>
                  <a:pt x="107" y="183"/>
                  <a:pt x="107" y="183"/>
                  <a:pt x="107" y="183"/>
                </a:cubicBezTo>
                <a:cubicBezTo>
                  <a:pt x="107" y="190"/>
                  <a:pt x="107" y="190"/>
                  <a:pt x="107" y="190"/>
                </a:cubicBezTo>
                <a:close/>
                <a:moveTo>
                  <a:pt x="107" y="204"/>
                </a:moveTo>
                <a:cubicBezTo>
                  <a:pt x="40" y="204"/>
                  <a:pt x="40" y="204"/>
                  <a:pt x="40" y="204"/>
                </a:cubicBezTo>
                <a:cubicBezTo>
                  <a:pt x="40" y="197"/>
                  <a:pt x="40" y="197"/>
                  <a:pt x="40" y="197"/>
                </a:cubicBezTo>
                <a:cubicBezTo>
                  <a:pt x="107" y="197"/>
                  <a:pt x="107" y="197"/>
                  <a:pt x="107" y="197"/>
                </a:cubicBezTo>
                <a:cubicBezTo>
                  <a:pt x="107" y="204"/>
                  <a:pt x="107" y="204"/>
                  <a:pt x="107" y="204"/>
                </a:cubicBezTo>
                <a:close/>
                <a:moveTo>
                  <a:pt x="153" y="206"/>
                </a:moveTo>
                <a:cubicBezTo>
                  <a:pt x="153" y="181"/>
                  <a:pt x="153" y="181"/>
                  <a:pt x="153" y="181"/>
                </a:cubicBezTo>
                <a:cubicBezTo>
                  <a:pt x="128" y="181"/>
                  <a:pt x="128" y="181"/>
                  <a:pt x="128" y="181"/>
                </a:cubicBezTo>
                <a:cubicBezTo>
                  <a:pt x="128" y="206"/>
                  <a:pt x="128" y="206"/>
                  <a:pt x="128" y="206"/>
                </a:cubicBezTo>
                <a:cubicBezTo>
                  <a:pt x="153" y="206"/>
                  <a:pt x="153" y="206"/>
                  <a:pt x="153" y="206"/>
                </a:cubicBezTo>
                <a:close/>
                <a:moveTo>
                  <a:pt x="160" y="174"/>
                </a:moveTo>
                <a:cubicBezTo>
                  <a:pt x="160" y="213"/>
                  <a:pt x="160" y="213"/>
                  <a:pt x="160" y="213"/>
                </a:cubicBezTo>
                <a:cubicBezTo>
                  <a:pt x="121" y="213"/>
                  <a:pt x="121" y="213"/>
                  <a:pt x="121" y="213"/>
                </a:cubicBezTo>
                <a:cubicBezTo>
                  <a:pt x="121" y="174"/>
                  <a:pt x="121" y="174"/>
                  <a:pt x="121" y="174"/>
                </a:cubicBezTo>
                <a:cubicBezTo>
                  <a:pt x="160" y="174"/>
                  <a:pt x="160" y="174"/>
                  <a:pt x="160" y="174"/>
                </a:cubicBezTo>
                <a:close/>
                <a:moveTo>
                  <a:pt x="107" y="250"/>
                </a:moveTo>
                <a:cubicBezTo>
                  <a:pt x="40" y="250"/>
                  <a:pt x="40" y="250"/>
                  <a:pt x="40" y="250"/>
                </a:cubicBezTo>
                <a:cubicBezTo>
                  <a:pt x="40" y="243"/>
                  <a:pt x="40" y="243"/>
                  <a:pt x="40" y="243"/>
                </a:cubicBezTo>
                <a:cubicBezTo>
                  <a:pt x="107" y="243"/>
                  <a:pt x="107" y="243"/>
                  <a:pt x="107" y="243"/>
                </a:cubicBezTo>
                <a:cubicBezTo>
                  <a:pt x="107" y="250"/>
                  <a:pt x="107" y="250"/>
                  <a:pt x="107" y="250"/>
                </a:cubicBezTo>
                <a:close/>
                <a:moveTo>
                  <a:pt x="107" y="264"/>
                </a:moveTo>
                <a:cubicBezTo>
                  <a:pt x="40" y="264"/>
                  <a:pt x="40" y="264"/>
                  <a:pt x="40" y="264"/>
                </a:cubicBezTo>
                <a:cubicBezTo>
                  <a:pt x="40" y="257"/>
                  <a:pt x="40" y="257"/>
                  <a:pt x="40" y="257"/>
                </a:cubicBezTo>
                <a:cubicBezTo>
                  <a:pt x="107" y="257"/>
                  <a:pt x="107" y="257"/>
                  <a:pt x="107" y="257"/>
                </a:cubicBezTo>
                <a:cubicBezTo>
                  <a:pt x="107" y="264"/>
                  <a:pt x="107" y="264"/>
                  <a:pt x="107" y="264"/>
                </a:cubicBezTo>
                <a:close/>
                <a:moveTo>
                  <a:pt x="89" y="23"/>
                </a:moveTo>
                <a:cubicBezTo>
                  <a:pt x="89" y="29"/>
                  <a:pt x="94" y="34"/>
                  <a:pt x="100" y="34"/>
                </a:cubicBezTo>
                <a:cubicBezTo>
                  <a:pt x="106" y="34"/>
                  <a:pt x="112" y="29"/>
                  <a:pt x="112" y="23"/>
                </a:cubicBezTo>
                <a:cubicBezTo>
                  <a:pt x="112" y="16"/>
                  <a:pt x="106" y="11"/>
                  <a:pt x="100" y="11"/>
                </a:cubicBezTo>
                <a:cubicBezTo>
                  <a:pt x="94" y="11"/>
                  <a:pt x="89" y="16"/>
                  <a:pt x="89" y="23"/>
                </a:cubicBezTo>
                <a:close/>
                <a:moveTo>
                  <a:pt x="49" y="27"/>
                </a:moveTo>
                <a:cubicBezTo>
                  <a:pt x="49" y="21"/>
                  <a:pt x="53" y="17"/>
                  <a:pt x="58" y="17"/>
                </a:cubicBezTo>
                <a:cubicBezTo>
                  <a:pt x="78" y="17"/>
                  <a:pt x="78" y="17"/>
                  <a:pt x="78" y="17"/>
                </a:cubicBezTo>
                <a:cubicBezTo>
                  <a:pt x="80" y="7"/>
                  <a:pt x="89" y="0"/>
                  <a:pt x="100" y="0"/>
                </a:cubicBezTo>
                <a:cubicBezTo>
                  <a:pt x="111" y="0"/>
                  <a:pt x="120" y="7"/>
                  <a:pt x="122" y="17"/>
                </a:cubicBezTo>
                <a:cubicBezTo>
                  <a:pt x="142" y="17"/>
                  <a:pt x="142" y="17"/>
                  <a:pt x="142" y="17"/>
                </a:cubicBezTo>
                <a:cubicBezTo>
                  <a:pt x="147" y="17"/>
                  <a:pt x="151" y="21"/>
                  <a:pt x="151" y="27"/>
                </a:cubicBezTo>
                <a:cubicBezTo>
                  <a:pt x="151" y="43"/>
                  <a:pt x="151" y="43"/>
                  <a:pt x="151" y="43"/>
                </a:cubicBezTo>
                <a:cubicBezTo>
                  <a:pt x="151" y="48"/>
                  <a:pt x="147" y="52"/>
                  <a:pt x="142" y="52"/>
                </a:cubicBezTo>
                <a:cubicBezTo>
                  <a:pt x="58" y="52"/>
                  <a:pt x="58" y="52"/>
                  <a:pt x="58" y="52"/>
                </a:cubicBezTo>
                <a:cubicBezTo>
                  <a:pt x="53" y="52"/>
                  <a:pt x="49" y="48"/>
                  <a:pt x="49" y="43"/>
                </a:cubicBezTo>
                <a:cubicBezTo>
                  <a:pt x="49" y="27"/>
                  <a:pt x="49" y="27"/>
                  <a:pt x="49"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4" name="Freeform 38"/>
          <p:cNvSpPr>
            <a:spLocks noChangeArrowheads="1"/>
          </p:cNvSpPr>
          <p:nvPr/>
        </p:nvSpPr>
        <p:spPr bwMode="auto">
          <a:xfrm>
            <a:off x="1479550" y="1538288"/>
            <a:ext cx="838200" cy="839787"/>
          </a:xfrm>
          <a:custGeom>
            <a:avLst/>
            <a:gdLst>
              <a:gd name="T0" fmla="*/ 0 w 402"/>
              <a:gd name="T1" fmla="*/ 94006 h 402"/>
              <a:gd name="T2" fmla="*/ 93828 w 402"/>
              <a:gd name="T3" fmla="*/ 0 h 402"/>
              <a:gd name="T4" fmla="*/ 744372 w 402"/>
              <a:gd name="T5" fmla="*/ 0 h 402"/>
              <a:gd name="T6" fmla="*/ 838200 w 402"/>
              <a:gd name="T7" fmla="*/ 94006 h 402"/>
              <a:gd name="T8" fmla="*/ 838200 w 402"/>
              <a:gd name="T9" fmla="*/ 745781 h 402"/>
              <a:gd name="T10" fmla="*/ 744372 w 402"/>
              <a:gd name="T11" fmla="*/ 839787 h 402"/>
              <a:gd name="T12" fmla="*/ 93828 w 402"/>
              <a:gd name="T13" fmla="*/ 839787 h 402"/>
              <a:gd name="T14" fmla="*/ 0 w 402"/>
              <a:gd name="T15" fmla="*/ 745781 h 402"/>
              <a:gd name="T16" fmla="*/ 0 w 402"/>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5" name="Freeform 39"/>
          <p:cNvSpPr>
            <a:spLocks noEditPoints="1" noChangeArrowheads="1"/>
          </p:cNvSpPr>
          <p:nvPr/>
        </p:nvSpPr>
        <p:spPr bwMode="auto">
          <a:xfrm>
            <a:off x="1674813" y="1601788"/>
            <a:ext cx="446087" cy="712787"/>
          </a:xfrm>
          <a:custGeom>
            <a:avLst/>
            <a:gdLst>
              <a:gd name="T0" fmla="*/ 206481 w 404"/>
              <a:gd name="T1" fmla="*/ 106089 h 645"/>
              <a:gd name="T2" fmla="*/ 206481 w 404"/>
              <a:gd name="T3" fmla="*/ 16576 h 645"/>
              <a:gd name="T4" fmla="*/ 173356 w 404"/>
              <a:gd name="T5" fmla="*/ 524921 h 645"/>
              <a:gd name="T6" fmla="*/ 182189 w 404"/>
              <a:gd name="T7" fmla="*/ 691790 h 645"/>
              <a:gd name="T8" fmla="*/ 210898 w 404"/>
              <a:gd name="T9" fmla="*/ 703946 h 645"/>
              <a:gd name="T10" fmla="*/ 210898 w 404"/>
              <a:gd name="T11" fmla="*/ 574650 h 645"/>
              <a:gd name="T12" fmla="*/ 182189 w 404"/>
              <a:gd name="T13" fmla="*/ 560284 h 645"/>
              <a:gd name="T14" fmla="*/ 182189 w 404"/>
              <a:gd name="T15" fmla="*/ 548128 h 645"/>
              <a:gd name="T16" fmla="*/ 182189 w 404"/>
              <a:gd name="T17" fmla="*/ 670793 h 645"/>
              <a:gd name="T18" fmla="*/ 182189 w 404"/>
              <a:gd name="T19" fmla="*/ 663058 h 645"/>
              <a:gd name="T20" fmla="*/ 210898 w 404"/>
              <a:gd name="T21" fmla="*/ 649797 h 645"/>
              <a:gd name="T22" fmla="*/ 210898 w 404"/>
              <a:gd name="T23" fmla="*/ 629905 h 645"/>
              <a:gd name="T24" fmla="*/ 182189 w 404"/>
              <a:gd name="T25" fmla="*/ 616644 h 645"/>
              <a:gd name="T26" fmla="*/ 182189 w 404"/>
              <a:gd name="T27" fmla="*/ 602277 h 645"/>
              <a:gd name="T28" fmla="*/ 227460 w 404"/>
              <a:gd name="T29" fmla="*/ 524921 h 645"/>
              <a:gd name="T30" fmla="*/ 236294 w 404"/>
              <a:gd name="T31" fmla="*/ 691790 h 645"/>
              <a:gd name="T32" fmla="*/ 267211 w 404"/>
              <a:gd name="T33" fmla="*/ 703946 h 645"/>
              <a:gd name="T34" fmla="*/ 267211 w 404"/>
              <a:gd name="T35" fmla="*/ 574650 h 645"/>
              <a:gd name="T36" fmla="*/ 236294 w 404"/>
              <a:gd name="T37" fmla="*/ 560284 h 645"/>
              <a:gd name="T38" fmla="*/ 236294 w 404"/>
              <a:gd name="T39" fmla="*/ 548128 h 645"/>
              <a:gd name="T40" fmla="*/ 236294 w 404"/>
              <a:gd name="T41" fmla="*/ 590121 h 645"/>
              <a:gd name="T42" fmla="*/ 236294 w 404"/>
              <a:gd name="T43" fmla="*/ 608908 h 645"/>
              <a:gd name="T44" fmla="*/ 267211 w 404"/>
              <a:gd name="T45" fmla="*/ 621064 h 645"/>
              <a:gd name="T46" fmla="*/ 267211 w 404"/>
              <a:gd name="T47" fmla="*/ 629905 h 645"/>
              <a:gd name="T48" fmla="*/ 236294 w 404"/>
              <a:gd name="T49" fmla="*/ 644271 h 645"/>
              <a:gd name="T50" fmla="*/ 236294 w 404"/>
              <a:gd name="T51" fmla="*/ 658637 h 645"/>
              <a:gd name="T52" fmla="*/ 0 w 404"/>
              <a:gd name="T53" fmla="*/ 160239 h 645"/>
              <a:gd name="T54" fmla="*/ 425108 w 404"/>
              <a:gd name="T55" fmla="*/ 170185 h 645"/>
              <a:gd name="T56" fmla="*/ 20979 w 404"/>
              <a:gd name="T57" fmla="*/ 170185 h 645"/>
              <a:gd name="T58" fmla="*/ 187710 w 404"/>
              <a:gd name="T59" fmla="*/ 353631 h 645"/>
              <a:gd name="T60" fmla="*/ 60730 w 404"/>
              <a:gd name="T61" fmla="*/ 533761 h 645"/>
              <a:gd name="T62" fmla="*/ 314690 w 404"/>
              <a:gd name="T63" fmla="*/ 449774 h 645"/>
              <a:gd name="T64" fmla="*/ 133605 w 404"/>
              <a:gd name="T65" fmla="*/ 449774 h 645"/>
              <a:gd name="T66" fmla="*/ 260585 w 404"/>
              <a:gd name="T67" fmla="*/ 221019 h 645"/>
              <a:gd name="T68" fmla="*/ 314690 w 404"/>
              <a:gd name="T69" fmla="*/ 221019 h 645"/>
              <a:gd name="T70" fmla="*/ 60730 w 404"/>
              <a:gd name="T71" fmla="*/ 221019 h 645"/>
              <a:gd name="T72" fmla="*/ 194335 w 404"/>
              <a:gd name="T73" fmla="*/ 362472 h 645"/>
              <a:gd name="T74" fmla="*/ 252856 w 404"/>
              <a:gd name="T75" fmla="*/ 406675 h 645"/>
              <a:gd name="T76" fmla="*/ 219731 w 404"/>
              <a:gd name="T77" fmla="*/ 442038 h 645"/>
              <a:gd name="T78" fmla="*/ 354440 w 404"/>
              <a:gd name="T79" fmla="*/ 576860 h 645"/>
              <a:gd name="T80" fmla="*/ 321315 w 404"/>
              <a:gd name="T81" fmla="*/ 541497 h 645"/>
              <a:gd name="T82" fmla="*/ 354440 w 404"/>
              <a:gd name="T83" fmla="*/ 585701 h 645"/>
              <a:gd name="T84" fmla="*/ 100480 w 404"/>
              <a:gd name="T85" fmla="*/ 541497 h 645"/>
              <a:gd name="T86" fmla="*/ 91647 w 404"/>
              <a:gd name="T87" fmla="*/ 541497 h 645"/>
              <a:gd name="T88" fmla="*/ 125876 w 404"/>
              <a:gd name="T89" fmla="*/ 621064 h 645"/>
              <a:gd name="T90" fmla="*/ 67355 w 404"/>
              <a:gd name="T91" fmla="*/ 621064 h 645"/>
              <a:gd name="T92" fmla="*/ 354440 w 404"/>
              <a:gd name="T93" fmla="*/ 362472 h 645"/>
              <a:gd name="T94" fmla="*/ 321315 w 404"/>
              <a:gd name="T95" fmla="*/ 362472 h 645"/>
              <a:gd name="T96" fmla="*/ 321315 w 404"/>
              <a:gd name="T97" fmla="*/ 406675 h 645"/>
              <a:gd name="T98" fmla="*/ 125876 w 404"/>
              <a:gd name="T99" fmla="*/ 362472 h 645"/>
              <a:gd name="T100" fmla="*/ 91647 w 404"/>
              <a:gd name="T101" fmla="*/ 397835 h 645"/>
              <a:gd name="T102" fmla="*/ 100480 w 404"/>
              <a:gd name="T103" fmla="*/ 442038 h 645"/>
              <a:gd name="T104" fmla="*/ 67355 w 404"/>
              <a:gd name="T105" fmla="*/ 406675 h 645"/>
              <a:gd name="T106" fmla="*/ 194335 w 404"/>
              <a:gd name="T107" fmla="*/ 272959 h 645"/>
              <a:gd name="T108" fmla="*/ 194335 w 404"/>
              <a:gd name="T109" fmla="*/ 226545 h 645"/>
              <a:gd name="T110" fmla="*/ 252856 w 404"/>
              <a:gd name="T111" fmla="*/ 226545 h 645"/>
              <a:gd name="T112" fmla="*/ 346711 w 404"/>
              <a:gd name="T113" fmla="*/ 308322 h 645"/>
              <a:gd name="T114" fmla="*/ 354440 w 404"/>
              <a:gd name="T115" fmla="*/ 308322 h 645"/>
              <a:gd name="T116" fmla="*/ 321315 w 404"/>
              <a:gd name="T117" fmla="*/ 226545 h 645"/>
              <a:gd name="T118" fmla="*/ 354440 w 404"/>
              <a:gd name="T119" fmla="*/ 226545 h 645"/>
              <a:gd name="T120" fmla="*/ 100480 w 404"/>
              <a:gd name="T121" fmla="*/ 272959 h 645"/>
              <a:gd name="T122" fmla="*/ 91647 w 404"/>
              <a:gd name="T123" fmla="*/ 226545 h 645"/>
              <a:gd name="T124" fmla="*/ 125876 w 404"/>
              <a:gd name="T125" fmla="*/ 264118 h 6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4" h="645">
                <a:moveTo>
                  <a:pt x="148" y="0"/>
                </a:moveTo>
                <a:lnTo>
                  <a:pt x="259" y="0"/>
                </a:lnTo>
                <a:lnTo>
                  <a:pt x="259" y="111"/>
                </a:lnTo>
                <a:lnTo>
                  <a:pt x="148" y="111"/>
                </a:lnTo>
                <a:lnTo>
                  <a:pt x="148" y="0"/>
                </a:lnTo>
                <a:close/>
                <a:moveTo>
                  <a:pt x="187" y="96"/>
                </a:moveTo>
                <a:lnTo>
                  <a:pt x="217" y="96"/>
                </a:lnTo>
                <a:lnTo>
                  <a:pt x="217" y="69"/>
                </a:lnTo>
                <a:lnTo>
                  <a:pt x="242" y="69"/>
                </a:lnTo>
                <a:lnTo>
                  <a:pt x="242" y="41"/>
                </a:lnTo>
                <a:lnTo>
                  <a:pt x="217" y="41"/>
                </a:lnTo>
                <a:lnTo>
                  <a:pt x="217" y="15"/>
                </a:lnTo>
                <a:lnTo>
                  <a:pt x="187" y="15"/>
                </a:lnTo>
                <a:lnTo>
                  <a:pt x="187" y="41"/>
                </a:lnTo>
                <a:lnTo>
                  <a:pt x="163" y="41"/>
                </a:lnTo>
                <a:lnTo>
                  <a:pt x="163" y="69"/>
                </a:lnTo>
                <a:lnTo>
                  <a:pt x="187" y="69"/>
                </a:lnTo>
                <a:lnTo>
                  <a:pt x="187" y="96"/>
                </a:lnTo>
                <a:close/>
                <a:moveTo>
                  <a:pt x="157" y="475"/>
                </a:moveTo>
                <a:lnTo>
                  <a:pt x="199" y="475"/>
                </a:lnTo>
                <a:lnTo>
                  <a:pt x="199" y="645"/>
                </a:lnTo>
                <a:lnTo>
                  <a:pt x="157" y="645"/>
                </a:lnTo>
                <a:lnTo>
                  <a:pt x="157" y="475"/>
                </a:lnTo>
                <a:close/>
                <a:moveTo>
                  <a:pt x="165" y="620"/>
                </a:moveTo>
                <a:lnTo>
                  <a:pt x="165" y="626"/>
                </a:lnTo>
                <a:lnTo>
                  <a:pt x="191" y="626"/>
                </a:lnTo>
                <a:lnTo>
                  <a:pt x="191" y="620"/>
                </a:lnTo>
                <a:lnTo>
                  <a:pt x="165" y="620"/>
                </a:lnTo>
                <a:close/>
                <a:moveTo>
                  <a:pt x="165" y="634"/>
                </a:moveTo>
                <a:lnTo>
                  <a:pt x="165" y="637"/>
                </a:lnTo>
                <a:lnTo>
                  <a:pt x="191" y="637"/>
                </a:lnTo>
                <a:lnTo>
                  <a:pt x="191" y="634"/>
                </a:lnTo>
                <a:lnTo>
                  <a:pt x="165" y="634"/>
                </a:lnTo>
                <a:close/>
                <a:moveTo>
                  <a:pt x="165" y="520"/>
                </a:moveTo>
                <a:lnTo>
                  <a:pt x="165" y="526"/>
                </a:lnTo>
                <a:lnTo>
                  <a:pt x="191" y="526"/>
                </a:lnTo>
                <a:lnTo>
                  <a:pt x="191" y="520"/>
                </a:lnTo>
                <a:lnTo>
                  <a:pt x="165" y="520"/>
                </a:lnTo>
                <a:close/>
                <a:moveTo>
                  <a:pt x="165" y="507"/>
                </a:moveTo>
                <a:lnTo>
                  <a:pt x="165" y="513"/>
                </a:lnTo>
                <a:lnTo>
                  <a:pt x="191" y="513"/>
                </a:lnTo>
                <a:lnTo>
                  <a:pt x="191" y="507"/>
                </a:lnTo>
                <a:lnTo>
                  <a:pt x="165" y="507"/>
                </a:lnTo>
                <a:close/>
                <a:moveTo>
                  <a:pt x="165" y="496"/>
                </a:moveTo>
                <a:lnTo>
                  <a:pt x="165" y="500"/>
                </a:lnTo>
                <a:lnTo>
                  <a:pt x="191" y="500"/>
                </a:lnTo>
                <a:lnTo>
                  <a:pt x="191" y="496"/>
                </a:lnTo>
                <a:lnTo>
                  <a:pt x="165" y="496"/>
                </a:lnTo>
                <a:close/>
                <a:moveTo>
                  <a:pt x="165" y="483"/>
                </a:moveTo>
                <a:lnTo>
                  <a:pt x="165" y="488"/>
                </a:lnTo>
                <a:lnTo>
                  <a:pt x="191" y="488"/>
                </a:lnTo>
                <a:lnTo>
                  <a:pt x="191" y="483"/>
                </a:lnTo>
                <a:lnTo>
                  <a:pt x="165" y="483"/>
                </a:lnTo>
                <a:close/>
                <a:moveTo>
                  <a:pt x="165" y="607"/>
                </a:moveTo>
                <a:lnTo>
                  <a:pt x="165" y="613"/>
                </a:lnTo>
                <a:lnTo>
                  <a:pt x="191" y="613"/>
                </a:lnTo>
                <a:lnTo>
                  <a:pt x="191" y="607"/>
                </a:lnTo>
                <a:lnTo>
                  <a:pt x="165" y="607"/>
                </a:lnTo>
                <a:close/>
                <a:moveTo>
                  <a:pt x="165" y="596"/>
                </a:moveTo>
                <a:lnTo>
                  <a:pt x="165" y="600"/>
                </a:lnTo>
                <a:lnTo>
                  <a:pt x="191" y="600"/>
                </a:lnTo>
                <a:lnTo>
                  <a:pt x="191" y="596"/>
                </a:lnTo>
                <a:lnTo>
                  <a:pt x="165" y="596"/>
                </a:lnTo>
                <a:close/>
                <a:moveTo>
                  <a:pt x="165" y="583"/>
                </a:moveTo>
                <a:lnTo>
                  <a:pt x="165" y="588"/>
                </a:lnTo>
                <a:lnTo>
                  <a:pt x="191" y="588"/>
                </a:lnTo>
                <a:lnTo>
                  <a:pt x="191" y="583"/>
                </a:lnTo>
                <a:lnTo>
                  <a:pt x="165" y="583"/>
                </a:lnTo>
                <a:close/>
                <a:moveTo>
                  <a:pt x="165" y="570"/>
                </a:moveTo>
                <a:lnTo>
                  <a:pt x="165" y="575"/>
                </a:lnTo>
                <a:lnTo>
                  <a:pt x="191" y="575"/>
                </a:lnTo>
                <a:lnTo>
                  <a:pt x="191" y="570"/>
                </a:lnTo>
                <a:lnTo>
                  <a:pt x="165" y="570"/>
                </a:lnTo>
                <a:close/>
                <a:moveTo>
                  <a:pt x="165" y="558"/>
                </a:moveTo>
                <a:lnTo>
                  <a:pt x="165" y="562"/>
                </a:lnTo>
                <a:lnTo>
                  <a:pt x="191" y="562"/>
                </a:lnTo>
                <a:lnTo>
                  <a:pt x="191" y="558"/>
                </a:lnTo>
                <a:lnTo>
                  <a:pt x="165" y="558"/>
                </a:lnTo>
                <a:close/>
                <a:moveTo>
                  <a:pt x="165" y="545"/>
                </a:moveTo>
                <a:lnTo>
                  <a:pt x="165" y="551"/>
                </a:lnTo>
                <a:lnTo>
                  <a:pt x="191" y="551"/>
                </a:lnTo>
                <a:lnTo>
                  <a:pt x="191" y="545"/>
                </a:lnTo>
                <a:lnTo>
                  <a:pt x="165" y="545"/>
                </a:lnTo>
                <a:close/>
                <a:moveTo>
                  <a:pt x="165" y="534"/>
                </a:moveTo>
                <a:lnTo>
                  <a:pt x="165" y="537"/>
                </a:lnTo>
                <a:lnTo>
                  <a:pt x="191" y="537"/>
                </a:lnTo>
                <a:lnTo>
                  <a:pt x="191" y="534"/>
                </a:lnTo>
                <a:lnTo>
                  <a:pt x="165" y="534"/>
                </a:lnTo>
                <a:close/>
                <a:moveTo>
                  <a:pt x="206" y="475"/>
                </a:moveTo>
                <a:lnTo>
                  <a:pt x="250" y="475"/>
                </a:lnTo>
                <a:lnTo>
                  <a:pt x="250" y="645"/>
                </a:lnTo>
                <a:lnTo>
                  <a:pt x="206" y="645"/>
                </a:lnTo>
                <a:lnTo>
                  <a:pt x="206" y="475"/>
                </a:lnTo>
                <a:close/>
                <a:moveTo>
                  <a:pt x="214" y="620"/>
                </a:moveTo>
                <a:lnTo>
                  <a:pt x="214" y="626"/>
                </a:lnTo>
                <a:lnTo>
                  <a:pt x="242" y="626"/>
                </a:lnTo>
                <a:lnTo>
                  <a:pt x="242" y="620"/>
                </a:lnTo>
                <a:lnTo>
                  <a:pt x="214" y="620"/>
                </a:lnTo>
                <a:close/>
                <a:moveTo>
                  <a:pt x="214" y="634"/>
                </a:moveTo>
                <a:lnTo>
                  <a:pt x="214" y="637"/>
                </a:lnTo>
                <a:lnTo>
                  <a:pt x="242" y="637"/>
                </a:lnTo>
                <a:lnTo>
                  <a:pt x="242" y="634"/>
                </a:lnTo>
                <a:lnTo>
                  <a:pt x="214" y="634"/>
                </a:lnTo>
                <a:close/>
                <a:moveTo>
                  <a:pt x="214" y="520"/>
                </a:moveTo>
                <a:lnTo>
                  <a:pt x="214" y="526"/>
                </a:lnTo>
                <a:lnTo>
                  <a:pt x="242" y="526"/>
                </a:lnTo>
                <a:lnTo>
                  <a:pt x="242" y="520"/>
                </a:lnTo>
                <a:lnTo>
                  <a:pt x="214" y="520"/>
                </a:lnTo>
                <a:close/>
                <a:moveTo>
                  <a:pt x="214" y="507"/>
                </a:moveTo>
                <a:lnTo>
                  <a:pt x="214" y="513"/>
                </a:lnTo>
                <a:lnTo>
                  <a:pt x="242" y="513"/>
                </a:lnTo>
                <a:lnTo>
                  <a:pt x="242" y="507"/>
                </a:lnTo>
                <a:lnTo>
                  <a:pt x="214" y="507"/>
                </a:lnTo>
                <a:close/>
                <a:moveTo>
                  <a:pt x="214" y="496"/>
                </a:moveTo>
                <a:lnTo>
                  <a:pt x="214" y="500"/>
                </a:lnTo>
                <a:lnTo>
                  <a:pt x="242" y="500"/>
                </a:lnTo>
                <a:lnTo>
                  <a:pt x="242" y="496"/>
                </a:lnTo>
                <a:lnTo>
                  <a:pt x="214" y="496"/>
                </a:lnTo>
                <a:close/>
                <a:moveTo>
                  <a:pt x="214" y="483"/>
                </a:moveTo>
                <a:lnTo>
                  <a:pt x="214" y="488"/>
                </a:lnTo>
                <a:lnTo>
                  <a:pt x="242" y="488"/>
                </a:lnTo>
                <a:lnTo>
                  <a:pt x="242" y="483"/>
                </a:lnTo>
                <a:lnTo>
                  <a:pt x="214" y="483"/>
                </a:lnTo>
                <a:close/>
                <a:moveTo>
                  <a:pt x="214" y="534"/>
                </a:moveTo>
                <a:lnTo>
                  <a:pt x="214" y="537"/>
                </a:lnTo>
                <a:lnTo>
                  <a:pt x="242" y="537"/>
                </a:lnTo>
                <a:lnTo>
                  <a:pt x="242" y="534"/>
                </a:lnTo>
                <a:lnTo>
                  <a:pt x="214" y="534"/>
                </a:lnTo>
                <a:close/>
                <a:moveTo>
                  <a:pt x="214" y="545"/>
                </a:moveTo>
                <a:lnTo>
                  <a:pt x="214" y="551"/>
                </a:lnTo>
                <a:lnTo>
                  <a:pt x="242" y="551"/>
                </a:lnTo>
                <a:lnTo>
                  <a:pt x="242" y="545"/>
                </a:lnTo>
                <a:lnTo>
                  <a:pt x="214" y="545"/>
                </a:lnTo>
                <a:close/>
                <a:moveTo>
                  <a:pt x="214" y="558"/>
                </a:moveTo>
                <a:lnTo>
                  <a:pt x="214" y="562"/>
                </a:lnTo>
                <a:lnTo>
                  <a:pt x="242" y="562"/>
                </a:lnTo>
                <a:lnTo>
                  <a:pt x="242" y="558"/>
                </a:lnTo>
                <a:lnTo>
                  <a:pt x="214" y="558"/>
                </a:lnTo>
                <a:close/>
                <a:moveTo>
                  <a:pt x="214" y="570"/>
                </a:moveTo>
                <a:lnTo>
                  <a:pt x="214" y="575"/>
                </a:lnTo>
                <a:lnTo>
                  <a:pt x="242" y="575"/>
                </a:lnTo>
                <a:lnTo>
                  <a:pt x="242" y="570"/>
                </a:lnTo>
                <a:lnTo>
                  <a:pt x="214" y="570"/>
                </a:lnTo>
                <a:close/>
                <a:moveTo>
                  <a:pt x="214" y="583"/>
                </a:moveTo>
                <a:lnTo>
                  <a:pt x="214" y="588"/>
                </a:lnTo>
                <a:lnTo>
                  <a:pt x="242" y="588"/>
                </a:lnTo>
                <a:lnTo>
                  <a:pt x="242" y="583"/>
                </a:lnTo>
                <a:lnTo>
                  <a:pt x="214" y="583"/>
                </a:lnTo>
                <a:close/>
                <a:moveTo>
                  <a:pt x="214" y="596"/>
                </a:moveTo>
                <a:lnTo>
                  <a:pt x="214" y="600"/>
                </a:lnTo>
                <a:lnTo>
                  <a:pt x="242" y="600"/>
                </a:lnTo>
                <a:lnTo>
                  <a:pt x="242" y="596"/>
                </a:lnTo>
                <a:lnTo>
                  <a:pt x="214" y="596"/>
                </a:lnTo>
                <a:close/>
                <a:moveTo>
                  <a:pt x="214" y="607"/>
                </a:moveTo>
                <a:lnTo>
                  <a:pt x="214" y="613"/>
                </a:lnTo>
                <a:lnTo>
                  <a:pt x="242" y="613"/>
                </a:lnTo>
                <a:lnTo>
                  <a:pt x="242" y="607"/>
                </a:lnTo>
                <a:lnTo>
                  <a:pt x="214" y="607"/>
                </a:lnTo>
                <a:close/>
                <a:moveTo>
                  <a:pt x="0" y="145"/>
                </a:moveTo>
                <a:lnTo>
                  <a:pt x="0" y="122"/>
                </a:lnTo>
                <a:lnTo>
                  <a:pt x="404" y="122"/>
                </a:lnTo>
                <a:lnTo>
                  <a:pt x="404" y="145"/>
                </a:lnTo>
                <a:lnTo>
                  <a:pt x="0" y="145"/>
                </a:lnTo>
                <a:close/>
                <a:moveTo>
                  <a:pt x="19" y="154"/>
                </a:moveTo>
                <a:lnTo>
                  <a:pt x="385" y="154"/>
                </a:lnTo>
                <a:lnTo>
                  <a:pt x="385" y="645"/>
                </a:lnTo>
                <a:lnTo>
                  <a:pt x="257" y="645"/>
                </a:lnTo>
                <a:lnTo>
                  <a:pt x="257" y="468"/>
                </a:lnTo>
                <a:lnTo>
                  <a:pt x="148" y="468"/>
                </a:lnTo>
                <a:lnTo>
                  <a:pt x="148" y="645"/>
                </a:lnTo>
                <a:lnTo>
                  <a:pt x="19" y="645"/>
                </a:lnTo>
                <a:lnTo>
                  <a:pt x="19" y="154"/>
                </a:lnTo>
                <a:close/>
                <a:moveTo>
                  <a:pt x="170" y="320"/>
                </a:moveTo>
                <a:lnTo>
                  <a:pt x="170" y="407"/>
                </a:lnTo>
                <a:lnTo>
                  <a:pt x="236" y="407"/>
                </a:lnTo>
                <a:lnTo>
                  <a:pt x="236" y="320"/>
                </a:lnTo>
                <a:lnTo>
                  <a:pt x="170" y="320"/>
                </a:lnTo>
                <a:close/>
                <a:moveTo>
                  <a:pt x="285" y="483"/>
                </a:moveTo>
                <a:lnTo>
                  <a:pt x="285" y="570"/>
                </a:lnTo>
                <a:lnTo>
                  <a:pt x="351" y="570"/>
                </a:lnTo>
                <a:lnTo>
                  <a:pt x="351" y="483"/>
                </a:lnTo>
                <a:lnTo>
                  <a:pt x="285" y="483"/>
                </a:lnTo>
                <a:close/>
                <a:moveTo>
                  <a:pt x="55" y="483"/>
                </a:moveTo>
                <a:lnTo>
                  <a:pt x="55" y="570"/>
                </a:lnTo>
                <a:lnTo>
                  <a:pt x="121" y="570"/>
                </a:lnTo>
                <a:lnTo>
                  <a:pt x="121" y="483"/>
                </a:lnTo>
                <a:lnTo>
                  <a:pt x="55" y="483"/>
                </a:lnTo>
                <a:close/>
                <a:moveTo>
                  <a:pt x="285" y="320"/>
                </a:moveTo>
                <a:lnTo>
                  <a:pt x="285" y="407"/>
                </a:lnTo>
                <a:lnTo>
                  <a:pt x="351" y="407"/>
                </a:lnTo>
                <a:lnTo>
                  <a:pt x="351" y="320"/>
                </a:lnTo>
                <a:lnTo>
                  <a:pt x="285" y="320"/>
                </a:lnTo>
                <a:close/>
                <a:moveTo>
                  <a:pt x="55" y="320"/>
                </a:moveTo>
                <a:lnTo>
                  <a:pt x="55" y="407"/>
                </a:lnTo>
                <a:lnTo>
                  <a:pt x="121" y="407"/>
                </a:lnTo>
                <a:lnTo>
                  <a:pt x="121" y="320"/>
                </a:lnTo>
                <a:lnTo>
                  <a:pt x="55" y="320"/>
                </a:lnTo>
                <a:close/>
                <a:moveTo>
                  <a:pt x="170" y="200"/>
                </a:moveTo>
                <a:lnTo>
                  <a:pt x="170" y="285"/>
                </a:lnTo>
                <a:lnTo>
                  <a:pt x="236" y="285"/>
                </a:lnTo>
                <a:lnTo>
                  <a:pt x="236" y="200"/>
                </a:lnTo>
                <a:lnTo>
                  <a:pt x="170" y="200"/>
                </a:lnTo>
                <a:close/>
                <a:moveTo>
                  <a:pt x="285" y="200"/>
                </a:moveTo>
                <a:lnTo>
                  <a:pt x="285" y="285"/>
                </a:lnTo>
                <a:lnTo>
                  <a:pt x="351" y="285"/>
                </a:lnTo>
                <a:lnTo>
                  <a:pt x="351" y="200"/>
                </a:lnTo>
                <a:lnTo>
                  <a:pt x="285" y="200"/>
                </a:lnTo>
                <a:close/>
                <a:moveTo>
                  <a:pt x="55" y="200"/>
                </a:moveTo>
                <a:lnTo>
                  <a:pt x="55" y="285"/>
                </a:lnTo>
                <a:lnTo>
                  <a:pt x="121" y="285"/>
                </a:lnTo>
                <a:lnTo>
                  <a:pt x="121" y="200"/>
                </a:lnTo>
                <a:lnTo>
                  <a:pt x="55" y="200"/>
                </a:lnTo>
                <a:close/>
                <a:moveTo>
                  <a:pt x="206" y="328"/>
                </a:moveTo>
                <a:lnTo>
                  <a:pt x="229" y="328"/>
                </a:lnTo>
                <a:lnTo>
                  <a:pt x="229" y="360"/>
                </a:lnTo>
                <a:lnTo>
                  <a:pt x="206" y="360"/>
                </a:lnTo>
                <a:lnTo>
                  <a:pt x="206" y="328"/>
                </a:lnTo>
                <a:close/>
                <a:moveTo>
                  <a:pt x="176" y="328"/>
                </a:moveTo>
                <a:lnTo>
                  <a:pt x="199" y="328"/>
                </a:lnTo>
                <a:lnTo>
                  <a:pt x="199" y="360"/>
                </a:lnTo>
                <a:lnTo>
                  <a:pt x="176" y="360"/>
                </a:lnTo>
                <a:lnTo>
                  <a:pt x="176" y="328"/>
                </a:lnTo>
                <a:close/>
                <a:moveTo>
                  <a:pt x="206" y="368"/>
                </a:moveTo>
                <a:lnTo>
                  <a:pt x="229" y="368"/>
                </a:lnTo>
                <a:lnTo>
                  <a:pt x="229" y="400"/>
                </a:lnTo>
                <a:lnTo>
                  <a:pt x="206" y="400"/>
                </a:lnTo>
                <a:lnTo>
                  <a:pt x="206" y="368"/>
                </a:lnTo>
                <a:close/>
                <a:moveTo>
                  <a:pt x="176" y="368"/>
                </a:moveTo>
                <a:lnTo>
                  <a:pt x="199" y="368"/>
                </a:lnTo>
                <a:lnTo>
                  <a:pt x="199" y="400"/>
                </a:lnTo>
                <a:lnTo>
                  <a:pt x="176" y="400"/>
                </a:lnTo>
                <a:lnTo>
                  <a:pt x="176" y="368"/>
                </a:lnTo>
                <a:close/>
                <a:moveTo>
                  <a:pt x="321" y="490"/>
                </a:moveTo>
                <a:lnTo>
                  <a:pt x="344" y="490"/>
                </a:lnTo>
                <a:lnTo>
                  <a:pt x="344" y="522"/>
                </a:lnTo>
                <a:lnTo>
                  <a:pt x="321" y="522"/>
                </a:lnTo>
                <a:lnTo>
                  <a:pt x="321" y="490"/>
                </a:lnTo>
                <a:close/>
                <a:moveTo>
                  <a:pt x="291" y="490"/>
                </a:moveTo>
                <a:lnTo>
                  <a:pt x="314" y="490"/>
                </a:lnTo>
                <a:lnTo>
                  <a:pt x="314" y="522"/>
                </a:lnTo>
                <a:lnTo>
                  <a:pt x="291" y="522"/>
                </a:lnTo>
                <a:lnTo>
                  <a:pt x="291" y="490"/>
                </a:lnTo>
                <a:close/>
                <a:moveTo>
                  <a:pt x="321" y="530"/>
                </a:moveTo>
                <a:lnTo>
                  <a:pt x="344" y="530"/>
                </a:lnTo>
                <a:lnTo>
                  <a:pt x="344" y="562"/>
                </a:lnTo>
                <a:lnTo>
                  <a:pt x="321" y="562"/>
                </a:lnTo>
                <a:lnTo>
                  <a:pt x="321" y="530"/>
                </a:lnTo>
                <a:close/>
                <a:moveTo>
                  <a:pt x="291" y="530"/>
                </a:moveTo>
                <a:lnTo>
                  <a:pt x="314" y="530"/>
                </a:lnTo>
                <a:lnTo>
                  <a:pt x="314" y="562"/>
                </a:lnTo>
                <a:lnTo>
                  <a:pt x="291" y="562"/>
                </a:lnTo>
                <a:lnTo>
                  <a:pt x="291" y="530"/>
                </a:lnTo>
                <a:close/>
                <a:moveTo>
                  <a:pt x="91" y="490"/>
                </a:moveTo>
                <a:lnTo>
                  <a:pt x="114" y="490"/>
                </a:lnTo>
                <a:lnTo>
                  <a:pt x="114" y="522"/>
                </a:lnTo>
                <a:lnTo>
                  <a:pt x="91" y="522"/>
                </a:lnTo>
                <a:lnTo>
                  <a:pt x="91" y="490"/>
                </a:lnTo>
                <a:close/>
                <a:moveTo>
                  <a:pt x="61" y="490"/>
                </a:moveTo>
                <a:lnTo>
                  <a:pt x="83" y="490"/>
                </a:lnTo>
                <a:lnTo>
                  <a:pt x="83" y="522"/>
                </a:lnTo>
                <a:lnTo>
                  <a:pt x="61" y="522"/>
                </a:lnTo>
                <a:lnTo>
                  <a:pt x="61" y="490"/>
                </a:lnTo>
                <a:close/>
                <a:moveTo>
                  <a:pt x="91" y="530"/>
                </a:moveTo>
                <a:lnTo>
                  <a:pt x="114" y="530"/>
                </a:lnTo>
                <a:lnTo>
                  <a:pt x="114" y="562"/>
                </a:lnTo>
                <a:lnTo>
                  <a:pt x="91" y="562"/>
                </a:lnTo>
                <a:lnTo>
                  <a:pt x="91" y="530"/>
                </a:lnTo>
                <a:close/>
                <a:moveTo>
                  <a:pt x="61" y="530"/>
                </a:moveTo>
                <a:lnTo>
                  <a:pt x="83" y="530"/>
                </a:lnTo>
                <a:lnTo>
                  <a:pt x="83" y="562"/>
                </a:lnTo>
                <a:lnTo>
                  <a:pt x="61" y="562"/>
                </a:lnTo>
                <a:lnTo>
                  <a:pt x="61" y="530"/>
                </a:lnTo>
                <a:close/>
                <a:moveTo>
                  <a:pt x="321" y="328"/>
                </a:moveTo>
                <a:lnTo>
                  <a:pt x="344" y="328"/>
                </a:lnTo>
                <a:lnTo>
                  <a:pt x="344" y="360"/>
                </a:lnTo>
                <a:lnTo>
                  <a:pt x="321" y="360"/>
                </a:lnTo>
                <a:lnTo>
                  <a:pt x="321" y="328"/>
                </a:lnTo>
                <a:close/>
                <a:moveTo>
                  <a:pt x="291" y="328"/>
                </a:moveTo>
                <a:lnTo>
                  <a:pt x="314" y="328"/>
                </a:lnTo>
                <a:lnTo>
                  <a:pt x="314" y="360"/>
                </a:lnTo>
                <a:lnTo>
                  <a:pt x="291" y="360"/>
                </a:lnTo>
                <a:lnTo>
                  <a:pt x="291" y="328"/>
                </a:lnTo>
                <a:close/>
                <a:moveTo>
                  <a:pt x="321" y="368"/>
                </a:moveTo>
                <a:lnTo>
                  <a:pt x="344" y="368"/>
                </a:lnTo>
                <a:lnTo>
                  <a:pt x="344" y="400"/>
                </a:lnTo>
                <a:lnTo>
                  <a:pt x="321" y="400"/>
                </a:lnTo>
                <a:lnTo>
                  <a:pt x="321" y="368"/>
                </a:lnTo>
                <a:close/>
                <a:moveTo>
                  <a:pt x="291" y="368"/>
                </a:moveTo>
                <a:lnTo>
                  <a:pt x="314" y="368"/>
                </a:lnTo>
                <a:lnTo>
                  <a:pt x="314" y="400"/>
                </a:lnTo>
                <a:lnTo>
                  <a:pt x="291" y="400"/>
                </a:lnTo>
                <a:lnTo>
                  <a:pt x="291" y="368"/>
                </a:lnTo>
                <a:close/>
                <a:moveTo>
                  <a:pt x="91" y="328"/>
                </a:moveTo>
                <a:lnTo>
                  <a:pt x="114" y="328"/>
                </a:lnTo>
                <a:lnTo>
                  <a:pt x="114" y="360"/>
                </a:lnTo>
                <a:lnTo>
                  <a:pt x="91" y="360"/>
                </a:lnTo>
                <a:lnTo>
                  <a:pt x="91" y="328"/>
                </a:lnTo>
                <a:close/>
                <a:moveTo>
                  <a:pt x="61" y="328"/>
                </a:moveTo>
                <a:lnTo>
                  <a:pt x="83" y="328"/>
                </a:lnTo>
                <a:lnTo>
                  <a:pt x="83" y="360"/>
                </a:lnTo>
                <a:lnTo>
                  <a:pt x="61" y="360"/>
                </a:lnTo>
                <a:lnTo>
                  <a:pt x="61" y="328"/>
                </a:lnTo>
                <a:close/>
                <a:moveTo>
                  <a:pt x="91" y="368"/>
                </a:moveTo>
                <a:lnTo>
                  <a:pt x="114" y="368"/>
                </a:lnTo>
                <a:lnTo>
                  <a:pt x="114" y="400"/>
                </a:lnTo>
                <a:lnTo>
                  <a:pt x="91" y="400"/>
                </a:lnTo>
                <a:lnTo>
                  <a:pt x="91" y="368"/>
                </a:lnTo>
                <a:close/>
                <a:moveTo>
                  <a:pt x="61" y="368"/>
                </a:moveTo>
                <a:lnTo>
                  <a:pt x="83" y="368"/>
                </a:lnTo>
                <a:lnTo>
                  <a:pt x="83" y="400"/>
                </a:lnTo>
                <a:lnTo>
                  <a:pt x="61" y="400"/>
                </a:lnTo>
                <a:lnTo>
                  <a:pt x="61" y="368"/>
                </a:lnTo>
                <a:close/>
                <a:moveTo>
                  <a:pt x="176" y="247"/>
                </a:moveTo>
                <a:lnTo>
                  <a:pt x="199" y="247"/>
                </a:lnTo>
                <a:lnTo>
                  <a:pt x="199" y="279"/>
                </a:lnTo>
                <a:lnTo>
                  <a:pt x="176" y="279"/>
                </a:lnTo>
                <a:lnTo>
                  <a:pt x="176" y="247"/>
                </a:lnTo>
                <a:close/>
                <a:moveTo>
                  <a:pt x="206" y="247"/>
                </a:moveTo>
                <a:lnTo>
                  <a:pt x="229" y="247"/>
                </a:lnTo>
                <a:lnTo>
                  <a:pt x="229" y="279"/>
                </a:lnTo>
                <a:lnTo>
                  <a:pt x="206" y="279"/>
                </a:lnTo>
                <a:lnTo>
                  <a:pt x="206" y="247"/>
                </a:lnTo>
                <a:close/>
                <a:moveTo>
                  <a:pt x="176" y="205"/>
                </a:moveTo>
                <a:lnTo>
                  <a:pt x="199" y="205"/>
                </a:lnTo>
                <a:lnTo>
                  <a:pt x="199" y="239"/>
                </a:lnTo>
                <a:lnTo>
                  <a:pt x="176" y="239"/>
                </a:lnTo>
                <a:lnTo>
                  <a:pt x="176" y="205"/>
                </a:lnTo>
                <a:close/>
                <a:moveTo>
                  <a:pt x="206" y="205"/>
                </a:moveTo>
                <a:lnTo>
                  <a:pt x="229" y="205"/>
                </a:lnTo>
                <a:lnTo>
                  <a:pt x="229" y="239"/>
                </a:lnTo>
                <a:lnTo>
                  <a:pt x="206" y="239"/>
                </a:lnTo>
                <a:lnTo>
                  <a:pt x="206" y="205"/>
                </a:lnTo>
                <a:close/>
                <a:moveTo>
                  <a:pt x="291" y="247"/>
                </a:moveTo>
                <a:lnTo>
                  <a:pt x="314" y="247"/>
                </a:lnTo>
                <a:lnTo>
                  <a:pt x="314" y="279"/>
                </a:lnTo>
                <a:lnTo>
                  <a:pt x="291" y="279"/>
                </a:lnTo>
                <a:lnTo>
                  <a:pt x="291" y="247"/>
                </a:lnTo>
                <a:close/>
                <a:moveTo>
                  <a:pt x="321" y="247"/>
                </a:moveTo>
                <a:lnTo>
                  <a:pt x="344" y="247"/>
                </a:lnTo>
                <a:lnTo>
                  <a:pt x="344" y="279"/>
                </a:lnTo>
                <a:lnTo>
                  <a:pt x="321" y="279"/>
                </a:lnTo>
                <a:lnTo>
                  <a:pt x="321" y="247"/>
                </a:lnTo>
                <a:close/>
                <a:moveTo>
                  <a:pt x="291" y="205"/>
                </a:moveTo>
                <a:lnTo>
                  <a:pt x="314" y="205"/>
                </a:lnTo>
                <a:lnTo>
                  <a:pt x="314" y="239"/>
                </a:lnTo>
                <a:lnTo>
                  <a:pt x="291" y="239"/>
                </a:lnTo>
                <a:lnTo>
                  <a:pt x="291" y="205"/>
                </a:lnTo>
                <a:close/>
                <a:moveTo>
                  <a:pt x="321" y="205"/>
                </a:moveTo>
                <a:lnTo>
                  <a:pt x="344" y="205"/>
                </a:lnTo>
                <a:lnTo>
                  <a:pt x="344" y="239"/>
                </a:lnTo>
                <a:lnTo>
                  <a:pt x="321" y="239"/>
                </a:lnTo>
                <a:lnTo>
                  <a:pt x="321" y="205"/>
                </a:lnTo>
                <a:close/>
                <a:moveTo>
                  <a:pt x="61" y="247"/>
                </a:moveTo>
                <a:lnTo>
                  <a:pt x="83" y="247"/>
                </a:lnTo>
                <a:lnTo>
                  <a:pt x="83" y="279"/>
                </a:lnTo>
                <a:lnTo>
                  <a:pt x="61" y="279"/>
                </a:lnTo>
                <a:lnTo>
                  <a:pt x="61" y="247"/>
                </a:lnTo>
                <a:close/>
                <a:moveTo>
                  <a:pt x="91" y="247"/>
                </a:moveTo>
                <a:lnTo>
                  <a:pt x="114" y="247"/>
                </a:lnTo>
                <a:lnTo>
                  <a:pt x="114" y="279"/>
                </a:lnTo>
                <a:lnTo>
                  <a:pt x="91" y="279"/>
                </a:lnTo>
                <a:lnTo>
                  <a:pt x="91" y="247"/>
                </a:lnTo>
                <a:close/>
                <a:moveTo>
                  <a:pt x="61" y="205"/>
                </a:moveTo>
                <a:lnTo>
                  <a:pt x="83" y="205"/>
                </a:lnTo>
                <a:lnTo>
                  <a:pt x="83" y="239"/>
                </a:lnTo>
                <a:lnTo>
                  <a:pt x="61" y="239"/>
                </a:lnTo>
                <a:lnTo>
                  <a:pt x="61" y="205"/>
                </a:lnTo>
                <a:close/>
                <a:moveTo>
                  <a:pt x="91" y="205"/>
                </a:moveTo>
                <a:lnTo>
                  <a:pt x="114" y="205"/>
                </a:lnTo>
                <a:lnTo>
                  <a:pt x="114" y="239"/>
                </a:lnTo>
                <a:lnTo>
                  <a:pt x="91" y="239"/>
                </a:lnTo>
                <a:lnTo>
                  <a:pt x="91"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6" name="Freeform 40"/>
          <p:cNvSpPr>
            <a:spLocks noChangeArrowheads="1"/>
          </p:cNvSpPr>
          <p:nvPr/>
        </p:nvSpPr>
        <p:spPr bwMode="auto">
          <a:xfrm>
            <a:off x="2397125" y="1538288"/>
            <a:ext cx="841375" cy="839787"/>
          </a:xfrm>
          <a:custGeom>
            <a:avLst/>
            <a:gdLst>
              <a:gd name="T0" fmla="*/ 0 w 403"/>
              <a:gd name="T1" fmla="*/ 94006 h 402"/>
              <a:gd name="T2" fmla="*/ 96038 w 403"/>
              <a:gd name="T3" fmla="*/ 0 h 402"/>
              <a:gd name="T4" fmla="*/ 745337 w 403"/>
              <a:gd name="T5" fmla="*/ 0 h 402"/>
              <a:gd name="T6" fmla="*/ 841375 w 403"/>
              <a:gd name="T7" fmla="*/ 94006 h 402"/>
              <a:gd name="T8" fmla="*/ 841375 w 403"/>
              <a:gd name="T9" fmla="*/ 745781 h 402"/>
              <a:gd name="T10" fmla="*/ 745337 w 403"/>
              <a:gd name="T11" fmla="*/ 839787 h 402"/>
              <a:gd name="T12" fmla="*/ 96038 w 403"/>
              <a:gd name="T13" fmla="*/ 839787 h 402"/>
              <a:gd name="T14" fmla="*/ 0 w 403"/>
              <a:gd name="T15" fmla="*/ 745781 h 402"/>
              <a:gd name="T16" fmla="*/ 0 w 403"/>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2">
                <a:moveTo>
                  <a:pt x="0" y="45"/>
                </a:moveTo>
                <a:cubicBezTo>
                  <a:pt x="0" y="20"/>
                  <a:pt x="21" y="0"/>
                  <a:pt x="46" y="0"/>
                </a:cubicBezTo>
                <a:cubicBezTo>
                  <a:pt x="357" y="0"/>
                  <a:pt x="357" y="0"/>
                  <a:pt x="357" y="0"/>
                </a:cubicBezTo>
                <a:cubicBezTo>
                  <a:pt x="383" y="0"/>
                  <a:pt x="403" y="20"/>
                  <a:pt x="403" y="45"/>
                </a:cubicBezTo>
                <a:cubicBezTo>
                  <a:pt x="403" y="357"/>
                  <a:pt x="403" y="357"/>
                  <a:pt x="403" y="357"/>
                </a:cubicBezTo>
                <a:cubicBezTo>
                  <a:pt x="403" y="382"/>
                  <a:pt x="383" y="402"/>
                  <a:pt x="357" y="402"/>
                </a:cubicBezTo>
                <a:cubicBezTo>
                  <a:pt x="46" y="402"/>
                  <a:pt x="46" y="402"/>
                  <a:pt x="46" y="402"/>
                </a:cubicBezTo>
                <a:cubicBezTo>
                  <a:pt x="21"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7" name="Freeform 41"/>
          <p:cNvSpPr>
            <a:spLocks noEditPoints="1" noChangeArrowheads="1"/>
          </p:cNvSpPr>
          <p:nvPr/>
        </p:nvSpPr>
        <p:spPr bwMode="auto">
          <a:xfrm>
            <a:off x="2563813" y="1644650"/>
            <a:ext cx="508000" cy="625475"/>
          </a:xfrm>
          <a:custGeom>
            <a:avLst/>
            <a:gdLst>
              <a:gd name="T0" fmla="*/ 336576 w 243"/>
              <a:gd name="T1" fmla="*/ 43783 h 300"/>
              <a:gd name="T2" fmla="*/ 355391 w 243"/>
              <a:gd name="T3" fmla="*/ 68802 h 300"/>
              <a:gd name="T4" fmla="*/ 290584 w 243"/>
              <a:gd name="T5" fmla="*/ 85482 h 300"/>
              <a:gd name="T6" fmla="*/ 307309 w 243"/>
              <a:gd name="T7" fmla="*/ 43783 h 300"/>
              <a:gd name="T8" fmla="*/ 152609 w 243"/>
              <a:gd name="T9" fmla="*/ 145944 h 300"/>
              <a:gd name="T10" fmla="*/ 225778 w 243"/>
              <a:gd name="T11" fmla="*/ 93821 h 300"/>
              <a:gd name="T12" fmla="*/ 282222 w 243"/>
              <a:gd name="T13" fmla="*/ 93821 h 300"/>
              <a:gd name="T14" fmla="*/ 355391 w 243"/>
              <a:gd name="T15" fmla="*/ 145944 h 300"/>
              <a:gd name="T16" fmla="*/ 152609 w 243"/>
              <a:gd name="T17" fmla="*/ 62547 h 300"/>
              <a:gd name="T18" fmla="*/ 200691 w 243"/>
              <a:gd name="T19" fmla="*/ 43783 h 300"/>
              <a:gd name="T20" fmla="*/ 217416 w 243"/>
              <a:gd name="T21" fmla="*/ 85482 h 300"/>
              <a:gd name="T22" fmla="*/ 152609 w 243"/>
              <a:gd name="T23" fmla="*/ 68802 h 300"/>
              <a:gd name="T24" fmla="*/ 219506 w 243"/>
              <a:gd name="T25" fmla="*/ 47953 h 300"/>
              <a:gd name="T26" fmla="*/ 290584 w 243"/>
              <a:gd name="T27" fmla="*/ 47953 h 300"/>
              <a:gd name="T28" fmla="*/ 219506 w 243"/>
              <a:gd name="T29" fmla="*/ 47953 h 300"/>
              <a:gd name="T30" fmla="*/ 255045 w 243"/>
              <a:gd name="T31" fmla="*/ 0 h 300"/>
              <a:gd name="T32" fmla="*/ 255045 w 243"/>
              <a:gd name="T33" fmla="*/ 93821 h 300"/>
              <a:gd name="T34" fmla="*/ 229959 w 243"/>
              <a:gd name="T35" fmla="*/ 47953 h 300"/>
              <a:gd name="T36" fmla="*/ 280132 w 243"/>
              <a:gd name="T37" fmla="*/ 47953 h 300"/>
              <a:gd name="T38" fmla="*/ 229959 w 243"/>
              <a:gd name="T39" fmla="*/ 47953 h 300"/>
              <a:gd name="T40" fmla="*/ 248774 w 243"/>
              <a:gd name="T41" fmla="*/ 444087 h 300"/>
              <a:gd name="T42" fmla="*/ 160971 w 243"/>
              <a:gd name="T43" fmla="*/ 348181 h 300"/>
              <a:gd name="T44" fmla="*/ 190239 w 243"/>
              <a:gd name="T45" fmla="*/ 404474 h 300"/>
              <a:gd name="T46" fmla="*/ 347029 w 243"/>
              <a:gd name="T47" fmla="*/ 348181 h 300"/>
              <a:gd name="T48" fmla="*/ 259226 w 243"/>
              <a:gd name="T49" fmla="*/ 444087 h 300"/>
              <a:gd name="T50" fmla="*/ 311490 w 243"/>
              <a:gd name="T51" fmla="*/ 366945 h 300"/>
              <a:gd name="T52" fmla="*/ 265498 w 243"/>
              <a:gd name="T53" fmla="*/ 487870 h 300"/>
              <a:gd name="T54" fmla="*/ 242502 w 243"/>
              <a:gd name="T55" fmla="*/ 487870 h 300"/>
              <a:gd name="T56" fmla="*/ 255045 w 243"/>
              <a:gd name="T57" fmla="*/ 529569 h 300"/>
              <a:gd name="T58" fmla="*/ 255045 w 243"/>
              <a:gd name="T59" fmla="*/ 552503 h 300"/>
              <a:gd name="T60" fmla="*/ 255045 w 243"/>
              <a:gd name="T61" fmla="*/ 529569 h 300"/>
              <a:gd name="T62" fmla="*/ 242502 w 243"/>
              <a:gd name="T63" fmla="*/ 596286 h 300"/>
              <a:gd name="T64" fmla="*/ 265498 w 243"/>
              <a:gd name="T65" fmla="*/ 596286 h 300"/>
              <a:gd name="T66" fmla="*/ 290584 w 243"/>
              <a:gd name="T67" fmla="*/ 446172 h 300"/>
              <a:gd name="T68" fmla="*/ 342848 w 243"/>
              <a:gd name="T69" fmla="*/ 467021 h 300"/>
              <a:gd name="T70" fmla="*/ 290584 w 243"/>
              <a:gd name="T71" fmla="*/ 446172 h 300"/>
              <a:gd name="T72" fmla="*/ 422288 w 243"/>
              <a:gd name="T73" fmla="*/ 414898 h 300"/>
              <a:gd name="T74" fmla="*/ 395111 w 243"/>
              <a:gd name="T75" fmla="*/ 412813 h 300"/>
              <a:gd name="T76" fmla="*/ 390930 w 243"/>
              <a:gd name="T77" fmla="*/ 625475 h 300"/>
              <a:gd name="T78" fmla="*/ 119160 w 243"/>
              <a:gd name="T79" fmla="*/ 414898 h 300"/>
              <a:gd name="T80" fmla="*/ 89893 w 243"/>
              <a:gd name="T81" fmla="*/ 412813 h 300"/>
              <a:gd name="T82" fmla="*/ 87802 w 243"/>
              <a:gd name="T83" fmla="*/ 625475 h 300"/>
              <a:gd name="T84" fmla="*/ 0 w 243"/>
              <a:gd name="T85" fmla="*/ 400304 h 300"/>
              <a:gd name="T86" fmla="*/ 374206 w 243"/>
              <a:gd name="T87" fmla="*/ 264784 h 300"/>
              <a:gd name="T88" fmla="*/ 508000 w 243"/>
              <a:gd name="T89" fmla="*/ 625475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3" h="300">
                <a:moveTo>
                  <a:pt x="147" y="21"/>
                </a:moveTo>
                <a:cubicBezTo>
                  <a:pt x="161" y="21"/>
                  <a:pt x="161" y="21"/>
                  <a:pt x="161" y="21"/>
                </a:cubicBezTo>
                <a:cubicBezTo>
                  <a:pt x="166" y="21"/>
                  <a:pt x="170" y="25"/>
                  <a:pt x="170" y="30"/>
                </a:cubicBezTo>
                <a:cubicBezTo>
                  <a:pt x="170" y="33"/>
                  <a:pt x="170" y="33"/>
                  <a:pt x="170" y="33"/>
                </a:cubicBezTo>
                <a:cubicBezTo>
                  <a:pt x="170" y="37"/>
                  <a:pt x="166" y="41"/>
                  <a:pt x="161" y="41"/>
                </a:cubicBezTo>
                <a:cubicBezTo>
                  <a:pt x="139" y="41"/>
                  <a:pt x="139" y="41"/>
                  <a:pt x="139" y="41"/>
                </a:cubicBezTo>
                <a:cubicBezTo>
                  <a:pt x="144" y="37"/>
                  <a:pt x="147" y="30"/>
                  <a:pt x="147" y="23"/>
                </a:cubicBezTo>
                <a:cubicBezTo>
                  <a:pt x="147" y="21"/>
                  <a:pt x="147" y="21"/>
                  <a:pt x="147" y="21"/>
                </a:cubicBezTo>
                <a:close/>
                <a:moveTo>
                  <a:pt x="122" y="119"/>
                </a:moveTo>
                <a:cubicBezTo>
                  <a:pt x="95" y="119"/>
                  <a:pt x="73" y="97"/>
                  <a:pt x="73" y="70"/>
                </a:cubicBezTo>
                <a:cubicBezTo>
                  <a:pt x="73" y="61"/>
                  <a:pt x="76" y="52"/>
                  <a:pt x="80" y="45"/>
                </a:cubicBezTo>
                <a:cubicBezTo>
                  <a:pt x="108" y="45"/>
                  <a:pt x="108" y="45"/>
                  <a:pt x="108" y="45"/>
                </a:cubicBezTo>
                <a:cubicBezTo>
                  <a:pt x="112" y="47"/>
                  <a:pt x="117" y="48"/>
                  <a:pt x="122" y="48"/>
                </a:cubicBezTo>
                <a:cubicBezTo>
                  <a:pt x="127" y="48"/>
                  <a:pt x="131" y="47"/>
                  <a:pt x="135" y="45"/>
                </a:cubicBezTo>
                <a:cubicBezTo>
                  <a:pt x="163" y="45"/>
                  <a:pt x="163" y="45"/>
                  <a:pt x="163" y="45"/>
                </a:cubicBezTo>
                <a:cubicBezTo>
                  <a:pt x="168" y="52"/>
                  <a:pt x="170" y="61"/>
                  <a:pt x="170" y="70"/>
                </a:cubicBezTo>
                <a:cubicBezTo>
                  <a:pt x="170" y="97"/>
                  <a:pt x="148" y="119"/>
                  <a:pt x="122" y="119"/>
                </a:cubicBezTo>
                <a:close/>
                <a:moveTo>
                  <a:pt x="73" y="30"/>
                </a:moveTo>
                <a:cubicBezTo>
                  <a:pt x="73" y="25"/>
                  <a:pt x="77" y="21"/>
                  <a:pt x="82" y="21"/>
                </a:cubicBezTo>
                <a:cubicBezTo>
                  <a:pt x="96" y="21"/>
                  <a:pt x="96" y="21"/>
                  <a:pt x="96" y="21"/>
                </a:cubicBezTo>
                <a:cubicBezTo>
                  <a:pt x="96" y="23"/>
                  <a:pt x="96" y="23"/>
                  <a:pt x="96" y="23"/>
                </a:cubicBezTo>
                <a:cubicBezTo>
                  <a:pt x="96" y="30"/>
                  <a:pt x="99" y="37"/>
                  <a:pt x="104" y="41"/>
                </a:cubicBezTo>
                <a:cubicBezTo>
                  <a:pt x="82" y="41"/>
                  <a:pt x="82" y="41"/>
                  <a:pt x="82" y="41"/>
                </a:cubicBezTo>
                <a:cubicBezTo>
                  <a:pt x="77" y="41"/>
                  <a:pt x="73" y="37"/>
                  <a:pt x="73" y="33"/>
                </a:cubicBezTo>
                <a:cubicBezTo>
                  <a:pt x="73" y="30"/>
                  <a:pt x="73" y="30"/>
                  <a:pt x="73" y="30"/>
                </a:cubicBezTo>
                <a:close/>
                <a:moveTo>
                  <a:pt x="105" y="23"/>
                </a:moveTo>
                <a:cubicBezTo>
                  <a:pt x="105" y="32"/>
                  <a:pt x="112" y="40"/>
                  <a:pt x="122" y="40"/>
                </a:cubicBezTo>
                <a:cubicBezTo>
                  <a:pt x="131" y="40"/>
                  <a:pt x="139" y="32"/>
                  <a:pt x="139" y="23"/>
                </a:cubicBezTo>
                <a:cubicBezTo>
                  <a:pt x="139" y="13"/>
                  <a:pt x="131" y="6"/>
                  <a:pt x="122" y="6"/>
                </a:cubicBezTo>
                <a:cubicBezTo>
                  <a:pt x="112" y="6"/>
                  <a:pt x="105" y="13"/>
                  <a:pt x="105" y="23"/>
                </a:cubicBezTo>
                <a:close/>
                <a:moveTo>
                  <a:pt x="99" y="23"/>
                </a:moveTo>
                <a:cubicBezTo>
                  <a:pt x="99" y="10"/>
                  <a:pt x="109" y="0"/>
                  <a:pt x="122" y="0"/>
                </a:cubicBezTo>
                <a:cubicBezTo>
                  <a:pt x="134" y="0"/>
                  <a:pt x="144" y="10"/>
                  <a:pt x="144" y="23"/>
                </a:cubicBezTo>
                <a:cubicBezTo>
                  <a:pt x="144" y="35"/>
                  <a:pt x="134" y="45"/>
                  <a:pt x="122" y="45"/>
                </a:cubicBezTo>
                <a:cubicBezTo>
                  <a:pt x="109" y="45"/>
                  <a:pt x="99" y="35"/>
                  <a:pt x="99" y="23"/>
                </a:cubicBezTo>
                <a:close/>
                <a:moveTo>
                  <a:pt x="110" y="23"/>
                </a:moveTo>
                <a:cubicBezTo>
                  <a:pt x="110" y="16"/>
                  <a:pt x="115" y="11"/>
                  <a:pt x="122" y="11"/>
                </a:cubicBezTo>
                <a:cubicBezTo>
                  <a:pt x="128" y="11"/>
                  <a:pt x="134" y="16"/>
                  <a:pt x="134" y="23"/>
                </a:cubicBezTo>
                <a:cubicBezTo>
                  <a:pt x="134" y="29"/>
                  <a:pt x="128" y="35"/>
                  <a:pt x="122" y="35"/>
                </a:cubicBezTo>
                <a:cubicBezTo>
                  <a:pt x="115" y="35"/>
                  <a:pt x="110" y="29"/>
                  <a:pt x="110" y="23"/>
                </a:cubicBezTo>
                <a:close/>
                <a:moveTo>
                  <a:pt x="91" y="194"/>
                </a:moveTo>
                <a:cubicBezTo>
                  <a:pt x="119" y="213"/>
                  <a:pt x="119" y="213"/>
                  <a:pt x="119" y="213"/>
                </a:cubicBezTo>
                <a:cubicBezTo>
                  <a:pt x="90" y="131"/>
                  <a:pt x="90" y="131"/>
                  <a:pt x="90" y="131"/>
                </a:cubicBezTo>
                <a:cubicBezTo>
                  <a:pt x="77" y="167"/>
                  <a:pt x="77" y="167"/>
                  <a:pt x="77" y="167"/>
                </a:cubicBezTo>
                <a:cubicBezTo>
                  <a:pt x="95" y="176"/>
                  <a:pt x="95" y="176"/>
                  <a:pt x="95" y="176"/>
                </a:cubicBezTo>
                <a:cubicBezTo>
                  <a:pt x="91" y="194"/>
                  <a:pt x="91" y="194"/>
                  <a:pt x="91" y="194"/>
                </a:cubicBezTo>
                <a:close/>
                <a:moveTo>
                  <a:pt x="149" y="176"/>
                </a:moveTo>
                <a:cubicBezTo>
                  <a:pt x="166" y="167"/>
                  <a:pt x="166" y="167"/>
                  <a:pt x="166" y="167"/>
                </a:cubicBezTo>
                <a:cubicBezTo>
                  <a:pt x="154" y="131"/>
                  <a:pt x="154" y="131"/>
                  <a:pt x="154" y="131"/>
                </a:cubicBezTo>
                <a:cubicBezTo>
                  <a:pt x="124" y="213"/>
                  <a:pt x="124" y="213"/>
                  <a:pt x="124" y="213"/>
                </a:cubicBezTo>
                <a:cubicBezTo>
                  <a:pt x="153" y="194"/>
                  <a:pt x="153" y="194"/>
                  <a:pt x="153" y="194"/>
                </a:cubicBezTo>
                <a:cubicBezTo>
                  <a:pt x="149" y="176"/>
                  <a:pt x="149" y="176"/>
                  <a:pt x="149" y="176"/>
                </a:cubicBezTo>
                <a:close/>
                <a:moveTo>
                  <a:pt x="122" y="239"/>
                </a:moveTo>
                <a:cubicBezTo>
                  <a:pt x="125" y="239"/>
                  <a:pt x="127" y="237"/>
                  <a:pt x="127" y="234"/>
                </a:cubicBezTo>
                <a:cubicBezTo>
                  <a:pt x="127" y="231"/>
                  <a:pt x="125" y="228"/>
                  <a:pt x="122" y="228"/>
                </a:cubicBezTo>
                <a:cubicBezTo>
                  <a:pt x="119" y="228"/>
                  <a:pt x="116" y="231"/>
                  <a:pt x="116" y="234"/>
                </a:cubicBezTo>
                <a:cubicBezTo>
                  <a:pt x="116" y="237"/>
                  <a:pt x="119" y="239"/>
                  <a:pt x="122" y="239"/>
                </a:cubicBezTo>
                <a:close/>
                <a:moveTo>
                  <a:pt x="122" y="254"/>
                </a:moveTo>
                <a:cubicBezTo>
                  <a:pt x="119" y="254"/>
                  <a:pt x="116" y="257"/>
                  <a:pt x="116" y="260"/>
                </a:cubicBezTo>
                <a:cubicBezTo>
                  <a:pt x="116" y="263"/>
                  <a:pt x="119" y="265"/>
                  <a:pt x="122" y="265"/>
                </a:cubicBezTo>
                <a:cubicBezTo>
                  <a:pt x="125" y="265"/>
                  <a:pt x="127" y="263"/>
                  <a:pt x="127" y="260"/>
                </a:cubicBezTo>
                <a:cubicBezTo>
                  <a:pt x="127" y="257"/>
                  <a:pt x="125" y="254"/>
                  <a:pt x="122" y="254"/>
                </a:cubicBezTo>
                <a:close/>
                <a:moveTo>
                  <a:pt x="122" y="281"/>
                </a:moveTo>
                <a:cubicBezTo>
                  <a:pt x="119" y="281"/>
                  <a:pt x="116" y="283"/>
                  <a:pt x="116" y="286"/>
                </a:cubicBezTo>
                <a:cubicBezTo>
                  <a:pt x="116" y="289"/>
                  <a:pt x="119" y="291"/>
                  <a:pt x="122" y="291"/>
                </a:cubicBezTo>
                <a:cubicBezTo>
                  <a:pt x="125" y="291"/>
                  <a:pt x="127" y="289"/>
                  <a:pt x="127" y="286"/>
                </a:cubicBezTo>
                <a:cubicBezTo>
                  <a:pt x="127" y="283"/>
                  <a:pt x="125" y="281"/>
                  <a:pt x="122" y="281"/>
                </a:cubicBezTo>
                <a:close/>
                <a:moveTo>
                  <a:pt x="139" y="214"/>
                </a:moveTo>
                <a:cubicBezTo>
                  <a:pt x="139" y="224"/>
                  <a:pt x="139" y="224"/>
                  <a:pt x="139" y="224"/>
                </a:cubicBezTo>
                <a:cubicBezTo>
                  <a:pt x="164" y="224"/>
                  <a:pt x="164" y="224"/>
                  <a:pt x="164" y="224"/>
                </a:cubicBezTo>
                <a:cubicBezTo>
                  <a:pt x="164" y="214"/>
                  <a:pt x="164" y="214"/>
                  <a:pt x="164" y="214"/>
                </a:cubicBezTo>
                <a:cubicBezTo>
                  <a:pt x="139" y="214"/>
                  <a:pt x="139" y="214"/>
                  <a:pt x="139" y="214"/>
                </a:cubicBezTo>
                <a:close/>
                <a:moveTo>
                  <a:pt x="202" y="300"/>
                </a:moveTo>
                <a:cubicBezTo>
                  <a:pt x="202" y="199"/>
                  <a:pt x="202" y="199"/>
                  <a:pt x="202" y="199"/>
                </a:cubicBezTo>
                <a:cubicBezTo>
                  <a:pt x="202" y="198"/>
                  <a:pt x="201" y="198"/>
                  <a:pt x="200" y="198"/>
                </a:cubicBezTo>
                <a:cubicBezTo>
                  <a:pt x="189" y="198"/>
                  <a:pt x="189" y="198"/>
                  <a:pt x="189" y="198"/>
                </a:cubicBezTo>
                <a:cubicBezTo>
                  <a:pt x="188" y="198"/>
                  <a:pt x="187" y="198"/>
                  <a:pt x="187" y="199"/>
                </a:cubicBezTo>
                <a:cubicBezTo>
                  <a:pt x="187" y="300"/>
                  <a:pt x="187" y="300"/>
                  <a:pt x="187" y="300"/>
                </a:cubicBezTo>
                <a:cubicBezTo>
                  <a:pt x="57" y="300"/>
                  <a:pt x="57" y="300"/>
                  <a:pt x="57" y="300"/>
                </a:cubicBezTo>
                <a:cubicBezTo>
                  <a:pt x="57" y="199"/>
                  <a:pt x="57" y="199"/>
                  <a:pt x="57" y="199"/>
                </a:cubicBezTo>
                <a:cubicBezTo>
                  <a:pt x="57" y="198"/>
                  <a:pt x="56" y="198"/>
                  <a:pt x="55" y="198"/>
                </a:cubicBezTo>
                <a:cubicBezTo>
                  <a:pt x="43" y="198"/>
                  <a:pt x="43" y="198"/>
                  <a:pt x="43" y="198"/>
                </a:cubicBezTo>
                <a:cubicBezTo>
                  <a:pt x="42" y="198"/>
                  <a:pt x="42" y="198"/>
                  <a:pt x="42" y="199"/>
                </a:cubicBezTo>
                <a:cubicBezTo>
                  <a:pt x="42" y="300"/>
                  <a:pt x="42" y="300"/>
                  <a:pt x="42" y="300"/>
                </a:cubicBezTo>
                <a:cubicBezTo>
                  <a:pt x="0" y="300"/>
                  <a:pt x="0" y="300"/>
                  <a:pt x="0" y="300"/>
                </a:cubicBezTo>
                <a:cubicBezTo>
                  <a:pt x="0" y="192"/>
                  <a:pt x="0" y="192"/>
                  <a:pt x="0" y="192"/>
                </a:cubicBezTo>
                <a:cubicBezTo>
                  <a:pt x="0" y="156"/>
                  <a:pt x="28" y="127"/>
                  <a:pt x="64" y="127"/>
                </a:cubicBezTo>
                <a:cubicBezTo>
                  <a:pt x="179" y="127"/>
                  <a:pt x="179" y="127"/>
                  <a:pt x="179" y="127"/>
                </a:cubicBezTo>
                <a:cubicBezTo>
                  <a:pt x="218" y="127"/>
                  <a:pt x="243" y="160"/>
                  <a:pt x="243" y="193"/>
                </a:cubicBezTo>
                <a:cubicBezTo>
                  <a:pt x="243" y="300"/>
                  <a:pt x="243" y="300"/>
                  <a:pt x="243" y="300"/>
                </a:cubicBezTo>
                <a:cubicBezTo>
                  <a:pt x="202" y="300"/>
                  <a:pt x="202" y="300"/>
                  <a:pt x="202" y="3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8" name="Freeform 42"/>
          <p:cNvSpPr>
            <a:spLocks noChangeArrowheads="1"/>
          </p:cNvSpPr>
          <p:nvPr/>
        </p:nvSpPr>
        <p:spPr bwMode="auto">
          <a:xfrm>
            <a:off x="2397125" y="5214938"/>
            <a:ext cx="841375" cy="839787"/>
          </a:xfrm>
          <a:custGeom>
            <a:avLst/>
            <a:gdLst>
              <a:gd name="T0" fmla="*/ 0 w 403"/>
              <a:gd name="T1" fmla="*/ 94006 h 402"/>
              <a:gd name="T2" fmla="*/ 96038 w 403"/>
              <a:gd name="T3" fmla="*/ 0 h 402"/>
              <a:gd name="T4" fmla="*/ 745337 w 403"/>
              <a:gd name="T5" fmla="*/ 0 h 402"/>
              <a:gd name="T6" fmla="*/ 841375 w 403"/>
              <a:gd name="T7" fmla="*/ 94006 h 402"/>
              <a:gd name="T8" fmla="*/ 841375 w 403"/>
              <a:gd name="T9" fmla="*/ 745781 h 402"/>
              <a:gd name="T10" fmla="*/ 745337 w 403"/>
              <a:gd name="T11" fmla="*/ 839787 h 402"/>
              <a:gd name="T12" fmla="*/ 96038 w 403"/>
              <a:gd name="T13" fmla="*/ 839787 h 402"/>
              <a:gd name="T14" fmla="*/ 0 w 403"/>
              <a:gd name="T15" fmla="*/ 745781 h 402"/>
              <a:gd name="T16" fmla="*/ 0 w 403"/>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2">
                <a:moveTo>
                  <a:pt x="0" y="45"/>
                </a:moveTo>
                <a:cubicBezTo>
                  <a:pt x="0" y="20"/>
                  <a:pt x="21" y="0"/>
                  <a:pt x="46" y="0"/>
                </a:cubicBezTo>
                <a:cubicBezTo>
                  <a:pt x="357" y="0"/>
                  <a:pt x="357" y="0"/>
                  <a:pt x="357" y="0"/>
                </a:cubicBezTo>
                <a:cubicBezTo>
                  <a:pt x="383" y="0"/>
                  <a:pt x="403" y="20"/>
                  <a:pt x="403" y="45"/>
                </a:cubicBezTo>
                <a:cubicBezTo>
                  <a:pt x="403" y="357"/>
                  <a:pt x="403" y="357"/>
                  <a:pt x="403" y="357"/>
                </a:cubicBezTo>
                <a:cubicBezTo>
                  <a:pt x="403" y="382"/>
                  <a:pt x="383" y="402"/>
                  <a:pt x="357" y="402"/>
                </a:cubicBezTo>
                <a:cubicBezTo>
                  <a:pt x="46" y="402"/>
                  <a:pt x="46" y="402"/>
                  <a:pt x="46" y="402"/>
                </a:cubicBezTo>
                <a:cubicBezTo>
                  <a:pt x="21"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79" name="Freeform 43"/>
          <p:cNvSpPr>
            <a:spLocks noEditPoints="1" noChangeArrowheads="1"/>
          </p:cNvSpPr>
          <p:nvPr/>
        </p:nvSpPr>
        <p:spPr bwMode="auto">
          <a:xfrm>
            <a:off x="2490788" y="5265738"/>
            <a:ext cx="695325" cy="696912"/>
          </a:xfrm>
          <a:custGeom>
            <a:avLst/>
            <a:gdLst>
              <a:gd name="T0" fmla="*/ 306945 w 333"/>
              <a:gd name="T1" fmla="*/ 388101 h 334"/>
              <a:gd name="T2" fmla="*/ 325738 w 333"/>
              <a:gd name="T3" fmla="*/ 367235 h 334"/>
              <a:gd name="T4" fmla="*/ 39673 w 333"/>
              <a:gd name="T5" fmla="*/ 696912 h 334"/>
              <a:gd name="T6" fmla="*/ 273536 w 333"/>
              <a:gd name="T7" fmla="*/ 429832 h 334"/>
              <a:gd name="T8" fmla="*/ 10440 w 333"/>
              <a:gd name="T9" fmla="*/ 676046 h 334"/>
              <a:gd name="T10" fmla="*/ 315298 w 333"/>
              <a:gd name="T11" fmla="*/ 321331 h 334"/>
              <a:gd name="T12" fmla="*/ 394644 w 333"/>
              <a:gd name="T13" fmla="*/ 162752 h 334"/>
              <a:gd name="T14" fmla="*/ 384204 w 333"/>
              <a:gd name="T15" fmla="*/ 33385 h 334"/>
              <a:gd name="T16" fmla="*/ 505311 w 333"/>
              <a:gd name="T17" fmla="*/ 152319 h 334"/>
              <a:gd name="T18" fmla="*/ 367499 w 333"/>
              <a:gd name="T19" fmla="*/ 312984 h 334"/>
              <a:gd name="T20" fmla="*/ 39673 w 333"/>
              <a:gd name="T21" fmla="*/ 696912 h 334"/>
              <a:gd name="T22" fmla="*/ 499047 w 333"/>
              <a:gd name="T23" fmla="*/ 98068 h 334"/>
              <a:gd name="T24" fmla="*/ 492783 w 333"/>
              <a:gd name="T25" fmla="*/ 64683 h 334"/>
              <a:gd name="T26" fmla="*/ 490695 w 333"/>
              <a:gd name="T27" fmla="*/ 62597 h 334"/>
              <a:gd name="T28" fmla="*/ 488607 w 333"/>
              <a:gd name="T29" fmla="*/ 58424 h 334"/>
              <a:gd name="T30" fmla="*/ 486519 w 333"/>
              <a:gd name="T31" fmla="*/ 56337 h 334"/>
              <a:gd name="T32" fmla="*/ 482343 w 333"/>
              <a:gd name="T33" fmla="*/ 52164 h 334"/>
              <a:gd name="T34" fmla="*/ 480255 w 333"/>
              <a:gd name="T35" fmla="*/ 50078 h 334"/>
              <a:gd name="T36" fmla="*/ 478166 w 333"/>
              <a:gd name="T37" fmla="*/ 47991 h 334"/>
              <a:gd name="T38" fmla="*/ 409260 w 333"/>
              <a:gd name="T39" fmla="*/ 50078 h 334"/>
              <a:gd name="T40" fmla="*/ 405084 w 333"/>
              <a:gd name="T41" fmla="*/ 52164 h 334"/>
              <a:gd name="T42" fmla="*/ 405084 w 333"/>
              <a:gd name="T43" fmla="*/ 131453 h 334"/>
              <a:gd name="T44" fmla="*/ 484431 w 333"/>
              <a:gd name="T45" fmla="*/ 131453 h 334"/>
              <a:gd name="T46" fmla="*/ 486519 w 333"/>
              <a:gd name="T47" fmla="*/ 129367 h 334"/>
              <a:gd name="T48" fmla="*/ 492783 w 333"/>
              <a:gd name="T49" fmla="*/ 118934 h 334"/>
              <a:gd name="T50" fmla="*/ 547073 w 333"/>
              <a:gd name="T51" fmla="*/ 250388 h 334"/>
              <a:gd name="T52" fmla="*/ 601362 w 333"/>
              <a:gd name="T53" fmla="*/ 306725 h 334"/>
              <a:gd name="T54" fmla="*/ 657740 w 333"/>
              <a:gd name="T55" fmla="*/ 250388 h 334"/>
              <a:gd name="T56" fmla="*/ 563777 w 333"/>
              <a:gd name="T57" fmla="*/ 210743 h 334"/>
              <a:gd name="T58" fmla="*/ 388380 w 333"/>
              <a:gd name="T59" fmla="*/ 329677 h 334"/>
              <a:gd name="T60" fmla="*/ 542896 w 333"/>
              <a:gd name="T61" fmla="*/ 189877 h 334"/>
              <a:gd name="T62" fmla="*/ 661916 w 333"/>
              <a:gd name="T63" fmla="*/ 310898 h 334"/>
              <a:gd name="T64" fmla="*/ 534544 w 333"/>
              <a:gd name="T65" fmla="*/ 302552 h 334"/>
              <a:gd name="T66" fmla="*/ 394644 w 333"/>
              <a:gd name="T67" fmla="*/ 369322 h 3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33" h="334">
                <a:moveTo>
                  <a:pt x="147" y="176"/>
                </a:moveTo>
                <a:cubicBezTo>
                  <a:pt x="144" y="179"/>
                  <a:pt x="144" y="184"/>
                  <a:pt x="147" y="186"/>
                </a:cubicBezTo>
                <a:cubicBezTo>
                  <a:pt x="149" y="189"/>
                  <a:pt x="154" y="189"/>
                  <a:pt x="156" y="186"/>
                </a:cubicBezTo>
                <a:cubicBezTo>
                  <a:pt x="159" y="184"/>
                  <a:pt x="159" y="179"/>
                  <a:pt x="156" y="176"/>
                </a:cubicBezTo>
                <a:cubicBezTo>
                  <a:pt x="154" y="174"/>
                  <a:pt x="149" y="174"/>
                  <a:pt x="147" y="176"/>
                </a:cubicBezTo>
                <a:close/>
                <a:moveTo>
                  <a:pt x="19" y="334"/>
                </a:moveTo>
                <a:cubicBezTo>
                  <a:pt x="16" y="333"/>
                  <a:pt x="12" y="330"/>
                  <a:pt x="9" y="327"/>
                </a:cubicBezTo>
                <a:cubicBezTo>
                  <a:pt x="131" y="206"/>
                  <a:pt x="131" y="206"/>
                  <a:pt x="131" y="206"/>
                </a:cubicBezTo>
                <a:cubicBezTo>
                  <a:pt x="127" y="202"/>
                  <a:pt x="127" y="202"/>
                  <a:pt x="127" y="202"/>
                </a:cubicBezTo>
                <a:cubicBezTo>
                  <a:pt x="5" y="324"/>
                  <a:pt x="5" y="324"/>
                  <a:pt x="5" y="324"/>
                </a:cubicBezTo>
                <a:cubicBezTo>
                  <a:pt x="3" y="321"/>
                  <a:pt x="1" y="318"/>
                  <a:pt x="0" y="315"/>
                </a:cubicBezTo>
                <a:cubicBezTo>
                  <a:pt x="151" y="154"/>
                  <a:pt x="151" y="154"/>
                  <a:pt x="151" y="154"/>
                </a:cubicBezTo>
                <a:cubicBezTo>
                  <a:pt x="155" y="150"/>
                  <a:pt x="158" y="145"/>
                  <a:pt x="160" y="140"/>
                </a:cubicBezTo>
                <a:cubicBezTo>
                  <a:pt x="189" y="78"/>
                  <a:pt x="189" y="78"/>
                  <a:pt x="189" y="78"/>
                </a:cubicBezTo>
                <a:cubicBezTo>
                  <a:pt x="188" y="76"/>
                  <a:pt x="186" y="75"/>
                  <a:pt x="184" y="73"/>
                </a:cubicBezTo>
                <a:cubicBezTo>
                  <a:pt x="168" y="57"/>
                  <a:pt x="168" y="31"/>
                  <a:pt x="184" y="16"/>
                </a:cubicBezTo>
                <a:cubicBezTo>
                  <a:pt x="200" y="0"/>
                  <a:pt x="226" y="0"/>
                  <a:pt x="242" y="16"/>
                </a:cubicBezTo>
                <a:cubicBezTo>
                  <a:pt x="257" y="32"/>
                  <a:pt x="257" y="57"/>
                  <a:pt x="242" y="73"/>
                </a:cubicBezTo>
                <a:cubicBezTo>
                  <a:pt x="232" y="83"/>
                  <a:pt x="219" y="86"/>
                  <a:pt x="207" y="85"/>
                </a:cubicBezTo>
                <a:cubicBezTo>
                  <a:pt x="176" y="150"/>
                  <a:pt x="176" y="150"/>
                  <a:pt x="176" y="150"/>
                </a:cubicBezTo>
                <a:cubicBezTo>
                  <a:pt x="172" y="161"/>
                  <a:pt x="173" y="174"/>
                  <a:pt x="180" y="184"/>
                </a:cubicBezTo>
                <a:cubicBezTo>
                  <a:pt x="19" y="334"/>
                  <a:pt x="19" y="334"/>
                  <a:pt x="19" y="334"/>
                </a:cubicBezTo>
                <a:close/>
                <a:moveTo>
                  <a:pt x="236" y="57"/>
                </a:moveTo>
                <a:cubicBezTo>
                  <a:pt x="238" y="54"/>
                  <a:pt x="239" y="51"/>
                  <a:pt x="239" y="47"/>
                </a:cubicBezTo>
                <a:cubicBezTo>
                  <a:pt x="240" y="44"/>
                  <a:pt x="240" y="44"/>
                  <a:pt x="240" y="44"/>
                </a:cubicBezTo>
                <a:cubicBezTo>
                  <a:pt x="240" y="40"/>
                  <a:pt x="238" y="35"/>
                  <a:pt x="236" y="31"/>
                </a:cubicBezTo>
                <a:cubicBezTo>
                  <a:pt x="236" y="30"/>
                  <a:pt x="236" y="30"/>
                  <a:pt x="236" y="30"/>
                </a:cubicBezTo>
                <a:cubicBezTo>
                  <a:pt x="235" y="30"/>
                  <a:pt x="235" y="30"/>
                  <a:pt x="235" y="30"/>
                </a:cubicBezTo>
                <a:cubicBezTo>
                  <a:pt x="235" y="29"/>
                  <a:pt x="235" y="29"/>
                  <a:pt x="235" y="29"/>
                </a:cubicBezTo>
                <a:cubicBezTo>
                  <a:pt x="234" y="28"/>
                  <a:pt x="234" y="28"/>
                  <a:pt x="234" y="28"/>
                </a:cubicBezTo>
                <a:cubicBezTo>
                  <a:pt x="233" y="27"/>
                  <a:pt x="233" y="27"/>
                  <a:pt x="233" y="27"/>
                </a:cubicBezTo>
                <a:cubicBezTo>
                  <a:pt x="233" y="27"/>
                  <a:pt x="233" y="27"/>
                  <a:pt x="233" y="27"/>
                </a:cubicBezTo>
                <a:cubicBezTo>
                  <a:pt x="232" y="26"/>
                  <a:pt x="232" y="26"/>
                  <a:pt x="232" y="26"/>
                </a:cubicBezTo>
                <a:cubicBezTo>
                  <a:pt x="231" y="25"/>
                  <a:pt x="231" y="25"/>
                  <a:pt x="231" y="25"/>
                </a:cubicBezTo>
                <a:cubicBezTo>
                  <a:pt x="231" y="25"/>
                  <a:pt x="231" y="25"/>
                  <a:pt x="231" y="25"/>
                </a:cubicBezTo>
                <a:cubicBezTo>
                  <a:pt x="230" y="24"/>
                  <a:pt x="230" y="24"/>
                  <a:pt x="230" y="24"/>
                </a:cubicBezTo>
                <a:cubicBezTo>
                  <a:pt x="229" y="23"/>
                  <a:pt x="229" y="23"/>
                  <a:pt x="229" y="23"/>
                </a:cubicBezTo>
                <a:cubicBezTo>
                  <a:pt x="229" y="23"/>
                  <a:pt x="229" y="23"/>
                  <a:pt x="229" y="23"/>
                </a:cubicBezTo>
                <a:cubicBezTo>
                  <a:pt x="224" y="19"/>
                  <a:pt x="219" y="18"/>
                  <a:pt x="213" y="18"/>
                </a:cubicBezTo>
                <a:cubicBezTo>
                  <a:pt x="206" y="18"/>
                  <a:pt x="200" y="20"/>
                  <a:pt x="196" y="24"/>
                </a:cubicBezTo>
                <a:cubicBezTo>
                  <a:pt x="195" y="25"/>
                  <a:pt x="195" y="25"/>
                  <a:pt x="195" y="25"/>
                </a:cubicBezTo>
                <a:cubicBezTo>
                  <a:pt x="194" y="25"/>
                  <a:pt x="194" y="25"/>
                  <a:pt x="194" y="25"/>
                </a:cubicBezTo>
                <a:cubicBezTo>
                  <a:pt x="189" y="31"/>
                  <a:pt x="186" y="37"/>
                  <a:pt x="186" y="44"/>
                </a:cubicBezTo>
                <a:cubicBezTo>
                  <a:pt x="186" y="52"/>
                  <a:pt x="189" y="58"/>
                  <a:pt x="194" y="63"/>
                </a:cubicBezTo>
                <a:cubicBezTo>
                  <a:pt x="199" y="68"/>
                  <a:pt x="206" y="71"/>
                  <a:pt x="213" y="71"/>
                </a:cubicBezTo>
                <a:cubicBezTo>
                  <a:pt x="220" y="71"/>
                  <a:pt x="227" y="68"/>
                  <a:pt x="232" y="63"/>
                </a:cubicBezTo>
                <a:cubicBezTo>
                  <a:pt x="232" y="63"/>
                  <a:pt x="232" y="63"/>
                  <a:pt x="232" y="63"/>
                </a:cubicBezTo>
                <a:cubicBezTo>
                  <a:pt x="233" y="62"/>
                  <a:pt x="233" y="62"/>
                  <a:pt x="233" y="62"/>
                </a:cubicBezTo>
                <a:cubicBezTo>
                  <a:pt x="234" y="61"/>
                  <a:pt x="235" y="59"/>
                  <a:pt x="236" y="58"/>
                </a:cubicBezTo>
                <a:cubicBezTo>
                  <a:pt x="236" y="57"/>
                  <a:pt x="236" y="57"/>
                  <a:pt x="236" y="57"/>
                </a:cubicBezTo>
                <a:close/>
                <a:moveTo>
                  <a:pt x="270" y="101"/>
                </a:moveTo>
                <a:cubicBezTo>
                  <a:pt x="264" y="106"/>
                  <a:pt x="262" y="113"/>
                  <a:pt x="262" y="120"/>
                </a:cubicBezTo>
                <a:cubicBezTo>
                  <a:pt x="262" y="127"/>
                  <a:pt x="264" y="134"/>
                  <a:pt x="270" y="139"/>
                </a:cubicBezTo>
                <a:cubicBezTo>
                  <a:pt x="275" y="144"/>
                  <a:pt x="281" y="147"/>
                  <a:pt x="288" y="147"/>
                </a:cubicBezTo>
                <a:cubicBezTo>
                  <a:pt x="296" y="147"/>
                  <a:pt x="302" y="144"/>
                  <a:pt x="307" y="139"/>
                </a:cubicBezTo>
                <a:cubicBezTo>
                  <a:pt x="312" y="134"/>
                  <a:pt x="315" y="127"/>
                  <a:pt x="315" y="120"/>
                </a:cubicBezTo>
                <a:cubicBezTo>
                  <a:pt x="315" y="113"/>
                  <a:pt x="312" y="106"/>
                  <a:pt x="307" y="101"/>
                </a:cubicBezTo>
                <a:cubicBezTo>
                  <a:pt x="297" y="91"/>
                  <a:pt x="280" y="91"/>
                  <a:pt x="270" y="101"/>
                </a:cubicBezTo>
                <a:close/>
                <a:moveTo>
                  <a:pt x="185" y="164"/>
                </a:moveTo>
                <a:cubicBezTo>
                  <a:pt x="185" y="162"/>
                  <a:pt x="185" y="160"/>
                  <a:pt x="186" y="158"/>
                </a:cubicBezTo>
                <a:cubicBezTo>
                  <a:pt x="249" y="128"/>
                  <a:pt x="249" y="128"/>
                  <a:pt x="249" y="128"/>
                </a:cubicBezTo>
                <a:cubicBezTo>
                  <a:pt x="246" y="115"/>
                  <a:pt x="250" y="101"/>
                  <a:pt x="260" y="91"/>
                </a:cubicBezTo>
                <a:cubicBezTo>
                  <a:pt x="276" y="75"/>
                  <a:pt x="301" y="75"/>
                  <a:pt x="317" y="91"/>
                </a:cubicBezTo>
                <a:cubicBezTo>
                  <a:pt x="333" y="107"/>
                  <a:pt x="333" y="133"/>
                  <a:pt x="317" y="149"/>
                </a:cubicBezTo>
                <a:cubicBezTo>
                  <a:pt x="301" y="165"/>
                  <a:pt x="276" y="165"/>
                  <a:pt x="260" y="149"/>
                </a:cubicBezTo>
                <a:cubicBezTo>
                  <a:pt x="258" y="148"/>
                  <a:pt x="257" y="146"/>
                  <a:pt x="256" y="145"/>
                </a:cubicBezTo>
                <a:cubicBezTo>
                  <a:pt x="195" y="174"/>
                  <a:pt x="195" y="174"/>
                  <a:pt x="195" y="174"/>
                </a:cubicBezTo>
                <a:cubicBezTo>
                  <a:pt x="193" y="175"/>
                  <a:pt x="191" y="176"/>
                  <a:pt x="189" y="177"/>
                </a:cubicBezTo>
                <a:cubicBezTo>
                  <a:pt x="187" y="173"/>
                  <a:pt x="185" y="169"/>
                  <a:pt x="185"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0" name="Freeform 44"/>
          <p:cNvSpPr>
            <a:spLocks noChangeArrowheads="1"/>
          </p:cNvSpPr>
          <p:nvPr/>
        </p:nvSpPr>
        <p:spPr bwMode="auto">
          <a:xfrm>
            <a:off x="2397125" y="3378200"/>
            <a:ext cx="841375" cy="836613"/>
          </a:xfrm>
          <a:custGeom>
            <a:avLst/>
            <a:gdLst>
              <a:gd name="T0" fmla="*/ 0 w 403"/>
              <a:gd name="T1" fmla="*/ 93651 h 402"/>
              <a:gd name="T2" fmla="*/ 96038 w 403"/>
              <a:gd name="T3" fmla="*/ 0 h 402"/>
              <a:gd name="T4" fmla="*/ 745337 w 403"/>
              <a:gd name="T5" fmla="*/ 0 h 402"/>
              <a:gd name="T6" fmla="*/ 841375 w 403"/>
              <a:gd name="T7" fmla="*/ 93651 h 402"/>
              <a:gd name="T8" fmla="*/ 841375 w 403"/>
              <a:gd name="T9" fmla="*/ 742962 h 402"/>
              <a:gd name="T10" fmla="*/ 745337 w 403"/>
              <a:gd name="T11" fmla="*/ 836613 h 402"/>
              <a:gd name="T12" fmla="*/ 96038 w 403"/>
              <a:gd name="T13" fmla="*/ 836613 h 402"/>
              <a:gd name="T14" fmla="*/ 0 w 403"/>
              <a:gd name="T15" fmla="*/ 742962 h 402"/>
              <a:gd name="T16" fmla="*/ 0 w 403"/>
              <a:gd name="T17" fmla="*/ 93651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2">
                <a:moveTo>
                  <a:pt x="0" y="45"/>
                </a:moveTo>
                <a:cubicBezTo>
                  <a:pt x="0" y="20"/>
                  <a:pt x="21" y="0"/>
                  <a:pt x="46" y="0"/>
                </a:cubicBezTo>
                <a:cubicBezTo>
                  <a:pt x="357" y="0"/>
                  <a:pt x="357" y="0"/>
                  <a:pt x="357" y="0"/>
                </a:cubicBezTo>
                <a:cubicBezTo>
                  <a:pt x="383" y="0"/>
                  <a:pt x="403" y="20"/>
                  <a:pt x="403" y="45"/>
                </a:cubicBezTo>
                <a:cubicBezTo>
                  <a:pt x="403" y="357"/>
                  <a:pt x="403" y="357"/>
                  <a:pt x="403" y="357"/>
                </a:cubicBezTo>
                <a:cubicBezTo>
                  <a:pt x="403" y="382"/>
                  <a:pt x="383" y="402"/>
                  <a:pt x="357" y="402"/>
                </a:cubicBezTo>
                <a:cubicBezTo>
                  <a:pt x="46" y="402"/>
                  <a:pt x="46" y="402"/>
                  <a:pt x="46" y="402"/>
                </a:cubicBezTo>
                <a:cubicBezTo>
                  <a:pt x="21"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1" name="Freeform 45"/>
          <p:cNvSpPr>
            <a:spLocks noEditPoints="1" noChangeArrowheads="1"/>
          </p:cNvSpPr>
          <p:nvPr/>
        </p:nvSpPr>
        <p:spPr bwMode="auto">
          <a:xfrm>
            <a:off x="2470150" y="3451225"/>
            <a:ext cx="695325" cy="693738"/>
          </a:xfrm>
          <a:custGeom>
            <a:avLst/>
            <a:gdLst>
              <a:gd name="T0" fmla="*/ 371675 w 333"/>
              <a:gd name="T1" fmla="*/ 449992 h 333"/>
              <a:gd name="T2" fmla="*/ 407172 w 333"/>
              <a:gd name="T3" fmla="*/ 402076 h 333"/>
              <a:gd name="T4" fmla="*/ 350795 w 333"/>
              <a:gd name="T5" fmla="*/ 427076 h 333"/>
              <a:gd name="T6" fmla="*/ 380027 w 333"/>
              <a:gd name="T7" fmla="*/ 412493 h 333"/>
              <a:gd name="T8" fmla="*/ 350795 w 333"/>
              <a:gd name="T9" fmla="*/ 427076 h 333"/>
              <a:gd name="T10" fmla="*/ 342442 w 333"/>
              <a:gd name="T11" fmla="*/ 420826 h 333"/>
              <a:gd name="T12" fmla="*/ 359147 w 333"/>
              <a:gd name="T13" fmla="*/ 389577 h 333"/>
              <a:gd name="T14" fmla="*/ 321562 w 333"/>
              <a:gd name="T15" fmla="*/ 397910 h 333"/>
              <a:gd name="T16" fmla="*/ 350795 w 333"/>
              <a:gd name="T17" fmla="*/ 383327 h 333"/>
              <a:gd name="T18" fmla="*/ 321562 w 333"/>
              <a:gd name="T19" fmla="*/ 397910 h 333"/>
              <a:gd name="T20" fmla="*/ 313209 w 333"/>
              <a:gd name="T21" fmla="*/ 391660 h 333"/>
              <a:gd name="T22" fmla="*/ 329914 w 333"/>
              <a:gd name="T23" fmla="*/ 360410 h 333"/>
              <a:gd name="T24" fmla="*/ 292329 w 333"/>
              <a:gd name="T25" fmla="*/ 368744 h 333"/>
              <a:gd name="T26" fmla="*/ 340354 w 333"/>
              <a:gd name="T27" fmla="*/ 335411 h 333"/>
              <a:gd name="T28" fmla="*/ 292329 w 333"/>
              <a:gd name="T29" fmla="*/ 368744 h 333"/>
              <a:gd name="T30" fmla="*/ 283977 w 333"/>
              <a:gd name="T31" fmla="*/ 362494 h 333"/>
              <a:gd name="T32" fmla="*/ 300681 w 333"/>
              <a:gd name="T33" fmla="*/ 331244 h 333"/>
              <a:gd name="T34" fmla="*/ 263096 w 333"/>
              <a:gd name="T35" fmla="*/ 339577 h 333"/>
              <a:gd name="T36" fmla="*/ 292329 w 333"/>
              <a:gd name="T37" fmla="*/ 322911 h 333"/>
              <a:gd name="T38" fmla="*/ 263096 w 333"/>
              <a:gd name="T39" fmla="*/ 339577 h 333"/>
              <a:gd name="T40" fmla="*/ 254744 w 333"/>
              <a:gd name="T41" fmla="*/ 331244 h 333"/>
              <a:gd name="T42" fmla="*/ 271448 w 333"/>
              <a:gd name="T43" fmla="*/ 302078 h 333"/>
              <a:gd name="T44" fmla="*/ 233863 w 333"/>
              <a:gd name="T45" fmla="*/ 310411 h 333"/>
              <a:gd name="T46" fmla="*/ 263096 w 333"/>
              <a:gd name="T47" fmla="*/ 293745 h 333"/>
              <a:gd name="T48" fmla="*/ 233863 w 333"/>
              <a:gd name="T49" fmla="*/ 310411 h 333"/>
              <a:gd name="T50" fmla="*/ 225511 w 333"/>
              <a:gd name="T51" fmla="*/ 302078 h 333"/>
              <a:gd name="T52" fmla="*/ 258920 w 333"/>
              <a:gd name="T53" fmla="*/ 256246 h 333"/>
              <a:gd name="T54" fmla="*/ 204630 w 333"/>
              <a:gd name="T55" fmla="*/ 281245 h 333"/>
              <a:gd name="T56" fmla="*/ 233863 w 333"/>
              <a:gd name="T57" fmla="*/ 264579 h 333"/>
              <a:gd name="T58" fmla="*/ 204630 w 333"/>
              <a:gd name="T59" fmla="*/ 281245 h 333"/>
              <a:gd name="T60" fmla="*/ 196278 w 333"/>
              <a:gd name="T61" fmla="*/ 272912 h 333"/>
              <a:gd name="T62" fmla="*/ 212982 w 333"/>
              <a:gd name="T63" fmla="*/ 243746 h 333"/>
              <a:gd name="T64" fmla="*/ 175397 w 333"/>
              <a:gd name="T65" fmla="*/ 252079 h 333"/>
              <a:gd name="T66" fmla="*/ 204630 w 333"/>
              <a:gd name="T67" fmla="*/ 235413 h 333"/>
              <a:gd name="T68" fmla="*/ 175397 w 333"/>
              <a:gd name="T69" fmla="*/ 252079 h 333"/>
              <a:gd name="T70" fmla="*/ 167045 w 333"/>
              <a:gd name="T71" fmla="*/ 243746 h 333"/>
              <a:gd name="T72" fmla="*/ 183750 w 333"/>
              <a:gd name="T73" fmla="*/ 214580 h 333"/>
              <a:gd name="T74" fmla="*/ 146164 w 333"/>
              <a:gd name="T75" fmla="*/ 222913 h 333"/>
              <a:gd name="T76" fmla="*/ 192102 w 333"/>
              <a:gd name="T77" fmla="*/ 189580 h 333"/>
              <a:gd name="T78" fmla="*/ 146164 w 333"/>
              <a:gd name="T79" fmla="*/ 222913 h 333"/>
              <a:gd name="T80" fmla="*/ 123196 w 333"/>
              <a:gd name="T81" fmla="*/ 135414 h 333"/>
              <a:gd name="T82" fmla="*/ 229687 w 333"/>
              <a:gd name="T83" fmla="*/ 122915 h 333"/>
              <a:gd name="T84" fmla="*/ 382116 w 333"/>
              <a:gd name="T85" fmla="*/ 487492 h 333"/>
              <a:gd name="T86" fmla="*/ 4176 w 333"/>
              <a:gd name="T87" fmla="*/ 4167 h 333"/>
              <a:gd name="T88" fmla="*/ 85611 w 333"/>
              <a:gd name="T89" fmla="*/ 68749 h 333"/>
              <a:gd name="T90" fmla="*/ 141988 w 333"/>
              <a:gd name="T91" fmla="*/ 95832 h 333"/>
              <a:gd name="T92" fmla="*/ 110667 w 333"/>
              <a:gd name="T93" fmla="*/ 122915 h 333"/>
              <a:gd name="T94" fmla="*/ 68906 w 333"/>
              <a:gd name="T95" fmla="*/ 112498 h 333"/>
              <a:gd name="T96" fmla="*/ 8352 w 333"/>
              <a:gd name="T97" fmla="*/ 22916 h 333"/>
              <a:gd name="T98" fmla="*/ 382116 w 333"/>
              <a:gd name="T99" fmla="*/ 537491 h 333"/>
              <a:gd name="T100" fmla="*/ 509487 w 333"/>
              <a:gd name="T101" fmla="*/ 379160 h 333"/>
              <a:gd name="T102" fmla="*/ 542896 w 333"/>
              <a:gd name="T103" fmla="*/ 383327 h 333"/>
              <a:gd name="T104" fmla="*/ 415525 w 333"/>
              <a:gd name="T105" fmla="*/ 539574 h 333"/>
              <a:gd name="T106" fmla="*/ 382116 w 333"/>
              <a:gd name="T107" fmla="*/ 537491 h 333"/>
              <a:gd name="T108" fmla="*/ 503223 w 333"/>
              <a:gd name="T109" fmla="*/ 472908 h 333"/>
              <a:gd name="T110" fmla="*/ 653564 w 333"/>
              <a:gd name="T111" fmla="*/ 566657 h 333"/>
              <a:gd name="T112" fmla="*/ 686973 w 333"/>
              <a:gd name="T113" fmla="*/ 570823 h 333"/>
              <a:gd name="T114" fmla="*/ 603450 w 333"/>
              <a:gd name="T115" fmla="*/ 685405 h 333"/>
              <a:gd name="T116" fmla="*/ 570041 w 333"/>
              <a:gd name="T117" fmla="*/ 681238 h 333"/>
              <a:gd name="T118" fmla="*/ 597186 w 333"/>
              <a:gd name="T119" fmla="*/ 622906 h 3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3" h="333">
                <a:moveTo>
                  <a:pt x="175" y="213"/>
                </a:moveTo>
                <a:cubicBezTo>
                  <a:pt x="178" y="216"/>
                  <a:pt x="178" y="216"/>
                  <a:pt x="178" y="216"/>
                </a:cubicBezTo>
                <a:cubicBezTo>
                  <a:pt x="198" y="196"/>
                  <a:pt x="198" y="196"/>
                  <a:pt x="198" y="196"/>
                </a:cubicBezTo>
                <a:cubicBezTo>
                  <a:pt x="195" y="193"/>
                  <a:pt x="195" y="193"/>
                  <a:pt x="195" y="193"/>
                </a:cubicBezTo>
                <a:cubicBezTo>
                  <a:pt x="175" y="213"/>
                  <a:pt x="175" y="213"/>
                  <a:pt x="175" y="213"/>
                </a:cubicBezTo>
                <a:close/>
                <a:moveTo>
                  <a:pt x="168" y="205"/>
                </a:moveTo>
                <a:cubicBezTo>
                  <a:pt x="171" y="209"/>
                  <a:pt x="171" y="209"/>
                  <a:pt x="171" y="209"/>
                </a:cubicBezTo>
                <a:cubicBezTo>
                  <a:pt x="182" y="198"/>
                  <a:pt x="182" y="198"/>
                  <a:pt x="182" y="198"/>
                </a:cubicBezTo>
                <a:cubicBezTo>
                  <a:pt x="179" y="194"/>
                  <a:pt x="179" y="194"/>
                  <a:pt x="179" y="194"/>
                </a:cubicBezTo>
                <a:cubicBezTo>
                  <a:pt x="168" y="205"/>
                  <a:pt x="168" y="205"/>
                  <a:pt x="168" y="205"/>
                </a:cubicBezTo>
                <a:close/>
                <a:moveTo>
                  <a:pt x="161" y="198"/>
                </a:moveTo>
                <a:cubicBezTo>
                  <a:pt x="164" y="202"/>
                  <a:pt x="164" y="202"/>
                  <a:pt x="164" y="202"/>
                </a:cubicBezTo>
                <a:cubicBezTo>
                  <a:pt x="175" y="191"/>
                  <a:pt x="175" y="191"/>
                  <a:pt x="175" y="191"/>
                </a:cubicBezTo>
                <a:cubicBezTo>
                  <a:pt x="172" y="187"/>
                  <a:pt x="172" y="187"/>
                  <a:pt x="172" y="187"/>
                </a:cubicBezTo>
                <a:cubicBezTo>
                  <a:pt x="161" y="198"/>
                  <a:pt x="161" y="198"/>
                  <a:pt x="161" y="198"/>
                </a:cubicBezTo>
                <a:close/>
                <a:moveTo>
                  <a:pt x="154" y="191"/>
                </a:moveTo>
                <a:cubicBezTo>
                  <a:pt x="157" y="195"/>
                  <a:pt x="157" y="195"/>
                  <a:pt x="157" y="195"/>
                </a:cubicBezTo>
                <a:cubicBezTo>
                  <a:pt x="168" y="184"/>
                  <a:pt x="168" y="184"/>
                  <a:pt x="168" y="184"/>
                </a:cubicBezTo>
                <a:cubicBezTo>
                  <a:pt x="165" y="180"/>
                  <a:pt x="165" y="180"/>
                  <a:pt x="165" y="180"/>
                </a:cubicBezTo>
                <a:cubicBezTo>
                  <a:pt x="154" y="191"/>
                  <a:pt x="154" y="191"/>
                  <a:pt x="154" y="191"/>
                </a:cubicBezTo>
                <a:close/>
                <a:moveTo>
                  <a:pt x="147" y="184"/>
                </a:moveTo>
                <a:cubicBezTo>
                  <a:pt x="150" y="188"/>
                  <a:pt x="150" y="188"/>
                  <a:pt x="150" y="188"/>
                </a:cubicBezTo>
                <a:cubicBezTo>
                  <a:pt x="161" y="177"/>
                  <a:pt x="161" y="177"/>
                  <a:pt x="161" y="177"/>
                </a:cubicBezTo>
                <a:cubicBezTo>
                  <a:pt x="158" y="173"/>
                  <a:pt x="158" y="173"/>
                  <a:pt x="158" y="173"/>
                </a:cubicBezTo>
                <a:cubicBezTo>
                  <a:pt x="147" y="184"/>
                  <a:pt x="147" y="184"/>
                  <a:pt x="147" y="184"/>
                </a:cubicBezTo>
                <a:close/>
                <a:moveTo>
                  <a:pt x="140" y="177"/>
                </a:moveTo>
                <a:cubicBezTo>
                  <a:pt x="143" y="181"/>
                  <a:pt x="143" y="181"/>
                  <a:pt x="143" y="181"/>
                </a:cubicBezTo>
                <a:cubicBezTo>
                  <a:pt x="163" y="161"/>
                  <a:pt x="163" y="161"/>
                  <a:pt x="163" y="161"/>
                </a:cubicBezTo>
                <a:cubicBezTo>
                  <a:pt x="159" y="158"/>
                  <a:pt x="159" y="158"/>
                  <a:pt x="159" y="158"/>
                </a:cubicBezTo>
                <a:cubicBezTo>
                  <a:pt x="140" y="177"/>
                  <a:pt x="140" y="177"/>
                  <a:pt x="140" y="177"/>
                </a:cubicBezTo>
                <a:close/>
                <a:moveTo>
                  <a:pt x="133" y="170"/>
                </a:moveTo>
                <a:cubicBezTo>
                  <a:pt x="136" y="174"/>
                  <a:pt x="136" y="174"/>
                  <a:pt x="136" y="174"/>
                </a:cubicBezTo>
                <a:cubicBezTo>
                  <a:pt x="147" y="162"/>
                  <a:pt x="147" y="162"/>
                  <a:pt x="147" y="162"/>
                </a:cubicBezTo>
                <a:cubicBezTo>
                  <a:pt x="144" y="159"/>
                  <a:pt x="144" y="159"/>
                  <a:pt x="144" y="159"/>
                </a:cubicBezTo>
                <a:cubicBezTo>
                  <a:pt x="133" y="170"/>
                  <a:pt x="133" y="170"/>
                  <a:pt x="133" y="170"/>
                </a:cubicBezTo>
                <a:close/>
                <a:moveTo>
                  <a:pt x="126" y="163"/>
                </a:moveTo>
                <a:cubicBezTo>
                  <a:pt x="129" y="167"/>
                  <a:pt x="129" y="167"/>
                  <a:pt x="129" y="167"/>
                </a:cubicBezTo>
                <a:cubicBezTo>
                  <a:pt x="140" y="155"/>
                  <a:pt x="140" y="155"/>
                  <a:pt x="140" y="155"/>
                </a:cubicBezTo>
                <a:cubicBezTo>
                  <a:pt x="137" y="152"/>
                  <a:pt x="137" y="152"/>
                  <a:pt x="137" y="152"/>
                </a:cubicBezTo>
                <a:cubicBezTo>
                  <a:pt x="126" y="163"/>
                  <a:pt x="126" y="163"/>
                  <a:pt x="126" y="163"/>
                </a:cubicBezTo>
                <a:close/>
                <a:moveTo>
                  <a:pt x="119" y="156"/>
                </a:moveTo>
                <a:cubicBezTo>
                  <a:pt x="122" y="159"/>
                  <a:pt x="122" y="159"/>
                  <a:pt x="122" y="159"/>
                </a:cubicBezTo>
                <a:cubicBezTo>
                  <a:pt x="133" y="148"/>
                  <a:pt x="133" y="148"/>
                  <a:pt x="133" y="148"/>
                </a:cubicBezTo>
                <a:cubicBezTo>
                  <a:pt x="130" y="145"/>
                  <a:pt x="130" y="145"/>
                  <a:pt x="130" y="145"/>
                </a:cubicBezTo>
                <a:cubicBezTo>
                  <a:pt x="119" y="156"/>
                  <a:pt x="119" y="156"/>
                  <a:pt x="119" y="156"/>
                </a:cubicBezTo>
                <a:close/>
                <a:moveTo>
                  <a:pt x="112" y="149"/>
                </a:moveTo>
                <a:cubicBezTo>
                  <a:pt x="115" y="152"/>
                  <a:pt x="115" y="152"/>
                  <a:pt x="115" y="152"/>
                </a:cubicBezTo>
                <a:cubicBezTo>
                  <a:pt x="126" y="141"/>
                  <a:pt x="126" y="141"/>
                  <a:pt x="126" y="141"/>
                </a:cubicBezTo>
                <a:cubicBezTo>
                  <a:pt x="123" y="138"/>
                  <a:pt x="123" y="138"/>
                  <a:pt x="123" y="138"/>
                </a:cubicBezTo>
                <a:cubicBezTo>
                  <a:pt x="112" y="149"/>
                  <a:pt x="112" y="149"/>
                  <a:pt x="112" y="149"/>
                </a:cubicBezTo>
                <a:close/>
                <a:moveTo>
                  <a:pt x="105" y="142"/>
                </a:moveTo>
                <a:cubicBezTo>
                  <a:pt x="108" y="145"/>
                  <a:pt x="108" y="145"/>
                  <a:pt x="108" y="145"/>
                </a:cubicBezTo>
                <a:cubicBezTo>
                  <a:pt x="128" y="126"/>
                  <a:pt x="128" y="126"/>
                  <a:pt x="128" y="126"/>
                </a:cubicBezTo>
                <a:cubicBezTo>
                  <a:pt x="124" y="123"/>
                  <a:pt x="124" y="123"/>
                  <a:pt x="124" y="123"/>
                </a:cubicBezTo>
                <a:cubicBezTo>
                  <a:pt x="105" y="142"/>
                  <a:pt x="105" y="142"/>
                  <a:pt x="105" y="142"/>
                </a:cubicBezTo>
                <a:close/>
                <a:moveTo>
                  <a:pt x="98" y="135"/>
                </a:moveTo>
                <a:cubicBezTo>
                  <a:pt x="101" y="138"/>
                  <a:pt x="101" y="138"/>
                  <a:pt x="101" y="138"/>
                </a:cubicBezTo>
                <a:cubicBezTo>
                  <a:pt x="112" y="127"/>
                  <a:pt x="112" y="127"/>
                  <a:pt x="112" y="127"/>
                </a:cubicBezTo>
                <a:cubicBezTo>
                  <a:pt x="109" y="124"/>
                  <a:pt x="109" y="124"/>
                  <a:pt x="109" y="124"/>
                </a:cubicBezTo>
                <a:cubicBezTo>
                  <a:pt x="98" y="135"/>
                  <a:pt x="98" y="135"/>
                  <a:pt x="98" y="135"/>
                </a:cubicBezTo>
                <a:close/>
                <a:moveTo>
                  <a:pt x="91" y="128"/>
                </a:moveTo>
                <a:cubicBezTo>
                  <a:pt x="94" y="131"/>
                  <a:pt x="94" y="131"/>
                  <a:pt x="94" y="131"/>
                </a:cubicBezTo>
                <a:cubicBezTo>
                  <a:pt x="105" y="120"/>
                  <a:pt x="105" y="120"/>
                  <a:pt x="105" y="120"/>
                </a:cubicBezTo>
                <a:cubicBezTo>
                  <a:pt x="102" y="117"/>
                  <a:pt x="102" y="117"/>
                  <a:pt x="102" y="117"/>
                </a:cubicBezTo>
                <a:cubicBezTo>
                  <a:pt x="91" y="128"/>
                  <a:pt x="91" y="128"/>
                  <a:pt x="91" y="128"/>
                </a:cubicBezTo>
                <a:close/>
                <a:moveTo>
                  <a:pt x="84" y="121"/>
                </a:moveTo>
                <a:cubicBezTo>
                  <a:pt x="87" y="124"/>
                  <a:pt x="87" y="124"/>
                  <a:pt x="87" y="124"/>
                </a:cubicBezTo>
                <a:cubicBezTo>
                  <a:pt x="98" y="113"/>
                  <a:pt x="98" y="113"/>
                  <a:pt x="98" y="113"/>
                </a:cubicBezTo>
                <a:cubicBezTo>
                  <a:pt x="95" y="110"/>
                  <a:pt x="95" y="110"/>
                  <a:pt x="95" y="110"/>
                </a:cubicBezTo>
                <a:cubicBezTo>
                  <a:pt x="84" y="121"/>
                  <a:pt x="84" y="121"/>
                  <a:pt x="84" y="121"/>
                </a:cubicBezTo>
                <a:close/>
                <a:moveTo>
                  <a:pt x="77" y="114"/>
                </a:moveTo>
                <a:cubicBezTo>
                  <a:pt x="80" y="117"/>
                  <a:pt x="80" y="117"/>
                  <a:pt x="80" y="117"/>
                </a:cubicBezTo>
                <a:cubicBezTo>
                  <a:pt x="91" y="106"/>
                  <a:pt x="91" y="106"/>
                  <a:pt x="91" y="106"/>
                </a:cubicBezTo>
                <a:cubicBezTo>
                  <a:pt x="88" y="103"/>
                  <a:pt x="88" y="103"/>
                  <a:pt x="88" y="103"/>
                </a:cubicBezTo>
                <a:cubicBezTo>
                  <a:pt x="77" y="114"/>
                  <a:pt x="77" y="114"/>
                  <a:pt x="77" y="114"/>
                </a:cubicBezTo>
                <a:close/>
                <a:moveTo>
                  <a:pt x="70" y="107"/>
                </a:moveTo>
                <a:cubicBezTo>
                  <a:pt x="73" y="110"/>
                  <a:pt x="73" y="110"/>
                  <a:pt x="73" y="110"/>
                </a:cubicBezTo>
                <a:cubicBezTo>
                  <a:pt x="92" y="91"/>
                  <a:pt x="92" y="91"/>
                  <a:pt x="92" y="91"/>
                </a:cubicBezTo>
                <a:cubicBezTo>
                  <a:pt x="89" y="88"/>
                  <a:pt x="89" y="88"/>
                  <a:pt x="89" y="88"/>
                </a:cubicBezTo>
                <a:cubicBezTo>
                  <a:pt x="70" y="107"/>
                  <a:pt x="70" y="107"/>
                  <a:pt x="70" y="107"/>
                </a:cubicBezTo>
                <a:close/>
                <a:moveTo>
                  <a:pt x="59" y="110"/>
                </a:moveTo>
                <a:cubicBezTo>
                  <a:pt x="47" y="97"/>
                  <a:pt x="47" y="77"/>
                  <a:pt x="59" y="65"/>
                </a:cubicBezTo>
                <a:cubicBezTo>
                  <a:pt x="66" y="59"/>
                  <a:pt x="66" y="59"/>
                  <a:pt x="66" y="59"/>
                </a:cubicBezTo>
                <a:cubicBezTo>
                  <a:pt x="78" y="46"/>
                  <a:pt x="98" y="46"/>
                  <a:pt x="110" y="59"/>
                </a:cubicBezTo>
                <a:cubicBezTo>
                  <a:pt x="234" y="183"/>
                  <a:pt x="234" y="183"/>
                  <a:pt x="234" y="183"/>
                </a:cubicBezTo>
                <a:cubicBezTo>
                  <a:pt x="183" y="234"/>
                  <a:pt x="183" y="234"/>
                  <a:pt x="183" y="234"/>
                </a:cubicBezTo>
                <a:cubicBezTo>
                  <a:pt x="59" y="110"/>
                  <a:pt x="59" y="110"/>
                  <a:pt x="59" y="110"/>
                </a:cubicBezTo>
                <a:close/>
                <a:moveTo>
                  <a:pt x="2" y="2"/>
                </a:moveTo>
                <a:cubicBezTo>
                  <a:pt x="5" y="0"/>
                  <a:pt x="9" y="0"/>
                  <a:pt x="12" y="3"/>
                </a:cubicBezTo>
                <a:cubicBezTo>
                  <a:pt x="41" y="33"/>
                  <a:pt x="41" y="33"/>
                  <a:pt x="41" y="33"/>
                </a:cubicBezTo>
                <a:cubicBezTo>
                  <a:pt x="45" y="29"/>
                  <a:pt x="51" y="29"/>
                  <a:pt x="55" y="33"/>
                </a:cubicBezTo>
                <a:cubicBezTo>
                  <a:pt x="68" y="46"/>
                  <a:pt x="68" y="46"/>
                  <a:pt x="68" y="46"/>
                </a:cubicBezTo>
                <a:cubicBezTo>
                  <a:pt x="65" y="48"/>
                  <a:pt x="62" y="50"/>
                  <a:pt x="60" y="53"/>
                </a:cubicBezTo>
                <a:cubicBezTo>
                  <a:pt x="53" y="59"/>
                  <a:pt x="53" y="59"/>
                  <a:pt x="53" y="59"/>
                </a:cubicBezTo>
                <a:cubicBezTo>
                  <a:pt x="51" y="62"/>
                  <a:pt x="49" y="65"/>
                  <a:pt x="47" y="68"/>
                </a:cubicBezTo>
                <a:cubicBezTo>
                  <a:pt x="33" y="54"/>
                  <a:pt x="33" y="54"/>
                  <a:pt x="33" y="54"/>
                </a:cubicBezTo>
                <a:cubicBezTo>
                  <a:pt x="30" y="50"/>
                  <a:pt x="30" y="44"/>
                  <a:pt x="33" y="41"/>
                </a:cubicBezTo>
                <a:cubicBezTo>
                  <a:pt x="4" y="11"/>
                  <a:pt x="4" y="11"/>
                  <a:pt x="4" y="11"/>
                </a:cubicBezTo>
                <a:cubicBezTo>
                  <a:pt x="1" y="8"/>
                  <a:pt x="0" y="4"/>
                  <a:pt x="2" y="2"/>
                </a:cubicBezTo>
                <a:close/>
                <a:moveTo>
                  <a:pt x="183" y="258"/>
                </a:moveTo>
                <a:cubicBezTo>
                  <a:pt x="179" y="254"/>
                  <a:pt x="179" y="248"/>
                  <a:pt x="183" y="243"/>
                </a:cubicBezTo>
                <a:cubicBezTo>
                  <a:pt x="244" y="182"/>
                  <a:pt x="244" y="182"/>
                  <a:pt x="244" y="182"/>
                </a:cubicBezTo>
                <a:cubicBezTo>
                  <a:pt x="248" y="178"/>
                  <a:pt x="255" y="178"/>
                  <a:pt x="259" y="182"/>
                </a:cubicBezTo>
                <a:cubicBezTo>
                  <a:pt x="260" y="184"/>
                  <a:pt x="260" y="184"/>
                  <a:pt x="260" y="184"/>
                </a:cubicBezTo>
                <a:cubicBezTo>
                  <a:pt x="264" y="188"/>
                  <a:pt x="264" y="194"/>
                  <a:pt x="260" y="198"/>
                </a:cubicBezTo>
                <a:cubicBezTo>
                  <a:pt x="199" y="259"/>
                  <a:pt x="199" y="259"/>
                  <a:pt x="199" y="259"/>
                </a:cubicBezTo>
                <a:cubicBezTo>
                  <a:pt x="195" y="264"/>
                  <a:pt x="188" y="264"/>
                  <a:pt x="184" y="259"/>
                </a:cubicBezTo>
                <a:cubicBezTo>
                  <a:pt x="183" y="258"/>
                  <a:pt x="183" y="258"/>
                  <a:pt x="183" y="258"/>
                </a:cubicBezTo>
                <a:close/>
                <a:moveTo>
                  <a:pt x="228" y="240"/>
                </a:moveTo>
                <a:cubicBezTo>
                  <a:pt x="241" y="227"/>
                  <a:pt x="241" y="227"/>
                  <a:pt x="241" y="227"/>
                </a:cubicBezTo>
                <a:cubicBezTo>
                  <a:pt x="300" y="286"/>
                  <a:pt x="300" y="286"/>
                  <a:pt x="300" y="286"/>
                </a:cubicBezTo>
                <a:cubicBezTo>
                  <a:pt x="313" y="272"/>
                  <a:pt x="313" y="272"/>
                  <a:pt x="313" y="272"/>
                </a:cubicBezTo>
                <a:cubicBezTo>
                  <a:pt x="317" y="268"/>
                  <a:pt x="324" y="268"/>
                  <a:pt x="328" y="272"/>
                </a:cubicBezTo>
                <a:cubicBezTo>
                  <a:pt x="329" y="274"/>
                  <a:pt x="329" y="274"/>
                  <a:pt x="329" y="274"/>
                </a:cubicBezTo>
                <a:cubicBezTo>
                  <a:pt x="333" y="278"/>
                  <a:pt x="333" y="284"/>
                  <a:pt x="329" y="288"/>
                </a:cubicBezTo>
                <a:cubicBezTo>
                  <a:pt x="289" y="329"/>
                  <a:pt x="289" y="329"/>
                  <a:pt x="289" y="329"/>
                </a:cubicBezTo>
                <a:cubicBezTo>
                  <a:pt x="285" y="333"/>
                  <a:pt x="278" y="333"/>
                  <a:pt x="274" y="329"/>
                </a:cubicBezTo>
                <a:cubicBezTo>
                  <a:pt x="273" y="327"/>
                  <a:pt x="273" y="327"/>
                  <a:pt x="273" y="327"/>
                </a:cubicBezTo>
                <a:cubicBezTo>
                  <a:pt x="269" y="323"/>
                  <a:pt x="269" y="317"/>
                  <a:pt x="273" y="313"/>
                </a:cubicBezTo>
                <a:cubicBezTo>
                  <a:pt x="286" y="299"/>
                  <a:pt x="286" y="299"/>
                  <a:pt x="286" y="299"/>
                </a:cubicBezTo>
                <a:cubicBezTo>
                  <a:pt x="228" y="240"/>
                  <a:pt x="228" y="240"/>
                  <a:pt x="228" y="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2" name="Freeform 46"/>
          <p:cNvSpPr>
            <a:spLocks noChangeArrowheads="1"/>
          </p:cNvSpPr>
          <p:nvPr/>
        </p:nvSpPr>
        <p:spPr bwMode="auto">
          <a:xfrm>
            <a:off x="5154613" y="4295775"/>
            <a:ext cx="839787" cy="841375"/>
          </a:xfrm>
          <a:custGeom>
            <a:avLst/>
            <a:gdLst>
              <a:gd name="T0" fmla="*/ 0 w 402"/>
              <a:gd name="T1" fmla="*/ 96038 h 403"/>
              <a:gd name="T2" fmla="*/ 94006 w 402"/>
              <a:gd name="T3" fmla="*/ 0 h 403"/>
              <a:gd name="T4" fmla="*/ 745781 w 402"/>
              <a:gd name="T5" fmla="*/ 0 h 403"/>
              <a:gd name="T6" fmla="*/ 839787 w 402"/>
              <a:gd name="T7" fmla="*/ 96038 h 403"/>
              <a:gd name="T8" fmla="*/ 839787 w 402"/>
              <a:gd name="T9" fmla="*/ 745337 h 403"/>
              <a:gd name="T10" fmla="*/ 745781 w 402"/>
              <a:gd name="T11" fmla="*/ 841375 h 403"/>
              <a:gd name="T12" fmla="*/ 94006 w 402"/>
              <a:gd name="T13" fmla="*/ 841375 h 403"/>
              <a:gd name="T14" fmla="*/ 0 w 402"/>
              <a:gd name="T15" fmla="*/ 745337 h 403"/>
              <a:gd name="T16" fmla="*/ 0 w 402"/>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3">
                <a:moveTo>
                  <a:pt x="0" y="46"/>
                </a:moveTo>
                <a:cubicBezTo>
                  <a:pt x="0" y="21"/>
                  <a:pt x="20" y="0"/>
                  <a:pt x="45" y="0"/>
                </a:cubicBezTo>
                <a:cubicBezTo>
                  <a:pt x="357" y="0"/>
                  <a:pt x="357" y="0"/>
                  <a:pt x="357" y="0"/>
                </a:cubicBezTo>
                <a:cubicBezTo>
                  <a:pt x="382" y="0"/>
                  <a:pt x="402" y="21"/>
                  <a:pt x="402" y="46"/>
                </a:cubicBezTo>
                <a:cubicBezTo>
                  <a:pt x="402" y="357"/>
                  <a:pt x="402" y="357"/>
                  <a:pt x="402" y="357"/>
                </a:cubicBezTo>
                <a:cubicBezTo>
                  <a:pt x="402" y="382"/>
                  <a:pt x="382" y="403"/>
                  <a:pt x="357" y="403"/>
                </a:cubicBezTo>
                <a:cubicBezTo>
                  <a:pt x="45" y="403"/>
                  <a:pt x="45" y="403"/>
                  <a:pt x="45" y="403"/>
                </a:cubicBezTo>
                <a:cubicBezTo>
                  <a:pt x="20" y="403"/>
                  <a:pt x="0" y="382"/>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3" name="Freeform 47"/>
          <p:cNvSpPr>
            <a:spLocks noEditPoints="1" noChangeArrowheads="1"/>
          </p:cNvSpPr>
          <p:nvPr/>
        </p:nvSpPr>
        <p:spPr bwMode="auto">
          <a:xfrm>
            <a:off x="5230813" y="4364038"/>
            <a:ext cx="695325" cy="696912"/>
          </a:xfrm>
          <a:custGeom>
            <a:avLst/>
            <a:gdLst>
              <a:gd name="T0" fmla="*/ 271448 w 333"/>
              <a:gd name="T1" fmla="*/ 434005 h 334"/>
              <a:gd name="T2" fmla="*/ 302769 w 333"/>
              <a:gd name="T3" fmla="*/ 429832 h 334"/>
              <a:gd name="T4" fmla="*/ 296505 w 333"/>
              <a:gd name="T5" fmla="*/ 406880 h 334"/>
              <a:gd name="T6" fmla="*/ 327826 w 333"/>
              <a:gd name="T7" fmla="*/ 404793 h 334"/>
              <a:gd name="T8" fmla="*/ 323650 w 333"/>
              <a:gd name="T9" fmla="*/ 381841 h 334"/>
              <a:gd name="T10" fmla="*/ 354971 w 333"/>
              <a:gd name="T11" fmla="*/ 377668 h 334"/>
              <a:gd name="T12" fmla="*/ 348707 w 333"/>
              <a:gd name="T13" fmla="*/ 354716 h 334"/>
              <a:gd name="T14" fmla="*/ 380027 w 333"/>
              <a:gd name="T15" fmla="*/ 352629 h 334"/>
              <a:gd name="T16" fmla="*/ 375851 w 333"/>
              <a:gd name="T17" fmla="*/ 329677 h 334"/>
              <a:gd name="T18" fmla="*/ 407172 w 333"/>
              <a:gd name="T19" fmla="*/ 325504 h 334"/>
              <a:gd name="T20" fmla="*/ 377939 w 333"/>
              <a:gd name="T21" fmla="*/ 281686 h 334"/>
              <a:gd name="T22" fmla="*/ 384204 w 333"/>
              <a:gd name="T23" fmla="*/ 302552 h 334"/>
              <a:gd name="T24" fmla="*/ 352883 w 333"/>
              <a:gd name="T25" fmla="*/ 306725 h 334"/>
              <a:gd name="T26" fmla="*/ 359147 w 333"/>
              <a:gd name="T27" fmla="*/ 329677 h 334"/>
              <a:gd name="T28" fmla="*/ 325738 w 333"/>
              <a:gd name="T29" fmla="*/ 333850 h 334"/>
              <a:gd name="T30" fmla="*/ 332002 w 333"/>
              <a:gd name="T31" fmla="*/ 354716 h 334"/>
              <a:gd name="T32" fmla="*/ 300681 w 333"/>
              <a:gd name="T33" fmla="*/ 358889 h 334"/>
              <a:gd name="T34" fmla="*/ 306945 w 333"/>
              <a:gd name="T35" fmla="*/ 381841 h 334"/>
              <a:gd name="T36" fmla="*/ 273536 w 333"/>
              <a:gd name="T37" fmla="*/ 383928 h 334"/>
              <a:gd name="T38" fmla="*/ 279800 w 333"/>
              <a:gd name="T39" fmla="*/ 406880 h 334"/>
              <a:gd name="T40" fmla="*/ 248480 w 333"/>
              <a:gd name="T41" fmla="*/ 411053 h 334"/>
              <a:gd name="T42" fmla="*/ 254744 w 333"/>
              <a:gd name="T43" fmla="*/ 434005 h 334"/>
              <a:gd name="T44" fmla="*/ 221335 w 333"/>
              <a:gd name="T45" fmla="*/ 436092 h 334"/>
              <a:gd name="T46" fmla="*/ 250568 w 333"/>
              <a:gd name="T47" fmla="*/ 481996 h 334"/>
              <a:gd name="T48" fmla="*/ 244303 w 333"/>
              <a:gd name="T49" fmla="*/ 459044 h 334"/>
              <a:gd name="T50" fmla="*/ 277712 w 333"/>
              <a:gd name="T51" fmla="*/ 456957 h 334"/>
              <a:gd name="T52" fmla="*/ 123196 w 333"/>
              <a:gd name="T53" fmla="*/ 511208 h 334"/>
              <a:gd name="T54" fmla="*/ 511575 w 333"/>
              <a:gd name="T55" fmla="*/ 37558 h 334"/>
              <a:gd name="T56" fmla="*/ 659828 w 333"/>
              <a:gd name="T57" fmla="*/ 52164 h 334"/>
              <a:gd name="T58" fmla="*/ 425965 w 333"/>
              <a:gd name="T59" fmla="*/ 419399 h 334"/>
              <a:gd name="T60" fmla="*/ 123196 w 333"/>
              <a:gd name="T61" fmla="*/ 511208 h 334"/>
              <a:gd name="T62" fmla="*/ 480255 w 333"/>
              <a:gd name="T63" fmla="*/ 254561 h 334"/>
              <a:gd name="T64" fmla="*/ 503223 w 333"/>
              <a:gd name="T65" fmla="*/ 229522 h 334"/>
              <a:gd name="T66" fmla="*/ 442669 w 333"/>
              <a:gd name="T67" fmla="*/ 191964 h 334"/>
              <a:gd name="T68" fmla="*/ 465638 w 333"/>
              <a:gd name="T69" fmla="*/ 217003 h 334"/>
              <a:gd name="T70" fmla="*/ 442669 w 333"/>
              <a:gd name="T71" fmla="*/ 191964 h 334"/>
              <a:gd name="T72" fmla="*/ 473990 w 333"/>
              <a:gd name="T73" fmla="*/ 116848 h 334"/>
              <a:gd name="T74" fmla="*/ 549161 w 333"/>
              <a:gd name="T75" fmla="*/ 223262 h 334"/>
              <a:gd name="T76" fmla="*/ 597186 w 333"/>
              <a:gd name="T77" fmla="*/ 204483 h 334"/>
              <a:gd name="T78" fmla="*/ 522016 w 333"/>
              <a:gd name="T79" fmla="*/ 98068 h 334"/>
              <a:gd name="T80" fmla="*/ 127372 w 333"/>
              <a:gd name="T81" fmla="*/ 542506 h 334"/>
              <a:gd name="T82" fmla="*/ 35497 w 333"/>
              <a:gd name="T83" fmla="*/ 686479 h 334"/>
              <a:gd name="T84" fmla="*/ 8352 w 333"/>
              <a:gd name="T85" fmla="*/ 661440 h 3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3" h="334">
                <a:moveTo>
                  <a:pt x="137" y="215"/>
                </a:moveTo>
                <a:cubicBezTo>
                  <a:pt x="130" y="208"/>
                  <a:pt x="130" y="208"/>
                  <a:pt x="130" y="208"/>
                </a:cubicBezTo>
                <a:cubicBezTo>
                  <a:pt x="138" y="199"/>
                  <a:pt x="138" y="199"/>
                  <a:pt x="138" y="199"/>
                </a:cubicBezTo>
                <a:cubicBezTo>
                  <a:pt x="145" y="206"/>
                  <a:pt x="145" y="206"/>
                  <a:pt x="145" y="206"/>
                </a:cubicBezTo>
                <a:cubicBezTo>
                  <a:pt x="149" y="202"/>
                  <a:pt x="149" y="202"/>
                  <a:pt x="149" y="202"/>
                </a:cubicBezTo>
                <a:cubicBezTo>
                  <a:pt x="142" y="195"/>
                  <a:pt x="142" y="195"/>
                  <a:pt x="142" y="195"/>
                </a:cubicBezTo>
                <a:cubicBezTo>
                  <a:pt x="151" y="187"/>
                  <a:pt x="151" y="187"/>
                  <a:pt x="151" y="187"/>
                </a:cubicBezTo>
                <a:cubicBezTo>
                  <a:pt x="157" y="194"/>
                  <a:pt x="157" y="194"/>
                  <a:pt x="157" y="194"/>
                </a:cubicBezTo>
                <a:cubicBezTo>
                  <a:pt x="161" y="190"/>
                  <a:pt x="161" y="190"/>
                  <a:pt x="161" y="190"/>
                </a:cubicBezTo>
                <a:cubicBezTo>
                  <a:pt x="155" y="183"/>
                  <a:pt x="155" y="183"/>
                  <a:pt x="155" y="183"/>
                </a:cubicBezTo>
                <a:cubicBezTo>
                  <a:pt x="163" y="174"/>
                  <a:pt x="163" y="174"/>
                  <a:pt x="163" y="174"/>
                </a:cubicBezTo>
                <a:cubicBezTo>
                  <a:pt x="170" y="181"/>
                  <a:pt x="170" y="181"/>
                  <a:pt x="170" y="181"/>
                </a:cubicBezTo>
                <a:cubicBezTo>
                  <a:pt x="174" y="177"/>
                  <a:pt x="174" y="177"/>
                  <a:pt x="174" y="177"/>
                </a:cubicBezTo>
                <a:cubicBezTo>
                  <a:pt x="167" y="170"/>
                  <a:pt x="167" y="170"/>
                  <a:pt x="167" y="170"/>
                </a:cubicBezTo>
                <a:cubicBezTo>
                  <a:pt x="176" y="162"/>
                  <a:pt x="176" y="162"/>
                  <a:pt x="176" y="162"/>
                </a:cubicBezTo>
                <a:cubicBezTo>
                  <a:pt x="182" y="169"/>
                  <a:pt x="182" y="169"/>
                  <a:pt x="182" y="169"/>
                </a:cubicBezTo>
                <a:cubicBezTo>
                  <a:pt x="186" y="165"/>
                  <a:pt x="186" y="165"/>
                  <a:pt x="186" y="165"/>
                </a:cubicBezTo>
                <a:cubicBezTo>
                  <a:pt x="180" y="158"/>
                  <a:pt x="180" y="158"/>
                  <a:pt x="180" y="158"/>
                </a:cubicBezTo>
                <a:cubicBezTo>
                  <a:pt x="188" y="149"/>
                  <a:pt x="188" y="149"/>
                  <a:pt x="188" y="149"/>
                </a:cubicBezTo>
                <a:cubicBezTo>
                  <a:pt x="195" y="156"/>
                  <a:pt x="195" y="156"/>
                  <a:pt x="195" y="156"/>
                </a:cubicBezTo>
                <a:cubicBezTo>
                  <a:pt x="199" y="152"/>
                  <a:pt x="199" y="152"/>
                  <a:pt x="199" y="152"/>
                </a:cubicBezTo>
                <a:cubicBezTo>
                  <a:pt x="181" y="135"/>
                  <a:pt x="181" y="135"/>
                  <a:pt x="181" y="135"/>
                </a:cubicBezTo>
                <a:cubicBezTo>
                  <a:pt x="177" y="139"/>
                  <a:pt x="177" y="139"/>
                  <a:pt x="177" y="139"/>
                </a:cubicBezTo>
                <a:cubicBezTo>
                  <a:pt x="184" y="145"/>
                  <a:pt x="184" y="145"/>
                  <a:pt x="184" y="145"/>
                </a:cubicBezTo>
                <a:cubicBezTo>
                  <a:pt x="176" y="154"/>
                  <a:pt x="176" y="154"/>
                  <a:pt x="176" y="154"/>
                </a:cubicBezTo>
                <a:cubicBezTo>
                  <a:pt x="169" y="147"/>
                  <a:pt x="169" y="147"/>
                  <a:pt x="169" y="147"/>
                </a:cubicBezTo>
                <a:cubicBezTo>
                  <a:pt x="165" y="151"/>
                  <a:pt x="165" y="151"/>
                  <a:pt x="165" y="151"/>
                </a:cubicBezTo>
                <a:cubicBezTo>
                  <a:pt x="172" y="158"/>
                  <a:pt x="172" y="158"/>
                  <a:pt x="172" y="158"/>
                </a:cubicBezTo>
                <a:cubicBezTo>
                  <a:pt x="163" y="166"/>
                  <a:pt x="163" y="166"/>
                  <a:pt x="163" y="166"/>
                </a:cubicBezTo>
                <a:cubicBezTo>
                  <a:pt x="156" y="160"/>
                  <a:pt x="156" y="160"/>
                  <a:pt x="156" y="160"/>
                </a:cubicBezTo>
                <a:cubicBezTo>
                  <a:pt x="152" y="164"/>
                  <a:pt x="152" y="164"/>
                  <a:pt x="152" y="164"/>
                </a:cubicBezTo>
                <a:cubicBezTo>
                  <a:pt x="159" y="170"/>
                  <a:pt x="159" y="170"/>
                  <a:pt x="159" y="170"/>
                </a:cubicBezTo>
                <a:cubicBezTo>
                  <a:pt x="151" y="179"/>
                  <a:pt x="151" y="179"/>
                  <a:pt x="151" y="179"/>
                </a:cubicBezTo>
                <a:cubicBezTo>
                  <a:pt x="144" y="172"/>
                  <a:pt x="144" y="172"/>
                  <a:pt x="144" y="172"/>
                </a:cubicBezTo>
                <a:cubicBezTo>
                  <a:pt x="140" y="176"/>
                  <a:pt x="140" y="176"/>
                  <a:pt x="140" y="176"/>
                </a:cubicBezTo>
                <a:cubicBezTo>
                  <a:pt x="147" y="183"/>
                  <a:pt x="147" y="183"/>
                  <a:pt x="147" y="183"/>
                </a:cubicBezTo>
                <a:cubicBezTo>
                  <a:pt x="138" y="191"/>
                  <a:pt x="138" y="191"/>
                  <a:pt x="138" y="191"/>
                </a:cubicBezTo>
                <a:cubicBezTo>
                  <a:pt x="131" y="184"/>
                  <a:pt x="131" y="184"/>
                  <a:pt x="131" y="184"/>
                </a:cubicBezTo>
                <a:cubicBezTo>
                  <a:pt x="127" y="188"/>
                  <a:pt x="127" y="188"/>
                  <a:pt x="127" y="188"/>
                </a:cubicBezTo>
                <a:cubicBezTo>
                  <a:pt x="134" y="195"/>
                  <a:pt x="134" y="195"/>
                  <a:pt x="134" y="195"/>
                </a:cubicBezTo>
                <a:cubicBezTo>
                  <a:pt x="126" y="204"/>
                  <a:pt x="126" y="204"/>
                  <a:pt x="126" y="204"/>
                </a:cubicBezTo>
                <a:cubicBezTo>
                  <a:pt x="119" y="197"/>
                  <a:pt x="119" y="197"/>
                  <a:pt x="119" y="197"/>
                </a:cubicBezTo>
                <a:cubicBezTo>
                  <a:pt x="115" y="201"/>
                  <a:pt x="115" y="201"/>
                  <a:pt x="115" y="201"/>
                </a:cubicBezTo>
                <a:cubicBezTo>
                  <a:pt x="122" y="208"/>
                  <a:pt x="122" y="208"/>
                  <a:pt x="122" y="208"/>
                </a:cubicBezTo>
                <a:cubicBezTo>
                  <a:pt x="113" y="216"/>
                  <a:pt x="113" y="216"/>
                  <a:pt x="113" y="216"/>
                </a:cubicBezTo>
                <a:cubicBezTo>
                  <a:pt x="106" y="209"/>
                  <a:pt x="106" y="209"/>
                  <a:pt x="106" y="209"/>
                </a:cubicBezTo>
                <a:cubicBezTo>
                  <a:pt x="102" y="213"/>
                  <a:pt x="102" y="213"/>
                  <a:pt x="102" y="213"/>
                </a:cubicBezTo>
                <a:cubicBezTo>
                  <a:pt x="120" y="231"/>
                  <a:pt x="120" y="231"/>
                  <a:pt x="120" y="231"/>
                </a:cubicBezTo>
                <a:cubicBezTo>
                  <a:pt x="124" y="227"/>
                  <a:pt x="124" y="227"/>
                  <a:pt x="124" y="227"/>
                </a:cubicBezTo>
                <a:cubicBezTo>
                  <a:pt x="117" y="220"/>
                  <a:pt x="117" y="220"/>
                  <a:pt x="117" y="220"/>
                </a:cubicBezTo>
                <a:cubicBezTo>
                  <a:pt x="126" y="212"/>
                  <a:pt x="126" y="212"/>
                  <a:pt x="126" y="212"/>
                </a:cubicBezTo>
                <a:cubicBezTo>
                  <a:pt x="133" y="219"/>
                  <a:pt x="133" y="219"/>
                  <a:pt x="133" y="219"/>
                </a:cubicBezTo>
                <a:cubicBezTo>
                  <a:pt x="137" y="215"/>
                  <a:pt x="137" y="215"/>
                  <a:pt x="137" y="215"/>
                </a:cubicBezTo>
                <a:close/>
                <a:moveTo>
                  <a:pt x="59" y="245"/>
                </a:moveTo>
                <a:cubicBezTo>
                  <a:pt x="133" y="130"/>
                  <a:pt x="133" y="130"/>
                  <a:pt x="133" y="130"/>
                </a:cubicBezTo>
                <a:cubicBezTo>
                  <a:pt x="245" y="18"/>
                  <a:pt x="245" y="18"/>
                  <a:pt x="245" y="18"/>
                </a:cubicBezTo>
                <a:cubicBezTo>
                  <a:pt x="263" y="0"/>
                  <a:pt x="291" y="0"/>
                  <a:pt x="309" y="18"/>
                </a:cubicBezTo>
                <a:cubicBezTo>
                  <a:pt x="316" y="25"/>
                  <a:pt x="316" y="25"/>
                  <a:pt x="316" y="25"/>
                </a:cubicBezTo>
                <a:cubicBezTo>
                  <a:pt x="333" y="42"/>
                  <a:pt x="333" y="71"/>
                  <a:pt x="316" y="89"/>
                </a:cubicBezTo>
                <a:cubicBezTo>
                  <a:pt x="204" y="201"/>
                  <a:pt x="204" y="201"/>
                  <a:pt x="204" y="201"/>
                </a:cubicBezTo>
                <a:cubicBezTo>
                  <a:pt x="89" y="275"/>
                  <a:pt x="89" y="275"/>
                  <a:pt x="89" y="275"/>
                </a:cubicBezTo>
                <a:cubicBezTo>
                  <a:pt x="59" y="245"/>
                  <a:pt x="59" y="245"/>
                  <a:pt x="59" y="245"/>
                </a:cubicBezTo>
                <a:close/>
                <a:moveTo>
                  <a:pt x="230" y="110"/>
                </a:moveTo>
                <a:cubicBezTo>
                  <a:pt x="226" y="113"/>
                  <a:pt x="226" y="118"/>
                  <a:pt x="230" y="122"/>
                </a:cubicBezTo>
                <a:cubicBezTo>
                  <a:pt x="233" y="125"/>
                  <a:pt x="238" y="125"/>
                  <a:pt x="241" y="122"/>
                </a:cubicBezTo>
                <a:cubicBezTo>
                  <a:pt x="244" y="118"/>
                  <a:pt x="244" y="113"/>
                  <a:pt x="241" y="110"/>
                </a:cubicBezTo>
                <a:cubicBezTo>
                  <a:pt x="238" y="107"/>
                  <a:pt x="233" y="107"/>
                  <a:pt x="230" y="110"/>
                </a:cubicBezTo>
                <a:close/>
                <a:moveTo>
                  <a:pt x="212" y="92"/>
                </a:moveTo>
                <a:cubicBezTo>
                  <a:pt x="209" y="95"/>
                  <a:pt x="209" y="101"/>
                  <a:pt x="212" y="104"/>
                </a:cubicBezTo>
                <a:cubicBezTo>
                  <a:pt x="215" y="107"/>
                  <a:pt x="220" y="107"/>
                  <a:pt x="223" y="104"/>
                </a:cubicBezTo>
                <a:cubicBezTo>
                  <a:pt x="227" y="101"/>
                  <a:pt x="227" y="95"/>
                  <a:pt x="223" y="92"/>
                </a:cubicBezTo>
                <a:cubicBezTo>
                  <a:pt x="220" y="89"/>
                  <a:pt x="215" y="89"/>
                  <a:pt x="212" y="92"/>
                </a:cubicBezTo>
                <a:close/>
                <a:moveTo>
                  <a:pt x="236" y="47"/>
                </a:moveTo>
                <a:cubicBezTo>
                  <a:pt x="227" y="56"/>
                  <a:pt x="227" y="56"/>
                  <a:pt x="227" y="56"/>
                </a:cubicBezTo>
                <a:cubicBezTo>
                  <a:pt x="223" y="60"/>
                  <a:pt x="223" y="66"/>
                  <a:pt x="227" y="70"/>
                </a:cubicBezTo>
                <a:cubicBezTo>
                  <a:pt x="263" y="107"/>
                  <a:pt x="263" y="107"/>
                  <a:pt x="263" y="107"/>
                </a:cubicBezTo>
                <a:cubicBezTo>
                  <a:pt x="267" y="111"/>
                  <a:pt x="273" y="111"/>
                  <a:pt x="277" y="107"/>
                </a:cubicBezTo>
                <a:cubicBezTo>
                  <a:pt x="286" y="98"/>
                  <a:pt x="286" y="98"/>
                  <a:pt x="286" y="98"/>
                </a:cubicBezTo>
                <a:cubicBezTo>
                  <a:pt x="290" y="94"/>
                  <a:pt x="290" y="88"/>
                  <a:pt x="286" y="84"/>
                </a:cubicBezTo>
                <a:cubicBezTo>
                  <a:pt x="250" y="47"/>
                  <a:pt x="250" y="47"/>
                  <a:pt x="250" y="47"/>
                </a:cubicBezTo>
                <a:cubicBezTo>
                  <a:pt x="246" y="43"/>
                  <a:pt x="240" y="43"/>
                  <a:pt x="236" y="47"/>
                </a:cubicBezTo>
                <a:close/>
                <a:moveTo>
                  <a:pt x="61" y="260"/>
                </a:moveTo>
                <a:cubicBezTo>
                  <a:pt x="74" y="272"/>
                  <a:pt x="74" y="272"/>
                  <a:pt x="74" y="272"/>
                </a:cubicBezTo>
                <a:cubicBezTo>
                  <a:pt x="17" y="329"/>
                  <a:pt x="17" y="329"/>
                  <a:pt x="17" y="329"/>
                </a:cubicBezTo>
                <a:cubicBezTo>
                  <a:pt x="13" y="333"/>
                  <a:pt x="7" y="334"/>
                  <a:pt x="3" y="330"/>
                </a:cubicBezTo>
                <a:cubicBezTo>
                  <a:pt x="0" y="327"/>
                  <a:pt x="0" y="321"/>
                  <a:pt x="4" y="317"/>
                </a:cubicBezTo>
                <a:cubicBezTo>
                  <a:pt x="61" y="260"/>
                  <a:pt x="61" y="260"/>
                  <a:pt x="61"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4" name="Freeform 48"/>
          <p:cNvSpPr>
            <a:spLocks noChangeArrowheads="1"/>
          </p:cNvSpPr>
          <p:nvPr/>
        </p:nvSpPr>
        <p:spPr bwMode="auto">
          <a:xfrm>
            <a:off x="4235450" y="5214938"/>
            <a:ext cx="841375" cy="839787"/>
          </a:xfrm>
          <a:custGeom>
            <a:avLst/>
            <a:gdLst>
              <a:gd name="T0" fmla="*/ 0 w 403"/>
              <a:gd name="T1" fmla="*/ 94006 h 402"/>
              <a:gd name="T2" fmla="*/ 96038 w 403"/>
              <a:gd name="T3" fmla="*/ 0 h 402"/>
              <a:gd name="T4" fmla="*/ 745337 w 403"/>
              <a:gd name="T5" fmla="*/ 0 h 402"/>
              <a:gd name="T6" fmla="*/ 841375 w 403"/>
              <a:gd name="T7" fmla="*/ 94006 h 402"/>
              <a:gd name="T8" fmla="*/ 841375 w 403"/>
              <a:gd name="T9" fmla="*/ 745781 h 402"/>
              <a:gd name="T10" fmla="*/ 745337 w 403"/>
              <a:gd name="T11" fmla="*/ 839787 h 402"/>
              <a:gd name="T12" fmla="*/ 96038 w 403"/>
              <a:gd name="T13" fmla="*/ 839787 h 402"/>
              <a:gd name="T14" fmla="*/ 0 w 403"/>
              <a:gd name="T15" fmla="*/ 745781 h 402"/>
              <a:gd name="T16" fmla="*/ 0 w 403"/>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 h="402">
                <a:moveTo>
                  <a:pt x="0" y="45"/>
                </a:moveTo>
                <a:cubicBezTo>
                  <a:pt x="0" y="20"/>
                  <a:pt x="21" y="0"/>
                  <a:pt x="46" y="0"/>
                </a:cubicBezTo>
                <a:cubicBezTo>
                  <a:pt x="357" y="0"/>
                  <a:pt x="357" y="0"/>
                  <a:pt x="357" y="0"/>
                </a:cubicBezTo>
                <a:cubicBezTo>
                  <a:pt x="382" y="0"/>
                  <a:pt x="403" y="20"/>
                  <a:pt x="403" y="45"/>
                </a:cubicBezTo>
                <a:cubicBezTo>
                  <a:pt x="403" y="357"/>
                  <a:pt x="403" y="357"/>
                  <a:pt x="403" y="357"/>
                </a:cubicBezTo>
                <a:cubicBezTo>
                  <a:pt x="403" y="382"/>
                  <a:pt x="382" y="402"/>
                  <a:pt x="357" y="402"/>
                </a:cubicBezTo>
                <a:cubicBezTo>
                  <a:pt x="46" y="402"/>
                  <a:pt x="46" y="402"/>
                  <a:pt x="46" y="402"/>
                </a:cubicBezTo>
                <a:cubicBezTo>
                  <a:pt x="21"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5" name="Freeform 49"/>
          <p:cNvSpPr>
            <a:spLocks noEditPoints="1" noChangeArrowheads="1"/>
          </p:cNvSpPr>
          <p:nvPr/>
        </p:nvSpPr>
        <p:spPr bwMode="auto">
          <a:xfrm>
            <a:off x="4414838" y="5308600"/>
            <a:ext cx="481012" cy="650875"/>
          </a:xfrm>
          <a:custGeom>
            <a:avLst/>
            <a:gdLst>
              <a:gd name="T0" fmla="*/ 62469 w 231"/>
              <a:gd name="T1" fmla="*/ 12517 h 312"/>
              <a:gd name="T2" fmla="*/ 72881 w 231"/>
              <a:gd name="T3" fmla="*/ 0 h 312"/>
              <a:gd name="T4" fmla="*/ 181160 w 231"/>
              <a:gd name="T5" fmla="*/ 0 h 312"/>
              <a:gd name="T6" fmla="*/ 193654 w 231"/>
              <a:gd name="T7" fmla="*/ 12517 h 312"/>
              <a:gd name="T8" fmla="*/ 193654 w 231"/>
              <a:gd name="T9" fmla="*/ 98048 h 312"/>
              <a:gd name="T10" fmla="*/ 181160 w 231"/>
              <a:gd name="T11" fmla="*/ 110565 h 312"/>
              <a:gd name="T12" fmla="*/ 72881 w 231"/>
              <a:gd name="T13" fmla="*/ 110565 h 312"/>
              <a:gd name="T14" fmla="*/ 62469 w 231"/>
              <a:gd name="T15" fmla="*/ 98048 h 312"/>
              <a:gd name="T16" fmla="*/ 62469 w 231"/>
              <a:gd name="T17" fmla="*/ 12517 h 312"/>
              <a:gd name="T18" fmla="*/ 199901 w 231"/>
              <a:gd name="T19" fmla="*/ 133513 h 312"/>
              <a:gd name="T20" fmla="*/ 256123 w 231"/>
              <a:gd name="T21" fmla="*/ 300404 h 312"/>
              <a:gd name="T22" fmla="*/ 256123 w 231"/>
              <a:gd name="T23" fmla="*/ 621669 h 312"/>
              <a:gd name="T24" fmla="*/ 226971 w 231"/>
              <a:gd name="T25" fmla="*/ 650875 h 312"/>
              <a:gd name="T26" fmla="*/ 27070 w 231"/>
              <a:gd name="T27" fmla="*/ 650875 h 312"/>
              <a:gd name="T28" fmla="*/ 0 w 231"/>
              <a:gd name="T29" fmla="*/ 621669 h 312"/>
              <a:gd name="T30" fmla="*/ 0 w 231"/>
              <a:gd name="T31" fmla="*/ 300404 h 312"/>
              <a:gd name="T32" fmla="*/ 56222 w 231"/>
              <a:gd name="T33" fmla="*/ 133513 h 312"/>
              <a:gd name="T34" fmla="*/ 199901 w 231"/>
              <a:gd name="T35" fmla="*/ 133513 h 312"/>
              <a:gd name="T36" fmla="*/ 127020 w 231"/>
              <a:gd name="T37" fmla="*/ 258681 h 312"/>
              <a:gd name="T38" fmla="*/ 79128 w 231"/>
              <a:gd name="T39" fmla="*/ 333782 h 312"/>
              <a:gd name="T40" fmla="*/ 54140 w 231"/>
              <a:gd name="T41" fmla="*/ 385935 h 312"/>
              <a:gd name="T42" fmla="*/ 127020 w 231"/>
              <a:gd name="T43" fmla="*/ 458950 h 312"/>
              <a:gd name="T44" fmla="*/ 199901 w 231"/>
              <a:gd name="T45" fmla="*/ 385935 h 312"/>
              <a:gd name="T46" fmla="*/ 176996 w 231"/>
              <a:gd name="T47" fmla="*/ 333782 h 312"/>
              <a:gd name="T48" fmla="*/ 127020 w 231"/>
              <a:gd name="T49" fmla="*/ 258681 h 312"/>
              <a:gd name="T50" fmla="*/ 374815 w 231"/>
              <a:gd name="T51" fmla="*/ 602894 h 312"/>
              <a:gd name="T52" fmla="*/ 393555 w 231"/>
              <a:gd name="T53" fmla="*/ 619583 h 312"/>
              <a:gd name="T54" fmla="*/ 412296 w 231"/>
              <a:gd name="T55" fmla="*/ 602894 h 312"/>
              <a:gd name="T56" fmla="*/ 393555 w 231"/>
              <a:gd name="T57" fmla="*/ 584119 h 312"/>
              <a:gd name="T58" fmla="*/ 374815 w 231"/>
              <a:gd name="T59" fmla="*/ 602894 h 312"/>
              <a:gd name="T60" fmla="*/ 376897 w 231"/>
              <a:gd name="T61" fmla="*/ 413055 h 312"/>
              <a:gd name="T62" fmla="*/ 306099 w 231"/>
              <a:gd name="T63" fmla="*/ 285801 h 312"/>
              <a:gd name="T64" fmla="*/ 393555 w 231"/>
              <a:gd name="T65" fmla="*/ 154374 h 312"/>
              <a:gd name="T66" fmla="*/ 481012 w 231"/>
              <a:gd name="T67" fmla="*/ 285801 h 312"/>
              <a:gd name="T68" fmla="*/ 412296 w 231"/>
              <a:gd name="T69" fmla="*/ 410969 h 312"/>
              <a:gd name="T70" fmla="*/ 445613 w 231"/>
              <a:gd name="T71" fmla="*/ 556999 h 312"/>
              <a:gd name="T72" fmla="*/ 395638 w 231"/>
              <a:gd name="T73" fmla="*/ 650875 h 312"/>
              <a:gd name="T74" fmla="*/ 343580 w 231"/>
              <a:gd name="T75" fmla="*/ 556999 h 312"/>
              <a:gd name="T76" fmla="*/ 376897 w 231"/>
              <a:gd name="T77" fmla="*/ 413055 h 3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1" h="312">
                <a:moveTo>
                  <a:pt x="30" y="6"/>
                </a:moveTo>
                <a:cubicBezTo>
                  <a:pt x="30" y="3"/>
                  <a:pt x="32" y="0"/>
                  <a:pt x="35" y="0"/>
                </a:cubicBezTo>
                <a:cubicBezTo>
                  <a:pt x="87" y="0"/>
                  <a:pt x="87" y="0"/>
                  <a:pt x="87" y="0"/>
                </a:cubicBezTo>
                <a:cubicBezTo>
                  <a:pt x="90" y="0"/>
                  <a:pt x="93" y="3"/>
                  <a:pt x="93" y="6"/>
                </a:cubicBezTo>
                <a:cubicBezTo>
                  <a:pt x="93" y="47"/>
                  <a:pt x="93" y="47"/>
                  <a:pt x="93" y="47"/>
                </a:cubicBezTo>
                <a:cubicBezTo>
                  <a:pt x="93" y="51"/>
                  <a:pt x="90" y="53"/>
                  <a:pt x="87" y="53"/>
                </a:cubicBezTo>
                <a:cubicBezTo>
                  <a:pt x="35" y="53"/>
                  <a:pt x="35" y="53"/>
                  <a:pt x="35" y="53"/>
                </a:cubicBezTo>
                <a:cubicBezTo>
                  <a:pt x="32" y="53"/>
                  <a:pt x="30" y="51"/>
                  <a:pt x="30" y="47"/>
                </a:cubicBezTo>
                <a:cubicBezTo>
                  <a:pt x="30" y="6"/>
                  <a:pt x="30" y="6"/>
                  <a:pt x="30" y="6"/>
                </a:cubicBezTo>
                <a:close/>
                <a:moveTo>
                  <a:pt x="96" y="64"/>
                </a:moveTo>
                <a:cubicBezTo>
                  <a:pt x="113" y="86"/>
                  <a:pt x="123" y="114"/>
                  <a:pt x="123" y="144"/>
                </a:cubicBezTo>
                <a:cubicBezTo>
                  <a:pt x="123" y="298"/>
                  <a:pt x="123" y="298"/>
                  <a:pt x="123" y="298"/>
                </a:cubicBezTo>
                <a:cubicBezTo>
                  <a:pt x="123" y="306"/>
                  <a:pt x="117" y="312"/>
                  <a:pt x="109" y="312"/>
                </a:cubicBezTo>
                <a:cubicBezTo>
                  <a:pt x="13" y="312"/>
                  <a:pt x="13" y="312"/>
                  <a:pt x="13" y="312"/>
                </a:cubicBezTo>
                <a:cubicBezTo>
                  <a:pt x="6" y="312"/>
                  <a:pt x="0" y="306"/>
                  <a:pt x="0" y="298"/>
                </a:cubicBezTo>
                <a:cubicBezTo>
                  <a:pt x="0" y="144"/>
                  <a:pt x="0" y="144"/>
                  <a:pt x="0" y="144"/>
                </a:cubicBezTo>
                <a:cubicBezTo>
                  <a:pt x="0" y="114"/>
                  <a:pt x="10" y="86"/>
                  <a:pt x="27" y="64"/>
                </a:cubicBezTo>
                <a:cubicBezTo>
                  <a:pt x="96" y="64"/>
                  <a:pt x="96" y="64"/>
                  <a:pt x="96" y="64"/>
                </a:cubicBezTo>
                <a:close/>
                <a:moveTo>
                  <a:pt x="61" y="124"/>
                </a:moveTo>
                <a:cubicBezTo>
                  <a:pt x="56" y="140"/>
                  <a:pt x="49" y="149"/>
                  <a:pt x="38" y="160"/>
                </a:cubicBezTo>
                <a:cubicBezTo>
                  <a:pt x="30" y="167"/>
                  <a:pt x="26" y="176"/>
                  <a:pt x="26" y="185"/>
                </a:cubicBezTo>
                <a:cubicBezTo>
                  <a:pt x="26" y="204"/>
                  <a:pt x="42" y="220"/>
                  <a:pt x="61" y="220"/>
                </a:cubicBezTo>
                <a:cubicBezTo>
                  <a:pt x="80" y="220"/>
                  <a:pt x="96" y="204"/>
                  <a:pt x="96" y="185"/>
                </a:cubicBezTo>
                <a:cubicBezTo>
                  <a:pt x="96" y="176"/>
                  <a:pt x="92" y="167"/>
                  <a:pt x="85" y="160"/>
                </a:cubicBezTo>
                <a:cubicBezTo>
                  <a:pt x="74" y="149"/>
                  <a:pt x="67" y="140"/>
                  <a:pt x="61" y="124"/>
                </a:cubicBezTo>
                <a:close/>
                <a:moveTo>
                  <a:pt x="180" y="289"/>
                </a:moveTo>
                <a:cubicBezTo>
                  <a:pt x="180" y="293"/>
                  <a:pt x="184" y="297"/>
                  <a:pt x="189" y="297"/>
                </a:cubicBezTo>
                <a:cubicBezTo>
                  <a:pt x="194" y="297"/>
                  <a:pt x="198" y="293"/>
                  <a:pt x="198" y="289"/>
                </a:cubicBezTo>
                <a:cubicBezTo>
                  <a:pt x="198" y="284"/>
                  <a:pt x="194" y="280"/>
                  <a:pt x="189" y="280"/>
                </a:cubicBezTo>
                <a:cubicBezTo>
                  <a:pt x="184" y="280"/>
                  <a:pt x="180" y="284"/>
                  <a:pt x="180" y="289"/>
                </a:cubicBezTo>
                <a:close/>
                <a:moveTo>
                  <a:pt x="181" y="198"/>
                </a:moveTo>
                <a:cubicBezTo>
                  <a:pt x="181" y="175"/>
                  <a:pt x="147" y="183"/>
                  <a:pt x="147" y="137"/>
                </a:cubicBezTo>
                <a:cubicBezTo>
                  <a:pt x="147" y="101"/>
                  <a:pt x="164" y="74"/>
                  <a:pt x="189" y="74"/>
                </a:cubicBezTo>
                <a:cubicBezTo>
                  <a:pt x="214" y="74"/>
                  <a:pt x="231" y="101"/>
                  <a:pt x="231" y="137"/>
                </a:cubicBezTo>
                <a:cubicBezTo>
                  <a:pt x="231" y="183"/>
                  <a:pt x="198" y="176"/>
                  <a:pt x="198" y="197"/>
                </a:cubicBezTo>
                <a:cubicBezTo>
                  <a:pt x="198" y="216"/>
                  <a:pt x="214" y="241"/>
                  <a:pt x="214" y="267"/>
                </a:cubicBezTo>
                <a:cubicBezTo>
                  <a:pt x="214" y="292"/>
                  <a:pt x="202" y="312"/>
                  <a:pt x="190" y="312"/>
                </a:cubicBezTo>
                <a:cubicBezTo>
                  <a:pt x="177" y="312"/>
                  <a:pt x="165" y="294"/>
                  <a:pt x="165" y="267"/>
                </a:cubicBezTo>
                <a:cubicBezTo>
                  <a:pt x="165" y="241"/>
                  <a:pt x="181" y="215"/>
                  <a:pt x="181" y="1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6" name="Freeform 50"/>
          <p:cNvSpPr>
            <a:spLocks noChangeArrowheads="1"/>
          </p:cNvSpPr>
          <p:nvPr/>
        </p:nvSpPr>
        <p:spPr bwMode="auto">
          <a:xfrm>
            <a:off x="3317875" y="4295775"/>
            <a:ext cx="838200" cy="841375"/>
          </a:xfrm>
          <a:custGeom>
            <a:avLst/>
            <a:gdLst>
              <a:gd name="T0" fmla="*/ 0 w 402"/>
              <a:gd name="T1" fmla="*/ 96038 h 403"/>
              <a:gd name="T2" fmla="*/ 93828 w 402"/>
              <a:gd name="T3" fmla="*/ 0 h 403"/>
              <a:gd name="T4" fmla="*/ 744372 w 402"/>
              <a:gd name="T5" fmla="*/ 0 h 403"/>
              <a:gd name="T6" fmla="*/ 838200 w 402"/>
              <a:gd name="T7" fmla="*/ 96038 h 403"/>
              <a:gd name="T8" fmla="*/ 838200 w 402"/>
              <a:gd name="T9" fmla="*/ 745337 h 403"/>
              <a:gd name="T10" fmla="*/ 744372 w 402"/>
              <a:gd name="T11" fmla="*/ 841375 h 403"/>
              <a:gd name="T12" fmla="*/ 93828 w 402"/>
              <a:gd name="T13" fmla="*/ 841375 h 403"/>
              <a:gd name="T14" fmla="*/ 0 w 402"/>
              <a:gd name="T15" fmla="*/ 745337 h 403"/>
              <a:gd name="T16" fmla="*/ 0 w 402"/>
              <a:gd name="T17" fmla="*/ 96038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3">
                <a:moveTo>
                  <a:pt x="0" y="46"/>
                </a:moveTo>
                <a:cubicBezTo>
                  <a:pt x="0" y="21"/>
                  <a:pt x="20" y="0"/>
                  <a:pt x="45" y="0"/>
                </a:cubicBezTo>
                <a:cubicBezTo>
                  <a:pt x="357" y="0"/>
                  <a:pt x="357" y="0"/>
                  <a:pt x="357" y="0"/>
                </a:cubicBezTo>
                <a:cubicBezTo>
                  <a:pt x="382" y="0"/>
                  <a:pt x="402" y="21"/>
                  <a:pt x="402" y="46"/>
                </a:cubicBezTo>
                <a:cubicBezTo>
                  <a:pt x="402" y="357"/>
                  <a:pt x="402" y="357"/>
                  <a:pt x="402" y="357"/>
                </a:cubicBezTo>
                <a:cubicBezTo>
                  <a:pt x="402" y="382"/>
                  <a:pt x="382" y="403"/>
                  <a:pt x="357" y="403"/>
                </a:cubicBezTo>
                <a:cubicBezTo>
                  <a:pt x="45" y="403"/>
                  <a:pt x="45" y="403"/>
                  <a:pt x="45" y="403"/>
                </a:cubicBezTo>
                <a:cubicBezTo>
                  <a:pt x="20" y="403"/>
                  <a:pt x="0" y="382"/>
                  <a:pt x="0" y="357"/>
                </a:cubicBezTo>
                <a:cubicBezTo>
                  <a:pt x="0" y="46"/>
                  <a:pt x="0" y="46"/>
                  <a:pt x="0" y="46"/>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7" name="Freeform 51"/>
          <p:cNvSpPr>
            <a:spLocks noEditPoints="1" noChangeArrowheads="1"/>
          </p:cNvSpPr>
          <p:nvPr/>
        </p:nvSpPr>
        <p:spPr bwMode="auto">
          <a:xfrm>
            <a:off x="3443288" y="4400550"/>
            <a:ext cx="587375" cy="661988"/>
          </a:xfrm>
          <a:custGeom>
            <a:avLst/>
            <a:gdLst>
              <a:gd name="T0" fmla="*/ 39575 w 282"/>
              <a:gd name="T1" fmla="*/ 568015 h 317"/>
              <a:gd name="T2" fmla="*/ 391583 w 282"/>
              <a:gd name="T3" fmla="*/ 346656 h 317"/>
              <a:gd name="T4" fmla="*/ 406164 w 282"/>
              <a:gd name="T5" fmla="*/ 365451 h 317"/>
              <a:gd name="T6" fmla="*/ 368672 w 282"/>
              <a:gd name="T7" fmla="*/ 336215 h 317"/>
              <a:gd name="T8" fmla="*/ 414495 w 282"/>
              <a:gd name="T9" fmla="*/ 313244 h 317"/>
              <a:gd name="T10" fmla="*/ 418661 w 282"/>
              <a:gd name="T11" fmla="*/ 286096 h 317"/>
              <a:gd name="T12" fmla="*/ 349926 w 282"/>
              <a:gd name="T13" fmla="*/ 298626 h 317"/>
              <a:gd name="T14" fmla="*/ 387418 w 282"/>
              <a:gd name="T15" fmla="*/ 388422 h 317"/>
              <a:gd name="T16" fmla="*/ 433241 w 282"/>
              <a:gd name="T17" fmla="*/ 386334 h 317"/>
              <a:gd name="T18" fmla="*/ 445738 w 282"/>
              <a:gd name="T19" fmla="*/ 346656 h 317"/>
              <a:gd name="T20" fmla="*/ 149968 w 282"/>
              <a:gd name="T21" fmla="*/ 300714 h 317"/>
              <a:gd name="T22" fmla="*/ 154134 w 282"/>
              <a:gd name="T23" fmla="*/ 371716 h 317"/>
              <a:gd name="T24" fmla="*/ 185377 w 282"/>
              <a:gd name="T25" fmla="*/ 386334 h 317"/>
              <a:gd name="T26" fmla="*/ 172880 w 282"/>
              <a:gd name="T27" fmla="*/ 367539 h 317"/>
              <a:gd name="T28" fmla="*/ 241615 w 282"/>
              <a:gd name="T29" fmla="*/ 304890 h 317"/>
              <a:gd name="T30" fmla="*/ 229118 w 282"/>
              <a:gd name="T31" fmla="*/ 373804 h 317"/>
              <a:gd name="T32" fmla="*/ 274941 w 282"/>
              <a:gd name="T33" fmla="*/ 373804 h 317"/>
              <a:gd name="T34" fmla="*/ 270776 w 282"/>
              <a:gd name="T35" fmla="*/ 302802 h 317"/>
              <a:gd name="T36" fmla="*/ 229118 w 282"/>
              <a:gd name="T37" fmla="*/ 288184 h 317"/>
              <a:gd name="T38" fmla="*/ 439490 w 282"/>
              <a:gd name="T39" fmla="*/ 517896 h 317"/>
              <a:gd name="T40" fmla="*/ 426992 w 282"/>
              <a:gd name="T41" fmla="*/ 503278 h 317"/>
              <a:gd name="T42" fmla="*/ 439490 w 282"/>
              <a:gd name="T43" fmla="*/ 490748 h 317"/>
              <a:gd name="T44" fmla="*/ 439490 w 282"/>
              <a:gd name="T45" fmla="*/ 459424 h 317"/>
              <a:gd name="T46" fmla="*/ 426992 w 282"/>
              <a:gd name="T47" fmla="*/ 471954 h 317"/>
              <a:gd name="T48" fmla="*/ 458236 w 282"/>
              <a:gd name="T49" fmla="*/ 457336 h 317"/>
              <a:gd name="T50" fmla="*/ 391583 w 282"/>
              <a:gd name="T51" fmla="*/ 438541 h 317"/>
              <a:gd name="T52" fmla="*/ 404081 w 282"/>
              <a:gd name="T53" fmla="*/ 453159 h 317"/>
              <a:gd name="T54" fmla="*/ 393666 w 282"/>
              <a:gd name="T55" fmla="*/ 507455 h 317"/>
              <a:gd name="T56" fmla="*/ 287439 w 282"/>
              <a:gd name="T57" fmla="*/ 455247 h 317"/>
              <a:gd name="T58" fmla="*/ 295770 w 282"/>
              <a:gd name="T59" fmla="*/ 507455 h 317"/>
              <a:gd name="T60" fmla="*/ 333262 w 282"/>
              <a:gd name="T61" fmla="*/ 507455 h 317"/>
              <a:gd name="T62" fmla="*/ 322848 w 282"/>
              <a:gd name="T63" fmla="*/ 448982 h 317"/>
              <a:gd name="T64" fmla="*/ 349926 w 282"/>
              <a:gd name="T65" fmla="*/ 438541 h 317"/>
              <a:gd name="T66" fmla="*/ 116642 w 282"/>
              <a:gd name="T67" fmla="*/ 448982 h 317"/>
              <a:gd name="T68" fmla="*/ 164548 w 282"/>
              <a:gd name="T69" fmla="*/ 517896 h 317"/>
              <a:gd name="T70" fmla="*/ 220786 w 282"/>
              <a:gd name="T71" fmla="*/ 457336 h 317"/>
              <a:gd name="T72" fmla="*/ 202040 w 282"/>
              <a:gd name="T73" fmla="*/ 438541 h 317"/>
              <a:gd name="T74" fmla="*/ 208289 w 282"/>
              <a:gd name="T75" fmla="*/ 455247 h 317"/>
              <a:gd name="T76" fmla="*/ 187460 w 282"/>
              <a:gd name="T77" fmla="*/ 455247 h 317"/>
              <a:gd name="T78" fmla="*/ 195792 w 282"/>
              <a:gd name="T79" fmla="*/ 448982 h 317"/>
              <a:gd name="T80" fmla="*/ 160383 w 282"/>
              <a:gd name="T81" fmla="*/ 448982 h 317"/>
              <a:gd name="T82" fmla="*/ 158300 w 282"/>
              <a:gd name="T83" fmla="*/ 499101 h 317"/>
              <a:gd name="T84" fmla="*/ 145802 w 282"/>
              <a:gd name="T85" fmla="*/ 448982 h 317"/>
              <a:gd name="T86" fmla="*/ 116642 w 282"/>
              <a:gd name="T87" fmla="*/ 438541 h 317"/>
              <a:gd name="T88" fmla="*/ 227035 w 282"/>
              <a:gd name="T89" fmla="*/ 169152 h 317"/>
              <a:gd name="T90" fmla="*/ 360340 w 282"/>
              <a:gd name="T91" fmla="*/ 169152 h 317"/>
              <a:gd name="T92" fmla="*/ 314516 w 282"/>
              <a:gd name="T93" fmla="*/ 133651 h 317"/>
              <a:gd name="T94" fmla="*/ 272859 w 282"/>
              <a:gd name="T95" fmla="*/ 206741 h 317"/>
              <a:gd name="T96" fmla="*/ 0 w 282"/>
              <a:gd name="T97" fmla="*/ 20883 h 317"/>
              <a:gd name="T98" fmla="*/ 566546 w 282"/>
              <a:gd name="T99" fmla="*/ 39678 h 317"/>
              <a:gd name="T100" fmla="*/ 270776 w 282"/>
              <a:gd name="T101" fmla="*/ 622310 h 317"/>
              <a:gd name="T102" fmla="*/ 316599 w 282"/>
              <a:gd name="T103" fmla="*/ 622310 h 317"/>
              <a:gd name="T104" fmla="*/ 293688 w 282"/>
              <a:gd name="T105" fmla="*/ 661988 h 317"/>
              <a:gd name="T106" fmla="*/ 0 w 282"/>
              <a:gd name="T107" fmla="*/ 601428 h 317"/>
              <a:gd name="T108" fmla="*/ 566546 w 282"/>
              <a:gd name="T109" fmla="*/ 622310 h 3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2" h="317">
                <a:moveTo>
                  <a:pt x="19" y="26"/>
                </a:moveTo>
                <a:cubicBezTo>
                  <a:pt x="263" y="26"/>
                  <a:pt x="263" y="26"/>
                  <a:pt x="263" y="26"/>
                </a:cubicBezTo>
                <a:cubicBezTo>
                  <a:pt x="263" y="272"/>
                  <a:pt x="263" y="272"/>
                  <a:pt x="263" y="272"/>
                </a:cubicBezTo>
                <a:cubicBezTo>
                  <a:pt x="19" y="272"/>
                  <a:pt x="19" y="272"/>
                  <a:pt x="19" y="272"/>
                </a:cubicBezTo>
                <a:cubicBezTo>
                  <a:pt x="19" y="26"/>
                  <a:pt x="19" y="26"/>
                  <a:pt x="19" y="26"/>
                </a:cubicBezTo>
                <a:close/>
                <a:moveTo>
                  <a:pt x="214" y="160"/>
                </a:moveTo>
                <a:cubicBezTo>
                  <a:pt x="188" y="160"/>
                  <a:pt x="188" y="160"/>
                  <a:pt x="188" y="160"/>
                </a:cubicBezTo>
                <a:cubicBezTo>
                  <a:pt x="188" y="166"/>
                  <a:pt x="188" y="166"/>
                  <a:pt x="188" y="166"/>
                </a:cubicBezTo>
                <a:cubicBezTo>
                  <a:pt x="192" y="166"/>
                  <a:pt x="192" y="166"/>
                  <a:pt x="192" y="166"/>
                </a:cubicBezTo>
                <a:cubicBezTo>
                  <a:pt x="193" y="166"/>
                  <a:pt x="194" y="167"/>
                  <a:pt x="194" y="167"/>
                </a:cubicBezTo>
                <a:cubicBezTo>
                  <a:pt x="195" y="168"/>
                  <a:pt x="195" y="168"/>
                  <a:pt x="195" y="169"/>
                </a:cubicBezTo>
                <a:cubicBezTo>
                  <a:pt x="195" y="175"/>
                  <a:pt x="195" y="175"/>
                  <a:pt x="195" y="175"/>
                </a:cubicBezTo>
                <a:cubicBezTo>
                  <a:pt x="195" y="177"/>
                  <a:pt x="194" y="178"/>
                  <a:pt x="193" y="179"/>
                </a:cubicBezTo>
                <a:cubicBezTo>
                  <a:pt x="192" y="179"/>
                  <a:pt x="190" y="180"/>
                  <a:pt x="189" y="180"/>
                </a:cubicBezTo>
                <a:cubicBezTo>
                  <a:pt x="185" y="180"/>
                  <a:pt x="182" y="178"/>
                  <a:pt x="180" y="175"/>
                </a:cubicBezTo>
                <a:cubicBezTo>
                  <a:pt x="178" y="172"/>
                  <a:pt x="177" y="168"/>
                  <a:pt x="177" y="161"/>
                </a:cubicBezTo>
                <a:cubicBezTo>
                  <a:pt x="177" y="155"/>
                  <a:pt x="178" y="151"/>
                  <a:pt x="180" y="148"/>
                </a:cubicBezTo>
                <a:cubicBezTo>
                  <a:pt x="182" y="145"/>
                  <a:pt x="185" y="143"/>
                  <a:pt x="189" y="143"/>
                </a:cubicBezTo>
                <a:cubicBezTo>
                  <a:pt x="191" y="143"/>
                  <a:pt x="193" y="144"/>
                  <a:pt x="195" y="145"/>
                </a:cubicBezTo>
                <a:cubicBezTo>
                  <a:pt x="197" y="146"/>
                  <a:pt x="198" y="148"/>
                  <a:pt x="199" y="150"/>
                </a:cubicBezTo>
                <a:cubicBezTo>
                  <a:pt x="200" y="152"/>
                  <a:pt x="200" y="154"/>
                  <a:pt x="200" y="156"/>
                </a:cubicBezTo>
                <a:cubicBezTo>
                  <a:pt x="207" y="156"/>
                  <a:pt x="207" y="156"/>
                  <a:pt x="207" y="156"/>
                </a:cubicBezTo>
                <a:cubicBezTo>
                  <a:pt x="207" y="137"/>
                  <a:pt x="207" y="137"/>
                  <a:pt x="207" y="137"/>
                </a:cubicBezTo>
                <a:cubicBezTo>
                  <a:pt x="201" y="137"/>
                  <a:pt x="201" y="137"/>
                  <a:pt x="201" y="137"/>
                </a:cubicBezTo>
                <a:cubicBezTo>
                  <a:pt x="199" y="141"/>
                  <a:pt x="199" y="141"/>
                  <a:pt x="199" y="141"/>
                </a:cubicBezTo>
                <a:cubicBezTo>
                  <a:pt x="197" y="139"/>
                  <a:pt x="195" y="138"/>
                  <a:pt x="193" y="137"/>
                </a:cubicBezTo>
                <a:cubicBezTo>
                  <a:pt x="191" y="137"/>
                  <a:pt x="188" y="136"/>
                  <a:pt x="186" y="136"/>
                </a:cubicBezTo>
                <a:cubicBezTo>
                  <a:pt x="179" y="136"/>
                  <a:pt x="173" y="139"/>
                  <a:pt x="168" y="143"/>
                </a:cubicBezTo>
                <a:cubicBezTo>
                  <a:pt x="164" y="148"/>
                  <a:pt x="161" y="154"/>
                  <a:pt x="161" y="162"/>
                </a:cubicBezTo>
                <a:cubicBezTo>
                  <a:pt x="161" y="167"/>
                  <a:pt x="162" y="172"/>
                  <a:pt x="164" y="175"/>
                </a:cubicBezTo>
                <a:cubicBezTo>
                  <a:pt x="167" y="179"/>
                  <a:pt x="170" y="182"/>
                  <a:pt x="173" y="184"/>
                </a:cubicBezTo>
                <a:cubicBezTo>
                  <a:pt x="177" y="185"/>
                  <a:pt x="181" y="186"/>
                  <a:pt x="186" y="186"/>
                </a:cubicBezTo>
                <a:cubicBezTo>
                  <a:pt x="189" y="186"/>
                  <a:pt x="191" y="186"/>
                  <a:pt x="194" y="185"/>
                </a:cubicBezTo>
                <a:cubicBezTo>
                  <a:pt x="196" y="185"/>
                  <a:pt x="198" y="184"/>
                  <a:pt x="200" y="182"/>
                </a:cubicBezTo>
                <a:cubicBezTo>
                  <a:pt x="202" y="185"/>
                  <a:pt x="202" y="185"/>
                  <a:pt x="202" y="185"/>
                </a:cubicBezTo>
                <a:cubicBezTo>
                  <a:pt x="208" y="185"/>
                  <a:pt x="208" y="185"/>
                  <a:pt x="208" y="185"/>
                </a:cubicBezTo>
                <a:cubicBezTo>
                  <a:pt x="208" y="169"/>
                  <a:pt x="208" y="169"/>
                  <a:pt x="208" y="169"/>
                </a:cubicBezTo>
                <a:cubicBezTo>
                  <a:pt x="208" y="168"/>
                  <a:pt x="208" y="168"/>
                  <a:pt x="209" y="167"/>
                </a:cubicBezTo>
                <a:cubicBezTo>
                  <a:pt x="209" y="167"/>
                  <a:pt x="210" y="166"/>
                  <a:pt x="211" y="166"/>
                </a:cubicBezTo>
                <a:cubicBezTo>
                  <a:pt x="214" y="166"/>
                  <a:pt x="214" y="166"/>
                  <a:pt x="214" y="166"/>
                </a:cubicBezTo>
                <a:cubicBezTo>
                  <a:pt x="214" y="160"/>
                  <a:pt x="214" y="160"/>
                  <a:pt x="214" y="160"/>
                </a:cubicBezTo>
                <a:close/>
                <a:moveTo>
                  <a:pt x="68" y="138"/>
                </a:moveTo>
                <a:cubicBezTo>
                  <a:pt x="68" y="144"/>
                  <a:pt x="68" y="144"/>
                  <a:pt x="68" y="144"/>
                </a:cubicBezTo>
                <a:cubicBezTo>
                  <a:pt x="72" y="144"/>
                  <a:pt x="72" y="144"/>
                  <a:pt x="72" y="144"/>
                </a:cubicBezTo>
                <a:cubicBezTo>
                  <a:pt x="73" y="144"/>
                  <a:pt x="74" y="144"/>
                  <a:pt x="74" y="145"/>
                </a:cubicBezTo>
                <a:cubicBezTo>
                  <a:pt x="75" y="145"/>
                  <a:pt x="75" y="146"/>
                  <a:pt x="75" y="147"/>
                </a:cubicBezTo>
                <a:cubicBezTo>
                  <a:pt x="75" y="176"/>
                  <a:pt x="75" y="176"/>
                  <a:pt x="75" y="176"/>
                </a:cubicBezTo>
                <a:cubicBezTo>
                  <a:pt x="75" y="177"/>
                  <a:pt x="75" y="177"/>
                  <a:pt x="74" y="178"/>
                </a:cubicBezTo>
                <a:cubicBezTo>
                  <a:pt x="74" y="178"/>
                  <a:pt x="73" y="179"/>
                  <a:pt x="72" y="179"/>
                </a:cubicBezTo>
                <a:cubicBezTo>
                  <a:pt x="68" y="179"/>
                  <a:pt x="68" y="179"/>
                  <a:pt x="68" y="179"/>
                </a:cubicBezTo>
                <a:cubicBezTo>
                  <a:pt x="68" y="185"/>
                  <a:pt x="68" y="185"/>
                  <a:pt x="68" y="185"/>
                </a:cubicBezTo>
                <a:cubicBezTo>
                  <a:pt x="89" y="185"/>
                  <a:pt x="89" y="185"/>
                  <a:pt x="89" y="185"/>
                </a:cubicBezTo>
                <a:cubicBezTo>
                  <a:pt x="89" y="179"/>
                  <a:pt x="89" y="179"/>
                  <a:pt x="89" y="179"/>
                </a:cubicBezTo>
                <a:cubicBezTo>
                  <a:pt x="86" y="179"/>
                  <a:pt x="86" y="179"/>
                  <a:pt x="86" y="179"/>
                </a:cubicBezTo>
                <a:cubicBezTo>
                  <a:pt x="85" y="179"/>
                  <a:pt x="84" y="178"/>
                  <a:pt x="84" y="178"/>
                </a:cubicBezTo>
                <a:cubicBezTo>
                  <a:pt x="83" y="177"/>
                  <a:pt x="83" y="177"/>
                  <a:pt x="83" y="176"/>
                </a:cubicBezTo>
                <a:cubicBezTo>
                  <a:pt x="83" y="145"/>
                  <a:pt x="83" y="145"/>
                  <a:pt x="83" y="145"/>
                </a:cubicBezTo>
                <a:cubicBezTo>
                  <a:pt x="94" y="185"/>
                  <a:pt x="94" y="185"/>
                  <a:pt x="94" y="185"/>
                </a:cubicBezTo>
                <a:cubicBezTo>
                  <a:pt x="104" y="185"/>
                  <a:pt x="104" y="185"/>
                  <a:pt x="104" y="185"/>
                </a:cubicBezTo>
                <a:cubicBezTo>
                  <a:pt x="116" y="146"/>
                  <a:pt x="116" y="146"/>
                  <a:pt x="116" y="146"/>
                </a:cubicBezTo>
                <a:cubicBezTo>
                  <a:pt x="116" y="176"/>
                  <a:pt x="116" y="176"/>
                  <a:pt x="116" y="176"/>
                </a:cubicBezTo>
                <a:cubicBezTo>
                  <a:pt x="116" y="177"/>
                  <a:pt x="115" y="177"/>
                  <a:pt x="115" y="178"/>
                </a:cubicBezTo>
                <a:cubicBezTo>
                  <a:pt x="114" y="178"/>
                  <a:pt x="114" y="179"/>
                  <a:pt x="113" y="179"/>
                </a:cubicBezTo>
                <a:cubicBezTo>
                  <a:pt x="110" y="179"/>
                  <a:pt x="110" y="179"/>
                  <a:pt x="110" y="179"/>
                </a:cubicBezTo>
                <a:cubicBezTo>
                  <a:pt x="110" y="185"/>
                  <a:pt x="110" y="185"/>
                  <a:pt x="110" y="185"/>
                </a:cubicBezTo>
                <a:cubicBezTo>
                  <a:pt x="136" y="185"/>
                  <a:pt x="136" y="185"/>
                  <a:pt x="136" y="185"/>
                </a:cubicBezTo>
                <a:cubicBezTo>
                  <a:pt x="136" y="179"/>
                  <a:pt x="136" y="179"/>
                  <a:pt x="136" y="179"/>
                </a:cubicBezTo>
                <a:cubicBezTo>
                  <a:pt x="132" y="179"/>
                  <a:pt x="132" y="179"/>
                  <a:pt x="132" y="179"/>
                </a:cubicBezTo>
                <a:cubicBezTo>
                  <a:pt x="131" y="179"/>
                  <a:pt x="130" y="178"/>
                  <a:pt x="130" y="178"/>
                </a:cubicBezTo>
                <a:cubicBezTo>
                  <a:pt x="129" y="177"/>
                  <a:pt x="129" y="177"/>
                  <a:pt x="129" y="176"/>
                </a:cubicBezTo>
                <a:cubicBezTo>
                  <a:pt x="129" y="147"/>
                  <a:pt x="129" y="147"/>
                  <a:pt x="129" y="147"/>
                </a:cubicBezTo>
                <a:cubicBezTo>
                  <a:pt x="129" y="146"/>
                  <a:pt x="129" y="145"/>
                  <a:pt x="130" y="145"/>
                </a:cubicBezTo>
                <a:cubicBezTo>
                  <a:pt x="130" y="144"/>
                  <a:pt x="131" y="144"/>
                  <a:pt x="132" y="144"/>
                </a:cubicBezTo>
                <a:cubicBezTo>
                  <a:pt x="136" y="144"/>
                  <a:pt x="136" y="144"/>
                  <a:pt x="136" y="144"/>
                </a:cubicBezTo>
                <a:cubicBezTo>
                  <a:pt x="136" y="138"/>
                  <a:pt x="136" y="138"/>
                  <a:pt x="136" y="138"/>
                </a:cubicBezTo>
                <a:cubicBezTo>
                  <a:pt x="110" y="138"/>
                  <a:pt x="110" y="138"/>
                  <a:pt x="110" y="138"/>
                </a:cubicBezTo>
                <a:cubicBezTo>
                  <a:pt x="102" y="167"/>
                  <a:pt x="102" y="167"/>
                  <a:pt x="102" y="167"/>
                </a:cubicBezTo>
                <a:cubicBezTo>
                  <a:pt x="94" y="138"/>
                  <a:pt x="94" y="138"/>
                  <a:pt x="94" y="138"/>
                </a:cubicBezTo>
                <a:cubicBezTo>
                  <a:pt x="68" y="138"/>
                  <a:pt x="68" y="138"/>
                  <a:pt x="68" y="138"/>
                </a:cubicBezTo>
                <a:close/>
                <a:moveTo>
                  <a:pt x="211" y="248"/>
                </a:moveTo>
                <a:cubicBezTo>
                  <a:pt x="211" y="243"/>
                  <a:pt x="211" y="243"/>
                  <a:pt x="211" y="243"/>
                </a:cubicBezTo>
                <a:cubicBezTo>
                  <a:pt x="207" y="243"/>
                  <a:pt x="207" y="243"/>
                  <a:pt x="207" y="243"/>
                </a:cubicBezTo>
                <a:cubicBezTo>
                  <a:pt x="206" y="243"/>
                  <a:pt x="206" y="243"/>
                  <a:pt x="205" y="242"/>
                </a:cubicBezTo>
                <a:cubicBezTo>
                  <a:pt x="205" y="242"/>
                  <a:pt x="205" y="241"/>
                  <a:pt x="205" y="241"/>
                </a:cubicBezTo>
                <a:cubicBezTo>
                  <a:pt x="205" y="231"/>
                  <a:pt x="205" y="231"/>
                  <a:pt x="205" y="231"/>
                </a:cubicBezTo>
                <a:cubicBezTo>
                  <a:pt x="207" y="231"/>
                  <a:pt x="207" y="231"/>
                  <a:pt x="207" y="231"/>
                </a:cubicBezTo>
                <a:cubicBezTo>
                  <a:pt x="208" y="231"/>
                  <a:pt x="209" y="231"/>
                  <a:pt x="210" y="232"/>
                </a:cubicBezTo>
                <a:cubicBezTo>
                  <a:pt x="211" y="233"/>
                  <a:pt x="211" y="234"/>
                  <a:pt x="211" y="235"/>
                </a:cubicBezTo>
                <a:cubicBezTo>
                  <a:pt x="211" y="237"/>
                  <a:pt x="211" y="237"/>
                  <a:pt x="211" y="237"/>
                </a:cubicBezTo>
                <a:cubicBezTo>
                  <a:pt x="216" y="237"/>
                  <a:pt x="216" y="237"/>
                  <a:pt x="216" y="237"/>
                </a:cubicBezTo>
                <a:cubicBezTo>
                  <a:pt x="216" y="220"/>
                  <a:pt x="216" y="220"/>
                  <a:pt x="216" y="220"/>
                </a:cubicBezTo>
                <a:cubicBezTo>
                  <a:pt x="211" y="220"/>
                  <a:pt x="211" y="220"/>
                  <a:pt x="211" y="220"/>
                </a:cubicBezTo>
                <a:cubicBezTo>
                  <a:pt x="211" y="222"/>
                  <a:pt x="211" y="222"/>
                  <a:pt x="211" y="222"/>
                </a:cubicBezTo>
                <a:cubicBezTo>
                  <a:pt x="211" y="223"/>
                  <a:pt x="211" y="224"/>
                  <a:pt x="210" y="225"/>
                </a:cubicBezTo>
                <a:cubicBezTo>
                  <a:pt x="209" y="226"/>
                  <a:pt x="208" y="226"/>
                  <a:pt x="207" y="226"/>
                </a:cubicBezTo>
                <a:cubicBezTo>
                  <a:pt x="205" y="226"/>
                  <a:pt x="205" y="226"/>
                  <a:pt x="205" y="226"/>
                </a:cubicBezTo>
                <a:cubicBezTo>
                  <a:pt x="205" y="215"/>
                  <a:pt x="205" y="215"/>
                  <a:pt x="205" y="215"/>
                </a:cubicBezTo>
                <a:cubicBezTo>
                  <a:pt x="211" y="215"/>
                  <a:pt x="211" y="215"/>
                  <a:pt x="211" y="215"/>
                </a:cubicBezTo>
                <a:cubicBezTo>
                  <a:pt x="213" y="215"/>
                  <a:pt x="215" y="215"/>
                  <a:pt x="216" y="216"/>
                </a:cubicBezTo>
                <a:cubicBezTo>
                  <a:pt x="218" y="216"/>
                  <a:pt x="219" y="217"/>
                  <a:pt x="220" y="219"/>
                </a:cubicBezTo>
                <a:cubicBezTo>
                  <a:pt x="221" y="220"/>
                  <a:pt x="221" y="222"/>
                  <a:pt x="221" y="225"/>
                </a:cubicBezTo>
                <a:cubicBezTo>
                  <a:pt x="226" y="225"/>
                  <a:pt x="226" y="225"/>
                  <a:pt x="226" y="225"/>
                </a:cubicBezTo>
                <a:cubicBezTo>
                  <a:pt x="226" y="210"/>
                  <a:pt x="226" y="210"/>
                  <a:pt x="226" y="210"/>
                </a:cubicBezTo>
                <a:cubicBezTo>
                  <a:pt x="188" y="210"/>
                  <a:pt x="188" y="210"/>
                  <a:pt x="188" y="210"/>
                </a:cubicBezTo>
                <a:cubicBezTo>
                  <a:pt x="188" y="215"/>
                  <a:pt x="188" y="215"/>
                  <a:pt x="188" y="215"/>
                </a:cubicBezTo>
                <a:cubicBezTo>
                  <a:pt x="192" y="215"/>
                  <a:pt x="192" y="215"/>
                  <a:pt x="192" y="215"/>
                </a:cubicBezTo>
                <a:cubicBezTo>
                  <a:pt x="193" y="215"/>
                  <a:pt x="193" y="215"/>
                  <a:pt x="194" y="216"/>
                </a:cubicBezTo>
                <a:cubicBezTo>
                  <a:pt x="194" y="216"/>
                  <a:pt x="194" y="217"/>
                  <a:pt x="194" y="217"/>
                </a:cubicBezTo>
                <a:cubicBezTo>
                  <a:pt x="194" y="241"/>
                  <a:pt x="194" y="241"/>
                  <a:pt x="194" y="241"/>
                </a:cubicBezTo>
                <a:cubicBezTo>
                  <a:pt x="194" y="241"/>
                  <a:pt x="194" y="242"/>
                  <a:pt x="194" y="242"/>
                </a:cubicBezTo>
                <a:cubicBezTo>
                  <a:pt x="193" y="243"/>
                  <a:pt x="193" y="243"/>
                  <a:pt x="192" y="243"/>
                </a:cubicBezTo>
                <a:cubicBezTo>
                  <a:pt x="189" y="243"/>
                  <a:pt x="189" y="243"/>
                  <a:pt x="189" y="243"/>
                </a:cubicBezTo>
                <a:cubicBezTo>
                  <a:pt x="189" y="248"/>
                  <a:pt x="189" y="248"/>
                  <a:pt x="189" y="248"/>
                </a:cubicBezTo>
                <a:cubicBezTo>
                  <a:pt x="211" y="248"/>
                  <a:pt x="211" y="248"/>
                  <a:pt x="211" y="248"/>
                </a:cubicBezTo>
                <a:close/>
                <a:moveTo>
                  <a:pt x="136" y="225"/>
                </a:moveTo>
                <a:cubicBezTo>
                  <a:pt x="136" y="222"/>
                  <a:pt x="136" y="219"/>
                  <a:pt x="138" y="218"/>
                </a:cubicBezTo>
                <a:cubicBezTo>
                  <a:pt x="139" y="216"/>
                  <a:pt x="141" y="215"/>
                  <a:pt x="144" y="215"/>
                </a:cubicBezTo>
                <a:cubicBezTo>
                  <a:pt x="144" y="241"/>
                  <a:pt x="144" y="241"/>
                  <a:pt x="144" y="241"/>
                </a:cubicBezTo>
                <a:cubicBezTo>
                  <a:pt x="144" y="241"/>
                  <a:pt x="144" y="242"/>
                  <a:pt x="144" y="242"/>
                </a:cubicBezTo>
                <a:cubicBezTo>
                  <a:pt x="143" y="243"/>
                  <a:pt x="143" y="243"/>
                  <a:pt x="142" y="243"/>
                </a:cubicBezTo>
                <a:cubicBezTo>
                  <a:pt x="138" y="243"/>
                  <a:pt x="138" y="243"/>
                  <a:pt x="138" y="243"/>
                </a:cubicBezTo>
                <a:cubicBezTo>
                  <a:pt x="138" y="248"/>
                  <a:pt x="138" y="248"/>
                  <a:pt x="138" y="248"/>
                </a:cubicBezTo>
                <a:cubicBezTo>
                  <a:pt x="160" y="248"/>
                  <a:pt x="160" y="248"/>
                  <a:pt x="160" y="248"/>
                </a:cubicBezTo>
                <a:cubicBezTo>
                  <a:pt x="160" y="243"/>
                  <a:pt x="160" y="243"/>
                  <a:pt x="160" y="243"/>
                </a:cubicBezTo>
                <a:cubicBezTo>
                  <a:pt x="157" y="243"/>
                  <a:pt x="157" y="243"/>
                  <a:pt x="157" y="243"/>
                </a:cubicBezTo>
                <a:cubicBezTo>
                  <a:pt x="156" y="243"/>
                  <a:pt x="156" y="243"/>
                  <a:pt x="155" y="242"/>
                </a:cubicBezTo>
                <a:cubicBezTo>
                  <a:pt x="155" y="242"/>
                  <a:pt x="155" y="241"/>
                  <a:pt x="155" y="241"/>
                </a:cubicBezTo>
                <a:cubicBezTo>
                  <a:pt x="155" y="215"/>
                  <a:pt x="155" y="215"/>
                  <a:pt x="155" y="215"/>
                </a:cubicBezTo>
                <a:cubicBezTo>
                  <a:pt x="158" y="215"/>
                  <a:pt x="160" y="216"/>
                  <a:pt x="161" y="218"/>
                </a:cubicBezTo>
                <a:cubicBezTo>
                  <a:pt x="163" y="219"/>
                  <a:pt x="163" y="222"/>
                  <a:pt x="163" y="225"/>
                </a:cubicBezTo>
                <a:cubicBezTo>
                  <a:pt x="168" y="225"/>
                  <a:pt x="168" y="225"/>
                  <a:pt x="168" y="225"/>
                </a:cubicBezTo>
                <a:cubicBezTo>
                  <a:pt x="168" y="210"/>
                  <a:pt x="168" y="210"/>
                  <a:pt x="168" y="210"/>
                </a:cubicBezTo>
                <a:cubicBezTo>
                  <a:pt x="131" y="210"/>
                  <a:pt x="131" y="210"/>
                  <a:pt x="131" y="210"/>
                </a:cubicBezTo>
                <a:cubicBezTo>
                  <a:pt x="131" y="225"/>
                  <a:pt x="131" y="225"/>
                  <a:pt x="131" y="225"/>
                </a:cubicBezTo>
                <a:cubicBezTo>
                  <a:pt x="136" y="225"/>
                  <a:pt x="136" y="225"/>
                  <a:pt x="136" y="225"/>
                </a:cubicBezTo>
                <a:close/>
                <a:moveTo>
                  <a:pt x="56" y="215"/>
                </a:moveTo>
                <a:cubicBezTo>
                  <a:pt x="58" y="215"/>
                  <a:pt x="58" y="216"/>
                  <a:pt x="59" y="216"/>
                </a:cubicBezTo>
                <a:cubicBezTo>
                  <a:pt x="60" y="217"/>
                  <a:pt x="60" y="219"/>
                  <a:pt x="61" y="221"/>
                </a:cubicBezTo>
                <a:cubicBezTo>
                  <a:pt x="68" y="248"/>
                  <a:pt x="68" y="248"/>
                  <a:pt x="68" y="248"/>
                </a:cubicBezTo>
                <a:cubicBezTo>
                  <a:pt x="79" y="248"/>
                  <a:pt x="79" y="248"/>
                  <a:pt x="79" y="248"/>
                </a:cubicBezTo>
                <a:cubicBezTo>
                  <a:pt x="84" y="232"/>
                  <a:pt x="84" y="232"/>
                  <a:pt x="84" y="232"/>
                </a:cubicBezTo>
                <a:cubicBezTo>
                  <a:pt x="88" y="248"/>
                  <a:pt x="88" y="248"/>
                  <a:pt x="88" y="248"/>
                </a:cubicBezTo>
                <a:cubicBezTo>
                  <a:pt x="98" y="248"/>
                  <a:pt x="98" y="248"/>
                  <a:pt x="98" y="248"/>
                </a:cubicBezTo>
                <a:cubicBezTo>
                  <a:pt x="106" y="219"/>
                  <a:pt x="106" y="219"/>
                  <a:pt x="106" y="219"/>
                </a:cubicBezTo>
                <a:cubicBezTo>
                  <a:pt x="106" y="218"/>
                  <a:pt x="107" y="217"/>
                  <a:pt x="108" y="216"/>
                </a:cubicBezTo>
                <a:cubicBezTo>
                  <a:pt x="108" y="215"/>
                  <a:pt x="109" y="215"/>
                  <a:pt x="110" y="215"/>
                </a:cubicBezTo>
                <a:cubicBezTo>
                  <a:pt x="111" y="210"/>
                  <a:pt x="111" y="210"/>
                  <a:pt x="111" y="210"/>
                </a:cubicBezTo>
                <a:cubicBezTo>
                  <a:pt x="97" y="210"/>
                  <a:pt x="97" y="210"/>
                  <a:pt x="97" y="210"/>
                </a:cubicBezTo>
                <a:cubicBezTo>
                  <a:pt x="97" y="215"/>
                  <a:pt x="97" y="215"/>
                  <a:pt x="97" y="215"/>
                </a:cubicBezTo>
                <a:cubicBezTo>
                  <a:pt x="99" y="215"/>
                  <a:pt x="99" y="215"/>
                  <a:pt x="99" y="215"/>
                </a:cubicBezTo>
                <a:cubicBezTo>
                  <a:pt x="100" y="216"/>
                  <a:pt x="101" y="216"/>
                  <a:pt x="101" y="216"/>
                </a:cubicBezTo>
                <a:cubicBezTo>
                  <a:pt x="101" y="217"/>
                  <a:pt x="101" y="217"/>
                  <a:pt x="100" y="218"/>
                </a:cubicBezTo>
                <a:cubicBezTo>
                  <a:pt x="100" y="220"/>
                  <a:pt x="100" y="220"/>
                  <a:pt x="100" y="220"/>
                </a:cubicBezTo>
                <a:cubicBezTo>
                  <a:pt x="95" y="238"/>
                  <a:pt x="95" y="238"/>
                  <a:pt x="95" y="238"/>
                </a:cubicBezTo>
                <a:cubicBezTo>
                  <a:pt x="90" y="220"/>
                  <a:pt x="90" y="220"/>
                  <a:pt x="90" y="220"/>
                </a:cubicBezTo>
                <a:cubicBezTo>
                  <a:pt x="90" y="218"/>
                  <a:pt x="90" y="218"/>
                  <a:pt x="90" y="218"/>
                </a:cubicBezTo>
                <a:cubicBezTo>
                  <a:pt x="90" y="218"/>
                  <a:pt x="90" y="217"/>
                  <a:pt x="90" y="217"/>
                </a:cubicBezTo>
                <a:cubicBezTo>
                  <a:pt x="90" y="216"/>
                  <a:pt x="90" y="216"/>
                  <a:pt x="90" y="215"/>
                </a:cubicBezTo>
                <a:cubicBezTo>
                  <a:pt x="90" y="215"/>
                  <a:pt x="91" y="215"/>
                  <a:pt x="91" y="215"/>
                </a:cubicBezTo>
                <a:cubicBezTo>
                  <a:pt x="94" y="215"/>
                  <a:pt x="94" y="215"/>
                  <a:pt x="94" y="215"/>
                </a:cubicBezTo>
                <a:cubicBezTo>
                  <a:pt x="94" y="210"/>
                  <a:pt x="94" y="210"/>
                  <a:pt x="94" y="210"/>
                </a:cubicBezTo>
                <a:cubicBezTo>
                  <a:pt x="76" y="210"/>
                  <a:pt x="76" y="210"/>
                  <a:pt x="76" y="210"/>
                </a:cubicBezTo>
                <a:cubicBezTo>
                  <a:pt x="76" y="215"/>
                  <a:pt x="76" y="215"/>
                  <a:pt x="76" y="215"/>
                </a:cubicBezTo>
                <a:cubicBezTo>
                  <a:pt x="77" y="215"/>
                  <a:pt x="77" y="215"/>
                  <a:pt x="77" y="215"/>
                </a:cubicBezTo>
                <a:cubicBezTo>
                  <a:pt x="78" y="215"/>
                  <a:pt x="78" y="215"/>
                  <a:pt x="79" y="216"/>
                </a:cubicBezTo>
                <a:cubicBezTo>
                  <a:pt x="79" y="216"/>
                  <a:pt x="80" y="217"/>
                  <a:pt x="80" y="218"/>
                </a:cubicBezTo>
                <a:cubicBezTo>
                  <a:pt x="81" y="222"/>
                  <a:pt x="81" y="222"/>
                  <a:pt x="81" y="222"/>
                </a:cubicBezTo>
                <a:cubicBezTo>
                  <a:pt x="76" y="239"/>
                  <a:pt x="76" y="239"/>
                  <a:pt x="76" y="239"/>
                </a:cubicBezTo>
                <a:cubicBezTo>
                  <a:pt x="71" y="220"/>
                  <a:pt x="71" y="220"/>
                  <a:pt x="71" y="220"/>
                </a:cubicBezTo>
                <a:cubicBezTo>
                  <a:pt x="70" y="218"/>
                  <a:pt x="70" y="218"/>
                  <a:pt x="70" y="218"/>
                </a:cubicBezTo>
                <a:cubicBezTo>
                  <a:pt x="70" y="218"/>
                  <a:pt x="70" y="217"/>
                  <a:pt x="70" y="217"/>
                </a:cubicBezTo>
                <a:cubicBezTo>
                  <a:pt x="70" y="216"/>
                  <a:pt x="70" y="216"/>
                  <a:pt x="70" y="215"/>
                </a:cubicBezTo>
                <a:cubicBezTo>
                  <a:pt x="71" y="215"/>
                  <a:pt x="71" y="215"/>
                  <a:pt x="72" y="215"/>
                </a:cubicBezTo>
                <a:cubicBezTo>
                  <a:pt x="73" y="215"/>
                  <a:pt x="73" y="215"/>
                  <a:pt x="73" y="215"/>
                </a:cubicBezTo>
                <a:cubicBezTo>
                  <a:pt x="73" y="210"/>
                  <a:pt x="73" y="210"/>
                  <a:pt x="73" y="210"/>
                </a:cubicBezTo>
                <a:cubicBezTo>
                  <a:pt x="56" y="210"/>
                  <a:pt x="56" y="210"/>
                  <a:pt x="56" y="210"/>
                </a:cubicBezTo>
                <a:cubicBezTo>
                  <a:pt x="56" y="215"/>
                  <a:pt x="56" y="215"/>
                  <a:pt x="56" y="215"/>
                </a:cubicBezTo>
                <a:close/>
                <a:moveTo>
                  <a:pt x="141" y="50"/>
                </a:moveTo>
                <a:cubicBezTo>
                  <a:pt x="131" y="50"/>
                  <a:pt x="123" y="53"/>
                  <a:pt x="118" y="59"/>
                </a:cubicBezTo>
                <a:cubicBezTo>
                  <a:pt x="112" y="64"/>
                  <a:pt x="109" y="72"/>
                  <a:pt x="109" y="81"/>
                </a:cubicBezTo>
                <a:cubicBezTo>
                  <a:pt x="109" y="91"/>
                  <a:pt x="112" y="99"/>
                  <a:pt x="118" y="104"/>
                </a:cubicBezTo>
                <a:cubicBezTo>
                  <a:pt x="123" y="110"/>
                  <a:pt x="131" y="112"/>
                  <a:pt x="141" y="113"/>
                </a:cubicBezTo>
                <a:cubicBezTo>
                  <a:pt x="151" y="112"/>
                  <a:pt x="159" y="110"/>
                  <a:pt x="165" y="104"/>
                </a:cubicBezTo>
                <a:cubicBezTo>
                  <a:pt x="170" y="99"/>
                  <a:pt x="173" y="91"/>
                  <a:pt x="173" y="81"/>
                </a:cubicBezTo>
                <a:cubicBezTo>
                  <a:pt x="173" y="72"/>
                  <a:pt x="170" y="64"/>
                  <a:pt x="165" y="59"/>
                </a:cubicBezTo>
                <a:cubicBezTo>
                  <a:pt x="159" y="53"/>
                  <a:pt x="151" y="50"/>
                  <a:pt x="141" y="50"/>
                </a:cubicBezTo>
                <a:close/>
                <a:moveTo>
                  <a:pt x="141" y="58"/>
                </a:moveTo>
                <a:cubicBezTo>
                  <a:pt x="146" y="58"/>
                  <a:pt x="149" y="60"/>
                  <a:pt x="151" y="64"/>
                </a:cubicBezTo>
                <a:cubicBezTo>
                  <a:pt x="153" y="68"/>
                  <a:pt x="154" y="74"/>
                  <a:pt x="154" y="81"/>
                </a:cubicBezTo>
                <a:cubicBezTo>
                  <a:pt x="154" y="89"/>
                  <a:pt x="153" y="95"/>
                  <a:pt x="151" y="99"/>
                </a:cubicBezTo>
                <a:cubicBezTo>
                  <a:pt x="149" y="102"/>
                  <a:pt x="146" y="104"/>
                  <a:pt x="141" y="104"/>
                </a:cubicBezTo>
                <a:cubicBezTo>
                  <a:pt x="137" y="104"/>
                  <a:pt x="133" y="102"/>
                  <a:pt x="131" y="99"/>
                </a:cubicBezTo>
                <a:cubicBezTo>
                  <a:pt x="129" y="95"/>
                  <a:pt x="128" y="89"/>
                  <a:pt x="128" y="81"/>
                </a:cubicBezTo>
                <a:cubicBezTo>
                  <a:pt x="128" y="74"/>
                  <a:pt x="129" y="68"/>
                  <a:pt x="131" y="64"/>
                </a:cubicBezTo>
                <a:cubicBezTo>
                  <a:pt x="133" y="60"/>
                  <a:pt x="137" y="58"/>
                  <a:pt x="141" y="58"/>
                </a:cubicBezTo>
                <a:close/>
                <a:moveTo>
                  <a:pt x="0" y="10"/>
                </a:moveTo>
                <a:cubicBezTo>
                  <a:pt x="0" y="4"/>
                  <a:pt x="5" y="0"/>
                  <a:pt x="10" y="0"/>
                </a:cubicBezTo>
                <a:cubicBezTo>
                  <a:pt x="272" y="0"/>
                  <a:pt x="272" y="0"/>
                  <a:pt x="272" y="0"/>
                </a:cubicBezTo>
                <a:cubicBezTo>
                  <a:pt x="277" y="0"/>
                  <a:pt x="282" y="4"/>
                  <a:pt x="282" y="10"/>
                </a:cubicBezTo>
                <a:cubicBezTo>
                  <a:pt x="282" y="15"/>
                  <a:pt x="277" y="19"/>
                  <a:pt x="272" y="19"/>
                </a:cubicBezTo>
                <a:cubicBezTo>
                  <a:pt x="10" y="19"/>
                  <a:pt x="10" y="19"/>
                  <a:pt x="10" y="19"/>
                </a:cubicBezTo>
                <a:cubicBezTo>
                  <a:pt x="5" y="19"/>
                  <a:pt x="0" y="15"/>
                  <a:pt x="0" y="10"/>
                </a:cubicBezTo>
                <a:cubicBezTo>
                  <a:pt x="0" y="10"/>
                  <a:pt x="0" y="10"/>
                  <a:pt x="0" y="10"/>
                </a:cubicBezTo>
                <a:close/>
                <a:moveTo>
                  <a:pt x="130" y="298"/>
                </a:moveTo>
                <a:cubicBezTo>
                  <a:pt x="130" y="302"/>
                  <a:pt x="130" y="302"/>
                  <a:pt x="130" y="302"/>
                </a:cubicBezTo>
                <a:cubicBezTo>
                  <a:pt x="130" y="308"/>
                  <a:pt x="135" y="313"/>
                  <a:pt x="141" y="313"/>
                </a:cubicBezTo>
                <a:cubicBezTo>
                  <a:pt x="147" y="313"/>
                  <a:pt x="152" y="308"/>
                  <a:pt x="152" y="302"/>
                </a:cubicBezTo>
                <a:cubicBezTo>
                  <a:pt x="152" y="298"/>
                  <a:pt x="152" y="298"/>
                  <a:pt x="152" y="298"/>
                </a:cubicBezTo>
                <a:cubicBezTo>
                  <a:pt x="130" y="298"/>
                  <a:pt x="130" y="298"/>
                  <a:pt x="130" y="298"/>
                </a:cubicBezTo>
                <a:close/>
                <a:moveTo>
                  <a:pt x="156" y="298"/>
                </a:moveTo>
                <a:cubicBezTo>
                  <a:pt x="156" y="302"/>
                  <a:pt x="156" y="302"/>
                  <a:pt x="156" y="302"/>
                </a:cubicBezTo>
                <a:cubicBezTo>
                  <a:pt x="156" y="310"/>
                  <a:pt x="149" y="317"/>
                  <a:pt x="141" y="317"/>
                </a:cubicBezTo>
                <a:cubicBezTo>
                  <a:pt x="133" y="317"/>
                  <a:pt x="126" y="310"/>
                  <a:pt x="126" y="302"/>
                </a:cubicBezTo>
                <a:cubicBezTo>
                  <a:pt x="126" y="298"/>
                  <a:pt x="126" y="298"/>
                  <a:pt x="126" y="298"/>
                </a:cubicBezTo>
                <a:cubicBezTo>
                  <a:pt x="10" y="298"/>
                  <a:pt x="10" y="298"/>
                  <a:pt x="10" y="298"/>
                </a:cubicBezTo>
                <a:cubicBezTo>
                  <a:pt x="5" y="298"/>
                  <a:pt x="0" y="294"/>
                  <a:pt x="0" y="288"/>
                </a:cubicBezTo>
                <a:cubicBezTo>
                  <a:pt x="0" y="283"/>
                  <a:pt x="5" y="279"/>
                  <a:pt x="10" y="279"/>
                </a:cubicBezTo>
                <a:cubicBezTo>
                  <a:pt x="272" y="279"/>
                  <a:pt x="272" y="279"/>
                  <a:pt x="272" y="279"/>
                </a:cubicBezTo>
                <a:cubicBezTo>
                  <a:pt x="277" y="279"/>
                  <a:pt x="282" y="283"/>
                  <a:pt x="282" y="288"/>
                </a:cubicBezTo>
                <a:cubicBezTo>
                  <a:pt x="282" y="294"/>
                  <a:pt x="277" y="298"/>
                  <a:pt x="272" y="298"/>
                </a:cubicBezTo>
                <a:cubicBezTo>
                  <a:pt x="156" y="298"/>
                  <a:pt x="156" y="298"/>
                  <a:pt x="15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8" name="Freeform 52"/>
          <p:cNvSpPr>
            <a:spLocks noChangeArrowheads="1"/>
          </p:cNvSpPr>
          <p:nvPr/>
        </p:nvSpPr>
        <p:spPr bwMode="auto">
          <a:xfrm>
            <a:off x="5154613" y="3378200"/>
            <a:ext cx="839787" cy="836613"/>
          </a:xfrm>
          <a:custGeom>
            <a:avLst/>
            <a:gdLst>
              <a:gd name="T0" fmla="*/ 0 w 402"/>
              <a:gd name="T1" fmla="*/ 93651 h 402"/>
              <a:gd name="T2" fmla="*/ 94006 w 402"/>
              <a:gd name="T3" fmla="*/ 0 h 402"/>
              <a:gd name="T4" fmla="*/ 745781 w 402"/>
              <a:gd name="T5" fmla="*/ 0 h 402"/>
              <a:gd name="T6" fmla="*/ 839787 w 402"/>
              <a:gd name="T7" fmla="*/ 93651 h 402"/>
              <a:gd name="T8" fmla="*/ 839787 w 402"/>
              <a:gd name="T9" fmla="*/ 742962 h 402"/>
              <a:gd name="T10" fmla="*/ 745781 w 402"/>
              <a:gd name="T11" fmla="*/ 836613 h 402"/>
              <a:gd name="T12" fmla="*/ 94006 w 402"/>
              <a:gd name="T13" fmla="*/ 836613 h 402"/>
              <a:gd name="T14" fmla="*/ 0 w 402"/>
              <a:gd name="T15" fmla="*/ 742962 h 402"/>
              <a:gd name="T16" fmla="*/ 0 w 402"/>
              <a:gd name="T17" fmla="*/ 93651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89" name="Freeform 53"/>
          <p:cNvSpPr>
            <a:spLocks noEditPoints="1" noChangeArrowheads="1"/>
          </p:cNvSpPr>
          <p:nvPr/>
        </p:nvSpPr>
        <p:spPr bwMode="auto">
          <a:xfrm>
            <a:off x="5427663" y="3427413"/>
            <a:ext cx="295275" cy="738187"/>
          </a:xfrm>
          <a:custGeom>
            <a:avLst/>
            <a:gdLst>
              <a:gd name="T0" fmla="*/ 147638 w 142"/>
              <a:gd name="T1" fmla="*/ 694396 h 354"/>
              <a:gd name="T2" fmla="*/ 162193 w 142"/>
              <a:gd name="T3" fmla="*/ 679799 h 354"/>
              <a:gd name="T4" fmla="*/ 147638 w 142"/>
              <a:gd name="T5" fmla="*/ 663117 h 354"/>
              <a:gd name="T6" fmla="*/ 133082 w 142"/>
              <a:gd name="T7" fmla="*/ 679799 h 354"/>
              <a:gd name="T8" fmla="*/ 147638 w 142"/>
              <a:gd name="T9" fmla="*/ 694396 h 354"/>
              <a:gd name="T10" fmla="*/ 168432 w 142"/>
              <a:gd name="T11" fmla="*/ 379520 h 354"/>
              <a:gd name="T12" fmla="*/ 168432 w 142"/>
              <a:gd name="T13" fmla="*/ 625582 h 354"/>
              <a:gd name="T14" fmla="*/ 205861 w 142"/>
              <a:gd name="T15" fmla="*/ 679799 h 354"/>
              <a:gd name="T16" fmla="*/ 147638 w 142"/>
              <a:gd name="T17" fmla="*/ 738187 h 354"/>
              <a:gd name="T18" fmla="*/ 89414 w 142"/>
              <a:gd name="T19" fmla="*/ 679799 h 354"/>
              <a:gd name="T20" fmla="*/ 126843 w 142"/>
              <a:gd name="T21" fmla="*/ 625582 h 354"/>
              <a:gd name="T22" fmla="*/ 126843 w 142"/>
              <a:gd name="T23" fmla="*/ 379520 h 354"/>
              <a:gd name="T24" fmla="*/ 99811 w 142"/>
              <a:gd name="T25" fmla="*/ 352411 h 354"/>
              <a:gd name="T26" fmla="*/ 64461 w 142"/>
              <a:gd name="T27" fmla="*/ 312791 h 354"/>
              <a:gd name="T28" fmla="*/ 4159 w 142"/>
              <a:gd name="T29" fmla="*/ 83411 h 354"/>
              <a:gd name="T30" fmla="*/ 14556 w 142"/>
              <a:gd name="T31" fmla="*/ 25023 h 354"/>
              <a:gd name="T32" fmla="*/ 68620 w 142"/>
              <a:gd name="T33" fmla="*/ 0 h 354"/>
              <a:gd name="T34" fmla="*/ 89414 w 142"/>
              <a:gd name="T35" fmla="*/ 22938 h 354"/>
              <a:gd name="T36" fmla="*/ 68620 w 142"/>
              <a:gd name="T37" fmla="*/ 43791 h 354"/>
              <a:gd name="T38" fmla="*/ 47826 w 142"/>
              <a:gd name="T39" fmla="*/ 52132 h 354"/>
              <a:gd name="T40" fmla="*/ 45747 w 142"/>
              <a:gd name="T41" fmla="*/ 72985 h 354"/>
              <a:gd name="T42" fmla="*/ 103970 w 142"/>
              <a:gd name="T43" fmla="*/ 300279 h 354"/>
              <a:gd name="T44" fmla="*/ 147638 w 142"/>
              <a:gd name="T45" fmla="*/ 277341 h 354"/>
              <a:gd name="T46" fmla="*/ 191305 w 142"/>
              <a:gd name="T47" fmla="*/ 300279 h 354"/>
              <a:gd name="T48" fmla="*/ 249528 w 142"/>
              <a:gd name="T49" fmla="*/ 72985 h 354"/>
              <a:gd name="T50" fmla="*/ 247449 w 142"/>
              <a:gd name="T51" fmla="*/ 52132 h 354"/>
              <a:gd name="T52" fmla="*/ 226655 w 142"/>
              <a:gd name="T53" fmla="*/ 43791 h 354"/>
              <a:gd name="T54" fmla="*/ 205861 w 142"/>
              <a:gd name="T55" fmla="*/ 22938 h 354"/>
              <a:gd name="T56" fmla="*/ 226655 w 142"/>
              <a:gd name="T57" fmla="*/ 0 h 354"/>
              <a:gd name="T58" fmla="*/ 280719 w 142"/>
              <a:gd name="T59" fmla="*/ 25023 h 354"/>
              <a:gd name="T60" fmla="*/ 291116 w 142"/>
              <a:gd name="T61" fmla="*/ 83411 h 354"/>
              <a:gd name="T62" fmla="*/ 230814 w 142"/>
              <a:gd name="T63" fmla="*/ 312791 h 354"/>
              <a:gd name="T64" fmla="*/ 195464 w 142"/>
              <a:gd name="T65" fmla="*/ 352411 h 354"/>
              <a:gd name="T66" fmla="*/ 168432 w 142"/>
              <a:gd name="T67" fmla="*/ 379520 h 3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2" h="354">
                <a:moveTo>
                  <a:pt x="71" y="333"/>
                </a:moveTo>
                <a:cubicBezTo>
                  <a:pt x="75" y="333"/>
                  <a:pt x="78" y="330"/>
                  <a:pt x="78" y="326"/>
                </a:cubicBezTo>
                <a:cubicBezTo>
                  <a:pt x="78" y="322"/>
                  <a:pt x="75" y="318"/>
                  <a:pt x="71" y="318"/>
                </a:cubicBezTo>
                <a:cubicBezTo>
                  <a:pt x="67" y="318"/>
                  <a:pt x="64" y="322"/>
                  <a:pt x="64" y="326"/>
                </a:cubicBezTo>
                <a:cubicBezTo>
                  <a:pt x="64" y="330"/>
                  <a:pt x="67" y="333"/>
                  <a:pt x="71" y="333"/>
                </a:cubicBezTo>
                <a:close/>
                <a:moveTo>
                  <a:pt x="81" y="182"/>
                </a:moveTo>
                <a:cubicBezTo>
                  <a:pt x="81" y="300"/>
                  <a:pt x="81" y="300"/>
                  <a:pt x="81" y="300"/>
                </a:cubicBezTo>
                <a:cubicBezTo>
                  <a:pt x="92" y="304"/>
                  <a:pt x="99" y="314"/>
                  <a:pt x="99" y="326"/>
                </a:cubicBezTo>
                <a:cubicBezTo>
                  <a:pt x="99" y="341"/>
                  <a:pt x="86" y="354"/>
                  <a:pt x="71" y="354"/>
                </a:cubicBezTo>
                <a:cubicBezTo>
                  <a:pt x="56" y="354"/>
                  <a:pt x="43" y="341"/>
                  <a:pt x="43" y="326"/>
                </a:cubicBezTo>
                <a:cubicBezTo>
                  <a:pt x="43" y="314"/>
                  <a:pt x="50" y="304"/>
                  <a:pt x="61" y="300"/>
                </a:cubicBezTo>
                <a:cubicBezTo>
                  <a:pt x="61" y="182"/>
                  <a:pt x="61" y="182"/>
                  <a:pt x="61" y="182"/>
                </a:cubicBezTo>
                <a:cubicBezTo>
                  <a:pt x="55" y="179"/>
                  <a:pt x="51" y="175"/>
                  <a:pt x="48" y="169"/>
                </a:cubicBezTo>
                <a:cubicBezTo>
                  <a:pt x="40" y="166"/>
                  <a:pt x="33" y="159"/>
                  <a:pt x="31" y="150"/>
                </a:cubicBezTo>
                <a:cubicBezTo>
                  <a:pt x="2" y="40"/>
                  <a:pt x="2" y="40"/>
                  <a:pt x="2" y="40"/>
                </a:cubicBezTo>
                <a:cubicBezTo>
                  <a:pt x="0" y="30"/>
                  <a:pt x="1" y="20"/>
                  <a:pt x="7" y="12"/>
                </a:cubicBezTo>
                <a:cubicBezTo>
                  <a:pt x="13" y="5"/>
                  <a:pt x="22" y="0"/>
                  <a:pt x="33" y="0"/>
                </a:cubicBezTo>
                <a:cubicBezTo>
                  <a:pt x="38" y="0"/>
                  <a:pt x="43" y="5"/>
                  <a:pt x="43" y="11"/>
                </a:cubicBezTo>
                <a:cubicBezTo>
                  <a:pt x="43" y="16"/>
                  <a:pt x="38" y="21"/>
                  <a:pt x="33" y="21"/>
                </a:cubicBezTo>
                <a:cubicBezTo>
                  <a:pt x="29" y="21"/>
                  <a:pt x="25" y="22"/>
                  <a:pt x="23" y="25"/>
                </a:cubicBezTo>
                <a:cubicBezTo>
                  <a:pt x="21" y="27"/>
                  <a:pt x="21" y="31"/>
                  <a:pt x="22" y="35"/>
                </a:cubicBezTo>
                <a:cubicBezTo>
                  <a:pt x="50" y="144"/>
                  <a:pt x="50" y="144"/>
                  <a:pt x="50" y="144"/>
                </a:cubicBezTo>
                <a:cubicBezTo>
                  <a:pt x="55" y="138"/>
                  <a:pt x="62" y="133"/>
                  <a:pt x="71" y="133"/>
                </a:cubicBezTo>
                <a:cubicBezTo>
                  <a:pt x="80" y="133"/>
                  <a:pt x="87" y="138"/>
                  <a:pt x="92" y="144"/>
                </a:cubicBezTo>
                <a:cubicBezTo>
                  <a:pt x="120" y="35"/>
                  <a:pt x="120" y="35"/>
                  <a:pt x="120" y="35"/>
                </a:cubicBezTo>
                <a:cubicBezTo>
                  <a:pt x="121" y="31"/>
                  <a:pt x="120" y="27"/>
                  <a:pt x="119" y="25"/>
                </a:cubicBezTo>
                <a:cubicBezTo>
                  <a:pt x="117" y="22"/>
                  <a:pt x="113" y="21"/>
                  <a:pt x="109" y="21"/>
                </a:cubicBezTo>
                <a:cubicBezTo>
                  <a:pt x="104" y="21"/>
                  <a:pt x="99" y="16"/>
                  <a:pt x="99" y="11"/>
                </a:cubicBezTo>
                <a:cubicBezTo>
                  <a:pt x="99" y="5"/>
                  <a:pt x="104" y="0"/>
                  <a:pt x="109" y="0"/>
                </a:cubicBezTo>
                <a:cubicBezTo>
                  <a:pt x="120" y="0"/>
                  <a:pt x="129" y="5"/>
                  <a:pt x="135" y="12"/>
                </a:cubicBezTo>
                <a:cubicBezTo>
                  <a:pt x="141" y="20"/>
                  <a:pt x="142" y="30"/>
                  <a:pt x="140" y="40"/>
                </a:cubicBezTo>
                <a:cubicBezTo>
                  <a:pt x="111" y="150"/>
                  <a:pt x="111" y="150"/>
                  <a:pt x="111" y="150"/>
                </a:cubicBezTo>
                <a:cubicBezTo>
                  <a:pt x="109" y="159"/>
                  <a:pt x="102" y="166"/>
                  <a:pt x="94" y="169"/>
                </a:cubicBezTo>
                <a:cubicBezTo>
                  <a:pt x="91" y="175"/>
                  <a:pt x="87" y="179"/>
                  <a:pt x="81" y="1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90" name="Freeform 54"/>
          <p:cNvSpPr>
            <a:spLocks noChangeArrowheads="1"/>
          </p:cNvSpPr>
          <p:nvPr/>
        </p:nvSpPr>
        <p:spPr bwMode="auto">
          <a:xfrm>
            <a:off x="5154613" y="5214938"/>
            <a:ext cx="839787" cy="839787"/>
          </a:xfrm>
          <a:custGeom>
            <a:avLst/>
            <a:gdLst>
              <a:gd name="T0" fmla="*/ 0 w 402"/>
              <a:gd name="T1" fmla="*/ 94006 h 402"/>
              <a:gd name="T2" fmla="*/ 94006 w 402"/>
              <a:gd name="T3" fmla="*/ 0 h 402"/>
              <a:gd name="T4" fmla="*/ 745781 w 402"/>
              <a:gd name="T5" fmla="*/ 0 h 402"/>
              <a:gd name="T6" fmla="*/ 839787 w 402"/>
              <a:gd name="T7" fmla="*/ 94006 h 402"/>
              <a:gd name="T8" fmla="*/ 839787 w 402"/>
              <a:gd name="T9" fmla="*/ 745781 h 402"/>
              <a:gd name="T10" fmla="*/ 745781 w 402"/>
              <a:gd name="T11" fmla="*/ 839787 h 402"/>
              <a:gd name="T12" fmla="*/ 94006 w 402"/>
              <a:gd name="T13" fmla="*/ 839787 h 402"/>
              <a:gd name="T14" fmla="*/ 0 w 402"/>
              <a:gd name="T15" fmla="*/ 745781 h 402"/>
              <a:gd name="T16" fmla="*/ 0 w 402"/>
              <a:gd name="T17" fmla="*/ 9400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2" h="402">
                <a:moveTo>
                  <a:pt x="0" y="45"/>
                </a:moveTo>
                <a:cubicBezTo>
                  <a:pt x="0" y="20"/>
                  <a:pt x="20" y="0"/>
                  <a:pt x="45" y="0"/>
                </a:cubicBezTo>
                <a:cubicBezTo>
                  <a:pt x="357" y="0"/>
                  <a:pt x="357" y="0"/>
                  <a:pt x="357" y="0"/>
                </a:cubicBezTo>
                <a:cubicBezTo>
                  <a:pt x="382" y="0"/>
                  <a:pt x="402" y="20"/>
                  <a:pt x="402" y="45"/>
                </a:cubicBezTo>
                <a:cubicBezTo>
                  <a:pt x="402" y="357"/>
                  <a:pt x="402" y="357"/>
                  <a:pt x="402" y="357"/>
                </a:cubicBezTo>
                <a:cubicBezTo>
                  <a:pt x="402" y="382"/>
                  <a:pt x="382" y="402"/>
                  <a:pt x="357" y="402"/>
                </a:cubicBezTo>
                <a:cubicBezTo>
                  <a:pt x="45" y="402"/>
                  <a:pt x="45" y="402"/>
                  <a:pt x="45" y="402"/>
                </a:cubicBezTo>
                <a:cubicBezTo>
                  <a:pt x="20" y="402"/>
                  <a:pt x="0" y="382"/>
                  <a:pt x="0" y="357"/>
                </a:cubicBezTo>
                <a:cubicBezTo>
                  <a:pt x="0" y="45"/>
                  <a:pt x="0" y="45"/>
                  <a:pt x="0" y="45"/>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91" name="Freeform 55"/>
          <p:cNvSpPr>
            <a:spLocks noEditPoints="1" noChangeArrowheads="1"/>
          </p:cNvSpPr>
          <p:nvPr/>
        </p:nvSpPr>
        <p:spPr bwMode="auto">
          <a:xfrm>
            <a:off x="5349875" y="5265738"/>
            <a:ext cx="449263" cy="738187"/>
          </a:xfrm>
          <a:custGeom>
            <a:avLst/>
            <a:gdLst>
              <a:gd name="T0" fmla="*/ 370226 w 216"/>
              <a:gd name="T1" fmla="*/ 417055 h 354"/>
              <a:gd name="T2" fmla="*/ 388945 w 216"/>
              <a:gd name="T3" fmla="*/ 715249 h 354"/>
              <a:gd name="T4" fmla="*/ 322388 w 216"/>
              <a:gd name="T5" fmla="*/ 738187 h 354"/>
              <a:gd name="T6" fmla="*/ 341107 w 216"/>
              <a:gd name="T7" fmla="*/ 715249 h 354"/>
              <a:gd name="T8" fmla="*/ 262070 w 216"/>
              <a:gd name="T9" fmla="*/ 8341 h 354"/>
              <a:gd name="T10" fmla="*/ 440943 w 216"/>
              <a:gd name="T11" fmla="*/ 0 h 354"/>
              <a:gd name="T12" fmla="*/ 449263 w 216"/>
              <a:gd name="T13" fmla="*/ 14597 h 354"/>
              <a:gd name="T14" fmla="*/ 270390 w 216"/>
              <a:gd name="T15" fmla="*/ 22938 h 354"/>
              <a:gd name="T16" fmla="*/ 262070 w 216"/>
              <a:gd name="T17" fmla="*/ 8341 h 354"/>
              <a:gd name="T18" fmla="*/ 401425 w 216"/>
              <a:gd name="T19" fmla="*/ 218954 h 354"/>
              <a:gd name="T20" fmla="*/ 309908 w 216"/>
              <a:gd name="T21" fmla="*/ 58388 h 354"/>
              <a:gd name="T22" fmla="*/ 401425 w 216"/>
              <a:gd name="T23" fmla="*/ 241892 h 354"/>
              <a:gd name="T24" fmla="*/ 309908 w 216"/>
              <a:gd name="T25" fmla="*/ 341985 h 354"/>
              <a:gd name="T26" fmla="*/ 363986 w 216"/>
              <a:gd name="T27" fmla="*/ 379520 h 354"/>
              <a:gd name="T28" fmla="*/ 401425 w 216"/>
              <a:gd name="T29" fmla="*/ 241892 h 354"/>
              <a:gd name="T30" fmla="*/ 347347 w 216"/>
              <a:gd name="T31" fmla="*/ 404543 h 354"/>
              <a:gd name="T32" fmla="*/ 284949 w 216"/>
              <a:gd name="T33" fmla="*/ 47961 h 354"/>
              <a:gd name="T34" fmla="*/ 413904 w 216"/>
              <a:gd name="T35" fmla="*/ 35450 h 354"/>
              <a:gd name="T36" fmla="*/ 424304 w 216"/>
              <a:gd name="T37" fmla="*/ 341985 h 354"/>
              <a:gd name="T38" fmla="*/ 101916 w 216"/>
              <a:gd name="T39" fmla="*/ 404543 h 354"/>
              <a:gd name="T40" fmla="*/ 22879 w 216"/>
              <a:gd name="T41" fmla="*/ 341985 h 354"/>
              <a:gd name="T42" fmla="*/ 35359 w 216"/>
              <a:gd name="T43" fmla="*/ 35450 h 354"/>
              <a:gd name="T44" fmla="*/ 162234 w 216"/>
              <a:gd name="T45" fmla="*/ 47961 h 354"/>
              <a:gd name="T46" fmla="*/ 101916 w 216"/>
              <a:gd name="T47" fmla="*/ 404543 h 354"/>
              <a:gd name="T48" fmla="*/ 47838 w 216"/>
              <a:gd name="T49" fmla="*/ 241892 h 354"/>
              <a:gd name="T50" fmla="*/ 85277 w 216"/>
              <a:gd name="T51" fmla="*/ 379520 h 354"/>
              <a:gd name="T52" fmla="*/ 139355 w 216"/>
              <a:gd name="T53" fmla="*/ 341985 h 354"/>
              <a:gd name="T54" fmla="*/ 47838 w 216"/>
              <a:gd name="T55" fmla="*/ 218954 h 354"/>
              <a:gd name="T56" fmla="*/ 139355 w 216"/>
              <a:gd name="T57" fmla="*/ 58388 h 354"/>
              <a:gd name="T58" fmla="*/ 47838 w 216"/>
              <a:gd name="T59" fmla="*/ 218954 h 354"/>
              <a:gd name="T60" fmla="*/ 8320 w 216"/>
              <a:gd name="T61" fmla="*/ 0 h 354"/>
              <a:gd name="T62" fmla="*/ 187193 w 216"/>
              <a:gd name="T63" fmla="*/ 8341 h 354"/>
              <a:gd name="T64" fmla="*/ 178873 w 216"/>
              <a:gd name="T65" fmla="*/ 22938 h 354"/>
              <a:gd name="T66" fmla="*/ 0 w 216"/>
              <a:gd name="T67" fmla="*/ 14597 h 354"/>
              <a:gd name="T68" fmla="*/ 79037 w 216"/>
              <a:gd name="T69" fmla="*/ 417055 h 354"/>
              <a:gd name="T70" fmla="*/ 108156 w 216"/>
              <a:gd name="T71" fmla="*/ 715249 h 354"/>
              <a:gd name="T72" fmla="*/ 126875 w 216"/>
              <a:gd name="T73" fmla="*/ 738187 h 354"/>
              <a:gd name="T74" fmla="*/ 60318 w 216"/>
              <a:gd name="T75" fmla="*/ 715249 h 354"/>
              <a:gd name="T76" fmla="*/ 79037 w 216"/>
              <a:gd name="T77" fmla="*/ 417055 h 3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 h="354">
                <a:moveTo>
                  <a:pt x="164" y="200"/>
                </a:moveTo>
                <a:cubicBezTo>
                  <a:pt x="178" y="200"/>
                  <a:pt x="178" y="200"/>
                  <a:pt x="178" y="200"/>
                </a:cubicBezTo>
                <a:cubicBezTo>
                  <a:pt x="178" y="343"/>
                  <a:pt x="178" y="343"/>
                  <a:pt x="178" y="343"/>
                </a:cubicBezTo>
                <a:cubicBezTo>
                  <a:pt x="187" y="343"/>
                  <a:pt x="187" y="343"/>
                  <a:pt x="187" y="343"/>
                </a:cubicBezTo>
                <a:cubicBezTo>
                  <a:pt x="187" y="354"/>
                  <a:pt x="187" y="354"/>
                  <a:pt x="187" y="354"/>
                </a:cubicBezTo>
                <a:cubicBezTo>
                  <a:pt x="155" y="354"/>
                  <a:pt x="155" y="354"/>
                  <a:pt x="155" y="354"/>
                </a:cubicBezTo>
                <a:cubicBezTo>
                  <a:pt x="155" y="343"/>
                  <a:pt x="155" y="343"/>
                  <a:pt x="155" y="343"/>
                </a:cubicBezTo>
                <a:cubicBezTo>
                  <a:pt x="164" y="343"/>
                  <a:pt x="164" y="343"/>
                  <a:pt x="164" y="343"/>
                </a:cubicBezTo>
                <a:cubicBezTo>
                  <a:pt x="164" y="200"/>
                  <a:pt x="164" y="200"/>
                  <a:pt x="164" y="200"/>
                </a:cubicBezTo>
                <a:close/>
                <a:moveTo>
                  <a:pt x="126" y="4"/>
                </a:moveTo>
                <a:cubicBezTo>
                  <a:pt x="126" y="2"/>
                  <a:pt x="128" y="0"/>
                  <a:pt x="130" y="0"/>
                </a:cubicBezTo>
                <a:cubicBezTo>
                  <a:pt x="212" y="0"/>
                  <a:pt x="212" y="0"/>
                  <a:pt x="212" y="0"/>
                </a:cubicBezTo>
                <a:cubicBezTo>
                  <a:pt x="214" y="0"/>
                  <a:pt x="216" y="2"/>
                  <a:pt x="216" y="4"/>
                </a:cubicBezTo>
                <a:cubicBezTo>
                  <a:pt x="216" y="7"/>
                  <a:pt x="216" y="7"/>
                  <a:pt x="216" y="7"/>
                </a:cubicBezTo>
                <a:cubicBezTo>
                  <a:pt x="216" y="10"/>
                  <a:pt x="214" y="11"/>
                  <a:pt x="212" y="11"/>
                </a:cubicBezTo>
                <a:cubicBezTo>
                  <a:pt x="130" y="11"/>
                  <a:pt x="130" y="11"/>
                  <a:pt x="130" y="11"/>
                </a:cubicBezTo>
                <a:cubicBezTo>
                  <a:pt x="128" y="11"/>
                  <a:pt x="126" y="10"/>
                  <a:pt x="126" y="7"/>
                </a:cubicBezTo>
                <a:cubicBezTo>
                  <a:pt x="126" y="4"/>
                  <a:pt x="126" y="4"/>
                  <a:pt x="126" y="4"/>
                </a:cubicBezTo>
                <a:close/>
                <a:moveTo>
                  <a:pt x="149" y="105"/>
                </a:moveTo>
                <a:cubicBezTo>
                  <a:pt x="193" y="105"/>
                  <a:pt x="193" y="105"/>
                  <a:pt x="193" y="105"/>
                </a:cubicBezTo>
                <a:cubicBezTo>
                  <a:pt x="193" y="28"/>
                  <a:pt x="193" y="28"/>
                  <a:pt x="193" y="28"/>
                </a:cubicBezTo>
                <a:cubicBezTo>
                  <a:pt x="149" y="28"/>
                  <a:pt x="149" y="28"/>
                  <a:pt x="149" y="28"/>
                </a:cubicBezTo>
                <a:cubicBezTo>
                  <a:pt x="149" y="105"/>
                  <a:pt x="149" y="105"/>
                  <a:pt x="149" y="105"/>
                </a:cubicBezTo>
                <a:close/>
                <a:moveTo>
                  <a:pt x="193" y="116"/>
                </a:moveTo>
                <a:cubicBezTo>
                  <a:pt x="149" y="116"/>
                  <a:pt x="149" y="116"/>
                  <a:pt x="149" y="116"/>
                </a:cubicBezTo>
                <a:cubicBezTo>
                  <a:pt x="149" y="164"/>
                  <a:pt x="149" y="164"/>
                  <a:pt x="149" y="164"/>
                </a:cubicBezTo>
                <a:cubicBezTo>
                  <a:pt x="149" y="174"/>
                  <a:pt x="157" y="182"/>
                  <a:pt x="167" y="182"/>
                </a:cubicBezTo>
                <a:cubicBezTo>
                  <a:pt x="175" y="182"/>
                  <a:pt x="175" y="182"/>
                  <a:pt x="175" y="182"/>
                </a:cubicBezTo>
                <a:cubicBezTo>
                  <a:pt x="185" y="182"/>
                  <a:pt x="193" y="174"/>
                  <a:pt x="193" y="164"/>
                </a:cubicBezTo>
                <a:cubicBezTo>
                  <a:pt x="193" y="116"/>
                  <a:pt x="193" y="116"/>
                  <a:pt x="193" y="116"/>
                </a:cubicBezTo>
                <a:close/>
                <a:moveTo>
                  <a:pt x="175" y="194"/>
                </a:moveTo>
                <a:cubicBezTo>
                  <a:pt x="167" y="194"/>
                  <a:pt x="167" y="194"/>
                  <a:pt x="167" y="194"/>
                </a:cubicBezTo>
                <a:cubicBezTo>
                  <a:pt x="151" y="194"/>
                  <a:pt x="137" y="180"/>
                  <a:pt x="137" y="164"/>
                </a:cubicBezTo>
                <a:cubicBezTo>
                  <a:pt x="137" y="23"/>
                  <a:pt x="137" y="23"/>
                  <a:pt x="137" y="23"/>
                </a:cubicBezTo>
                <a:cubicBezTo>
                  <a:pt x="137" y="19"/>
                  <a:pt x="140" y="17"/>
                  <a:pt x="143" y="17"/>
                </a:cubicBezTo>
                <a:cubicBezTo>
                  <a:pt x="199" y="17"/>
                  <a:pt x="199" y="17"/>
                  <a:pt x="199" y="17"/>
                </a:cubicBezTo>
                <a:cubicBezTo>
                  <a:pt x="202" y="17"/>
                  <a:pt x="204" y="19"/>
                  <a:pt x="204" y="23"/>
                </a:cubicBezTo>
                <a:cubicBezTo>
                  <a:pt x="204" y="164"/>
                  <a:pt x="204" y="164"/>
                  <a:pt x="204" y="164"/>
                </a:cubicBezTo>
                <a:cubicBezTo>
                  <a:pt x="204" y="180"/>
                  <a:pt x="191" y="194"/>
                  <a:pt x="175" y="194"/>
                </a:cubicBezTo>
                <a:close/>
                <a:moveTo>
                  <a:pt x="49" y="194"/>
                </a:moveTo>
                <a:cubicBezTo>
                  <a:pt x="41" y="194"/>
                  <a:pt x="41" y="194"/>
                  <a:pt x="41" y="194"/>
                </a:cubicBezTo>
                <a:cubicBezTo>
                  <a:pt x="25" y="194"/>
                  <a:pt x="11" y="180"/>
                  <a:pt x="11" y="164"/>
                </a:cubicBezTo>
                <a:cubicBezTo>
                  <a:pt x="11" y="23"/>
                  <a:pt x="11" y="23"/>
                  <a:pt x="11" y="23"/>
                </a:cubicBezTo>
                <a:cubicBezTo>
                  <a:pt x="11" y="19"/>
                  <a:pt x="14" y="17"/>
                  <a:pt x="17" y="17"/>
                </a:cubicBezTo>
                <a:cubicBezTo>
                  <a:pt x="73" y="17"/>
                  <a:pt x="73" y="17"/>
                  <a:pt x="73" y="17"/>
                </a:cubicBezTo>
                <a:cubicBezTo>
                  <a:pt x="76" y="17"/>
                  <a:pt x="78" y="19"/>
                  <a:pt x="78" y="23"/>
                </a:cubicBezTo>
                <a:cubicBezTo>
                  <a:pt x="78" y="164"/>
                  <a:pt x="78" y="164"/>
                  <a:pt x="78" y="164"/>
                </a:cubicBezTo>
                <a:cubicBezTo>
                  <a:pt x="78" y="180"/>
                  <a:pt x="65" y="194"/>
                  <a:pt x="49" y="194"/>
                </a:cubicBezTo>
                <a:close/>
                <a:moveTo>
                  <a:pt x="67" y="116"/>
                </a:moveTo>
                <a:cubicBezTo>
                  <a:pt x="23" y="116"/>
                  <a:pt x="23" y="116"/>
                  <a:pt x="23" y="116"/>
                </a:cubicBezTo>
                <a:cubicBezTo>
                  <a:pt x="23" y="164"/>
                  <a:pt x="23" y="164"/>
                  <a:pt x="23" y="164"/>
                </a:cubicBezTo>
                <a:cubicBezTo>
                  <a:pt x="23" y="174"/>
                  <a:pt x="31" y="182"/>
                  <a:pt x="41" y="182"/>
                </a:cubicBezTo>
                <a:cubicBezTo>
                  <a:pt x="49" y="182"/>
                  <a:pt x="49" y="182"/>
                  <a:pt x="49" y="182"/>
                </a:cubicBezTo>
                <a:cubicBezTo>
                  <a:pt x="59" y="182"/>
                  <a:pt x="67" y="174"/>
                  <a:pt x="67" y="164"/>
                </a:cubicBezTo>
                <a:cubicBezTo>
                  <a:pt x="67" y="116"/>
                  <a:pt x="67" y="116"/>
                  <a:pt x="67" y="116"/>
                </a:cubicBezTo>
                <a:close/>
                <a:moveTo>
                  <a:pt x="23" y="105"/>
                </a:moveTo>
                <a:cubicBezTo>
                  <a:pt x="67" y="105"/>
                  <a:pt x="67" y="105"/>
                  <a:pt x="67" y="105"/>
                </a:cubicBezTo>
                <a:cubicBezTo>
                  <a:pt x="67" y="28"/>
                  <a:pt x="67" y="28"/>
                  <a:pt x="67" y="28"/>
                </a:cubicBezTo>
                <a:cubicBezTo>
                  <a:pt x="23" y="28"/>
                  <a:pt x="23" y="28"/>
                  <a:pt x="23" y="28"/>
                </a:cubicBezTo>
                <a:cubicBezTo>
                  <a:pt x="23" y="105"/>
                  <a:pt x="23" y="105"/>
                  <a:pt x="23" y="105"/>
                </a:cubicBezTo>
                <a:close/>
                <a:moveTo>
                  <a:pt x="0" y="4"/>
                </a:moveTo>
                <a:cubicBezTo>
                  <a:pt x="0" y="2"/>
                  <a:pt x="2" y="0"/>
                  <a:pt x="4" y="0"/>
                </a:cubicBezTo>
                <a:cubicBezTo>
                  <a:pt x="86" y="0"/>
                  <a:pt x="86" y="0"/>
                  <a:pt x="86" y="0"/>
                </a:cubicBezTo>
                <a:cubicBezTo>
                  <a:pt x="88" y="0"/>
                  <a:pt x="90" y="2"/>
                  <a:pt x="90" y="4"/>
                </a:cubicBezTo>
                <a:cubicBezTo>
                  <a:pt x="90" y="7"/>
                  <a:pt x="90" y="7"/>
                  <a:pt x="90" y="7"/>
                </a:cubicBezTo>
                <a:cubicBezTo>
                  <a:pt x="90" y="10"/>
                  <a:pt x="88" y="11"/>
                  <a:pt x="86" y="11"/>
                </a:cubicBezTo>
                <a:cubicBezTo>
                  <a:pt x="4" y="11"/>
                  <a:pt x="4" y="11"/>
                  <a:pt x="4" y="11"/>
                </a:cubicBezTo>
                <a:cubicBezTo>
                  <a:pt x="2" y="11"/>
                  <a:pt x="0" y="10"/>
                  <a:pt x="0" y="7"/>
                </a:cubicBezTo>
                <a:cubicBezTo>
                  <a:pt x="0" y="4"/>
                  <a:pt x="0" y="4"/>
                  <a:pt x="0" y="4"/>
                </a:cubicBezTo>
                <a:close/>
                <a:moveTo>
                  <a:pt x="38" y="200"/>
                </a:moveTo>
                <a:cubicBezTo>
                  <a:pt x="52" y="200"/>
                  <a:pt x="52" y="200"/>
                  <a:pt x="52" y="200"/>
                </a:cubicBezTo>
                <a:cubicBezTo>
                  <a:pt x="52" y="343"/>
                  <a:pt x="52" y="343"/>
                  <a:pt x="52" y="343"/>
                </a:cubicBezTo>
                <a:cubicBezTo>
                  <a:pt x="61" y="343"/>
                  <a:pt x="61" y="343"/>
                  <a:pt x="61" y="343"/>
                </a:cubicBezTo>
                <a:cubicBezTo>
                  <a:pt x="61" y="354"/>
                  <a:pt x="61" y="354"/>
                  <a:pt x="61" y="354"/>
                </a:cubicBezTo>
                <a:cubicBezTo>
                  <a:pt x="29" y="354"/>
                  <a:pt x="29" y="354"/>
                  <a:pt x="29" y="354"/>
                </a:cubicBezTo>
                <a:cubicBezTo>
                  <a:pt x="29" y="343"/>
                  <a:pt x="29" y="343"/>
                  <a:pt x="29" y="343"/>
                </a:cubicBezTo>
                <a:cubicBezTo>
                  <a:pt x="38" y="343"/>
                  <a:pt x="38" y="343"/>
                  <a:pt x="38" y="343"/>
                </a:cubicBezTo>
                <a:cubicBezTo>
                  <a:pt x="38" y="200"/>
                  <a:pt x="38" y="200"/>
                  <a:pt x="38"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1492" name="Group 776"/>
          <p:cNvGrpSpPr>
            <a:grpSpLocks noChangeAspect="1"/>
          </p:cNvGrpSpPr>
          <p:nvPr/>
        </p:nvGrpSpPr>
        <p:grpSpPr bwMode="auto">
          <a:xfrm>
            <a:off x="6575425" y="1384300"/>
            <a:ext cx="4859338" cy="4973638"/>
            <a:chOff x="3466" y="67"/>
            <a:chExt cx="4062" cy="4157"/>
          </a:xfrm>
        </p:grpSpPr>
        <p:grpSp>
          <p:nvGrpSpPr>
            <p:cNvPr id="61494" name="Group 977"/>
            <p:cNvGrpSpPr>
              <a:grpSpLocks/>
            </p:cNvGrpSpPr>
            <p:nvPr/>
          </p:nvGrpSpPr>
          <p:grpSpPr bwMode="auto">
            <a:xfrm>
              <a:off x="4613" y="67"/>
              <a:ext cx="2781" cy="2596"/>
              <a:chOff x="4613" y="67"/>
              <a:chExt cx="2781" cy="2596"/>
            </a:xfrm>
          </p:grpSpPr>
          <p:sp>
            <p:nvSpPr>
              <p:cNvPr id="62064" name="Freeform 777"/>
              <p:cNvSpPr>
                <a:spLocks noChangeArrowheads="1"/>
              </p:cNvSpPr>
              <p:nvPr/>
            </p:nvSpPr>
            <p:spPr bwMode="auto">
              <a:xfrm>
                <a:off x="5217" y="273"/>
                <a:ext cx="149" cy="227"/>
              </a:xfrm>
              <a:custGeom>
                <a:avLst/>
                <a:gdLst>
                  <a:gd name="T0" fmla="*/ 130 w 63"/>
                  <a:gd name="T1" fmla="*/ 125 h 96"/>
                  <a:gd name="T2" fmla="*/ 128 w 63"/>
                  <a:gd name="T3" fmla="*/ 116 h 96"/>
                  <a:gd name="T4" fmla="*/ 130 w 63"/>
                  <a:gd name="T5" fmla="*/ 99 h 96"/>
                  <a:gd name="T6" fmla="*/ 95 w 63"/>
                  <a:gd name="T7" fmla="*/ 35 h 96"/>
                  <a:gd name="T8" fmla="*/ 7 w 63"/>
                  <a:gd name="T9" fmla="*/ 66 h 96"/>
                  <a:gd name="T10" fmla="*/ 5 w 63"/>
                  <a:gd name="T11" fmla="*/ 140 h 96"/>
                  <a:gd name="T12" fmla="*/ 28 w 63"/>
                  <a:gd name="T13" fmla="*/ 187 h 96"/>
                  <a:gd name="T14" fmla="*/ 28 w 63"/>
                  <a:gd name="T15" fmla="*/ 189 h 96"/>
                  <a:gd name="T16" fmla="*/ 26 w 63"/>
                  <a:gd name="T17" fmla="*/ 208 h 96"/>
                  <a:gd name="T18" fmla="*/ 47 w 63"/>
                  <a:gd name="T19" fmla="*/ 218 h 96"/>
                  <a:gd name="T20" fmla="*/ 71 w 63"/>
                  <a:gd name="T21" fmla="*/ 215 h 96"/>
                  <a:gd name="T22" fmla="*/ 80 w 63"/>
                  <a:gd name="T23" fmla="*/ 199 h 96"/>
                  <a:gd name="T24" fmla="*/ 88 w 63"/>
                  <a:gd name="T25" fmla="*/ 196 h 96"/>
                  <a:gd name="T26" fmla="*/ 90 w 63"/>
                  <a:gd name="T27" fmla="*/ 196 h 96"/>
                  <a:gd name="T28" fmla="*/ 90 w 63"/>
                  <a:gd name="T29" fmla="*/ 196 h 96"/>
                  <a:gd name="T30" fmla="*/ 128 w 63"/>
                  <a:gd name="T31" fmla="*/ 156 h 96"/>
                  <a:gd name="T32" fmla="*/ 130 w 63"/>
                  <a:gd name="T33" fmla="*/ 149 h 96"/>
                  <a:gd name="T34" fmla="*/ 147 w 63"/>
                  <a:gd name="T35" fmla="*/ 144 h 96"/>
                  <a:gd name="T36" fmla="*/ 130 w 63"/>
                  <a:gd name="T37" fmla="*/ 125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 h="96">
                    <a:moveTo>
                      <a:pt x="55" y="53"/>
                    </a:moveTo>
                    <a:cubicBezTo>
                      <a:pt x="55" y="52"/>
                      <a:pt x="55" y="50"/>
                      <a:pt x="54" y="49"/>
                    </a:cubicBezTo>
                    <a:cubicBezTo>
                      <a:pt x="55" y="47"/>
                      <a:pt x="55" y="45"/>
                      <a:pt x="55" y="42"/>
                    </a:cubicBezTo>
                    <a:cubicBezTo>
                      <a:pt x="56" y="18"/>
                      <a:pt x="40" y="15"/>
                      <a:pt x="40" y="15"/>
                    </a:cubicBezTo>
                    <a:cubicBezTo>
                      <a:pt x="15" y="0"/>
                      <a:pt x="3" y="28"/>
                      <a:pt x="3" y="28"/>
                    </a:cubicBezTo>
                    <a:cubicBezTo>
                      <a:pt x="0" y="41"/>
                      <a:pt x="1" y="51"/>
                      <a:pt x="2" y="59"/>
                    </a:cubicBezTo>
                    <a:cubicBezTo>
                      <a:pt x="2" y="67"/>
                      <a:pt x="6" y="75"/>
                      <a:pt x="12" y="79"/>
                    </a:cubicBezTo>
                    <a:cubicBezTo>
                      <a:pt x="12" y="80"/>
                      <a:pt x="12" y="80"/>
                      <a:pt x="12" y="80"/>
                    </a:cubicBezTo>
                    <a:cubicBezTo>
                      <a:pt x="11" y="88"/>
                      <a:pt x="11" y="88"/>
                      <a:pt x="11" y="88"/>
                    </a:cubicBezTo>
                    <a:cubicBezTo>
                      <a:pt x="20" y="92"/>
                      <a:pt x="20" y="92"/>
                      <a:pt x="20" y="92"/>
                    </a:cubicBezTo>
                    <a:cubicBezTo>
                      <a:pt x="20" y="92"/>
                      <a:pt x="33" y="96"/>
                      <a:pt x="30" y="91"/>
                    </a:cubicBezTo>
                    <a:cubicBezTo>
                      <a:pt x="28" y="87"/>
                      <a:pt x="31" y="85"/>
                      <a:pt x="34" y="84"/>
                    </a:cubicBezTo>
                    <a:cubicBezTo>
                      <a:pt x="35" y="84"/>
                      <a:pt x="36" y="84"/>
                      <a:pt x="37" y="83"/>
                    </a:cubicBezTo>
                    <a:cubicBezTo>
                      <a:pt x="38" y="83"/>
                      <a:pt x="38" y="83"/>
                      <a:pt x="38" y="83"/>
                    </a:cubicBezTo>
                    <a:cubicBezTo>
                      <a:pt x="38" y="83"/>
                      <a:pt x="38" y="83"/>
                      <a:pt x="38" y="83"/>
                    </a:cubicBezTo>
                    <a:cubicBezTo>
                      <a:pt x="46" y="80"/>
                      <a:pt x="52" y="74"/>
                      <a:pt x="54" y="66"/>
                    </a:cubicBezTo>
                    <a:cubicBezTo>
                      <a:pt x="54" y="65"/>
                      <a:pt x="55" y="64"/>
                      <a:pt x="55" y="63"/>
                    </a:cubicBezTo>
                    <a:cubicBezTo>
                      <a:pt x="60" y="63"/>
                      <a:pt x="63" y="62"/>
                      <a:pt x="62" y="61"/>
                    </a:cubicBezTo>
                    <a:cubicBezTo>
                      <a:pt x="61" y="59"/>
                      <a:pt x="57" y="55"/>
                      <a:pt x="55" y="53"/>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5" name="Freeform 778"/>
              <p:cNvSpPr>
                <a:spLocks noChangeArrowheads="1"/>
              </p:cNvSpPr>
              <p:nvPr/>
            </p:nvSpPr>
            <p:spPr bwMode="auto">
              <a:xfrm>
                <a:off x="5219" y="462"/>
                <a:ext cx="140" cy="317"/>
              </a:xfrm>
              <a:custGeom>
                <a:avLst/>
                <a:gdLst>
                  <a:gd name="T0" fmla="*/ 112 w 59"/>
                  <a:gd name="T1" fmla="*/ 123 h 134"/>
                  <a:gd name="T2" fmla="*/ 45 w 59"/>
                  <a:gd name="T3" fmla="*/ 14 h 134"/>
                  <a:gd name="T4" fmla="*/ 0 w 59"/>
                  <a:gd name="T5" fmla="*/ 78 h 134"/>
                  <a:gd name="T6" fmla="*/ 12 w 59"/>
                  <a:gd name="T7" fmla="*/ 317 h 134"/>
                  <a:gd name="T8" fmla="*/ 140 w 59"/>
                  <a:gd name="T9" fmla="*/ 291 h 134"/>
                  <a:gd name="T10" fmla="*/ 112 w 59"/>
                  <a:gd name="T11" fmla="*/ 123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134">
                    <a:moveTo>
                      <a:pt x="47" y="52"/>
                    </a:moveTo>
                    <a:cubicBezTo>
                      <a:pt x="44" y="35"/>
                      <a:pt x="40" y="13"/>
                      <a:pt x="19" y="6"/>
                    </a:cubicBezTo>
                    <a:cubicBezTo>
                      <a:pt x="3" y="0"/>
                      <a:pt x="1" y="15"/>
                      <a:pt x="0" y="33"/>
                    </a:cubicBezTo>
                    <a:cubicBezTo>
                      <a:pt x="5" y="134"/>
                      <a:pt x="5" y="134"/>
                      <a:pt x="5" y="134"/>
                    </a:cubicBezTo>
                    <a:cubicBezTo>
                      <a:pt x="59" y="123"/>
                      <a:pt x="59" y="123"/>
                      <a:pt x="59" y="123"/>
                    </a:cubicBezTo>
                    <a:cubicBezTo>
                      <a:pt x="47" y="52"/>
                      <a:pt x="47" y="52"/>
                      <a:pt x="47" y="52"/>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6" name="Freeform 779"/>
              <p:cNvSpPr>
                <a:spLocks noChangeArrowheads="1"/>
              </p:cNvSpPr>
              <p:nvPr/>
            </p:nvSpPr>
            <p:spPr bwMode="auto">
              <a:xfrm>
                <a:off x="5243" y="654"/>
                <a:ext cx="123" cy="182"/>
              </a:xfrm>
              <a:custGeom>
                <a:avLst/>
                <a:gdLst>
                  <a:gd name="T0" fmla="*/ 118 w 52"/>
                  <a:gd name="T1" fmla="*/ 106 h 77"/>
                  <a:gd name="T2" fmla="*/ 76 w 52"/>
                  <a:gd name="T3" fmla="*/ 177 h 77"/>
                  <a:gd name="T4" fmla="*/ 14 w 52"/>
                  <a:gd name="T5" fmla="*/ 121 h 77"/>
                  <a:gd name="T6" fmla="*/ 7 w 52"/>
                  <a:gd name="T7" fmla="*/ 76 h 77"/>
                  <a:gd name="T8" fmla="*/ 50 w 52"/>
                  <a:gd name="T9" fmla="*/ 5 h 77"/>
                  <a:gd name="T10" fmla="*/ 111 w 52"/>
                  <a:gd name="T11" fmla="*/ 61 h 77"/>
                  <a:gd name="T12" fmla="*/ 118 w 52"/>
                  <a:gd name="T13" fmla="*/ 106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77">
                    <a:moveTo>
                      <a:pt x="50" y="45"/>
                    </a:moveTo>
                    <a:cubicBezTo>
                      <a:pt x="52" y="59"/>
                      <a:pt x="44" y="73"/>
                      <a:pt x="32" y="75"/>
                    </a:cubicBezTo>
                    <a:cubicBezTo>
                      <a:pt x="19" y="77"/>
                      <a:pt x="8" y="66"/>
                      <a:pt x="6" y="51"/>
                    </a:cubicBezTo>
                    <a:cubicBezTo>
                      <a:pt x="3" y="32"/>
                      <a:pt x="3" y="32"/>
                      <a:pt x="3" y="32"/>
                    </a:cubicBezTo>
                    <a:cubicBezTo>
                      <a:pt x="0" y="17"/>
                      <a:pt x="9" y="4"/>
                      <a:pt x="21" y="2"/>
                    </a:cubicBezTo>
                    <a:cubicBezTo>
                      <a:pt x="33" y="0"/>
                      <a:pt x="45" y="11"/>
                      <a:pt x="47" y="26"/>
                    </a:cubicBezTo>
                    <a:cubicBezTo>
                      <a:pt x="50" y="45"/>
                      <a:pt x="50" y="45"/>
                      <a:pt x="50" y="45"/>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7" name="Freeform 780"/>
              <p:cNvSpPr>
                <a:spLocks noChangeArrowheads="1"/>
              </p:cNvSpPr>
              <p:nvPr/>
            </p:nvSpPr>
            <p:spPr bwMode="auto">
              <a:xfrm>
                <a:off x="5612" y="933"/>
                <a:ext cx="116" cy="83"/>
              </a:xfrm>
              <a:custGeom>
                <a:avLst/>
                <a:gdLst>
                  <a:gd name="T0" fmla="*/ 107 w 49"/>
                  <a:gd name="T1" fmla="*/ 66 h 35"/>
                  <a:gd name="T2" fmla="*/ 107 w 49"/>
                  <a:gd name="T3" fmla="*/ 74 h 35"/>
                  <a:gd name="T4" fmla="*/ 14 w 49"/>
                  <a:gd name="T5" fmla="*/ 81 h 35"/>
                  <a:gd name="T6" fmla="*/ 9 w 49"/>
                  <a:gd name="T7" fmla="*/ 45 h 35"/>
                  <a:gd name="T8" fmla="*/ 0 w 49"/>
                  <a:gd name="T9" fmla="*/ 2 h 35"/>
                  <a:gd name="T10" fmla="*/ 36 w 49"/>
                  <a:gd name="T11" fmla="*/ 0 h 35"/>
                  <a:gd name="T12" fmla="*/ 36 w 49"/>
                  <a:gd name="T13" fmla="*/ 14 h 35"/>
                  <a:gd name="T14" fmla="*/ 59 w 49"/>
                  <a:gd name="T15" fmla="*/ 47 h 35"/>
                  <a:gd name="T16" fmla="*/ 107 w 49"/>
                  <a:gd name="T17" fmla="*/ 6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35">
                    <a:moveTo>
                      <a:pt x="45" y="28"/>
                    </a:moveTo>
                    <a:cubicBezTo>
                      <a:pt x="49" y="29"/>
                      <a:pt x="45" y="31"/>
                      <a:pt x="45" y="31"/>
                    </a:cubicBezTo>
                    <a:cubicBezTo>
                      <a:pt x="45" y="31"/>
                      <a:pt x="11" y="34"/>
                      <a:pt x="6" y="34"/>
                    </a:cubicBezTo>
                    <a:cubicBezTo>
                      <a:pt x="1" y="35"/>
                      <a:pt x="3" y="25"/>
                      <a:pt x="4" y="19"/>
                    </a:cubicBezTo>
                    <a:cubicBezTo>
                      <a:pt x="4" y="13"/>
                      <a:pt x="0" y="1"/>
                      <a:pt x="0" y="1"/>
                    </a:cubicBezTo>
                    <a:cubicBezTo>
                      <a:pt x="15" y="0"/>
                      <a:pt x="15" y="0"/>
                      <a:pt x="15" y="0"/>
                    </a:cubicBezTo>
                    <a:cubicBezTo>
                      <a:pt x="15" y="6"/>
                      <a:pt x="15" y="6"/>
                      <a:pt x="15" y="6"/>
                    </a:cubicBezTo>
                    <a:cubicBezTo>
                      <a:pt x="15" y="7"/>
                      <a:pt x="18" y="17"/>
                      <a:pt x="25" y="20"/>
                    </a:cubicBezTo>
                    <a:lnTo>
                      <a:pt x="45" y="28"/>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8" name="Freeform 781"/>
              <p:cNvSpPr>
                <a:spLocks noChangeArrowheads="1"/>
              </p:cNvSpPr>
              <p:nvPr/>
            </p:nvSpPr>
            <p:spPr bwMode="auto">
              <a:xfrm>
                <a:off x="5195" y="259"/>
                <a:ext cx="178" cy="168"/>
              </a:xfrm>
              <a:custGeom>
                <a:avLst/>
                <a:gdLst>
                  <a:gd name="T0" fmla="*/ 31 w 75"/>
                  <a:gd name="T1" fmla="*/ 166 h 71"/>
                  <a:gd name="T2" fmla="*/ 55 w 75"/>
                  <a:gd name="T3" fmla="*/ 137 h 71"/>
                  <a:gd name="T4" fmla="*/ 76 w 75"/>
                  <a:gd name="T5" fmla="*/ 116 h 71"/>
                  <a:gd name="T6" fmla="*/ 102 w 75"/>
                  <a:gd name="T7" fmla="*/ 123 h 71"/>
                  <a:gd name="T8" fmla="*/ 102 w 75"/>
                  <a:gd name="T9" fmla="*/ 125 h 71"/>
                  <a:gd name="T10" fmla="*/ 123 w 75"/>
                  <a:gd name="T11" fmla="*/ 85 h 71"/>
                  <a:gd name="T12" fmla="*/ 150 w 75"/>
                  <a:gd name="T13" fmla="*/ 88 h 71"/>
                  <a:gd name="T14" fmla="*/ 161 w 75"/>
                  <a:gd name="T15" fmla="*/ 24 h 71"/>
                  <a:gd name="T16" fmla="*/ 147 w 75"/>
                  <a:gd name="T17" fmla="*/ 7 h 71"/>
                  <a:gd name="T18" fmla="*/ 114 w 75"/>
                  <a:gd name="T19" fmla="*/ 12 h 71"/>
                  <a:gd name="T20" fmla="*/ 28 w 75"/>
                  <a:gd name="T21" fmla="*/ 47 h 71"/>
                  <a:gd name="T22" fmla="*/ 26 w 75"/>
                  <a:gd name="T23" fmla="*/ 26 h 71"/>
                  <a:gd name="T24" fmla="*/ 19 w 75"/>
                  <a:gd name="T25" fmla="*/ 52 h 71"/>
                  <a:gd name="T26" fmla="*/ 2 w 75"/>
                  <a:gd name="T27" fmla="*/ 92 h 71"/>
                  <a:gd name="T28" fmla="*/ 12 w 75"/>
                  <a:gd name="T29" fmla="*/ 135 h 71"/>
                  <a:gd name="T30" fmla="*/ 31 w 75"/>
                  <a:gd name="T31" fmla="*/ 166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5" h="71">
                    <a:moveTo>
                      <a:pt x="13" y="70"/>
                    </a:moveTo>
                    <a:cubicBezTo>
                      <a:pt x="13" y="70"/>
                      <a:pt x="20" y="62"/>
                      <a:pt x="23" y="58"/>
                    </a:cubicBezTo>
                    <a:cubicBezTo>
                      <a:pt x="26" y="54"/>
                      <a:pt x="30" y="54"/>
                      <a:pt x="32" y="49"/>
                    </a:cubicBezTo>
                    <a:cubicBezTo>
                      <a:pt x="33" y="45"/>
                      <a:pt x="41" y="35"/>
                      <a:pt x="43" y="52"/>
                    </a:cubicBezTo>
                    <a:cubicBezTo>
                      <a:pt x="43" y="53"/>
                      <a:pt x="43" y="53"/>
                      <a:pt x="43" y="53"/>
                    </a:cubicBezTo>
                    <a:cubicBezTo>
                      <a:pt x="43" y="53"/>
                      <a:pt x="44" y="35"/>
                      <a:pt x="52" y="36"/>
                    </a:cubicBezTo>
                    <a:cubicBezTo>
                      <a:pt x="52" y="36"/>
                      <a:pt x="60" y="31"/>
                      <a:pt x="63" y="37"/>
                    </a:cubicBezTo>
                    <a:cubicBezTo>
                      <a:pt x="63" y="37"/>
                      <a:pt x="75" y="30"/>
                      <a:pt x="68" y="10"/>
                    </a:cubicBezTo>
                    <a:cubicBezTo>
                      <a:pt x="68" y="10"/>
                      <a:pt x="67" y="7"/>
                      <a:pt x="62" y="3"/>
                    </a:cubicBezTo>
                    <a:cubicBezTo>
                      <a:pt x="62" y="3"/>
                      <a:pt x="64" y="10"/>
                      <a:pt x="48" y="5"/>
                    </a:cubicBezTo>
                    <a:cubicBezTo>
                      <a:pt x="32" y="0"/>
                      <a:pt x="13" y="0"/>
                      <a:pt x="12" y="20"/>
                    </a:cubicBezTo>
                    <a:cubicBezTo>
                      <a:pt x="12" y="20"/>
                      <a:pt x="9" y="15"/>
                      <a:pt x="11" y="11"/>
                    </a:cubicBezTo>
                    <a:cubicBezTo>
                      <a:pt x="11" y="11"/>
                      <a:pt x="7" y="19"/>
                      <a:pt x="8" y="22"/>
                    </a:cubicBezTo>
                    <a:cubicBezTo>
                      <a:pt x="8" y="22"/>
                      <a:pt x="0" y="23"/>
                      <a:pt x="1" y="39"/>
                    </a:cubicBezTo>
                    <a:cubicBezTo>
                      <a:pt x="3" y="56"/>
                      <a:pt x="5" y="51"/>
                      <a:pt x="5" y="57"/>
                    </a:cubicBezTo>
                    <a:cubicBezTo>
                      <a:pt x="5" y="63"/>
                      <a:pt x="7" y="71"/>
                      <a:pt x="13" y="70"/>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9" name="Freeform 782"/>
              <p:cNvSpPr>
                <a:spLocks noChangeArrowheads="1"/>
              </p:cNvSpPr>
              <p:nvPr/>
            </p:nvSpPr>
            <p:spPr bwMode="auto">
              <a:xfrm>
                <a:off x="5489" y="737"/>
                <a:ext cx="16" cy="92"/>
              </a:xfrm>
              <a:custGeom>
                <a:avLst/>
                <a:gdLst>
                  <a:gd name="T0" fmla="*/ 0 w 16"/>
                  <a:gd name="T1" fmla="*/ 0 h 92"/>
                  <a:gd name="T2" fmla="*/ 7 w 16"/>
                  <a:gd name="T3" fmla="*/ 92 h 92"/>
                  <a:gd name="T4" fmla="*/ 16 w 16"/>
                  <a:gd name="T5" fmla="*/ 90 h 92"/>
                  <a:gd name="T6" fmla="*/ 12 w 16"/>
                  <a:gd name="T7" fmla="*/ 0 h 92"/>
                  <a:gd name="T8" fmla="*/ 0 w 16"/>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2">
                    <a:moveTo>
                      <a:pt x="0" y="0"/>
                    </a:moveTo>
                    <a:lnTo>
                      <a:pt x="7" y="92"/>
                    </a:lnTo>
                    <a:lnTo>
                      <a:pt x="16" y="90"/>
                    </a:lnTo>
                    <a:lnTo>
                      <a:pt x="12"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0" name="Freeform 783"/>
              <p:cNvSpPr>
                <a:spLocks noChangeArrowheads="1"/>
              </p:cNvSpPr>
              <p:nvPr/>
            </p:nvSpPr>
            <p:spPr bwMode="auto">
              <a:xfrm>
                <a:off x="5238" y="829"/>
                <a:ext cx="483" cy="196"/>
              </a:xfrm>
              <a:custGeom>
                <a:avLst/>
                <a:gdLst>
                  <a:gd name="T0" fmla="*/ 372 w 204"/>
                  <a:gd name="T1" fmla="*/ 196 h 83"/>
                  <a:gd name="T2" fmla="*/ 369 w 204"/>
                  <a:gd name="T3" fmla="*/ 194 h 83"/>
                  <a:gd name="T4" fmla="*/ 313 w 204"/>
                  <a:gd name="T5" fmla="*/ 38 h 83"/>
                  <a:gd name="T6" fmla="*/ 263 w 204"/>
                  <a:gd name="T7" fmla="*/ 14 h 83"/>
                  <a:gd name="T8" fmla="*/ 7 w 204"/>
                  <a:gd name="T9" fmla="*/ 31 h 83"/>
                  <a:gd name="T10" fmla="*/ 2 w 204"/>
                  <a:gd name="T11" fmla="*/ 26 h 83"/>
                  <a:gd name="T12" fmla="*/ 7 w 204"/>
                  <a:gd name="T13" fmla="*/ 19 h 83"/>
                  <a:gd name="T14" fmla="*/ 263 w 204"/>
                  <a:gd name="T15" fmla="*/ 2 h 83"/>
                  <a:gd name="T16" fmla="*/ 322 w 204"/>
                  <a:gd name="T17" fmla="*/ 35 h 83"/>
                  <a:gd name="T18" fmla="*/ 379 w 204"/>
                  <a:gd name="T19" fmla="*/ 187 h 83"/>
                  <a:gd name="T20" fmla="*/ 478 w 204"/>
                  <a:gd name="T21" fmla="*/ 179 h 83"/>
                  <a:gd name="T22" fmla="*/ 483 w 204"/>
                  <a:gd name="T23" fmla="*/ 184 h 83"/>
                  <a:gd name="T24" fmla="*/ 478 w 204"/>
                  <a:gd name="T25" fmla="*/ 189 h 83"/>
                  <a:gd name="T26" fmla="*/ 372 w 204"/>
                  <a:gd name="T27" fmla="*/ 196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83">
                    <a:moveTo>
                      <a:pt x="157" y="83"/>
                    </a:moveTo>
                    <a:cubicBezTo>
                      <a:pt x="156" y="82"/>
                      <a:pt x="156" y="82"/>
                      <a:pt x="156" y="82"/>
                    </a:cubicBezTo>
                    <a:cubicBezTo>
                      <a:pt x="156" y="81"/>
                      <a:pt x="137" y="31"/>
                      <a:pt x="132" y="16"/>
                    </a:cubicBezTo>
                    <a:cubicBezTo>
                      <a:pt x="127" y="3"/>
                      <a:pt x="111" y="6"/>
                      <a:pt x="111" y="6"/>
                    </a:cubicBezTo>
                    <a:cubicBezTo>
                      <a:pt x="3" y="13"/>
                      <a:pt x="3" y="13"/>
                      <a:pt x="3" y="13"/>
                    </a:cubicBezTo>
                    <a:cubicBezTo>
                      <a:pt x="2" y="13"/>
                      <a:pt x="1" y="12"/>
                      <a:pt x="1" y="11"/>
                    </a:cubicBezTo>
                    <a:cubicBezTo>
                      <a:pt x="0" y="9"/>
                      <a:pt x="1" y="8"/>
                      <a:pt x="3" y="8"/>
                    </a:cubicBezTo>
                    <a:cubicBezTo>
                      <a:pt x="111" y="1"/>
                      <a:pt x="111" y="1"/>
                      <a:pt x="111" y="1"/>
                    </a:cubicBezTo>
                    <a:cubicBezTo>
                      <a:pt x="117" y="0"/>
                      <a:pt x="132" y="2"/>
                      <a:pt x="136" y="15"/>
                    </a:cubicBezTo>
                    <a:cubicBezTo>
                      <a:pt x="141" y="28"/>
                      <a:pt x="157" y="70"/>
                      <a:pt x="160" y="79"/>
                    </a:cubicBezTo>
                    <a:cubicBezTo>
                      <a:pt x="202" y="76"/>
                      <a:pt x="202" y="76"/>
                      <a:pt x="202" y="76"/>
                    </a:cubicBezTo>
                    <a:cubicBezTo>
                      <a:pt x="203" y="76"/>
                      <a:pt x="204" y="77"/>
                      <a:pt x="204" y="78"/>
                    </a:cubicBezTo>
                    <a:cubicBezTo>
                      <a:pt x="204" y="79"/>
                      <a:pt x="203" y="80"/>
                      <a:pt x="202" y="80"/>
                    </a:cubicBezTo>
                    <a:lnTo>
                      <a:pt x="157" y="8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1" name="Freeform 784"/>
              <p:cNvSpPr>
                <a:spLocks noChangeArrowheads="1"/>
              </p:cNvSpPr>
              <p:nvPr/>
            </p:nvSpPr>
            <p:spPr bwMode="auto">
              <a:xfrm>
                <a:off x="5063" y="555"/>
                <a:ext cx="201" cy="426"/>
              </a:xfrm>
              <a:custGeom>
                <a:avLst/>
                <a:gdLst>
                  <a:gd name="T0" fmla="*/ 192 w 85"/>
                  <a:gd name="T1" fmla="*/ 289 h 180"/>
                  <a:gd name="T2" fmla="*/ 187 w 85"/>
                  <a:gd name="T3" fmla="*/ 196 h 180"/>
                  <a:gd name="T4" fmla="*/ 184 w 85"/>
                  <a:gd name="T5" fmla="*/ 159 h 180"/>
                  <a:gd name="T6" fmla="*/ 184 w 85"/>
                  <a:gd name="T7" fmla="*/ 156 h 180"/>
                  <a:gd name="T8" fmla="*/ 137 w 85"/>
                  <a:gd name="T9" fmla="*/ 36 h 180"/>
                  <a:gd name="T10" fmla="*/ 137 w 85"/>
                  <a:gd name="T11" fmla="*/ 36 h 180"/>
                  <a:gd name="T12" fmla="*/ 102 w 85"/>
                  <a:gd name="T13" fmla="*/ 5 h 180"/>
                  <a:gd name="T14" fmla="*/ 5 w 85"/>
                  <a:gd name="T15" fmla="*/ 36 h 180"/>
                  <a:gd name="T16" fmla="*/ 5 w 85"/>
                  <a:gd name="T17" fmla="*/ 50 h 180"/>
                  <a:gd name="T18" fmla="*/ 19 w 85"/>
                  <a:gd name="T19" fmla="*/ 52 h 180"/>
                  <a:gd name="T20" fmla="*/ 97 w 85"/>
                  <a:gd name="T21" fmla="*/ 24 h 180"/>
                  <a:gd name="T22" fmla="*/ 118 w 85"/>
                  <a:gd name="T23" fmla="*/ 45 h 180"/>
                  <a:gd name="T24" fmla="*/ 118 w 85"/>
                  <a:gd name="T25" fmla="*/ 47 h 180"/>
                  <a:gd name="T26" fmla="*/ 118 w 85"/>
                  <a:gd name="T27" fmla="*/ 47 h 180"/>
                  <a:gd name="T28" fmla="*/ 163 w 85"/>
                  <a:gd name="T29" fmla="*/ 161 h 180"/>
                  <a:gd name="T30" fmla="*/ 166 w 85"/>
                  <a:gd name="T31" fmla="*/ 199 h 180"/>
                  <a:gd name="T32" fmla="*/ 170 w 85"/>
                  <a:gd name="T33" fmla="*/ 291 h 180"/>
                  <a:gd name="T34" fmla="*/ 180 w 85"/>
                  <a:gd name="T35" fmla="*/ 417 h 180"/>
                  <a:gd name="T36" fmla="*/ 192 w 85"/>
                  <a:gd name="T37" fmla="*/ 426 h 180"/>
                  <a:gd name="T38" fmla="*/ 201 w 85"/>
                  <a:gd name="T39" fmla="*/ 417 h 180"/>
                  <a:gd name="T40" fmla="*/ 192 w 85"/>
                  <a:gd name="T41" fmla="*/ 289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5" h="180">
                    <a:moveTo>
                      <a:pt x="81" y="122"/>
                    </a:moveTo>
                    <a:cubicBezTo>
                      <a:pt x="79" y="83"/>
                      <a:pt x="79" y="83"/>
                      <a:pt x="79" y="83"/>
                    </a:cubicBezTo>
                    <a:cubicBezTo>
                      <a:pt x="78" y="67"/>
                      <a:pt x="78" y="67"/>
                      <a:pt x="78" y="67"/>
                    </a:cubicBezTo>
                    <a:cubicBezTo>
                      <a:pt x="78" y="66"/>
                      <a:pt x="78" y="66"/>
                      <a:pt x="78" y="66"/>
                    </a:cubicBezTo>
                    <a:cubicBezTo>
                      <a:pt x="77" y="66"/>
                      <a:pt x="71" y="47"/>
                      <a:pt x="58" y="15"/>
                    </a:cubicBezTo>
                    <a:cubicBezTo>
                      <a:pt x="58" y="15"/>
                      <a:pt x="58" y="15"/>
                      <a:pt x="58" y="15"/>
                    </a:cubicBezTo>
                    <a:cubicBezTo>
                      <a:pt x="55" y="8"/>
                      <a:pt x="50" y="0"/>
                      <a:pt x="43" y="2"/>
                    </a:cubicBezTo>
                    <a:cubicBezTo>
                      <a:pt x="25" y="6"/>
                      <a:pt x="4" y="13"/>
                      <a:pt x="2" y="15"/>
                    </a:cubicBezTo>
                    <a:cubicBezTo>
                      <a:pt x="0" y="17"/>
                      <a:pt x="0" y="20"/>
                      <a:pt x="2" y="21"/>
                    </a:cubicBezTo>
                    <a:cubicBezTo>
                      <a:pt x="3" y="23"/>
                      <a:pt x="6" y="23"/>
                      <a:pt x="8" y="22"/>
                    </a:cubicBezTo>
                    <a:cubicBezTo>
                      <a:pt x="15" y="19"/>
                      <a:pt x="29" y="13"/>
                      <a:pt x="41" y="10"/>
                    </a:cubicBezTo>
                    <a:cubicBezTo>
                      <a:pt x="45" y="9"/>
                      <a:pt x="48" y="14"/>
                      <a:pt x="50" y="19"/>
                    </a:cubicBezTo>
                    <a:cubicBezTo>
                      <a:pt x="50" y="20"/>
                      <a:pt x="50" y="20"/>
                      <a:pt x="50" y="20"/>
                    </a:cubicBezTo>
                    <a:cubicBezTo>
                      <a:pt x="50" y="20"/>
                      <a:pt x="50" y="20"/>
                      <a:pt x="50" y="20"/>
                    </a:cubicBezTo>
                    <a:cubicBezTo>
                      <a:pt x="62" y="48"/>
                      <a:pt x="68" y="65"/>
                      <a:pt x="69" y="68"/>
                    </a:cubicBezTo>
                    <a:cubicBezTo>
                      <a:pt x="70" y="84"/>
                      <a:pt x="70" y="84"/>
                      <a:pt x="70" y="84"/>
                    </a:cubicBezTo>
                    <a:cubicBezTo>
                      <a:pt x="72" y="123"/>
                      <a:pt x="72" y="123"/>
                      <a:pt x="72" y="123"/>
                    </a:cubicBezTo>
                    <a:cubicBezTo>
                      <a:pt x="76" y="176"/>
                      <a:pt x="76" y="176"/>
                      <a:pt x="76" y="176"/>
                    </a:cubicBezTo>
                    <a:cubicBezTo>
                      <a:pt x="76" y="179"/>
                      <a:pt x="78" y="180"/>
                      <a:pt x="81" y="180"/>
                    </a:cubicBezTo>
                    <a:cubicBezTo>
                      <a:pt x="83" y="180"/>
                      <a:pt x="85" y="178"/>
                      <a:pt x="85" y="176"/>
                    </a:cubicBezTo>
                    <a:lnTo>
                      <a:pt x="81" y="12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2" name="Freeform 785"/>
              <p:cNvSpPr>
                <a:spLocks noChangeArrowheads="1"/>
              </p:cNvSpPr>
              <p:nvPr/>
            </p:nvSpPr>
            <p:spPr bwMode="auto">
              <a:xfrm>
                <a:off x="5290" y="732"/>
                <a:ext cx="369" cy="237"/>
              </a:xfrm>
              <a:custGeom>
                <a:avLst/>
                <a:gdLst>
                  <a:gd name="T0" fmla="*/ 322 w 156"/>
                  <a:gd name="T1" fmla="*/ 237 h 100"/>
                  <a:gd name="T2" fmla="*/ 232 w 156"/>
                  <a:gd name="T3" fmla="*/ 92 h 100"/>
                  <a:gd name="T4" fmla="*/ 21 w 156"/>
                  <a:gd name="T5" fmla="*/ 100 h 100"/>
                  <a:gd name="T6" fmla="*/ 0 w 156"/>
                  <a:gd name="T7" fmla="*/ 17 h 100"/>
                  <a:gd name="T8" fmla="*/ 265 w 156"/>
                  <a:gd name="T9" fmla="*/ 31 h 100"/>
                  <a:gd name="T10" fmla="*/ 369 w 156"/>
                  <a:gd name="T11" fmla="*/ 228 h 100"/>
                  <a:gd name="T12" fmla="*/ 322 w 156"/>
                  <a:gd name="T13" fmla="*/ 237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00">
                    <a:moveTo>
                      <a:pt x="136" y="100"/>
                    </a:moveTo>
                    <a:cubicBezTo>
                      <a:pt x="128" y="72"/>
                      <a:pt x="125" y="48"/>
                      <a:pt x="98" y="39"/>
                    </a:cubicBezTo>
                    <a:cubicBezTo>
                      <a:pt x="68" y="35"/>
                      <a:pt x="36" y="40"/>
                      <a:pt x="9" y="42"/>
                    </a:cubicBezTo>
                    <a:cubicBezTo>
                      <a:pt x="0" y="7"/>
                      <a:pt x="0" y="7"/>
                      <a:pt x="0" y="7"/>
                    </a:cubicBezTo>
                    <a:cubicBezTo>
                      <a:pt x="36" y="3"/>
                      <a:pt x="77" y="0"/>
                      <a:pt x="112" y="13"/>
                    </a:cubicBezTo>
                    <a:cubicBezTo>
                      <a:pt x="143" y="28"/>
                      <a:pt x="148" y="62"/>
                      <a:pt x="156" y="96"/>
                    </a:cubicBezTo>
                    <a:lnTo>
                      <a:pt x="136" y="100"/>
                    </a:ln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3" name="Freeform 786"/>
              <p:cNvSpPr>
                <a:spLocks noChangeArrowheads="1"/>
              </p:cNvSpPr>
              <p:nvPr/>
            </p:nvSpPr>
            <p:spPr bwMode="auto">
              <a:xfrm>
                <a:off x="5250" y="737"/>
                <a:ext cx="246" cy="106"/>
              </a:xfrm>
              <a:custGeom>
                <a:avLst/>
                <a:gdLst>
                  <a:gd name="T0" fmla="*/ 239 w 246"/>
                  <a:gd name="T1" fmla="*/ 0 h 106"/>
                  <a:gd name="T2" fmla="*/ 0 w 246"/>
                  <a:gd name="T3" fmla="*/ 14 h 106"/>
                  <a:gd name="T4" fmla="*/ 5 w 246"/>
                  <a:gd name="T5" fmla="*/ 106 h 106"/>
                  <a:gd name="T6" fmla="*/ 246 w 246"/>
                  <a:gd name="T7" fmla="*/ 92 h 106"/>
                  <a:gd name="T8" fmla="*/ 239 w 246"/>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106">
                    <a:moveTo>
                      <a:pt x="239" y="0"/>
                    </a:moveTo>
                    <a:lnTo>
                      <a:pt x="0" y="14"/>
                    </a:lnTo>
                    <a:lnTo>
                      <a:pt x="5" y="106"/>
                    </a:lnTo>
                    <a:lnTo>
                      <a:pt x="246" y="92"/>
                    </a:lnTo>
                    <a:lnTo>
                      <a:pt x="239"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4" name="Rectangle 787"/>
              <p:cNvSpPr>
                <a:spLocks noChangeArrowheads="1"/>
              </p:cNvSpPr>
              <p:nvPr/>
            </p:nvSpPr>
            <p:spPr bwMode="auto">
              <a:xfrm>
                <a:off x="5250" y="796"/>
                <a:ext cx="7" cy="341"/>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075" name="Rectangle 788"/>
              <p:cNvSpPr>
                <a:spLocks noChangeArrowheads="1"/>
              </p:cNvSpPr>
              <p:nvPr/>
            </p:nvSpPr>
            <p:spPr bwMode="auto">
              <a:xfrm>
                <a:off x="5082" y="964"/>
                <a:ext cx="343" cy="5"/>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076" name="Freeform 789"/>
              <p:cNvSpPr>
                <a:spLocks noChangeArrowheads="1"/>
              </p:cNvSpPr>
              <p:nvPr/>
            </p:nvSpPr>
            <p:spPr bwMode="auto">
              <a:xfrm>
                <a:off x="5132" y="843"/>
                <a:ext cx="243" cy="246"/>
              </a:xfrm>
              <a:custGeom>
                <a:avLst/>
                <a:gdLst>
                  <a:gd name="T0" fmla="*/ 2 w 243"/>
                  <a:gd name="T1" fmla="*/ 246 h 246"/>
                  <a:gd name="T2" fmla="*/ 0 w 243"/>
                  <a:gd name="T3" fmla="*/ 242 h 246"/>
                  <a:gd name="T4" fmla="*/ 241 w 243"/>
                  <a:gd name="T5" fmla="*/ 0 h 246"/>
                  <a:gd name="T6" fmla="*/ 243 w 243"/>
                  <a:gd name="T7" fmla="*/ 5 h 246"/>
                  <a:gd name="T8" fmla="*/ 2 w 243"/>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46">
                    <a:moveTo>
                      <a:pt x="2" y="246"/>
                    </a:moveTo>
                    <a:lnTo>
                      <a:pt x="0" y="242"/>
                    </a:lnTo>
                    <a:lnTo>
                      <a:pt x="241" y="0"/>
                    </a:lnTo>
                    <a:lnTo>
                      <a:pt x="243" y="5"/>
                    </a:lnTo>
                    <a:lnTo>
                      <a:pt x="2" y="24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7" name="Freeform 790"/>
              <p:cNvSpPr>
                <a:spLocks noChangeArrowheads="1"/>
              </p:cNvSpPr>
              <p:nvPr/>
            </p:nvSpPr>
            <p:spPr bwMode="auto">
              <a:xfrm>
                <a:off x="5132" y="843"/>
                <a:ext cx="243" cy="246"/>
              </a:xfrm>
              <a:custGeom>
                <a:avLst/>
                <a:gdLst>
                  <a:gd name="T0" fmla="*/ 241 w 243"/>
                  <a:gd name="T1" fmla="*/ 246 h 246"/>
                  <a:gd name="T2" fmla="*/ 0 w 243"/>
                  <a:gd name="T3" fmla="*/ 5 h 246"/>
                  <a:gd name="T4" fmla="*/ 2 w 243"/>
                  <a:gd name="T5" fmla="*/ 0 h 246"/>
                  <a:gd name="T6" fmla="*/ 243 w 243"/>
                  <a:gd name="T7" fmla="*/ 242 h 246"/>
                  <a:gd name="T8" fmla="*/ 241 w 243"/>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246">
                    <a:moveTo>
                      <a:pt x="241" y="246"/>
                    </a:moveTo>
                    <a:lnTo>
                      <a:pt x="0" y="5"/>
                    </a:lnTo>
                    <a:lnTo>
                      <a:pt x="2" y="0"/>
                    </a:lnTo>
                    <a:lnTo>
                      <a:pt x="243" y="242"/>
                    </a:lnTo>
                    <a:lnTo>
                      <a:pt x="241" y="24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8" name="Freeform 791"/>
              <p:cNvSpPr>
                <a:spLocks noChangeArrowheads="1"/>
              </p:cNvSpPr>
              <p:nvPr/>
            </p:nvSpPr>
            <p:spPr bwMode="auto">
              <a:xfrm>
                <a:off x="5176" y="813"/>
                <a:ext cx="154" cy="307"/>
              </a:xfrm>
              <a:custGeom>
                <a:avLst/>
                <a:gdLst>
                  <a:gd name="T0" fmla="*/ 5 w 154"/>
                  <a:gd name="T1" fmla="*/ 307 h 307"/>
                  <a:gd name="T2" fmla="*/ 0 w 154"/>
                  <a:gd name="T3" fmla="*/ 305 h 307"/>
                  <a:gd name="T4" fmla="*/ 150 w 154"/>
                  <a:gd name="T5" fmla="*/ 0 h 307"/>
                  <a:gd name="T6" fmla="*/ 154 w 154"/>
                  <a:gd name="T7" fmla="*/ 2 h 307"/>
                  <a:gd name="T8" fmla="*/ 5 w 154"/>
                  <a:gd name="T9" fmla="*/ 307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307">
                    <a:moveTo>
                      <a:pt x="5" y="307"/>
                    </a:moveTo>
                    <a:lnTo>
                      <a:pt x="0" y="305"/>
                    </a:lnTo>
                    <a:lnTo>
                      <a:pt x="150" y="0"/>
                    </a:lnTo>
                    <a:lnTo>
                      <a:pt x="154" y="2"/>
                    </a:lnTo>
                    <a:lnTo>
                      <a:pt x="5" y="307"/>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9" name="Freeform 792"/>
              <p:cNvSpPr>
                <a:spLocks noChangeArrowheads="1"/>
              </p:cNvSpPr>
              <p:nvPr/>
            </p:nvSpPr>
            <p:spPr bwMode="auto">
              <a:xfrm>
                <a:off x="5098" y="891"/>
                <a:ext cx="310" cy="151"/>
              </a:xfrm>
              <a:custGeom>
                <a:avLst/>
                <a:gdLst>
                  <a:gd name="T0" fmla="*/ 308 w 310"/>
                  <a:gd name="T1" fmla="*/ 151 h 151"/>
                  <a:gd name="T2" fmla="*/ 0 w 310"/>
                  <a:gd name="T3" fmla="*/ 2 h 151"/>
                  <a:gd name="T4" fmla="*/ 3 w 310"/>
                  <a:gd name="T5" fmla="*/ 0 h 151"/>
                  <a:gd name="T6" fmla="*/ 310 w 310"/>
                  <a:gd name="T7" fmla="*/ 146 h 151"/>
                  <a:gd name="T8" fmla="*/ 308 w 310"/>
                  <a:gd name="T9" fmla="*/ 151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151">
                    <a:moveTo>
                      <a:pt x="308" y="151"/>
                    </a:moveTo>
                    <a:lnTo>
                      <a:pt x="0" y="2"/>
                    </a:lnTo>
                    <a:lnTo>
                      <a:pt x="3" y="0"/>
                    </a:lnTo>
                    <a:lnTo>
                      <a:pt x="310" y="146"/>
                    </a:lnTo>
                    <a:lnTo>
                      <a:pt x="308" y="151"/>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0" name="Freeform 793"/>
              <p:cNvSpPr>
                <a:spLocks noChangeArrowheads="1"/>
              </p:cNvSpPr>
              <p:nvPr/>
            </p:nvSpPr>
            <p:spPr bwMode="auto">
              <a:xfrm>
                <a:off x="5091" y="907"/>
                <a:ext cx="324" cy="118"/>
              </a:xfrm>
              <a:custGeom>
                <a:avLst/>
                <a:gdLst>
                  <a:gd name="T0" fmla="*/ 3 w 324"/>
                  <a:gd name="T1" fmla="*/ 118 h 118"/>
                  <a:gd name="T2" fmla="*/ 0 w 324"/>
                  <a:gd name="T3" fmla="*/ 114 h 118"/>
                  <a:gd name="T4" fmla="*/ 322 w 324"/>
                  <a:gd name="T5" fmla="*/ 0 h 118"/>
                  <a:gd name="T6" fmla="*/ 324 w 324"/>
                  <a:gd name="T7" fmla="*/ 5 h 118"/>
                  <a:gd name="T8" fmla="*/ 3 w 324"/>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118">
                    <a:moveTo>
                      <a:pt x="3" y="118"/>
                    </a:moveTo>
                    <a:lnTo>
                      <a:pt x="0" y="114"/>
                    </a:lnTo>
                    <a:lnTo>
                      <a:pt x="322" y="0"/>
                    </a:lnTo>
                    <a:lnTo>
                      <a:pt x="324" y="5"/>
                    </a:lnTo>
                    <a:lnTo>
                      <a:pt x="3" y="118"/>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1" name="Freeform 794"/>
              <p:cNvSpPr>
                <a:spLocks noChangeArrowheads="1"/>
              </p:cNvSpPr>
              <p:nvPr/>
            </p:nvSpPr>
            <p:spPr bwMode="auto">
              <a:xfrm>
                <a:off x="5195" y="805"/>
                <a:ext cx="116" cy="322"/>
              </a:xfrm>
              <a:custGeom>
                <a:avLst/>
                <a:gdLst>
                  <a:gd name="T0" fmla="*/ 112 w 116"/>
                  <a:gd name="T1" fmla="*/ 322 h 322"/>
                  <a:gd name="T2" fmla="*/ 0 w 116"/>
                  <a:gd name="T3" fmla="*/ 0 h 322"/>
                  <a:gd name="T4" fmla="*/ 5 w 116"/>
                  <a:gd name="T5" fmla="*/ 0 h 322"/>
                  <a:gd name="T6" fmla="*/ 116 w 116"/>
                  <a:gd name="T7" fmla="*/ 322 h 322"/>
                  <a:gd name="T8" fmla="*/ 112 w 116"/>
                  <a:gd name="T9" fmla="*/ 322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322">
                    <a:moveTo>
                      <a:pt x="112" y="322"/>
                    </a:moveTo>
                    <a:lnTo>
                      <a:pt x="0" y="0"/>
                    </a:lnTo>
                    <a:lnTo>
                      <a:pt x="5" y="0"/>
                    </a:lnTo>
                    <a:lnTo>
                      <a:pt x="116" y="322"/>
                    </a:lnTo>
                    <a:lnTo>
                      <a:pt x="112" y="322"/>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2" name="Freeform 795"/>
              <p:cNvSpPr>
                <a:spLocks noEditPoints="1" noChangeArrowheads="1"/>
              </p:cNvSpPr>
              <p:nvPr/>
            </p:nvSpPr>
            <p:spPr bwMode="auto">
              <a:xfrm>
                <a:off x="5051" y="765"/>
                <a:ext cx="405" cy="402"/>
              </a:xfrm>
              <a:custGeom>
                <a:avLst/>
                <a:gdLst>
                  <a:gd name="T0" fmla="*/ 216 w 171"/>
                  <a:gd name="T1" fmla="*/ 395 h 170"/>
                  <a:gd name="T2" fmla="*/ 7 w 171"/>
                  <a:gd name="T3" fmla="*/ 213 h 170"/>
                  <a:gd name="T4" fmla="*/ 189 w 171"/>
                  <a:gd name="T5" fmla="*/ 7 h 170"/>
                  <a:gd name="T6" fmla="*/ 398 w 171"/>
                  <a:gd name="T7" fmla="*/ 189 h 170"/>
                  <a:gd name="T8" fmla="*/ 216 w 171"/>
                  <a:gd name="T9" fmla="*/ 395 h 170"/>
                  <a:gd name="T10" fmla="*/ 192 w 171"/>
                  <a:gd name="T11" fmla="*/ 38 h 170"/>
                  <a:gd name="T12" fmla="*/ 38 w 171"/>
                  <a:gd name="T13" fmla="*/ 210 h 170"/>
                  <a:gd name="T14" fmla="*/ 213 w 171"/>
                  <a:gd name="T15" fmla="*/ 364 h 170"/>
                  <a:gd name="T16" fmla="*/ 367 w 171"/>
                  <a:gd name="T17" fmla="*/ 192 h 170"/>
                  <a:gd name="T18" fmla="*/ 192 w 171"/>
                  <a:gd name="T19" fmla="*/ 38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 h="170">
                    <a:moveTo>
                      <a:pt x="91" y="167"/>
                    </a:moveTo>
                    <a:cubicBezTo>
                      <a:pt x="45" y="170"/>
                      <a:pt x="6" y="136"/>
                      <a:pt x="3" y="90"/>
                    </a:cubicBezTo>
                    <a:cubicBezTo>
                      <a:pt x="0" y="45"/>
                      <a:pt x="35" y="6"/>
                      <a:pt x="80" y="3"/>
                    </a:cubicBezTo>
                    <a:cubicBezTo>
                      <a:pt x="126" y="0"/>
                      <a:pt x="165" y="34"/>
                      <a:pt x="168" y="80"/>
                    </a:cubicBezTo>
                    <a:cubicBezTo>
                      <a:pt x="171" y="125"/>
                      <a:pt x="136" y="164"/>
                      <a:pt x="91" y="167"/>
                    </a:cubicBezTo>
                    <a:close/>
                    <a:moveTo>
                      <a:pt x="81" y="16"/>
                    </a:moveTo>
                    <a:cubicBezTo>
                      <a:pt x="43" y="18"/>
                      <a:pt x="14" y="51"/>
                      <a:pt x="16" y="89"/>
                    </a:cubicBezTo>
                    <a:cubicBezTo>
                      <a:pt x="19" y="128"/>
                      <a:pt x="52" y="157"/>
                      <a:pt x="90" y="154"/>
                    </a:cubicBezTo>
                    <a:cubicBezTo>
                      <a:pt x="128" y="152"/>
                      <a:pt x="157" y="119"/>
                      <a:pt x="155" y="81"/>
                    </a:cubicBezTo>
                    <a:cubicBezTo>
                      <a:pt x="152" y="42"/>
                      <a:pt x="119" y="13"/>
                      <a:pt x="81"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3" name="Freeform 796"/>
              <p:cNvSpPr>
                <a:spLocks noChangeArrowheads="1"/>
              </p:cNvSpPr>
              <p:nvPr/>
            </p:nvSpPr>
            <p:spPr bwMode="auto">
              <a:xfrm>
                <a:off x="5226" y="666"/>
                <a:ext cx="296" cy="409"/>
              </a:xfrm>
              <a:custGeom>
                <a:avLst/>
                <a:gdLst>
                  <a:gd name="T0" fmla="*/ 296 w 125"/>
                  <a:gd name="T1" fmla="*/ 407 h 173"/>
                  <a:gd name="T2" fmla="*/ 272 w 125"/>
                  <a:gd name="T3" fmla="*/ 24 h 173"/>
                  <a:gd name="T4" fmla="*/ 244 w 125"/>
                  <a:gd name="T5" fmla="*/ 0 h 173"/>
                  <a:gd name="T6" fmla="*/ 0 w 125"/>
                  <a:gd name="T7" fmla="*/ 17 h 173"/>
                  <a:gd name="T8" fmla="*/ 2 w 125"/>
                  <a:gd name="T9" fmla="*/ 26 h 173"/>
                  <a:gd name="T10" fmla="*/ 244 w 125"/>
                  <a:gd name="T11" fmla="*/ 12 h 173"/>
                  <a:gd name="T12" fmla="*/ 260 w 125"/>
                  <a:gd name="T13" fmla="*/ 26 h 173"/>
                  <a:gd name="T14" fmla="*/ 287 w 125"/>
                  <a:gd name="T15" fmla="*/ 409 h 173"/>
                  <a:gd name="T16" fmla="*/ 296 w 125"/>
                  <a:gd name="T17" fmla="*/ 407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173">
                    <a:moveTo>
                      <a:pt x="125" y="172"/>
                    </a:moveTo>
                    <a:cubicBezTo>
                      <a:pt x="115" y="10"/>
                      <a:pt x="115" y="10"/>
                      <a:pt x="115" y="10"/>
                    </a:cubicBezTo>
                    <a:cubicBezTo>
                      <a:pt x="114" y="4"/>
                      <a:pt x="109" y="0"/>
                      <a:pt x="103" y="0"/>
                    </a:cubicBezTo>
                    <a:cubicBezTo>
                      <a:pt x="0" y="7"/>
                      <a:pt x="0" y="7"/>
                      <a:pt x="0" y="7"/>
                    </a:cubicBezTo>
                    <a:cubicBezTo>
                      <a:pt x="1" y="11"/>
                      <a:pt x="1" y="11"/>
                      <a:pt x="1" y="11"/>
                    </a:cubicBezTo>
                    <a:cubicBezTo>
                      <a:pt x="103" y="5"/>
                      <a:pt x="103" y="5"/>
                      <a:pt x="103" y="5"/>
                    </a:cubicBezTo>
                    <a:cubicBezTo>
                      <a:pt x="107" y="4"/>
                      <a:pt x="110" y="7"/>
                      <a:pt x="110" y="11"/>
                    </a:cubicBezTo>
                    <a:cubicBezTo>
                      <a:pt x="121" y="173"/>
                      <a:pt x="121" y="173"/>
                      <a:pt x="121" y="173"/>
                    </a:cubicBezTo>
                    <a:cubicBezTo>
                      <a:pt x="125" y="172"/>
                      <a:pt x="125" y="172"/>
                      <a:pt x="125" y="172"/>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4" name="Freeform 797"/>
              <p:cNvSpPr>
                <a:spLocks noEditPoints="1" noChangeArrowheads="1"/>
              </p:cNvSpPr>
              <p:nvPr/>
            </p:nvSpPr>
            <p:spPr bwMode="auto">
              <a:xfrm>
                <a:off x="5460" y="1023"/>
                <a:ext cx="112" cy="111"/>
              </a:xfrm>
              <a:custGeom>
                <a:avLst/>
                <a:gdLst>
                  <a:gd name="T0" fmla="*/ 60 w 47"/>
                  <a:gd name="T1" fmla="*/ 111 h 47"/>
                  <a:gd name="T2" fmla="*/ 2 w 47"/>
                  <a:gd name="T3" fmla="*/ 59 h 47"/>
                  <a:gd name="T4" fmla="*/ 52 w 47"/>
                  <a:gd name="T5" fmla="*/ 2 h 47"/>
                  <a:gd name="T6" fmla="*/ 110 w 47"/>
                  <a:gd name="T7" fmla="*/ 52 h 47"/>
                  <a:gd name="T8" fmla="*/ 60 w 47"/>
                  <a:gd name="T9" fmla="*/ 111 h 47"/>
                  <a:gd name="T10" fmla="*/ 55 w 47"/>
                  <a:gd name="T11" fmla="*/ 24 h 47"/>
                  <a:gd name="T12" fmla="*/ 24 w 47"/>
                  <a:gd name="T13" fmla="*/ 59 h 47"/>
                  <a:gd name="T14" fmla="*/ 57 w 47"/>
                  <a:gd name="T15" fmla="*/ 90 h 47"/>
                  <a:gd name="T16" fmla="*/ 88 w 47"/>
                  <a:gd name="T17" fmla="*/ 54 h 47"/>
                  <a:gd name="T18" fmla="*/ 55 w 47"/>
                  <a:gd name="T19" fmla="*/ 24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7">
                    <a:moveTo>
                      <a:pt x="25" y="47"/>
                    </a:moveTo>
                    <a:cubicBezTo>
                      <a:pt x="12" y="47"/>
                      <a:pt x="2" y="38"/>
                      <a:pt x="1" y="25"/>
                    </a:cubicBezTo>
                    <a:cubicBezTo>
                      <a:pt x="0" y="13"/>
                      <a:pt x="10" y="2"/>
                      <a:pt x="22" y="1"/>
                    </a:cubicBezTo>
                    <a:cubicBezTo>
                      <a:pt x="35" y="0"/>
                      <a:pt x="45" y="10"/>
                      <a:pt x="46" y="22"/>
                    </a:cubicBezTo>
                    <a:cubicBezTo>
                      <a:pt x="47" y="35"/>
                      <a:pt x="38" y="46"/>
                      <a:pt x="25" y="47"/>
                    </a:cubicBezTo>
                    <a:close/>
                    <a:moveTo>
                      <a:pt x="23" y="10"/>
                    </a:moveTo>
                    <a:cubicBezTo>
                      <a:pt x="15" y="10"/>
                      <a:pt x="9" y="17"/>
                      <a:pt x="10" y="25"/>
                    </a:cubicBezTo>
                    <a:cubicBezTo>
                      <a:pt x="10" y="32"/>
                      <a:pt x="17" y="38"/>
                      <a:pt x="24" y="38"/>
                    </a:cubicBezTo>
                    <a:cubicBezTo>
                      <a:pt x="32" y="37"/>
                      <a:pt x="38" y="31"/>
                      <a:pt x="37" y="23"/>
                    </a:cubicBezTo>
                    <a:cubicBezTo>
                      <a:pt x="37" y="15"/>
                      <a:pt x="30" y="9"/>
                      <a:pt x="2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5" name="Freeform 798"/>
              <p:cNvSpPr>
                <a:spLocks noChangeArrowheads="1"/>
              </p:cNvSpPr>
              <p:nvPr/>
            </p:nvSpPr>
            <p:spPr bwMode="auto">
              <a:xfrm>
                <a:off x="5415" y="637"/>
                <a:ext cx="71" cy="31"/>
              </a:xfrm>
              <a:custGeom>
                <a:avLst/>
                <a:gdLst>
                  <a:gd name="T0" fmla="*/ 69 w 30"/>
                  <a:gd name="T1" fmla="*/ 21 h 13"/>
                  <a:gd name="T2" fmla="*/ 66 w 30"/>
                  <a:gd name="T3" fmla="*/ 21 h 13"/>
                  <a:gd name="T4" fmla="*/ 66 w 30"/>
                  <a:gd name="T5" fmla="*/ 21 h 13"/>
                  <a:gd name="T6" fmla="*/ 66 w 30"/>
                  <a:gd name="T7" fmla="*/ 17 h 13"/>
                  <a:gd name="T8" fmla="*/ 47 w 30"/>
                  <a:gd name="T9" fmla="*/ 2 h 13"/>
                  <a:gd name="T10" fmla="*/ 43 w 30"/>
                  <a:gd name="T11" fmla="*/ 2 h 13"/>
                  <a:gd name="T12" fmla="*/ 24 w 30"/>
                  <a:gd name="T13" fmla="*/ 14 h 13"/>
                  <a:gd name="T14" fmla="*/ 0 w 30"/>
                  <a:gd name="T15" fmla="*/ 19 h 13"/>
                  <a:gd name="T16" fmla="*/ 0 w 30"/>
                  <a:gd name="T17" fmla="*/ 29 h 13"/>
                  <a:gd name="T18" fmla="*/ 14 w 30"/>
                  <a:gd name="T19" fmla="*/ 29 h 13"/>
                  <a:gd name="T20" fmla="*/ 31 w 30"/>
                  <a:gd name="T21" fmla="*/ 29 h 13"/>
                  <a:gd name="T22" fmla="*/ 33 w 30"/>
                  <a:gd name="T23" fmla="*/ 29 h 13"/>
                  <a:gd name="T24" fmla="*/ 47 w 30"/>
                  <a:gd name="T25" fmla="*/ 19 h 13"/>
                  <a:gd name="T26" fmla="*/ 54 w 30"/>
                  <a:gd name="T27" fmla="*/ 29 h 13"/>
                  <a:gd name="T28" fmla="*/ 59 w 30"/>
                  <a:gd name="T29" fmla="*/ 29 h 13"/>
                  <a:gd name="T30" fmla="*/ 59 w 30"/>
                  <a:gd name="T31" fmla="*/ 29 h 13"/>
                  <a:gd name="T32" fmla="*/ 59 w 30"/>
                  <a:gd name="T33" fmla="*/ 24 h 13"/>
                  <a:gd name="T34" fmla="*/ 54 w 30"/>
                  <a:gd name="T35" fmla="*/ 17 h 13"/>
                  <a:gd name="T36" fmla="*/ 64 w 30"/>
                  <a:gd name="T37" fmla="*/ 26 h 13"/>
                  <a:gd name="T38" fmla="*/ 69 w 30"/>
                  <a:gd name="T39" fmla="*/ 26 h 13"/>
                  <a:gd name="T40" fmla="*/ 69 w 30"/>
                  <a:gd name="T41" fmla="*/ 26 h 13"/>
                  <a:gd name="T42" fmla="*/ 69 w 30"/>
                  <a:gd name="T43" fmla="*/ 21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13">
                    <a:moveTo>
                      <a:pt x="29" y="9"/>
                    </a:moveTo>
                    <a:cubicBezTo>
                      <a:pt x="28" y="9"/>
                      <a:pt x="28" y="9"/>
                      <a:pt x="28" y="9"/>
                    </a:cubicBezTo>
                    <a:cubicBezTo>
                      <a:pt x="28" y="9"/>
                      <a:pt x="28" y="9"/>
                      <a:pt x="28" y="9"/>
                    </a:cubicBezTo>
                    <a:cubicBezTo>
                      <a:pt x="29" y="8"/>
                      <a:pt x="29" y="7"/>
                      <a:pt x="28" y="7"/>
                    </a:cubicBezTo>
                    <a:cubicBezTo>
                      <a:pt x="20" y="1"/>
                      <a:pt x="20" y="1"/>
                      <a:pt x="20" y="1"/>
                    </a:cubicBezTo>
                    <a:cubicBezTo>
                      <a:pt x="20" y="0"/>
                      <a:pt x="19" y="0"/>
                      <a:pt x="18" y="1"/>
                    </a:cubicBezTo>
                    <a:cubicBezTo>
                      <a:pt x="16" y="1"/>
                      <a:pt x="12" y="5"/>
                      <a:pt x="10" y="6"/>
                    </a:cubicBezTo>
                    <a:cubicBezTo>
                      <a:pt x="9" y="8"/>
                      <a:pt x="0" y="8"/>
                      <a:pt x="0" y="8"/>
                    </a:cubicBezTo>
                    <a:cubicBezTo>
                      <a:pt x="0" y="12"/>
                      <a:pt x="0" y="12"/>
                      <a:pt x="0" y="12"/>
                    </a:cubicBezTo>
                    <a:cubicBezTo>
                      <a:pt x="6" y="12"/>
                      <a:pt x="6" y="12"/>
                      <a:pt x="6" y="12"/>
                    </a:cubicBezTo>
                    <a:cubicBezTo>
                      <a:pt x="9" y="13"/>
                      <a:pt x="12" y="13"/>
                      <a:pt x="13" y="12"/>
                    </a:cubicBezTo>
                    <a:cubicBezTo>
                      <a:pt x="14" y="12"/>
                      <a:pt x="14" y="12"/>
                      <a:pt x="14" y="12"/>
                    </a:cubicBezTo>
                    <a:cubicBezTo>
                      <a:pt x="20" y="8"/>
                      <a:pt x="20" y="8"/>
                      <a:pt x="20" y="8"/>
                    </a:cubicBezTo>
                    <a:cubicBezTo>
                      <a:pt x="23" y="12"/>
                      <a:pt x="23" y="12"/>
                      <a:pt x="23" y="12"/>
                    </a:cubicBezTo>
                    <a:cubicBezTo>
                      <a:pt x="24" y="12"/>
                      <a:pt x="24" y="12"/>
                      <a:pt x="25" y="12"/>
                    </a:cubicBezTo>
                    <a:cubicBezTo>
                      <a:pt x="25" y="12"/>
                      <a:pt x="25" y="12"/>
                      <a:pt x="25" y="12"/>
                    </a:cubicBezTo>
                    <a:cubicBezTo>
                      <a:pt x="26" y="11"/>
                      <a:pt x="26" y="10"/>
                      <a:pt x="25" y="10"/>
                    </a:cubicBezTo>
                    <a:cubicBezTo>
                      <a:pt x="23" y="7"/>
                      <a:pt x="23" y="7"/>
                      <a:pt x="23" y="7"/>
                    </a:cubicBezTo>
                    <a:cubicBezTo>
                      <a:pt x="27" y="11"/>
                      <a:pt x="27" y="11"/>
                      <a:pt x="27" y="11"/>
                    </a:cubicBezTo>
                    <a:cubicBezTo>
                      <a:pt x="28" y="12"/>
                      <a:pt x="29" y="12"/>
                      <a:pt x="29" y="11"/>
                    </a:cubicBezTo>
                    <a:cubicBezTo>
                      <a:pt x="29" y="11"/>
                      <a:pt x="29" y="11"/>
                      <a:pt x="29" y="11"/>
                    </a:cubicBezTo>
                    <a:cubicBezTo>
                      <a:pt x="30" y="11"/>
                      <a:pt x="29" y="10"/>
                      <a:pt x="29" y="9"/>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6" name="Freeform 799"/>
              <p:cNvSpPr>
                <a:spLocks noChangeArrowheads="1"/>
              </p:cNvSpPr>
              <p:nvPr/>
            </p:nvSpPr>
            <p:spPr bwMode="auto">
              <a:xfrm>
                <a:off x="5456" y="661"/>
                <a:ext cx="21" cy="7"/>
              </a:xfrm>
              <a:custGeom>
                <a:avLst/>
                <a:gdLst>
                  <a:gd name="T0" fmla="*/ 0 w 9"/>
                  <a:gd name="T1" fmla="*/ 5 h 3"/>
                  <a:gd name="T2" fmla="*/ 5 w 9"/>
                  <a:gd name="T3" fmla="*/ 7 h 3"/>
                  <a:gd name="T4" fmla="*/ 16 w 9"/>
                  <a:gd name="T5" fmla="*/ 5 h 3"/>
                  <a:gd name="T6" fmla="*/ 19 w 9"/>
                  <a:gd name="T7" fmla="*/ 2 h 3"/>
                  <a:gd name="T8" fmla="*/ 16 w 9"/>
                  <a:gd name="T9" fmla="*/ 0 h 3"/>
                  <a:gd name="T10" fmla="*/ 2 w 9"/>
                  <a:gd name="T11" fmla="*/ 2 h 3"/>
                  <a:gd name="T12" fmla="*/ 0 w 9"/>
                  <a:gd name="T13" fmla="*/ 5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0" y="2"/>
                    </a:moveTo>
                    <a:cubicBezTo>
                      <a:pt x="0" y="2"/>
                      <a:pt x="1" y="3"/>
                      <a:pt x="2" y="3"/>
                    </a:cubicBezTo>
                    <a:cubicBezTo>
                      <a:pt x="7" y="2"/>
                      <a:pt x="7" y="2"/>
                      <a:pt x="7" y="2"/>
                    </a:cubicBezTo>
                    <a:cubicBezTo>
                      <a:pt x="8" y="2"/>
                      <a:pt x="9" y="1"/>
                      <a:pt x="8" y="1"/>
                    </a:cubicBezTo>
                    <a:cubicBezTo>
                      <a:pt x="8" y="0"/>
                      <a:pt x="8" y="0"/>
                      <a:pt x="7" y="0"/>
                    </a:cubicBezTo>
                    <a:cubicBezTo>
                      <a:pt x="1" y="1"/>
                      <a:pt x="1" y="1"/>
                      <a:pt x="1" y="1"/>
                    </a:cubicBezTo>
                    <a:cubicBezTo>
                      <a:pt x="1" y="1"/>
                      <a:pt x="0" y="1"/>
                      <a:pt x="0" y="2"/>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7" name="Freeform 800"/>
              <p:cNvSpPr>
                <a:spLocks noChangeArrowheads="1"/>
              </p:cNvSpPr>
              <p:nvPr/>
            </p:nvSpPr>
            <p:spPr bwMode="auto">
              <a:xfrm>
                <a:off x="5463" y="659"/>
                <a:ext cx="21" cy="7"/>
              </a:xfrm>
              <a:custGeom>
                <a:avLst/>
                <a:gdLst>
                  <a:gd name="T0" fmla="*/ 0 w 9"/>
                  <a:gd name="T1" fmla="*/ 5 h 3"/>
                  <a:gd name="T2" fmla="*/ 5 w 9"/>
                  <a:gd name="T3" fmla="*/ 7 h 3"/>
                  <a:gd name="T4" fmla="*/ 19 w 9"/>
                  <a:gd name="T5" fmla="*/ 7 h 3"/>
                  <a:gd name="T6" fmla="*/ 21 w 9"/>
                  <a:gd name="T7" fmla="*/ 2 h 3"/>
                  <a:gd name="T8" fmla="*/ 19 w 9"/>
                  <a:gd name="T9" fmla="*/ 0 h 3"/>
                  <a:gd name="T10" fmla="*/ 2 w 9"/>
                  <a:gd name="T11" fmla="*/ 2 h 3"/>
                  <a:gd name="T12" fmla="*/ 0 w 9"/>
                  <a:gd name="T13" fmla="*/ 5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0" y="2"/>
                    </a:moveTo>
                    <a:cubicBezTo>
                      <a:pt x="0" y="3"/>
                      <a:pt x="1" y="3"/>
                      <a:pt x="2" y="3"/>
                    </a:cubicBezTo>
                    <a:cubicBezTo>
                      <a:pt x="8" y="3"/>
                      <a:pt x="8" y="3"/>
                      <a:pt x="8" y="3"/>
                    </a:cubicBezTo>
                    <a:cubicBezTo>
                      <a:pt x="9" y="3"/>
                      <a:pt x="9" y="2"/>
                      <a:pt x="9" y="1"/>
                    </a:cubicBezTo>
                    <a:cubicBezTo>
                      <a:pt x="9" y="1"/>
                      <a:pt x="8" y="0"/>
                      <a:pt x="8" y="0"/>
                    </a:cubicBezTo>
                    <a:cubicBezTo>
                      <a:pt x="1" y="1"/>
                      <a:pt x="1" y="1"/>
                      <a:pt x="1" y="1"/>
                    </a:cubicBezTo>
                    <a:cubicBezTo>
                      <a:pt x="1" y="1"/>
                      <a:pt x="0" y="2"/>
                      <a:pt x="0" y="2"/>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8" name="Freeform 801"/>
              <p:cNvSpPr>
                <a:spLocks noChangeArrowheads="1"/>
              </p:cNvSpPr>
              <p:nvPr/>
            </p:nvSpPr>
            <p:spPr bwMode="auto">
              <a:xfrm>
                <a:off x="5344" y="663"/>
                <a:ext cx="22" cy="5"/>
              </a:xfrm>
              <a:custGeom>
                <a:avLst/>
                <a:gdLst>
                  <a:gd name="T0" fmla="*/ 0 w 9"/>
                  <a:gd name="T1" fmla="*/ 0 h 2"/>
                  <a:gd name="T2" fmla="*/ 0 w 9"/>
                  <a:gd name="T3" fmla="*/ 3 h 2"/>
                  <a:gd name="T4" fmla="*/ 22 w 9"/>
                  <a:gd name="T5" fmla="*/ 5 h 2"/>
                  <a:gd name="T6" fmla="*/ 0 w 9"/>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
                    <a:moveTo>
                      <a:pt x="0" y="0"/>
                    </a:moveTo>
                    <a:cubicBezTo>
                      <a:pt x="0" y="1"/>
                      <a:pt x="0" y="1"/>
                      <a:pt x="0" y="1"/>
                    </a:cubicBezTo>
                    <a:cubicBezTo>
                      <a:pt x="3" y="1"/>
                      <a:pt x="6" y="2"/>
                      <a:pt x="9" y="2"/>
                    </a:cubicBezTo>
                    <a:cubicBezTo>
                      <a:pt x="6" y="2"/>
                      <a:pt x="3" y="1"/>
                      <a:pt x="0" y="0"/>
                    </a:cubicBezTo>
                  </a:path>
                </a:pathLst>
              </a:custGeom>
              <a:solidFill>
                <a:srgbClr val="D0C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9" name="Freeform 802"/>
              <p:cNvSpPr>
                <a:spLocks noChangeArrowheads="1"/>
              </p:cNvSpPr>
              <p:nvPr/>
            </p:nvSpPr>
            <p:spPr bwMode="auto">
              <a:xfrm>
                <a:off x="5250" y="581"/>
                <a:ext cx="94" cy="85"/>
              </a:xfrm>
              <a:custGeom>
                <a:avLst/>
                <a:gdLst>
                  <a:gd name="T0" fmla="*/ 2 w 40"/>
                  <a:gd name="T1" fmla="*/ 0 h 36"/>
                  <a:gd name="T2" fmla="*/ 0 w 40"/>
                  <a:gd name="T3" fmla="*/ 0 h 36"/>
                  <a:gd name="T4" fmla="*/ 47 w 40"/>
                  <a:gd name="T5" fmla="*/ 68 h 36"/>
                  <a:gd name="T6" fmla="*/ 94 w 40"/>
                  <a:gd name="T7" fmla="*/ 85 h 36"/>
                  <a:gd name="T8" fmla="*/ 94 w 40"/>
                  <a:gd name="T9" fmla="*/ 83 h 36"/>
                  <a:gd name="T10" fmla="*/ 49 w 40"/>
                  <a:gd name="T11" fmla="*/ 64 h 36"/>
                  <a:gd name="T12" fmla="*/ 2 w 4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6">
                    <a:moveTo>
                      <a:pt x="1" y="0"/>
                    </a:moveTo>
                    <a:cubicBezTo>
                      <a:pt x="0" y="0"/>
                      <a:pt x="0" y="0"/>
                      <a:pt x="0" y="0"/>
                    </a:cubicBezTo>
                    <a:cubicBezTo>
                      <a:pt x="3" y="12"/>
                      <a:pt x="9" y="22"/>
                      <a:pt x="20" y="29"/>
                    </a:cubicBezTo>
                    <a:cubicBezTo>
                      <a:pt x="27" y="33"/>
                      <a:pt x="33" y="35"/>
                      <a:pt x="40" y="36"/>
                    </a:cubicBezTo>
                    <a:cubicBezTo>
                      <a:pt x="40" y="35"/>
                      <a:pt x="40" y="35"/>
                      <a:pt x="40" y="35"/>
                    </a:cubicBezTo>
                    <a:cubicBezTo>
                      <a:pt x="34" y="34"/>
                      <a:pt x="27" y="32"/>
                      <a:pt x="21" y="27"/>
                    </a:cubicBezTo>
                    <a:cubicBezTo>
                      <a:pt x="11" y="21"/>
                      <a:pt x="4" y="11"/>
                      <a:pt x="1" y="0"/>
                    </a:cubicBezTo>
                  </a:path>
                </a:pathLst>
              </a:custGeom>
              <a:solidFill>
                <a:srgbClr val="CFB5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0" name="Freeform 803"/>
              <p:cNvSpPr>
                <a:spLocks noChangeArrowheads="1"/>
              </p:cNvSpPr>
              <p:nvPr/>
            </p:nvSpPr>
            <p:spPr bwMode="auto">
              <a:xfrm>
                <a:off x="5240" y="512"/>
                <a:ext cx="190" cy="161"/>
              </a:xfrm>
              <a:custGeom>
                <a:avLst/>
                <a:gdLst>
                  <a:gd name="T0" fmla="*/ 190 w 80"/>
                  <a:gd name="T1" fmla="*/ 154 h 68"/>
                  <a:gd name="T2" fmla="*/ 59 w 80"/>
                  <a:gd name="T3" fmla="*/ 133 h 68"/>
                  <a:gd name="T4" fmla="*/ 10 w 80"/>
                  <a:gd name="T5" fmla="*/ 0 h 68"/>
                  <a:gd name="T6" fmla="*/ 33 w 80"/>
                  <a:gd name="T7" fmla="*/ 5 h 68"/>
                  <a:gd name="T8" fmla="*/ 71 w 80"/>
                  <a:gd name="T9" fmla="*/ 116 h 68"/>
                  <a:gd name="T10" fmla="*/ 188 w 80"/>
                  <a:gd name="T11" fmla="*/ 142 h 68"/>
                  <a:gd name="T12" fmla="*/ 190 w 80"/>
                  <a:gd name="T13" fmla="*/ 154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68">
                    <a:moveTo>
                      <a:pt x="80" y="65"/>
                    </a:moveTo>
                    <a:cubicBezTo>
                      <a:pt x="60" y="67"/>
                      <a:pt x="43" y="68"/>
                      <a:pt x="25" y="56"/>
                    </a:cubicBezTo>
                    <a:cubicBezTo>
                      <a:pt x="6" y="44"/>
                      <a:pt x="0" y="20"/>
                      <a:pt x="4" y="0"/>
                    </a:cubicBezTo>
                    <a:cubicBezTo>
                      <a:pt x="14" y="2"/>
                      <a:pt x="14" y="2"/>
                      <a:pt x="14" y="2"/>
                    </a:cubicBezTo>
                    <a:cubicBezTo>
                      <a:pt x="11" y="19"/>
                      <a:pt x="15" y="39"/>
                      <a:pt x="30" y="49"/>
                    </a:cubicBezTo>
                    <a:cubicBezTo>
                      <a:pt x="44" y="59"/>
                      <a:pt x="61" y="62"/>
                      <a:pt x="79" y="60"/>
                    </a:cubicBezTo>
                    <a:cubicBezTo>
                      <a:pt x="80" y="65"/>
                      <a:pt x="80" y="65"/>
                      <a:pt x="80" y="65"/>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1" name="Oval 804"/>
              <p:cNvSpPr>
                <a:spLocks noChangeArrowheads="1"/>
              </p:cNvSpPr>
              <p:nvPr/>
            </p:nvSpPr>
            <p:spPr bwMode="auto">
              <a:xfrm>
                <a:off x="5491" y="1054"/>
                <a:ext cx="50" cy="52"/>
              </a:xfrm>
              <a:prstGeom prst="ellipse">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092" name="Freeform 805"/>
              <p:cNvSpPr>
                <a:spLocks noEditPoints="1" noChangeArrowheads="1"/>
              </p:cNvSpPr>
              <p:nvPr/>
            </p:nvSpPr>
            <p:spPr bwMode="auto">
              <a:xfrm>
                <a:off x="5233" y="512"/>
                <a:ext cx="45" cy="71"/>
              </a:xfrm>
              <a:custGeom>
                <a:avLst/>
                <a:gdLst>
                  <a:gd name="T0" fmla="*/ 40 w 19"/>
                  <a:gd name="T1" fmla="*/ 12 h 30"/>
                  <a:gd name="T2" fmla="*/ 43 w 19"/>
                  <a:gd name="T3" fmla="*/ 64 h 30"/>
                  <a:gd name="T4" fmla="*/ 45 w 19"/>
                  <a:gd name="T5" fmla="*/ 64 h 30"/>
                  <a:gd name="T6" fmla="*/ 40 w 19"/>
                  <a:gd name="T7" fmla="*/ 12 h 30"/>
                  <a:gd name="T8" fmla="*/ 36 w 19"/>
                  <a:gd name="T9" fmla="*/ 5 h 30"/>
                  <a:gd name="T10" fmla="*/ 40 w 19"/>
                  <a:gd name="T11" fmla="*/ 5 h 30"/>
                  <a:gd name="T12" fmla="*/ 40 w 19"/>
                  <a:gd name="T13" fmla="*/ 5 h 30"/>
                  <a:gd name="T14" fmla="*/ 36 w 19"/>
                  <a:gd name="T15" fmla="*/ 5 h 30"/>
                  <a:gd name="T16" fmla="*/ 9 w 19"/>
                  <a:gd name="T17" fmla="*/ 0 h 30"/>
                  <a:gd name="T18" fmla="*/ 5 w 19"/>
                  <a:gd name="T19" fmla="*/ 71 h 30"/>
                  <a:gd name="T20" fmla="*/ 17 w 19"/>
                  <a:gd name="T21" fmla="*/ 69 h 30"/>
                  <a:gd name="T22" fmla="*/ 14 w 19"/>
                  <a:gd name="T23" fmla="*/ 5 h 30"/>
                  <a:gd name="T24" fmla="*/ 17 w 19"/>
                  <a:gd name="T25" fmla="*/ 5 h 30"/>
                  <a:gd name="T26" fmla="*/ 17 w 19"/>
                  <a:gd name="T27" fmla="*/ 2 h 30"/>
                  <a:gd name="T28" fmla="*/ 9 w 19"/>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30">
                    <a:moveTo>
                      <a:pt x="17" y="5"/>
                    </a:moveTo>
                    <a:cubicBezTo>
                      <a:pt x="16" y="12"/>
                      <a:pt x="16" y="20"/>
                      <a:pt x="18" y="27"/>
                    </a:cubicBezTo>
                    <a:cubicBezTo>
                      <a:pt x="19" y="27"/>
                      <a:pt x="19" y="27"/>
                      <a:pt x="19" y="27"/>
                    </a:cubicBezTo>
                    <a:cubicBezTo>
                      <a:pt x="18" y="19"/>
                      <a:pt x="18" y="12"/>
                      <a:pt x="17" y="5"/>
                    </a:cubicBezTo>
                    <a:moveTo>
                      <a:pt x="15" y="2"/>
                    </a:moveTo>
                    <a:cubicBezTo>
                      <a:pt x="17" y="2"/>
                      <a:pt x="17" y="2"/>
                      <a:pt x="17" y="2"/>
                    </a:cubicBezTo>
                    <a:cubicBezTo>
                      <a:pt x="17" y="2"/>
                      <a:pt x="17" y="2"/>
                      <a:pt x="17" y="2"/>
                    </a:cubicBezTo>
                    <a:cubicBezTo>
                      <a:pt x="15" y="2"/>
                      <a:pt x="15" y="2"/>
                      <a:pt x="15" y="2"/>
                    </a:cubicBezTo>
                    <a:moveTo>
                      <a:pt x="4" y="0"/>
                    </a:moveTo>
                    <a:cubicBezTo>
                      <a:pt x="2" y="10"/>
                      <a:pt x="0" y="21"/>
                      <a:pt x="2" y="30"/>
                    </a:cubicBezTo>
                    <a:cubicBezTo>
                      <a:pt x="7" y="29"/>
                      <a:pt x="7" y="29"/>
                      <a:pt x="7" y="29"/>
                    </a:cubicBezTo>
                    <a:cubicBezTo>
                      <a:pt x="5" y="20"/>
                      <a:pt x="4" y="11"/>
                      <a:pt x="6" y="2"/>
                    </a:cubicBezTo>
                    <a:cubicBezTo>
                      <a:pt x="7" y="2"/>
                      <a:pt x="7" y="2"/>
                      <a:pt x="7" y="2"/>
                    </a:cubicBezTo>
                    <a:cubicBezTo>
                      <a:pt x="7" y="1"/>
                      <a:pt x="7" y="1"/>
                      <a:pt x="7" y="1"/>
                    </a:cubicBezTo>
                    <a:cubicBezTo>
                      <a:pt x="4" y="0"/>
                      <a:pt x="4" y="0"/>
                      <a:pt x="4" y="0"/>
                    </a:cubicBezTo>
                  </a:path>
                </a:pathLst>
              </a:custGeom>
              <a:solidFill>
                <a:srgbClr val="CFB5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3" name="Freeform 806"/>
              <p:cNvSpPr>
                <a:spLocks noChangeArrowheads="1"/>
              </p:cNvSpPr>
              <p:nvPr/>
            </p:nvSpPr>
            <p:spPr bwMode="auto">
              <a:xfrm>
                <a:off x="5243" y="517"/>
                <a:ext cx="9" cy="64"/>
              </a:xfrm>
              <a:custGeom>
                <a:avLst/>
                <a:gdLst>
                  <a:gd name="T0" fmla="*/ 5 w 4"/>
                  <a:gd name="T1" fmla="*/ 0 h 27"/>
                  <a:gd name="T2" fmla="*/ 7 w 4"/>
                  <a:gd name="T3" fmla="*/ 64 h 27"/>
                  <a:gd name="T4" fmla="*/ 9 w 4"/>
                  <a:gd name="T5" fmla="*/ 64 h 27"/>
                  <a:gd name="T6" fmla="*/ 7 w 4"/>
                  <a:gd name="T7" fmla="*/ 0 h 27"/>
                  <a:gd name="T8" fmla="*/ 5 w 4"/>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7">
                    <a:moveTo>
                      <a:pt x="2" y="0"/>
                    </a:moveTo>
                    <a:cubicBezTo>
                      <a:pt x="0" y="9"/>
                      <a:pt x="1" y="18"/>
                      <a:pt x="3" y="27"/>
                    </a:cubicBezTo>
                    <a:cubicBezTo>
                      <a:pt x="4" y="27"/>
                      <a:pt x="4" y="27"/>
                      <a:pt x="4" y="27"/>
                    </a:cubicBezTo>
                    <a:cubicBezTo>
                      <a:pt x="2" y="18"/>
                      <a:pt x="1" y="9"/>
                      <a:pt x="3" y="0"/>
                    </a:cubicBezTo>
                    <a:cubicBezTo>
                      <a:pt x="2" y="0"/>
                      <a:pt x="2" y="0"/>
                      <a:pt x="2" y="0"/>
                    </a:cubicBezTo>
                  </a:path>
                </a:pathLst>
              </a:custGeom>
              <a:solidFill>
                <a:srgbClr val="B29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4" name="Freeform 807"/>
              <p:cNvSpPr>
                <a:spLocks noChangeArrowheads="1"/>
              </p:cNvSpPr>
              <p:nvPr/>
            </p:nvSpPr>
            <p:spPr bwMode="auto">
              <a:xfrm>
                <a:off x="5245" y="514"/>
                <a:ext cx="31" cy="67"/>
              </a:xfrm>
              <a:custGeom>
                <a:avLst/>
                <a:gdLst>
                  <a:gd name="T0" fmla="*/ 5 w 13"/>
                  <a:gd name="T1" fmla="*/ 0 h 28"/>
                  <a:gd name="T2" fmla="*/ 5 w 13"/>
                  <a:gd name="T3" fmla="*/ 2 h 28"/>
                  <a:gd name="T4" fmla="*/ 7 w 13"/>
                  <a:gd name="T5" fmla="*/ 67 h 28"/>
                  <a:gd name="T6" fmla="*/ 31 w 13"/>
                  <a:gd name="T7" fmla="*/ 62 h 28"/>
                  <a:gd name="T8" fmla="*/ 29 w 13"/>
                  <a:gd name="T9" fmla="*/ 10 h 28"/>
                  <a:gd name="T10" fmla="*/ 29 w 13"/>
                  <a:gd name="T11" fmla="*/ 2 h 28"/>
                  <a:gd name="T12" fmla="*/ 24 w 13"/>
                  <a:gd name="T13" fmla="*/ 2 h 28"/>
                  <a:gd name="T14" fmla="*/ 5 w 13"/>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28">
                    <a:moveTo>
                      <a:pt x="2" y="0"/>
                    </a:moveTo>
                    <a:cubicBezTo>
                      <a:pt x="2" y="0"/>
                      <a:pt x="2" y="0"/>
                      <a:pt x="2" y="1"/>
                    </a:cubicBezTo>
                    <a:cubicBezTo>
                      <a:pt x="0" y="10"/>
                      <a:pt x="1" y="19"/>
                      <a:pt x="3" y="28"/>
                    </a:cubicBezTo>
                    <a:cubicBezTo>
                      <a:pt x="13" y="26"/>
                      <a:pt x="13" y="26"/>
                      <a:pt x="13" y="26"/>
                    </a:cubicBezTo>
                    <a:cubicBezTo>
                      <a:pt x="11" y="19"/>
                      <a:pt x="11" y="11"/>
                      <a:pt x="12" y="4"/>
                    </a:cubicBezTo>
                    <a:cubicBezTo>
                      <a:pt x="12" y="3"/>
                      <a:pt x="12" y="2"/>
                      <a:pt x="12" y="1"/>
                    </a:cubicBezTo>
                    <a:cubicBezTo>
                      <a:pt x="10" y="1"/>
                      <a:pt x="10" y="1"/>
                      <a:pt x="10" y="1"/>
                    </a:cubicBezTo>
                    <a:cubicBezTo>
                      <a:pt x="2" y="0"/>
                      <a:pt x="2" y="0"/>
                      <a:pt x="2" y="0"/>
                    </a:cubicBezTo>
                  </a:path>
                </a:pathLst>
              </a:custGeom>
              <a:solidFill>
                <a:srgbClr val="CFAC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5" name="Freeform 808"/>
              <p:cNvSpPr>
                <a:spLocks noChangeArrowheads="1"/>
              </p:cNvSpPr>
              <p:nvPr/>
            </p:nvSpPr>
            <p:spPr bwMode="auto">
              <a:xfrm>
                <a:off x="5238" y="510"/>
                <a:ext cx="43" cy="71"/>
              </a:xfrm>
              <a:custGeom>
                <a:avLst/>
                <a:gdLst>
                  <a:gd name="T0" fmla="*/ 38 w 18"/>
                  <a:gd name="T1" fmla="*/ 5 h 30"/>
                  <a:gd name="T2" fmla="*/ 5 w 18"/>
                  <a:gd name="T3" fmla="*/ 0 h 30"/>
                  <a:gd name="T4" fmla="*/ 2 w 18"/>
                  <a:gd name="T5" fmla="*/ 71 h 30"/>
                  <a:gd name="T6" fmla="*/ 43 w 18"/>
                  <a:gd name="T7" fmla="*/ 64 h 30"/>
                  <a:gd name="T8" fmla="*/ 38 w 18"/>
                  <a:gd name="T9" fmla="*/ 5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0">
                    <a:moveTo>
                      <a:pt x="16" y="2"/>
                    </a:moveTo>
                    <a:cubicBezTo>
                      <a:pt x="2" y="0"/>
                      <a:pt x="2" y="0"/>
                      <a:pt x="2" y="0"/>
                    </a:cubicBezTo>
                    <a:cubicBezTo>
                      <a:pt x="0" y="9"/>
                      <a:pt x="0" y="21"/>
                      <a:pt x="1" y="30"/>
                    </a:cubicBezTo>
                    <a:cubicBezTo>
                      <a:pt x="18" y="27"/>
                      <a:pt x="18" y="27"/>
                      <a:pt x="18" y="27"/>
                    </a:cubicBezTo>
                    <a:cubicBezTo>
                      <a:pt x="17" y="18"/>
                      <a:pt x="17" y="9"/>
                      <a:pt x="16" y="2"/>
                    </a:cubicBez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6" name="Freeform 809"/>
              <p:cNvSpPr>
                <a:spLocks noChangeArrowheads="1"/>
              </p:cNvSpPr>
              <p:nvPr/>
            </p:nvSpPr>
            <p:spPr bwMode="auto">
              <a:xfrm>
                <a:off x="5110" y="562"/>
                <a:ext cx="14" cy="12"/>
              </a:xfrm>
              <a:custGeom>
                <a:avLst/>
                <a:gdLst>
                  <a:gd name="T0" fmla="*/ 2 w 6"/>
                  <a:gd name="T1" fmla="*/ 0 h 5"/>
                  <a:gd name="T2" fmla="*/ 12 w 6"/>
                  <a:gd name="T3" fmla="*/ 10 h 5"/>
                  <a:gd name="T4" fmla="*/ 7 w 6"/>
                  <a:gd name="T5" fmla="*/ 12 h 5"/>
                  <a:gd name="T6" fmla="*/ 0 w 6"/>
                  <a:gd name="T7" fmla="*/ 12 h 5"/>
                  <a:gd name="T8" fmla="*/ 2 w 6"/>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1" y="0"/>
                    </a:moveTo>
                    <a:cubicBezTo>
                      <a:pt x="1" y="0"/>
                      <a:pt x="4" y="2"/>
                      <a:pt x="5" y="4"/>
                    </a:cubicBezTo>
                    <a:cubicBezTo>
                      <a:pt x="6" y="5"/>
                      <a:pt x="3" y="5"/>
                      <a:pt x="3" y="5"/>
                    </a:cubicBezTo>
                    <a:cubicBezTo>
                      <a:pt x="0" y="5"/>
                      <a:pt x="0" y="5"/>
                      <a:pt x="0" y="5"/>
                    </a:cubicBezTo>
                    <a:lnTo>
                      <a:pt x="1" y="0"/>
                    </a:lnTo>
                    <a:close/>
                  </a:path>
                </a:pathLst>
              </a:custGeom>
              <a:solidFill>
                <a:srgbClr val="FDD9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7" name="Freeform 810"/>
              <p:cNvSpPr>
                <a:spLocks noChangeArrowheads="1"/>
              </p:cNvSpPr>
              <p:nvPr/>
            </p:nvSpPr>
            <p:spPr bwMode="auto">
              <a:xfrm>
                <a:off x="4630" y="1059"/>
                <a:ext cx="47" cy="49"/>
              </a:xfrm>
              <a:custGeom>
                <a:avLst/>
                <a:gdLst>
                  <a:gd name="T0" fmla="*/ 24 w 47"/>
                  <a:gd name="T1" fmla="*/ 49 h 49"/>
                  <a:gd name="T2" fmla="*/ 0 w 47"/>
                  <a:gd name="T3" fmla="*/ 30 h 49"/>
                  <a:gd name="T4" fmla="*/ 24 w 47"/>
                  <a:gd name="T5" fmla="*/ 0 h 49"/>
                  <a:gd name="T6" fmla="*/ 47 w 47"/>
                  <a:gd name="T7" fmla="*/ 16 h 49"/>
                  <a:gd name="T8" fmla="*/ 24 w 47"/>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9">
                    <a:moveTo>
                      <a:pt x="24" y="49"/>
                    </a:moveTo>
                    <a:lnTo>
                      <a:pt x="0" y="30"/>
                    </a:lnTo>
                    <a:lnTo>
                      <a:pt x="24" y="0"/>
                    </a:lnTo>
                    <a:lnTo>
                      <a:pt x="47" y="16"/>
                    </a:lnTo>
                    <a:lnTo>
                      <a:pt x="24" y="49"/>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8" name="Freeform 811"/>
              <p:cNvSpPr>
                <a:spLocks noChangeArrowheads="1"/>
              </p:cNvSpPr>
              <p:nvPr/>
            </p:nvSpPr>
            <p:spPr bwMode="auto">
              <a:xfrm>
                <a:off x="4613" y="1073"/>
                <a:ext cx="86" cy="66"/>
              </a:xfrm>
              <a:custGeom>
                <a:avLst/>
                <a:gdLst>
                  <a:gd name="T0" fmla="*/ 62 w 36"/>
                  <a:gd name="T1" fmla="*/ 26 h 28"/>
                  <a:gd name="T2" fmla="*/ 48 w 36"/>
                  <a:gd name="T3" fmla="*/ 21 h 28"/>
                  <a:gd name="T4" fmla="*/ 33 w 36"/>
                  <a:gd name="T5" fmla="*/ 19 h 28"/>
                  <a:gd name="T6" fmla="*/ 24 w 36"/>
                  <a:gd name="T7" fmla="*/ 7 h 28"/>
                  <a:gd name="T8" fmla="*/ 22 w 36"/>
                  <a:gd name="T9" fmla="*/ 0 h 28"/>
                  <a:gd name="T10" fmla="*/ 5 w 36"/>
                  <a:gd name="T11" fmla="*/ 14 h 28"/>
                  <a:gd name="T12" fmla="*/ 0 w 36"/>
                  <a:gd name="T13" fmla="*/ 21 h 28"/>
                  <a:gd name="T14" fmla="*/ 0 w 36"/>
                  <a:gd name="T15" fmla="*/ 26 h 28"/>
                  <a:gd name="T16" fmla="*/ 53 w 36"/>
                  <a:gd name="T17" fmla="*/ 66 h 28"/>
                  <a:gd name="T18" fmla="*/ 86 w 36"/>
                  <a:gd name="T19" fmla="*/ 59 h 28"/>
                  <a:gd name="T20" fmla="*/ 62 w 36"/>
                  <a:gd name="T21" fmla="*/ 26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8">
                    <a:moveTo>
                      <a:pt x="26" y="11"/>
                    </a:moveTo>
                    <a:cubicBezTo>
                      <a:pt x="26" y="6"/>
                      <a:pt x="20" y="9"/>
                      <a:pt x="20" y="9"/>
                    </a:cubicBezTo>
                    <a:cubicBezTo>
                      <a:pt x="20" y="9"/>
                      <a:pt x="16" y="10"/>
                      <a:pt x="14" y="8"/>
                    </a:cubicBezTo>
                    <a:cubicBezTo>
                      <a:pt x="13" y="7"/>
                      <a:pt x="10" y="5"/>
                      <a:pt x="10" y="3"/>
                    </a:cubicBezTo>
                    <a:cubicBezTo>
                      <a:pt x="11" y="0"/>
                      <a:pt x="10" y="0"/>
                      <a:pt x="9" y="0"/>
                    </a:cubicBezTo>
                    <a:cubicBezTo>
                      <a:pt x="6" y="1"/>
                      <a:pt x="3" y="5"/>
                      <a:pt x="2" y="6"/>
                    </a:cubicBezTo>
                    <a:cubicBezTo>
                      <a:pt x="1" y="7"/>
                      <a:pt x="1" y="8"/>
                      <a:pt x="0" y="9"/>
                    </a:cubicBezTo>
                    <a:cubicBezTo>
                      <a:pt x="0" y="10"/>
                      <a:pt x="0" y="11"/>
                      <a:pt x="0" y="11"/>
                    </a:cubicBezTo>
                    <a:cubicBezTo>
                      <a:pt x="1" y="12"/>
                      <a:pt x="12" y="20"/>
                      <a:pt x="22" y="28"/>
                    </a:cubicBezTo>
                    <a:cubicBezTo>
                      <a:pt x="36" y="25"/>
                      <a:pt x="36" y="25"/>
                      <a:pt x="36" y="25"/>
                    </a:cubicBezTo>
                    <a:cubicBezTo>
                      <a:pt x="31" y="19"/>
                      <a:pt x="25" y="14"/>
                      <a:pt x="26" y="11"/>
                    </a:cubicBezTo>
                    <a:close/>
                  </a:path>
                </a:pathLst>
              </a:custGeom>
              <a:solidFill>
                <a:srgbClr val="3F3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9" name="Rectangle 812"/>
              <p:cNvSpPr>
                <a:spLocks noChangeArrowheads="1"/>
              </p:cNvSpPr>
              <p:nvPr/>
            </p:nvSpPr>
            <p:spPr bwMode="auto">
              <a:xfrm>
                <a:off x="4964" y="1092"/>
                <a:ext cx="30" cy="40"/>
              </a:xfrm>
              <a:prstGeom prst="rect">
                <a:avLst/>
              </a:prstGeom>
              <a:solidFill>
                <a:srgbClr val="FDC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00" name="Freeform 813"/>
              <p:cNvSpPr>
                <a:spLocks noChangeArrowheads="1"/>
              </p:cNvSpPr>
              <p:nvPr/>
            </p:nvSpPr>
            <p:spPr bwMode="auto">
              <a:xfrm>
                <a:off x="4644" y="621"/>
                <a:ext cx="246" cy="466"/>
              </a:xfrm>
              <a:custGeom>
                <a:avLst/>
                <a:gdLst>
                  <a:gd name="T0" fmla="*/ 0 w 104"/>
                  <a:gd name="T1" fmla="*/ 440 h 197"/>
                  <a:gd name="T2" fmla="*/ 166 w 104"/>
                  <a:gd name="T3" fmla="*/ 2 h 197"/>
                  <a:gd name="T4" fmla="*/ 246 w 104"/>
                  <a:gd name="T5" fmla="*/ 0 h 197"/>
                  <a:gd name="T6" fmla="*/ 28 w 104"/>
                  <a:gd name="T7" fmla="*/ 466 h 197"/>
                  <a:gd name="T8" fmla="*/ 0 w 104"/>
                  <a:gd name="T9" fmla="*/ 44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197">
                    <a:moveTo>
                      <a:pt x="0" y="186"/>
                    </a:moveTo>
                    <a:cubicBezTo>
                      <a:pt x="42" y="133"/>
                      <a:pt x="70" y="65"/>
                      <a:pt x="70" y="1"/>
                    </a:cubicBezTo>
                    <a:cubicBezTo>
                      <a:pt x="104" y="0"/>
                      <a:pt x="104" y="0"/>
                      <a:pt x="104" y="0"/>
                    </a:cubicBezTo>
                    <a:cubicBezTo>
                      <a:pt x="99" y="79"/>
                      <a:pt x="59" y="142"/>
                      <a:pt x="12" y="197"/>
                    </a:cubicBezTo>
                    <a:cubicBezTo>
                      <a:pt x="0" y="186"/>
                      <a:pt x="0" y="186"/>
                      <a:pt x="0" y="186"/>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1" name="Freeform 814"/>
              <p:cNvSpPr>
                <a:spLocks noChangeArrowheads="1"/>
              </p:cNvSpPr>
              <p:nvPr/>
            </p:nvSpPr>
            <p:spPr bwMode="auto">
              <a:xfrm>
                <a:off x="4864" y="70"/>
                <a:ext cx="154" cy="267"/>
              </a:xfrm>
              <a:custGeom>
                <a:avLst/>
                <a:gdLst>
                  <a:gd name="T0" fmla="*/ 152 w 65"/>
                  <a:gd name="T1" fmla="*/ 158 h 113"/>
                  <a:gd name="T2" fmla="*/ 135 w 65"/>
                  <a:gd name="T3" fmla="*/ 139 h 113"/>
                  <a:gd name="T4" fmla="*/ 135 w 65"/>
                  <a:gd name="T5" fmla="*/ 128 h 113"/>
                  <a:gd name="T6" fmla="*/ 137 w 65"/>
                  <a:gd name="T7" fmla="*/ 111 h 113"/>
                  <a:gd name="T8" fmla="*/ 137 w 65"/>
                  <a:gd name="T9" fmla="*/ 99 h 113"/>
                  <a:gd name="T10" fmla="*/ 137 w 65"/>
                  <a:gd name="T11" fmla="*/ 97 h 113"/>
                  <a:gd name="T12" fmla="*/ 137 w 65"/>
                  <a:gd name="T13" fmla="*/ 90 h 113"/>
                  <a:gd name="T14" fmla="*/ 135 w 65"/>
                  <a:gd name="T15" fmla="*/ 87 h 113"/>
                  <a:gd name="T16" fmla="*/ 135 w 65"/>
                  <a:gd name="T17" fmla="*/ 78 h 113"/>
                  <a:gd name="T18" fmla="*/ 135 w 65"/>
                  <a:gd name="T19" fmla="*/ 78 h 113"/>
                  <a:gd name="T20" fmla="*/ 102 w 65"/>
                  <a:gd name="T21" fmla="*/ 40 h 113"/>
                  <a:gd name="T22" fmla="*/ 7 w 65"/>
                  <a:gd name="T23" fmla="*/ 71 h 113"/>
                  <a:gd name="T24" fmla="*/ 2 w 65"/>
                  <a:gd name="T25" fmla="*/ 146 h 113"/>
                  <a:gd name="T26" fmla="*/ 7 w 65"/>
                  <a:gd name="T27" fmla="*/ 170 h 113"/>
                  <a:gd name="T28" fmla="*/ 7 w 65"/>
                  <a:gd name="T29" fmla="*/ 172 h 113"/>
                  <a:gd name="T30" fmla="*/ 12 w 65"/>
                  <a:gd name="T31" fmla="*/ 182 h 113"/>
                  <a:gd name="T32" fmla="*/ 12 w 65"/>
                  <a:gd name="T33" fmla="*/ 182 h 113"/>
                  <a:gd name="T34" fmla="*/ 17 w 65"/>
                  <a:gd name="T35" fmla="*/ 189 h 113"/>
                  <a:gd name="T36" fmla="*/ 19 w 65"/>
                  <a:gd name="T37" fmla="*/ 191 h 113"/>
                  <a:gd name="T38" fmla="*/ 26 w 65"/>
                  <a:gd name="T39" fmla="*/ 198 h 113"/>
                  <a:gd name="T40" fmla="*/ 26 w 65"/>
                  <a:gd name="T41" fmla="*/ 201 h 113"/>
                  <a:gd name="T42" fmla="*/ 21 w 65"/>
                  <a:gd name="T43" fmla="*/ 220 h 113"/>
                  <a:gd name="T44" fmla="*/ 43 w 65"/>
                  <a:gd name="T45" fmla="*/ 232 h 113"/>
                  <a:gd name="T46" fmla="*/ 59 w 65"/>
                  <a:gd name="T47" fmla="*/ 253 h 113"/>
                  <a:gd name="T48" fmla="*/ 59 w 65"/>
                  <a:gd name="T49" fmla="*/ 250 h 113"/>
                  <a:gd name="T50" fmla="*/ 66 w 65"/>
                  <a:gd name="T51" fmla="*/ 236 h 113"/>
                  <a:gd name="T52" fmla="*/ 81 w 65"/>
                  <a:gd name="T53" fmla="*/ 213 h 113"/>
                  <a:gd name="T54" fmla="*/ 88 w 65"/>
                  <a:gd name="T55" fmla="*/ 210 h 113"/>
                  <a:gd name="T56" fmla="*/ 90 w 65"/>
                  <a:gd name="T57" fmla="*/ 210 h 113"/>
                  <a:gd name="T58" fmla="*/ 90 w 65"/>
                  <a:gd name="T59" fmla="*/ 210 h 113"/>
                  <a:gd name="T60" fmla="*/ 133 w 65"/>
                  <a:gd name="T61" fmla="*/ 170 h 113"/>
                  <a:gd name="T62" fmla="*/ 133 w 65"/>
                  <a:gd name="T63" fmla="*/ 163 h 113"/>
                  <a:gd name="T64" fmla="*/ 152 w 65"/>
                  <a:gd name="T65" fmla="*/ 158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113">
                    <a:moveTo>
                      <a:pt x="64" y="67"/>
                    </a:moveTo>
                    <a:cubicBezTo>
                      <a:pt x="63" y="65"/>
                      <a:pt x="59" y="61"/>
                      <a:pt x="57" y="59"/>
                    </a:cubicBezTo>
                    <a:cubicBezTo>
                      <a:pt x="57" y="57"/>
                      <a:pt x="57" y="55"/>
                      <a:pt x="57" y="54"/>
                    </a:cubicBezTo>
                    <a:cubicBezTo>
                      <a:pt x="57" y="52"/>
                      <a:pt x="57" y="50"/>
                      <a:pt x="58" y="47"/>
                    </a:cubicBezTo>
                    <a:cubicBezTo>
                      <a:pt x="58" y="45"/>
                      <a:pt x="58" y="44"/>
                      <a:pt x="58" y="42"/>
                    </a:cubicBezTo>
                    <a:cubicBezTo>
                      <a:pt x="58" y="42"/>
                      <a:pt x="58" y="41"/>
                      <a:pt x="58" y="41"/>
                    </a:cubicBezTo>
                    <a:cubicBezTo>
                      <a:pt x="58" y="40"/>
                      <a:pt x="58" y="39"/>
                      <a:pt x="58" y="38"/>
                    </a:cubicBezTo>
                    <a:cubicBezTo>
                      <a:pt x="57" y="37"/>
                      <a:pt x="57" y="37"/>
                      <a:pt x="57" y="37"/>
                    </a:cubicBezTo>
                    <a:cubicBezTo>
                      <a:pt x="57" y="35"/>
                      <a:pt x="57" y="34"/>
                      <a:pt x="57" y="33"/>
                    </a:cubicBezTo>
                    <a:cubicBezTo>
                      <a:pt x="57" y="33"/>
                      <a:pt x="57" y="33"/>
                      <a:pt x="57" y="33"/>
                    </a:cubicBezTo>
                    <a:cubicBezTo>
                      <a:pt x="53" y="20"/>
                      <a:pt x="43" y="17"/>
                      <a:pt x="43" y="17"/>
                    </a:cubicBezTo>
                    <a:cubicBezTo>
                      <a:pt x="17" y="0"/>
                      <a:pt x="3" y="30"/>
                      <a:pt x="3" y="30"/>
                    </a:cubicBezTo>
                    <a:cubicBezTo>
                      <a:pt x="0" y="43"/>
                      <a:pt x="0" y="54"/>
                      <a:pt x="1" y="62"/>
                    </a:cubicBezTo>
                    <a:cubicBezTo>
                      <a:pt x="1" y="65"/>
                      <a:pt x="2" y="69"/>
                      <a:pt x="3" y="72"/>
                    </a:cubicBezTo>
                    <a:cubicBezTo>
                      <a:pt x="3" y="73"/>
                      <a:pt x="3" y="73"/>
                      <a:pt x="3" y="73"/>
                    </a:cubicBezTo>
                    <a:cubicBezTo>
                      <a:pt x="4" y="74"/>
                      <a:pt x="4" y="76"/>
                      <a:pt x="5" y="77"/>
                    </a:cubicBezTo>
                    <a:cubicBezTo>
                      <a:pt x="5" y="77"/>
                      <a:pt x="5" y="77"/>
                      <a:pt x="5" y="77"/>
                    </a:cubicBezTo>
                    <a:cubicBezTo>
                      <a:pt x="6" y="78"/>
                      <a:pt x="7" y="79"/>
                      <a:pt x="7" y="80"/>
                    </a:cubicBezTo>
                    <a:cubicBezTo>
                      <a:pt x="8" y="81"/>
                      <a:pt x="8" y="81"/>
                      <a:pt x="8" y="81"/>
                    </a:cubicBezTo>
                    <a:cubicBezTo>
                      <a:pt x="9" y="82"/>
                      <a:pt x="10" y="83"/>
                      <a:pt x="11" y="84"/>
                    </a:cubicBezTo>
                    <a:cubicBezTo>
                      <a:pt x="11" y="85"/>
                      <a:pt x="11" y="85"/>
                      <a:pt x="11" y="85"/>
                    </a:cubicBezTo>
                    <a:cubicBezTo>
                      <a:pt x="9" y="93"/>
                      <a:pt x="9" y="93"/>
                      <a:pt x="9" y="93"/>
                    </a:cubicBezTo>
                    <a:cubicBezTo>
                      <a:pt x="18" y="98"/>
                      <a:pt x="18" y="98"/>
                      <a:pt x="18" y="98"/>
                    </a:cubicBezTo>
                    <a:cubicBezTo>
                      <a:pt x="18" y="98"/>
                      <a:pt x="28" y="113"/>
                      <a:pt x="25" y="107"/>
                    </a:cubicBezTo>
                    <a:cubicBezTo>
                      <a:pt x="25" y="107"/>
                      <a:pt x="25" y="106"/>
                      <a:pt x="25" y="106"/>
                    </a:cubicBezTo>
                    <a:cubicBezTo>
                      <a:pt x="26" y="106"/>
                      <a:pt x="28" y="103"/>
                      <a:pt x="28" y="100"/>
                    </a:cubicBezTo>
                    <a:cubicBezTo>
                      <a:pt x="27" y="96"/>
                      <a:pt x="31" y="91"/>
                      <a:pt x="34" y="90"/>
                    </a:cubicBezTo>
                    <a:cubicBezTo>
                      <a:pt x="35" y="90"/>
                      <a:pt x="36" y="90"/>
                      <a:pt x="37" y="89"/>
                    </a:cubicBezTo>
                    <a:cubicBezTo>
                      <a:pt x="38" y="89"/>
                      <a:pt x="38" y="89"/>
                      <a:pt x="38" y="89"/>
                    </a:cubicBezTo>
                    <a:cubicBezTo>
                      <a:pt x="38" y="89"/>
                      <a:pt x="38" y="89"/>
                      <a:pt x="38" y="89"/>
                    </a:cubicBezTo>
                    <a:cubicBezTo>
                      <a:pt x="46" y="86"/>
                      <a:pt x="53" y="80"/>
                      <a:pt x="56" y="72"/>
                    </a:cubicBezTo>
                    <a:cubicBezTo>
                      <a:pt x="56" y="71"/>
                      <a:pt x="56" y="70"/>
                      <a:pt x="56" y="69"/>
                    </a:cubicBezTo>
                    <a:cubicBezTo>
                      <a:pt x="62" y="69"/>
                      <a:pt x="65" y="69"/>
                      <a:pt x="64" y="67"/>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2" name="Freeform 815"/>
              <p:cNvSpPr>
                <a:spLocks noChangeArrowheads="1"/>
              </p:cNvSpPr>
              <p:nvPr/>
            </p:nvSpPr>
            <p:spPr bwMode="auto">
              <a:xfrm>
                <a:off x="4798" y="484"/>
                <a:ext cx="140" cy="198"/>
              </a:xfrm>
              <a:custGeom>
                <a:avLst/>
                <a:gdLst>
                  <a:gd name="T0" fmla="*/ 123 w 59"/>
                  <a:gd name="T1" fmla="*/ 134 h 84"/>
                  <a:gd name="T2" fmla="*/ 52 w 59"/>
                  <a:gd name="T3" fmla="*/ 191 h 84"/>
                  <a:gd name="T4" fmla="*/ 7 w 59"/>
                  <a:gd name="T5" fmla="*/ 113 h 84"/>
                  <a:gd name="T6" fmla="*/ 17 w 59"/>
                  <a:gd name="T7" fmla="*/ 64 h 84"/>
                  <a:gd name="T8" fmla="*/ 88 w 59"/>
                  <a:gd name="T9" fmla="*/ 5 h 84"/>
                  <a:gd name="T10" fmla="*/ 133 w 59"/>
                  <a:gd name="T11" fmla="*/ 85 h 84"/>
                  <a:gd name="T12" fmla="*/ 123 w 59"/>
                  <a:gd name="T13" fmla="*/ 134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84">
                    <a:moveTo>
                      <a:pt x="52" y="57"/>
                    </a:moveTo>
                    <a:cubicBezTo>
                      <a:pt x="48" y="73"/>
                      <a:pt x="35" y="84"/>
                      <a:pt x="22" y="81"/>
                    </a:cubicBezTo>
                    <a:cubicBezTo>
                      <a:pt x="8" y="79"/>
                      <a:pt x="0" y="64"/>
                      <a:pt x="3" y="48"/>
                    </a:cubicBezTo>
                    <a:cubicBezTo>
                      <a:pt x="7" y="27"/>
                      <a:pt x="7" y="27"/>
                      <a:pt x="7" y="27"/>
                    </a:cubicBezTo>
                    <a:cubicBezTo>
                      <a:pt x="10" y="11"/>
                      <a:pt x="24" y="0"/>
                      <a:pt x="37" y="2"/>
                    </a:cubicBezTo>
                    <a:cubicBezTo>
                      <a:pt x="50" y="5"/>
                      <a:pt x="59" y="20"/>
                      <a:pt x="56" y="36"/>
                    </a:cubicBezTo>
                    <a:cubicBezTo>
                      <a:pt x="52" y="57"/>
                      <a:pt x="52" y="57"/>
                      <a:pt x="52" y="57"/>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3" name="Freeform 816"/>
              <p:cNvSpPr>
                <a:spLocks noChangeArrowheads="1"/>
              </p:cNvSpPr>
              <p:nvPr/>
            </p:nvSpPr>
            <p:spPr bwMode="auto">
              <a:xfrm>
                <a:off x="4859" y="67"/>
                <a:ext cx="138" cy="171"/>
              </a:xfrm>
              <a:custGeom>
                <a:avLst/>
                <a:gdLst>
                  <a:gd name="T0" fmla="*/ 12 w 58"/>
                  <a:gd name="T1" fmla="*/ 171 h 72"/>
                  <a:gd name="T2" fmla="*/ 19 w 58"/>
                  <a:gd name="T3" fmla="*/ 143 h 72"/>
                  <a:gd name="T4" fmla="*/ 36 w 58"/>
                  <a:gd name="T5" fmla="*/ 112 h 72"/>
                  <a:gd name="T6" fmla="*/ 88 w 58"/>
                  <a:gd name="T7" fmla="*/ 114 h 72"/>
                  <a:gd name="T8" fmla="*/ 90 w 58"/>
                  <a:gd name="T9" fmla="*/ 116 h 72"/>
                  <a:gd name="T10" fmla="*/ 109 w 58"/>
                  <a:gd name="T11" fmla="*/ 71 h 72"/>
                  <a:gd name="T12" fmla="*/ 138 w 58"/>
                  <a:gd name="T13" fmla="*/ 74 h 72"/>
                  <a:gd name="T14" fmla="*/ 112 w 58"/>
                  <a:gd name="T15" fmla="*/ 40 h 72"/>
                  <a:gd name="T16" fmla="*/ 10 w 58"/>
                  <a:gd name="T17" fmla="*/ 67 h 72"/>
                  <a:gd name="T18" fmla="*/ 5 w 58"/>
                  <a:gd name="T19" fmla="*/ 150 h 72"/>
                  <a:gd name="T20" fmla="*/ 10 w 58"/>
                  <a:gd name="T21" fmla="*/ 164 h 72"/>
                  <a:gd name="T22" fmla="*/ 12 w 58"/>
                  <a:gd name="T23" fmla="*/ 171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72">
                    <a:moveTo>
                      <a:pt x="5" y="72"/>
                    </a:moveTo>
                    <a:cubicBezTo>
                      <a:pt x="5" y="72"/>
                      <a:pt x="6" y="65"/>
                      <a:pt x="8" y="60"/>
                    </a:cubicBezTo>
                    <a:cubicBezTo>
                      <a:pt x="10" y="55"/>
                      <a:pt x="12" y="52"/>
                      <a:pt x="15" y="47"/>
                    </a:cubicBezTo>
                    <a:cubicBezTo>
                      <a:pt x="17" y="43"/>
                      <a:pt x="34" y="30"/>
                      <a:pt x="37" y="48"/>
                    </a:cubicBezTo>
                    <a:cubicBezTo>
                      <a:pt x="38" y="49"/>
                      <a:pt x="38" y="49"/>
                      <a:pt x="38" y="49"/>
                    </a:cubicBezTo>
                    <a:cubicBezTo>
                      <a:pt x="38" y="49"/>
                      <a:pt x="38" y="30"/>
                      <a:pt x="46" y="30"/>
                    </a:cubicBezTo>
                    <a:cubicBezTo>
                      <a:pt x="46" y="30"/>
                      <a:pt x="54" y="25"/>
                      <a:pt x="58" y="31"/>
                    </a:cubicBezTo>
                    <a:cubicBezTo>
                      <a:pt x="54" y="20"/>
                      <a:pt x="47" y="17"/>
                      <a:pt x="47" y="17"/>
                    </a:cubicBezTo>
                    <a:cubicBezTo>
                      <a:pt x="21" y="0"/>
                      <a:pt x="4" y="28"/>
                      <a:pt x="4" y="28"/>
                    </a:cubicBezTo>
                    <a:cubicBezTo>
                      <a:pt x="0" y="41"/>
                      <a:pt x="1" y="55"/>
                      <a:pt x="2" y="63"/>
                    </a:cubicBezTo>
                    <a:cubicBezTo>
                      <a:pt x="2" y="65"/>
                      <a:pt x="3" y="67"/>
                      <a:pt x="4" y="69"/>
                    </a:cubicBezTo>
                    <a:cubicBezTo>
                      <a:pt x="4" y="69"/>
                      <a:pt x="4" y="72"/>
                      <a:pt x="5" y="72"/>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4" name="Freeform 817"/>
              <p:cNvSpPr>
                <a:spLocks noChangeArrowheads="1"/>
              </p:cNvSpPr>
              <p:nvPr/>
            </p:nvSpPr>
            <p:spPr bwMode="auto">
              <a:xfrm>
                <a:off x="4812" y="578"/>
                <a:ext cx="189" cy="523"/>
              </a:xfrm>
              <a:custGeom>
                <a:avLst/>
                <a:gdLst>
                  <a:gd name="T0" fmla="*/ 149 w 80"/>
                  <a:gd name="T1" fmla="*/ 523 h 221"/>
                  <a:gd name="T2" fmla="*/ 0 w 80"/>
                  <a:gd name="T3" fmla="*/ 62 h 221"/>
                  <a:gd name="T4" fmla="*/ 50 w 80"/>
                  <a:gd name="T5" fmla="*/ 0 h 221"/>
                  <a:gd name="T6" fmla="*/ 184 w 80"/>
                  <a:gd name="T7" fmla="*/ 523 h 221"/>
                  <a:gd name="T8" fmla="*/ 149 w 80"/>
                  <a:gd name="T9" fmla="*/ 523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221">
                    <a:moveTo>
                      <a:pt x="63" y="221"/>
                    </a:moveTo>
                    <a:cubicBezTo>
                      <a:pt x="63" y="150"/>
                      <a:pt x="45" y="72"/>
                      <a:pt x="0" y="26"/>
                    </a:cubicBezTo>
                    <a:cubicBezTo>
                      <a:pt x="21" y="0"/>
                      <a:pt x="21" y="0"/>
                      <a:pt x="21" y="0"/>
                    </a:cubicBezTo>
                    <a:cubicBezTo>
                      <a:pt x="73" y="71"/>
                      <a:pt x="80" y="146"/>
                      <a:pt x="78" y="221"/>
                    </a:cubicBezTo>
                    <a:cubicBezTo>
                      <a:pt x="63" y="221"/>
                      <a:pt x="63" y="221"/>
                      <a:pt x="63" y="221"/>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5" name="Freeform 818"/>
              <p:cNvSpPr>
                <a:spLocks noChangeArrowheads="1"/>
              </p:cNvSpPr>
              <p:nvPr/>
            </p:nvSpPr>
            <p:spPr bwMode="auto">
              <a:xfrm>
                <a:off x="4805" y="621"/>
                <a:ext cx="109" cy="61"/>
              </a:xfrm>
              <a:custGeom>
                <a:avLst/>
                <a:gdLst>
                  <a:gd name="T0" fmla="*/ 45 w 46"/>
                  <a:gd name="T1" fmla="*/ 54 h 26"/>
                  <a:gd name="T2" fmla="*/ 109 w 46"/>
                  <a:gd name="T3" fmla="*/ 16 h 26"/>
                  <a:gd name="T4" fmla="*/ 0 w 46"/>
                  <a:gd name="T5" fmla="*/ 0 h 26"/>
                  <a:gd name="T6" fmla="*/ 45 w 46"/>
                  <a:gd name="T7" fmla="*/ 54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26">
                    <a:moveTo>
                      <a:pt x="19" y="23"/>
                    </a:moveTo>
                    <a:cubicBezTo>
                      <a:pt x="30" y="26"/>
                      <a:pt x="41" y="18"/>
                      <a:pt x="46" y="7"/>
                    </a:cubicBezTo>
                    <a:cubicBezTo>
                      <a:pt x="0" y="0"/>
                      <a:pt x="0" y="0"/>
                      <a:pt x="0" y="0"/>
                    </a:cubicBezTo>
                    <a:cubicBezTo>
                      <a:pt x="1" y="12"/>
                      <a:pt x="8" y="21"/>
                      <a:pt x="19" y="23"/>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6" name="Freeform 819"/>
              <p:cNvSpPr>
                <a:spLocks noChangeArrowheads="1"/>
              </p:cNvSpPr>
              <p:nvPr/>
            </p:nvSpPr>
            <p:spPr bwMode="auto">
              <a:xfrm>
                <a:off x="4803" y="484"/>
                <a:ext cx="135" cy="153"/>
              </a:xfrm>
              <a:custGeom>
                <a:avLst/>
                <a:gdLst>
                  <a:gd name="T0" fmla="*/ 128 w 57"/>
                  <a:gd name="T1" fmla="*/ 85 h 65"/>
                  <a:gd name="T2" fmla="*/ 83 w 57"/>
                  <a:gd name="T3" fmla="*/ 5 h 65"/>
                  <a:gd name="T4" fmla="*/ 12 w 57"/>
                  <a:gd name="T5" fmla="*/ 64 h 65"/>
                  <a:gd name="T6" fmla="*/ 2 w 57"/>
                  <a:gd name="T7" fmla="*/ 113 h 65"/>
                  <a:gd name="T8" fmla="*/ 2 w 57"/>
                  <a:gd name="T9" fmla="*/ 137 h 65"/>
                  <a:gd name="T10" fmla="*/ 111 w 57"/>
                  <a:gd name="T11" fmla="*/ 153 h 65"/>
                  <a:gd name="T12" fmla="*/ 118 w 57"/>
                  <a:gd name="T13" fmla="*/ 134 h 65"/>
                  <a:gd name="T14" fmla="*/ 128 w 57"/>
                  <a:gd name="T15" fmla="*/ 8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65">
                    <a:moveTo>
                      <a:pt x="54" y="36"/>
                    </a:moveTo>
                    <a:cubicBezTo>
                      <a:pt x="57" y="20"/>
                      <a:pt x="48" y="5"/>
                      <a:pt x="35" y="2"/>
                    </a:cubicBezTo>
                    <a:cubicBezTo>
                      <a:pt x="22" y="0"/>
                      <a:pt x="8" y="11"/>
                      <a:pt x="5" y="27"/>
                    </a:cubicBezTo>
                    <a:cubicBezTo>
                      <a:pt x="1" y="48"/>
                      <a:pt x="1" y="48"/>
                      <a:pt x="1" y="48"/>
                    </a:cubicBezTo>
                    <a:cubicBezTo>
                      <a:pt x="1" y="51"/>
                      <a:pt x="0" y="54"/>
                      <a:pt x="1" y="58"/>
                    </a:cubicBezTo>
                    <a:cubicBezTo>
                      <a:pt x="47" y="65"/>
                      <a:pt x="47" y="65"/>
                      <a:pt x="47" y="65"/>
                    </a:cubicBezTo>
                    <a:cubicBezTo>
                      <a:pt x="48" y="62"/>
                      <a:pt x="49" y="60"/>
                      <a:pt x="50" y="57"/>
                    </a:cubicBezTo>
                    <a:cubicBezTo>
                      <a:pt x="54" y="36"/>
                      <a:pt x="54" y="36"/>
                      <a:pt x="54" y="36"/>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7" name="Freeform 820"/>
              <p:cNvSpPr>
                <a:spLocks noChangeArrowheads="1"/>
              </p:cNvSpPr>
              <p:nvPr/>
            </p:nvSpPr>
            <p:spPr bwMode="auto">
              <a:xfrm>
                <a:off x="4805" y="611"/>
                <a:ext cx="114" cy="26"/>
              </a:xfrm>
              <a:custGeom>
                <a:avLst/>
                <a:gdLst>
                  <a:gd name="T0" fmla="*/ 0 w 48"/>
                  <a:gd name="T1" fmla="*/ 0 h 11"/>
                  <a:gd name="T2" fmla="*/ 0 w 48"/>
                  <a:gd name="T3" fmla="*/ 0 h 11"/>
                  <a:gd name="T4" fmla="*/ 0 w 48"/>
                  <a:gd name="T5" fmla="*/ 9 h 11"/>
                  <a:gd name="T6" fmla="*/ 109 w 48"/>
                  <a:gd name="T7" fmla="*/ 26 h 11"/>
                  <a:gd name="T8" fmla="*/ 114 w 48"/>
                  <a:gd name="T9" fmla="*/ 17 h 11"/>
                  <a:gd name="T10" fmla="*/ 0 w 48"/>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1">
                    <a:moveTo>
                      <a:pt x="0" y="0"/>
                    </a:moveTo>
                    <a:cubicBezTo>
                      <a:pt x="0" y="0"/>
                      <a:pt x="0" y="0"/>
                      <a:pt x="0" y="0"/>
                    </a:cubicBezTo>
                    <a:cubicBezTo>
                      <a:pt x="0" y="1"/>
                      <a:pt x="0" y="3"/>
                      <a:pt x="0" y="4"/>
                    </a:cubicBezTo>
                    <a:cubicBezTo>
                      <a:pt x="46" y="11"/>
                      <a:pt x="46" y="11"/>
                      <a:pt x="46" y="11"/>
                    </a:cubicBezTo>
                    <a:cubicBezTo>
                      <a:pt x="47" y="9"/>
                      <a:pt x="47" y="8"/>
                      <a:pt x="48" y="7"/>
                    </a:cubicBezTo>
                    <a:cubicBezTo>
                      <a:pt x="0" y="0"/>
                      <a:pt x="0" y="0"/>
                      <a:pt x="0" y="0"/>
                    </a:cubicBezTo>
                  </a:path>
                </a:pathLst>
              </a:custGeom>
              <a:solidFill>
                <a:srgbClr val="1EA6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8" name="Freeform 821"/>
              <p:cNvSpPr>
                <a:spLocks noChangeArrowheads="1"/>
              </p:cNvSpPr>
              <p:nvPr/>
            </p:nvSpPr>
            <p:spPr bwMode="auto">
              <a:xfrm>
                <a:off x="4793" y="268"/>
                <a:ext cx="159" cy="365"/>
              </a:xfrm>
              <a:custGeom>
                <a:avLst/>
                <a:gdLst>
                  <a:gd name="T0" fmla="*/ 157 w 67"/>
                  <a:gd name="T1" fmla="*/ 164 h 154"/>
                  <a:gd name="T2" fmla="*/ 131 w 67"/>
                  <a:gd name="T3" fmla="*/ 36 h 154"/>
                  <a:gd name="T4" fmla="*/ 59 w 67"/>
                  <a:gd name="T5" fmla="*/ 64 h 154"/>
                  <a:gd name="T6" fmla="*/ 0 w 67"/>
                  <a:gd name="T7" fmla="*/ 341 h 154"/>
                  <a:gd name="T8" fmla="*/ 157 w 67"/>
                  <a:gd name="T9" fmla="*/ 365 h 154"/>
                  <a:gd name="T10" fmla="*/ 157 w 67"/>
                  <a:gd name="T11" fmla="*/ 164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54">
                    <a:moveTo>
                      <a:pt x="66" y="69"/>
                    </a:moveTo>
                    <a:cubicBezTo>
                      <a:pt x="66" y="50"/>
                      <a:pt x="67" y="30"/>
                      <a:pt x="55" y="15"/>
                    </a:cubicBezTo>
                    <a:cubicBezTo>
                      <a:pt x="43" y="0"/>
                      <a:pt x="30" y="8"/>
                      <a:pt x="25" y="27"/>
                    </a:cubicBezTo>
                    <a:cubicBezTo>
                      <a:pt x="0" y="144"/>
                      <a:pt x="0" y="144"/>
                      <a:pt x="0" y="144"/>
                    </a:cubicBezTo>
                    <a:cubicBezTo>
                      <a:pt x="66" y="154"/>
                      <a:pt x="66" y="154"/>
                      <a:pt x="66" y="154"/>
                    </a:cubicBezTo>
                    <a:cubicBezTo>
                      <a:pt x="66" y="69"/>
                      <a:pt x="66" y="69"/>
                      <a:pt x="66" y="69"/>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9" name="Freeform 822"/>
              <p:cNvSpPr>
                <a:spLocks noChangeArrowheads="1"/>
              </p:cNvSpPr>
              <p:nvPr/>
            </p:nvSpPr>
            <p:spPr bwMode="auto">
              <a:xfrm>
                <a:off x="4947" y="1104"/>
                <a:ext cx="121" cy="45"/>
              </a:xfrm>
              <a:custGeom>
                <a:avLst/>
                <a:gdLst>
                  <a:gd name="T0" fmla="*/ 7 w 51"/>
                  <a:gd name="T1" fmla="*/ 45 h 19"/>
                  <a:gd name="T2" fmla="*/ 116 w 51"/>
                  <a:gd name="T3" fmla="*/ 45 h 19"/>
                  <a:gd name="T4" fmla="*/ 121 w 51"/>
                  <a:gd name="T5" fmla="*/ 43 h 19"/>
                  <a:gd name="T6" fmla="*/ 121 w 51"/>
                  <a:gd name="T7" fmla="*/ 40 h 19"/>
                  <a:gd name="T8" fmla="*/ 116 w 51"/>
                  <a:gd name="T9" fmla="*/ 31 h 19"/>
                  <a:gd name="T10" fmla="*/ 57 w 51"/>
                  <a:gd name="T11" fmla="*/ 9 h 19"/>
                  <a:gd name="T12" fmla="*/ 45 w 51"/>
                  <a:gd name="T13" fmla="*/ 14 h 19"/>
                  <a:gd name="T14" fmla="*/ 31 w 51"/>
                  <a:gd name="T15" fmla="*/ 19 h 19"/>
                  <a:gd name="T16" fmla="*/ 17 w 51"/>
                  <a:gd name="T17" fmla="*/ 14 h 19"/>
                  <a:gd name="T18" fmla="*/ 5 w 51"/>
                  <a:gd name="T19" fmla="*/ 14 h 19"/>
                  <a:gd name="T20" fmla="*/ 0 w 51"/>
                  <a:gd name="T21" fmla="*/ 33 h 19"/>
                  <a:gd name="T22" fmla="*/ 2 w 51"/>
                  <a:gd name="T23" fmla="*/ 43 h 19"/>
                  <a:gd name="T24" fmla="*/ 7 w 51"/>
                  <a:gd name="T25" fmla="*/ 45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19">
                    <a:moveTo>
                      <a:pt x="3" y="19"/>
                    </a:moveTo>
                    <a:cubicBezTo>
                      <a:pt x="4" y="19"/>
                      <a:pt x="49" y="19"/>
                      <a:pt x="49" y="19"/>
                    </a:cubicBezTo>
                    <a:cubicBezTo>
                      <a:pt x="49" y="19"/>
                      <a:pt x="51" y="19"/>
                      <a:pt x="51" y="18"/>
                    </a:cubicBezTo>
                    <a:cubicBezTo>
                      <a:pt x="51" y="17"/>
                      <a:pt x="51" y="17"/>
                      <a:pt x="51" y="17"/>
                    </a:cubicBezTo>
                    <a:cubicBezTo>
                      <a:pt x="51" y="16"/>
                      <a:pt x="50" y="14"/>
                      <a:pt x="49" y="13"/>
                    </a:cubicBezTo>
                    <a:cubicBezTo>
                      <a:pt x="42" y="12"/>
                      <a:pt x="27" y="8"/>
                      <a:pt x="24" y="4"/>
                    </a:cubicBezTo>
                    <a:cubicBezTo>
                      <a:pt x="21" y="0"/>
                      <a:pt x="19" y="6"/>
                      <a:pt x="19" y="6"/>
                    </a:cubicBezTo>
                    <a:cubicBezTo>
                      <a:pt x="19" y="6"/>
                      <a:pt x="16" y="8"/>
                      <a:pt x="13" y="8"/>
                    </a:cubicBezTo>
                    <a:cubicBezTo>
                      <a:pt x="12" y="7"/>
                      <a:pt x="8" y="8"/>
                      <a:pt x="7" y="6"/>
                    </a:cubicBezTo>
                    <a:cubicBezTo>
                      <a:pt x="5" y="3"/>
                      <a:pt x="2" y="3"/>
                      <a:pt x="2" y="6"/>
                    </a:cubicBezTo>
                    <a:cubicBezTo>
                      <a:pt x="2" y="9"/>
                      <a:pt x="0" y="12"/>
                      <a:pt x="0" y="14"/>
                    </a:cubicBezTo>
                    <a:cubicBezTo>
                      <a:pt x="0" y="15"/>
                      <a:pt x="0" y="17"/>
                      <a:pt x="1" y="18"/>
                    </a:cubicBezTo>
                    <a:cubicBezTo>
                      <a:pt x="1" y="18"/>
                      <a:pt x="1" y="19"/>
                      <a:pt x="3" y="19"/>
                    </a:cubicBezTo>
                    <a:close/>
                  </a:path>
                </a:pathLst>
              </a:custGeom>
              <a:solidFill>
                <a:srgbClr val="3F3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0" name="Freeform 823"/>
              <p:cNvSpPr>
                <a:spLocks noChangeArrowheads="1"/>
              </p:cNvSpPr>
              <p:nvPr/>
            </p:nvSpPr>
            <p:spPr bwMode="auto">
              <a:xfrm>
                <a:off x="4668" y="1120"/>
                <a:ext cx="42" cy="19"/>
              </a:xfrm>
              <a:custGeom>
                <a:avLst/>
                <a:gdLst>
                  <a:gd name="T0" fmla="*/ 42 w 18"/>
                  <a:gd name="T1" fmla="*/ 17 h 8"/>
                  <a:gd name="T2" fmla="*/ 42 w 18"/>
                  <a:gd name="T3" fmla="*/ 14 h 8"/>
                  <a:gd name="T4" fmla="*/ 37 w 18"/>
                  <a:gd name="T5" fmla="*/ 5 h 8"/>
                  <a:gd name="T6" fmla="*/ 21 w 18"/>
                  <a:gd name="T7" fmla="*/ 0 h 8"/>
                  <a:gd name="T8" fmla="*/ 0 w 18"/>
                  <a:gd name="T9" fmla="*/ 19 h 8"/>
                  <a:gd name="T10" fmla="*/ 37 w 18"/>
                  <a:gd name="T11" fmla="*/ 19 h 8"/>
                  <a:gd name="T12" fmla="*/ 42 w 18"/>
                  <a:gd name="T13" fmla="*/ 17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8" y="7"/>
                    </a:moveTo>
                    <a:cubicBezTo>
                      <a:pt x="18" y="6"/>
                      <a:pt x="18" y="6"/>
                      <a:pt x="18" y="6"/>
                    </a:cubicBezTo>
                    <a:cubicBezTo>
                      <a:pt x="18" y="5"/>
                      <a:pt x="17" y="3"/>
                      <a:pt x="16" y="2"/>
                    </a:cubicBezTo>
                    <a:cubicBezTo>
                      <a:pt x="14" y="2"/>
                      <a:pt x="12" y="1"/>
                      <a:pt x="9" y="0"/>
                    </a:cubicBezTo>
                    <a:cubicBezTo>
                      <a:pt x="0" y="8"/>
                      <a:pt x="0" y="8"/>
                      <a:pt x="0" y="8"/>
                    </a:cubicBezTo>
                    <a:cubicBezTo>
                      <a:pt x="9" y="8"/>
                      <a:pt x="16" y="8"/>
                      <a:pt x="16" y="8"/>
                    </a:cubicBezTo>
                    <a:cubicBezTo>
                      <a:pt x="16" y="8"/>
                      <a:pt x="17" y="8"/>
                      <a:pt x="18" y="7"/>
                    </a:cubicBezTo>
                    <a:close/>
                  </a:path>
                </a:pathLst>
              </a:custGeom>
              <a:solidFill>
                <a:srgbClr val="3F3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1" name="Freeform 824"/>
              <p:cNvSpPr>
                <a:spLocks noChangeArrowheads="1"/>
              </p:cNvSpPr>
              <p:nvPr/>
            </p:nvSpPr>
            <p:spPr bwMode="auto">
              <a:xfrm>
                <a:off x="4762" y="110"/>
                <a:ext cx="116" cy="255"/>
              </a:xfrm>
              <a:custGeom>
                <a:avLst/>
                <a:gdLst>
                  <a:gd name="T0" fmla="*/ 0 w 49"/>
                  <a:gd name="T1" fmla="*/ 229 h 108"/>
                  <a:gd name="T2" fmla="*/ 28 w 49"/>
                  <a:gd name="T3" fmla="*/ 224 h 108"/>
                  <a:gd name="T4" fmla="*/ 45 w 49"/>
                  <a:gd name="T5" fmla="*/ 146 h 108"/>
                  <a:gd name="T6" fmla="*/ 85 w 49"/>
                  <a:gd name="T7" fmla="*/ 5 h 108"/>
                  <a:gd name="T8" fmla="*/ 97 w 49"/>
                  <a:gd name="T9" fmla="*/ 2 h 108"/>
                  <a:gd name="T10" fmla="*/ 116 w 49"/>
                  <a:gd name="T11" fmla="*/ 7 h 108"/>
                  <a:gd name="T12" fmla="*/ 107 w 49"/>
                  <a:gd name="T13" fmla="*/ 38 h 108"/>
                  <a:gd name="T14" fmla="*/ 92 w 49"/>
                  <a:gd name="T15" fmla="*/ 38 h 108"/>
                  <a:gd name="T16" fmla="*/ 90 w 49"/>
                  <a:gd name="T17" fmla="*/ 102 h 108"/>
                  <a:gd name="T18" fmla="*/ 47 w 49"/>
                  <a:gd name="T19" fmla="*/ 241 h 108"/>
                  <a:gd name="T20" fmla="*/ 0 w 49"/>
                  <a:gd name="T21" fmla="*/ 229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108">
                    <a:moveTo>
                      <a:pt x="0" y="97"/>
                    </a:moveTo>
                    <a:cubicBezTo>
                      <a:pt x="0" y="97"/>
                      <a:pt x="8" y="102"/>
                      <a:pt x="12" y="95"/>
                    </a:cubicBezTo>
                    <a:cubicBezTo>
                      <a:pt x="17" y="89"/>
                      <a:pt x="19" y="72"/>
                      <a:pt x="19" y="62"/>
                    </a:cubicBezTo>
                    <a:cubicBezTo>
                      <a:pt x="19" y="53"/>
                      <a:pt x="23" y="10"/>
                      <a:pt x="36" y="2"/>
                    </a:cubicBezTo>
                    <a:cubicBezTo>
                      <a:pt x="36" y="2"/>
                      <a:pt x="38" y="0"/>
                      <a:pt x="41" y="1"/>
                    </a:cubicBezTo>
                    <a:cubicBezTo>
                      <a:pt x="41" y="1"/>
                      <a:pt x="48" y="4"/>
                      <a:pt x="49" y="3"/>
                    </a:cubicBezTo>
                    <a:cubicBezTo>
                      <a:pt x="45" y="16"/>
                      <a:pt x="45" y="16"/>
                      <a:pt x="45" y="16"/>
                    </a:cubicBezTo>
                    <a:cubicBezTo>
                      <a:pt x="45" y="16"/>
                      <a:pt x="40" y="13"/>
                      <a:pt x="39" y="16"/>
                    </a:cubicBezTo>
                    <a:cubicBezTo>
                      <a:pt x="38" y="18"/>
                      <a:pt x="36" y="31"/>
                      <a:pt x="38" y="43"/>
                    </a:cubicBezTo>
                    <a:cubicBezTo>
                      <a:pt x="41" y="54"/>
                      <a:pt x="39" y="88"/>
                      <a:pt x="20" y="102"/>
                    </a:cubicBezTo>
                    <a:cubicBezTo>
                      <a:pt x="20" y="102"/>
                      <a:pt x="6" y="108"/>
                      <a:pt x="0" y="97"/>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2" name="Freeform 825"/>
              <p:cNvSpPr>
                <a:spLocks noEditPoints="1" noChangeArrowheads="1"/>
              </p:cNvSpPr>
              <p:nvPr/>
            </p:nvSpPr>
            <p:spPr bwMode="auto">
              <a:xfrm>
                <a:off x="4949" y="453"/>
                <a:ext cx="107" cy="104"/>
              </a:xfrm>
              <a:custGeom>
                <a:avLst/>
                <a:gdLst>
                  <a:gd name="T0" fmla="*/ 100 w 45"/>
                  <a:gd name="T1" fmla="*/ 85 h 44"/>
                  <a:gd name="T2" fmla="*/ 100 w 45"/>
                  <a:gd name="T3" fmla="*/ 85 h 44"/>
                  <a:gd name="T4" fmla="*/ 102 w 45"/>
                  <a:gd name="T5" fmla="*/ 85 h 44"/>
                  <a:gd name="T6" fmla="*/ 100 w 45"/>
                  <a:gd name="T7" fmla="*/ 85 h 44"/>
                  <a:gd name="T8" fmla="*/ 0 w 45"/>
                  <a:gd name="T9" fmla="*/ 0 h 44"/>
                  <a:gd name="T10" fmla="*/ 0 w 45"/>
                  <a:gd name="T11" fmla="*/ 33 h 44"/>
                  <a:gd name="T12" fmla="*/ 107 w 45"/>
                  <a:gd name="T13" fmla="*/ 104 h 44"/>
                  <a:gd name="T14" fmla="*/ 107 w 45"/>
                  <a:gd name="T15" fmla="*/ 104 h 44"/>
                  <a:gd name="T16" fmla="*/ 100 w 45"/>
                  <a:gd name="T17" fmla="*/ 85 h 44"/>
                  <a:gd name="T18" fmla="*/ 0 w 45"/>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44">
                    <a:moveTo>
                      <a:pt x="42" y="36"/>
                    </a:moveTo>
                    <a:cubicBezTo>
                      <a:pt x="42" y="36"/>
                      <a:pt x="42" y="36"/>
                      <a:pt x="42" y="36"/>
                    </a:cubicBezTo>
                    <a:cubicBezTo>
                      <a:pt x="43" y="36"/>
                      <a:pt x="43" y="36"/>
                      <a:pt x="43" y="36"/>
                    </a:cubicBezTo>
                    <a:cubicBezTo>
                      <a:pt x="43" y="36"/>
                      <a:pt x="42" y="36"/>
                      <a:pt x="42" y="36"/>
                    </a:cubicBezTo>
                    <a:moveTo>
                      <a:pt x="0" y="0"/>
                    </a:moveTo>
                    <a:cubicBezTo>
                      <a:pt x="0" y="14"/>
                      <a:pt x="0" y="14"/>
                      <a:pt x="0" y="14"/>
                    </a:cubicBezTo>
                    <a:cubicBezTo>
                      <a:pt x="10" y="24"/>
                      <a:pt x="23" y="31"/>
                      <a:pt x="45" y="44"/>
                    </a:cubicBezTo>
                    <a:cubicBezTo>
                      <a:pt x="45" y="44"/>
                      <a:pt x="45" y="44"/>
                      <a:pt x="45" y="44"/>
                    </a:cubicBezTo>
                    <a:cubicBezTo>
                      <a:pt x="45" y="43"/>
                      <a:pt x="43" y="36"/>
                      <a:pt x="42" y="36"/>
                    </a:cubicBezTo>
                    <a:cubicBezTo>
                      <a:pt x="23" y="28"/>
                      <a:pt x="10" y="17"/>
                      <a:pt x="0" y="0"/>
                    </a:cubicBezTo>
                  </a:path>
                </a:pathLst>
              </a:custGeom>
              <a:solidFill>
                <a:srgbClr val="73A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3" name="Freeform 826"/>
              <p:cNvSpPr>
                <a:spLocks noChangeArrowheads="1"/>
              </p:cNvSpPr>
              <p:nvPr/>
            </p:nvSpPr>
            <p:spPr bwMode="auto">
              <a:xfrm>
                <a:off x="4874" y="339"/>
                <a:ext cx="75" cy="147"/>
              </a:xfrm>
              <a:custGeom>
                <a:avLst/>
                <a:gdLst>
                  <a:gd name="T0" fmla="*/ 40 w 32"/>
                  <a:gd name="T1" fmla="*/ 0 h 62"/>
                  <a:gd name="T2" fmla="*/ 0 w 32"/>
                  <a:gd name="T3" fmla="*/ 7 h 62"/>
                  <a:gd name="T4" fmla="*/ 28 w 32"/>
                  <a:gd name="T5" fmla="*/ 83 h 62"/>
                  <a:gd name="T6" fmla="*/ 35 w 32"/>
                  <a:gd name="T7" fmla="*/ 95 h 62"/>
                  <a:gd name="T8" fmla="*/ 38 w 32"/>
                  <a:gd name="T9" fmla="*/ 95 h 62"/>
                  <a:gd name="T10" fmla="*/ 75 w 32"/>
                  <a:gd name="T11" fmla="*/ 147 h 62"/>
                  <a:gd name="T12" fmla="*/ 75 w 32"/>
                  <a:gd name="T13" fmla="*/ 114 h 62"/>
                  <a:gd name="T14" fmla="*/ 61 w 32"/>
                  <a:gd name="T15" fmla="*/ 88 h 62"/>
                  <a:gd name="T16" fmla="*/ 66 w 32"/>
                  <a:gd name="T17" fmla="*/ 85 h 62"/>
                  <a:gd name="T18" fmla="*/ 59 w 32"/>
                  <a:gd name="T19" fmla="*/ 74 h 62"/>
                  <a:gd name="T20" fmla="*/ 40 w 3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2">
                    <a:moveTo>
                      <a:pt x="17" y="0"/>
                    </a:moveTo>
                    <a:cubicBezTo>
                      <a:pt x="0" y="3"/>
                      <a:pt x="0" y="3"/>
                      <a:pt x="0" y="3"/>
                    </a:cubicBezTo>
                    <a:cubicBezTo>
                      <a:pt x="3" y="14"/>
                      <a:pt x="6" y="25"/>
                      <a:pt x="12" y="35"/>
                    </a:cubicBezTo>
                    <a:cubicBezTo>
                      <a:pt x="13" y="37"/>
                      <a:pt x="14" y="39"/>
                      <a:pt x="15" y="40"/>
                    </a:cubicBezTo>
                    <a:cubicBezTo>
                      <a:pt x="16" y="40"/>
                      <a:pt x="16" y="40"/>
                      <a:pt x="16" y="40"/>
                    </a:cubicBezTo>
                    <a:cubicBezTo>
                      <a:pt x="21" y="49"/>
                      <a:pt x="26" y="56"/>
                      <a:pt x="32" y="62"/>
                    </a:cubicBezTo>
                    <a:cubicBezTo>
                      <a:pt x="32" y="48"/>
                      <a:pt x="32" y="48"/>
                      <a:pt x="32" y="48"/>
                    </a:cubicBezTo>
                    <a:cubicBezTo>
                      <a:pt x="30" y="45"/>
                      <a:pt x="28" y="41"/>
                      <a:pt x="26" y="37"/>
                    </a:cubicBezTo>
                    <a:cubicBezTo>
                      <a:pt x="28" y="36"/>
                      <a:pt x="28" y="36"/>
                      <a:pt x="28" y="36"/>
                    </a:cubicBezTo>
                    <a:cubicBezTo>
                      <a:pt x="27" y="34"/>
                      <a:pt x="26" y="33"/>
                      <a:pt x="25" y="31"/>
                    </a:cubicBezTo>
                    <a:cubicBezTo>
                      <a:pt x="20" y="21"/>
                      <a:pt x="19" y="10"/>
                      <a:pt x="17" y="0"/>
                    </a:cubicBezTo>
                  </a:path>
                </a:pathLst>
              </a:custGeom>
              <a:solidFill>
                <a:srgbClr val="1883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4" name="Freeform 827"/>
              <p:cNvSpPr>
                <a:spLocks noChangeArrowheads="1"/>
              </p:cNvSpPr>
              <p:nvPr/>
            </p:nvSpPr>
            <p:spPr bwMode="auto">
              <a:xfrm>
                <a:off x="5058" y="548"/>
                <a:ext cx="71" cy="54"/>
              </a:xfrm>
              <a:custGeom>
                <a:avLst/>
                <a:gdLst>
                  <a:gd name="T0" fmla="*/ 69 w 30"/>
                  <a:gd name="T1" fmla="*/ 35 h 23"/>
                  <a:gd name="T2" fmla="*/ 57 w 30"/>
                  <a:gd name="T3" fmla="*/ 19 h 23"/>
                  <a:gd name="T4" fmla="*/ 38 w 30"/>
                  <a:gd name="T5" fmla="*/ 9 h 23"/>
                  <a:gd name="T6" fmla="*/ 17 w 30"/>
                  <a:gd name="T7" fmla="*/ 0 h 23"/>
                  <a:gd name="T8" fmla="*/ 12 w 30"/>
                  <a:gd name="T9" fmla="*/ 16 h 23"/>
                  <a:gd name="T10" fmla="*/ 0 w 30"/>
                  <a:gd name="T11" fmla="*/ 12 h 23"/>
                  <a:gd name="T12" fmla="*/ 21 w 30"/>
                  <a:gd name="T13" fmla="*/ 21 h 23"/>
                  <a:gd name="T14" fmla="*/ 31 w 30"/>
                  <a:gd name="T15" fmla="*/ 35 h 23"/>
                  <a:gd name="T16" fmla="*/ 47 w 30"/>
                  <a:gd name="T17" fmla="*/ 52 h 23"/>
                  <a:gd name="T18" fmla="*/ 52 w 30"/>
                  <a:gd name="T19" fmla="*/ 49 h 23"/>
                  <a:gd name="T20" fmla="*/ 54 w 30"/>
                  <a:gd name="T21" fmla="*/ 49 h 23"/>
                  <a:gd name="T22" fmla="*/ 57 w 30"/>
                  <a:gd name="T23" fmla="*/ 49 h 23"/>
                  <a:gd name="T24" fmla="*/ 64 w 30"/>
                  <a:gd name="T25" fmla="*/ 45 h 23"/>
                  <a:gd name="T26" fmla="*/ 71 w 30"/>
                  <a:gd name="T27" fmla="*/ 42 h 23"/>
                  <a:gd name="T28" fmla="*/ 69 w 30"/>
                  <a:gd name="T29" fmla="*/ 35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23">
                    <a:moveTo>
                      <a:pt x="29" y="15"/>
                    </a:moveTo>
                    <a:cubicBezTo>
                      <a:pt x="28" y="15"/>
                      <a:pt x="26" y="12"/>
                      <a:pt x="24" y="8"/>
                    </a:cubicBezTo>
                    <a:cubicBezTo>
                      <a:pt x="22" y="4"/>
                      <a:pt x="18" y="5"/>
                      <a:pt x="16" y="4"/>
                    </a:cubicBezTo>
                    <a:cubicBezTo>
                      <a:pt x="15" y="3"/>
                      <a:pt x="11" y="2"/>
                      <a:pt x="7" y="0"/>
                    </a:cubicBezTo>
                    <a:cubicBezTo>
                      <a:pt x="5" y="7"/>
                      <a:pt x="5" y="7"/>
                      <a:pt x="5" y="7"/>
                    </a:cubicBezTo>
                    <a:cubicBezTo>
                      <a:pt x="3" y="6"/>
                      <a:pt x="2" y="6"/>
                      <a:pt x="0" y="5"/>
                    </a:cubicBezTo>
                    <a:cubicBezTo>
                      <a:pt x="2" y="6"/>
                      <a:pt x="7" y="7"/>
                      <a:pt x="9" y="9"/>
                    </a:cubicBezTo>
                    <a:cubicBezTo>
                      <a:pt x="11" y="11"/>
                      <a:pt x="10" y="12"/>
                      <a:pt x="13" y="15"/>
                    </a:cubicBezTo>
                    <a:cubicBezTo>
                      <a:pt x="15" y="19"/>
                      <a:pt x="20" y="22"/>
                      <a:pt x="20" y="22"/>
                    </a:cubicBezTo>
                    <a:cubicBezTo>
                      <a:pt x="21" y="23"/>
                      <a:pt x="22" y="21"/>
                      <a:pt x="22" y="21"/>
                    </a:cubicBezTo>
                    <a:cubicBezTo>
                      <a:pt x="22" y="21"/>
                      <a:pt x="23" y="21"/>
                      <a:pt x="23" y="21"/>
                    </a:cubicBezTo>
                    <a:cubicBezTo>
                      <a:pt x="24" y="21"/>
                      <a:pt x="24" y="21"/>
                      <a:pt x="24" y="21"/>
                    </a:cubicBezTo>
                    <a:cubicBezTo>
                      <a:pt x="26" y="21"/>
                      <a:pt x="27" y="19"/>
                      <a:pt x="27" y="19"/>
                    </a:cubicBezTo>
                    <a:cubicBezTo>
                      <a:pt x="28" y="20"/>
                      <a:pt x="29" y="19"/>
                      <a:pt x="30" y="18"/>
                    </a:cubicBezTo>
                    <a:cubicBezTo>
                      <a:pt x="30" y="17"/>
                      <a:pt x="29" y="16"/>
                      <a:pt x="29" y="15"/>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5" name="Freeform 828"/>
              <p:cNvSpPr>
                <a:spLocks noChangeArrowheads="1"/>
              </p:cNvSpPr>
              <p:nvPr/>
            </p:nvSpPr>
            <p:spPr bwMode="auto">
              <a:xfrm>
                <a:off x="5056" y="540"/>
                <a:ext cx="2" cy="0"/>
              </a:xfrm>
              <a:custGeom>
                <a:avLst/>
                <a:gdLst>
                  <a:gd name="T0" fmla="*/ 0 w 2"/>
                  <a:gd name="T1" fmla="*/ 0 h 1"/>
                  <a:gd name="T2" fmla="*/ 2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2" y="0"/>
                    </a:lnTo>
                    <a:lnTo>
                      <a:pt x="0" y="0"/>
                    </a:lnTo>
                    <a:close/>
                  </a:path>
                </a:pathLst>
              </a:custGeom>
              <a:solidFill>
                <a:srgbClr val="FDD9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6" name="Freeform 829"/>
              <p:cNvSpPr>
                <a:spLocks noChangeArrowheads="1"/>
              </p:cNvSpPr>
              <p:nvPr/>
            </p:nvSpPr>
            <p:spPr bwMode="auto">
              <a:xfrm>
                <a:off x="4881" y="335"/>
                <a:ext cx="194" cy="229"/>
              </a:xfrm>
              <a:custGeom>
                <a:avLst/>
                <a:gdLst>
                  <a:gd name="T0" fmla="*/ 177 w 82"/>
                  <a:gd name="T1" fmla="*/ 205 h 97"/>
                  <a:gd name="T2" fmla="*/ 175 w 82"/>
                  <a:gd name="T3" fmla="*/ 205 h 97"/>
                  <a:gd name="T4" fmla="*/ 28 w 82"/>
                  <a:gd name="T5" fmla="*/ 0 h 97"/>
                  <a:gd name="T6" fmla="*/ 0 w 82"/>
                  <a:gd name="T7" fmla="*/ 5 h 97"/>
                  <a:gd name="T8" fmla="*/ 177 w 82"/>
                  <a:gd name="T9" fmla="*/ 224 h 97"/>
                  <a:gd name="T10" fmla="*/ 189 w 82"/>
                  <a:gd name="T11" fmla="*/ 229 h 97"/>
                  <a:gd name="T12" fmla="*/ 194 w 82"/>
                  <a:gd name="T13" fmla="*/ 212 h 97"/>
                  <a:gd name="T14" fmla="*/ 177 w 82"/>
                  <a:gd name="T15" fmla="*/ 205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97">
                    <a:moveTo>
                      <a:pt x="75" y="87"/>
                    </a:moveTo>
                    <a:cubicBezTo>
                      <a:pt x="74" y="87"/>
                      <a:pt x="74" y="87"/>
                      <a:pt x="74" y="87"/>
                    </a:cubicBezTo>
                    <a:cubicBezTo>
                      <a:pt x="38" y="73"/>
                      <a:pt x="20" y="37"/>
                      <a:pt x="12" y="0"/>
                    </a:cubicBezTo>
                    <a:cubicBezTo>
                      <a:pt x="0" y="2"/>
                      <a:pt x="0" y="2"/>
                      <a:pt x="0" y="2"/>
                    </a:cubicBezTo>
                    <a:cubicBezTo>
                      <a:pt x="11" y="43"/>
                      <a:pt x="33" y="82"/>
                      <a:pt x="75" y="95"/>
                    </a:cubicBezTo>
                    <a:cubicBezTo>
                      <a:pt x="77" y="96"/>
                      <a:pt x="78" y="96"/>
                      <a:pt x="80" y="97"/>
                    </a:cubicBezTo>
                    <a:cubicBezTo>
                      <a:pt x="82" y="90"/>
                      <a:pt x="82" y="90"/>
                      <a:pt x="82" y="90"/>
                    </a:cubicBezTo>
                    <a:cubicBezTo>
                      <a:pt x="79" y="89"/>
                      <a:pt x="76" y="88"/>
                      <a:pt x="75" y="87"/>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7" name="Freeform 830"/>
              <p:cNvSpPr>
                <a:spLocks noChangeArrowheads="1"/>
              </p:cNvSpPr>
              <p:nvPr/>
            </p:nvSpPr>
            <p:spPr bwMode="auto">
              <a:xfrm>
                <a:off x="4871" y="327"/>
                <a:ext cx="62" cy="86"/>
              </a:xfrm>
              <a:custGeom>
                <a:avLst/>
                <a:gdLst>
                  <a:gd name="T0" fmla="*/ 43 w 26"/>
                  <a:gd name="T1" fmla="*/ 0 h 36"/>
                  <a:gd name="T2" fmla="*/ 0 w 26"/>
                  <a:gd name="T3" fmla="*/ 10 h 36"/>
                  <a:gd name="T4" fmla="*/ 31 w 26"/>
                  <a:gd name="T5" fmla="*/ 86 h 36"/>
                  <a:gd name="T6" fmla="*/ 62 w 26"/>
                  <a:gd name="T7" fmla="*/ 74 h 36"/>
                  <a:gd name="T8" fmla="*/ 43 w 2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6">
                    <a:moveTo>
                      <a:pt x="18" y="0"/>
                    </a:moveTo>
                    <a:cubicBezTo>
                      <a:pt x="0" y="4"/>
                      <a:pt x="0" y="4"/>
                      <a:pt x="0" y="4"/>
                    </a:cubicBezTo>
                    <a:cubicBezTo>
                      <a:pt x="3" y="15"/>
                      <a:pt x="7" y="25"/>
                      <a:pt x="13" y="36"/>
                    </a:cubicBezTo>
                    <a:cubicBezTo>
                      <a:pt x="26" y="31"/>
                      <a:pt x="26" y="31"/>
                      <a:pt x="26" y="31"/>
                    </a:cubicBezTo>
                    <a:cubicBezTo>
                      <a:pt x="21" y="21"/>
                      <a:pt x="20" y="11"/>
                      <a:pt x="18" y="0"/>
                    </a:cubicBez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8" name="Freeform 831"/>
              <p:cNvSpPr>
                <a:spLocks noChangeArrowheads="1"/>
              </p:cNvSpPr>
              <p:nvPr/>
            </p:nvSpPr>
            <p:spPr bwMode="auto">
              <a:xfrm>
                <a:off x="4902" y="401"/>
                <a:ext cx="38" cy="23"/>
              </a:xfrm>
              <a:custGeom>
                <a:avLst/>
                <a:gdLst>
                  <a:gd name="T0" fmla="*/ 31 w 16"/>
                  <a:gd name="T1" fmla="*/ 0 h 10"/>
                  <a:gd name="T2" fmla="*/ 0 w 16"/>
                  <a:gd name="T3" fmla="*/ 12 h 10"/>
                  <a:gd name="T4" fmla="*/ 7 w 16"/>
                  <a:gd name="T5" fmla="*/ 23 h 10"/>
                  <a:gd name="T6" fmla="*/ 38 w 16"/>
                  <a:gd name="T7" fmla="*/ 12 h 10"/>
                  <a:gd name="T8" fmla="*/ 31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3" y="0"/>
                    </a:moveTo>
                    <a:cubicBezTo>
                      <a:pt x="0" y="5"/>
                      <a:pt x="0" y="5"/>
                      <a:pt x="0" y="5"/>
                    </a:cubicBezTo>
                    <a:cubicBezTo>
                      <a:pt x="1" y="6"/>
                      <a:pt x="2" y="8"/>
                      <a:pt x="3" y="10"/>
                    </a:cubicBezTo>
                    <a:cubicBezTo>
                      <a:pt x="16" y="5"/>
                      <a:pt x="16" y="5"/>
                      <a:pt x="16" y="5"/>
                    </a:cubicBezTo>
                    <a:cubicBezTo>
                      <a:pt x="15" y="4"/>
                      <a:pt x="14" y="2"/>
                      <a:pt x="13" y="0"/>
                    </a:cubicBezTo>
                    <a:close/>
                  </a:path>
                </a:pathLst>
              </a:custGeom>
              <a:solidFill>
                <a:srgbClr val="4DC8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9" name="Rectangle 832"/>
              <p:cNvSpPr>
                <a:spLocks noChangeArrowheads="1"/>
              </p:cNvSpPr>
              <p:nvPr/>
            </p:nvSpPr>
            <p:spPr bwMode="auto">
              <a:xfrm>
                <a:off x="5486" y="2111"/>
                <a:ext cx="405" cy="516"/>
              </a:xfrm>
              <a:prstGeom prst="rect">
                <a:avLst/>
              </a:prstGeom>
              <a:solidFill>
                <a:srgbClr val="DEA9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20" name="Rectangle 833"/>
              <p:cNvSpPr>
                <a:spLocks noChangeArrowheads="1"/>
              </p:cNvSpPr>
              <p:nvPr/>
            </p:nvSpPr>
            <p:spPr bwMode="auto">
              <a:xfrm>
                <a:off x="5486" y="2111"/>
                <a:ext cx="405"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21" name="Freeform 834"/>
              <p:cNvSpPr>
                <a:spLocks noChangeArrowheads="1"/>
              </p:cNvSpPr>
              <p:nvPr/>
            </p:nvSpPr>
            <p:spPr bwMode="auto">
              <a:xfrm>
                <a:off x="5489" y="2111"/>
                <a:ext cx="33" cy="478"/>
              </a:xfrm>
              <a:custGeom>
                <a:avLst/>
                <a:gdLst>
                  <a:gd name="T0" fmla="*/ 33 w 14"/>
                  <a:gd name="T1" fmla="*/ 0 h 202"/>
                  <a:gd name="T2" fmla="*/ 26 w 14"/>
                  <a:gd name="T3" fmla="*/ 0 h 202"/>
                  <a:gd name="T4" fmla="*/ 26 w 14"/>
                  <a:gd name="T5" fmla="*/ 73 h 202"/>
                  <a:gd name="T6" fmla="*/ 26 w 14"/>
                  <a:gd name="T7" fmla="*/ 109 h 202"/>
                  <a:gd name="T8" fmla="*/ 26 w 14"/>
                  <a:gd name="T9" fmla="*/ 118 h 202"/>
                  <a:gd name="T10" fmla="*/ 19 w 14"/>
                  <a:gd name="T11" fmla="*/ 279 h 202"/>
                  <a:gd name="T12" fmla="*/ 0 w 14"/>
                  <a:gd name="T13" fmla="*/ 409 h 202"/>
                  <a:gd name="T14" fmla="*/ 0 w 14"/>
                  <a:gd name="T15" fmla="*/ 478 h 202"/>
                  <a:gd name="T16" fmla="*/ 26 w 14"/>
                  <a:gd name="T17" fmla="*/ 282 h 202"/>
                  <a:gd name="T18" fmla="*/ 33 w 14"/>
                  <a:gd name="T19" fmla="*/ 118 h 202"/>
                  <a:gd name="T20" fmla="*/ 33 w 14"/>
                  <a:gd name="T21" fmla="*/ 109 h 202"/>
                  <a:gd name="T22" fmla="*/ 33 w 14"/>
                  <a:gd name="T23" fmla="*/ 73 h 202"/>
                  <a:gd name="T24" fmla="*/ 33 w 14"/>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202">
                    <a:moveTo>
                      <a:pt x="14" y="0"/>
                    </a:moveTo>
                    <a:cubicBezTo>
                      <a:pt x="11" y="0"/>
                      <a:pt x="11" y="0"/>
                      <a:pt x="11" y="0"/>
                    </a:cubicBezTo>
                    <a:cubicBezTo>
                      <a:pt x="11" y="10"/>
                      <a:pt x="11" y="21"/>
                      <a:pt x="11" y="31"/>
                    </a:cubicBezTo>
                    <a:cubicBezTo>
                      <a:pt x="11" y="36"/>
                      <a:pt x="11" y="41"/>
                      <a:pt x="11" y="46"/>
                    </a:cubicBezTo>
                    <a:cubicBezTo>
                      <a:pt x="11" y="50"/>
                      <a:pt x="11" y="50"/>
                      <a:pt x="11" y="50"/>
                    </a:cubicBezTo>
                    <a:cubicBezTo>
                      <a:pt x="11" y="78"/>
                      <a:pt x="11" y="96"/>
                      <a:pt x="8" y="118"/>
                    </a:cubicBezTo>
                    <a:cubicBezTo>
                      <a:pt x="5" y="131"/>
                      <a:pt x="2" y="151"/>
                      <a:pt x="0" y="173"/>
                    </a:cubicBezTo>
                    <a:cubicBezTo>
                      <a:pt x="0" y="202"/>
                      <a:pt x="0" y="202"/>
                      <a:pt x="0" y="202"/>
                    </a:cubicBezTo>
                    <a:cubicBezTo>
                      <a:pt x="3" y="171"/>
                      <a:pt x="8" y="138"/>
                      <a:pt x="11" y="119"/>
                    </a:cubicBezTo>
                    <a:cubicBezTo>
                      <a:pt x="14" y="96"/>
                      <a:pt x="14" y="77"/>
                      <a:pt x="14" y="50"/>
                    </a:cubicBezTo>
                    <a:cubicBezTo>
                      <a:pt x="14" y="46"/>
                      <a:pt x="14" y="46"/>
                      <a:pt x="14" y="46"/>
                    </a:cubicBezTo>
                    <a:cubicBezTo>
                      <a:pt x="14" y="41"/>
                      <a:pt x="14" y="36"/>
                      <a:pt x="14" y="31"/>
                    </a:cubicBezTo>
                    <a:cubicBezTo>
                      <a:pt x="14" y="21"/>
                      <a:pt x="14" y="10"/>
                      <a:pt x="14"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2" name="Freeform 835"/>
              <p:cNvSpPr>
                <a:spLocks noEditPoints="1" noChangeArrowheads="1"/>
              </p:cNvSpPr>
              <p:nvPr/>
            </p:nvSpPr>
            <p:spPr bwMode="auto">
              <a:xfrm>
                <a:off x="5486" y="2111"/>
                <a:ext cx="12" cy="292"/>
              </a:xfrm>
              <a:custGeom>
                <a:avLst/>
                <a:gdLst>
                  <a:gd name="T0" fmla="*/ 7 w 5"/>
                  <a:gd name="T1" fmla="*/ 230 h 123"/>
                  <a:gd name="T2" fmla="*/ 0 w 5"/>
                  <a:gd name="T3" fmla="*/ 249 h 123"/>
                  <a:gd name="T4" fmla="*/ 0 w 5"/>
                  <a:gd name="T5" fmla="*/ 285 h 123"/>
                  <a:gd name="T6" fmla="*/ 2 w 5"/>
                  <a:gd name="T7" fmla="*/ 292 h 123"/>
                  <a:gd name="T8" fmla="*/ 7 w 5"/>
                  <a:gd name="T9" fmla="*/ 230 h 123"/>
                  <a:gd name="T10" fmla="*/ 5 w 5"/>
                  <a:gd name="T11" fmla="*/ 138 h 123"/>
                  <a:gd name="T12" fmla="*/ 2 w 5"/>
                  <a:gd name="T13" fmla="*/ 192 h 123"/>
                  <a:gd name="T14" fmla="*/ 5 w 5"/>
                  <a:gd name="T15" fmla="*/ 138 h 123"/>
                  <a:gd name="T16" fmla="*/ 2 w 5"/>
                  <a:gd name="T17" fmla="*/ 0 h 123"/>
                  <a:gd name="T18" fmla="*/ 0 w 5"/>
                  <a:gd name="T19" fmla="*/ 0 h 123"/>
                  <a:gd name="T20" fmla="*/ 0 w 5"/>
                  <a:gd name="T21" fmla="*/ 43 h 123"/>
                  <a:gd name="T22" fmla="*/ 5 w 5"/>
                  <a:gd name="T23" fmla="*/ 119 h 123"/>
                  <a:gd name="T24" fmla="*/ 12 w 5"/>
                  <a:gd name="T25" fmla="*/ 123 h 123"/>
                  <a:gd name="T26" fmla="*/ 7 w 5"/>
                  <a:gd name="T27" fmla="*/ 31 h 123"/>
                  <a:gd name="T28" fmla="*/ 2 w 5"/>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123">
                    <a:moveTo>
                      <a:pt x="3" y="97"/>
                    </a:moveTo>
                    <a:cubicBezTo>
                      <a:pt x="2" y="100"/>
                      <a:pt x="1" y="103"/>
                      <a:pt x="0" y="105"/>
                    </a:cubicBezTo>
                    <a:cubicBezTo>
                      <a:pt x="0" y="120"/>
                      <a:pt x="0" y="120"/>
                      <a:pt x="0" y="120"/>
                    </a:cubicBezTo>
                    <a:cubicBezTo>
                      <a:pt x="1" y="123"/>
                      <a:pt x="1" y="123"/>
                      <a:pt x="1" y="123"/>
                    </a:cubicBezTo>
                    <a:cubicBezTo>
                      <a:pt x="2" y="116"/>
                      <a:pt x="3" y="107"/>
                      <a:pt x="3" y="97"/>
                    </a:cubicBezTo>
                    <a:moveTo>
                      <a:pt x="2" y="58"/>
                    </a:moveTo>
                    <a:cubicBezTo>
                      <a:pt x="2" y="66"/>
                      <a:pt x="1" y="74"/>
                      <a:pt x="1" y="81"/>
                    </a:cubicBezTo>
                    <a:cubicBezTo>
                      <a:pt x="3" y="71"/>
                      <a:pt x="4" y="63"/>
                      <a:pt x="2" y="58"/>
                    </a:cubicBezTo>
                    <a:moveTo>
                      <a:pt x="1" y="0"/>
                    </a:moveTo>
                    <a:cubicBezTo>
                      <a:pt x="0" y="0"/>
                      <a:pt x="0" y="0"/>
                      <a:pt x="0" y="0"/>
                    </a:cubicBezTo>
                    <a:cubicBezTo>
                      <a:pt x="0" y="18"/>
                      <a:pt x="0" y="18"/>
                      <a:pt x="0" y="18"/>
                    </a:cubicBezTo>
                    <a:cubicBezTo>
                      <a:pt x="1" y="28"/>
                      <a:pt x="2" y="39"/>
                      <a:pt x="2" y="50"/>
                    </a:cubicBezTo>
                    <a:cubicBezTo>
                      <a:pt x="3" y="51"/>
                      <a:pt x="4" y="51"/>
                      <a:pt x="5" y="52"/>
                    </a:cubicBezTo>
                    <a:cubicBezTo>
                      <a:pt x="5" y="38"/>
                      <a:pt x="4" y="24"/>
                      <a:pt x="3" y="13"/>
                    </a:cubicBezTo>
                    <a:cubicBezTo>
                      <a:pt x="2" y="8"/>
                      <a:pt x="2" y="4"/>
                      <a:pt x="1"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3" name="Freeform 836"/>
              <p:cNvSpPr>
                <a:spLocks noChangeArrowheads="1"/>
              </p:cNvSpPr>
              <p:nvPr/>
            </p:nvSpPr>
            <p:spPr bwMode="auto">
              <a:xfrm>
                <a:off x="5557" y="2111"/>
                <a:ext cx="17" cy="516"/>
              </a:xfrm>
              <a:custGeom>
                <a:avLst/>
                <a:gdLst>
                  <a:gd name="T0" fmla="*/ 17 w 7"/>
                  <a:gd name="T1" fmla="*/ 0 h 218"/>
                  <a:gd name="T2" fmla="*/ 10 w 7"/>
                  <a:gd name="T3" fmla="*/ 0 h 218"/>
                  <a:gd name="T4" fmla="*/ 7 w 7"/>
                  <a:gd name="T5" fmla="*/ 83 h 218"/>
                  <a:gd name="T6" fmla="*/ 7 w 7"/>
                  <a:gd name="T7" fmla="*/ 170 h 218"/>
                  <a:gd name="T8" fmla="*/ 2 w 7"/>
                  <a:gd name="T9" fmla="*/ 294 h 218"/>
                  <a:gd name="T10" fmla="*/ 0 w 7"/>
                  <a:gd name="T11" fmla="*/ 402 h 218"/>
                  <a:gd name="T12" fmla="*/ 0 w 7"/>
                  <a:gd name="T13" fmla="*/ 516 h 218"/>
                  <a:gd name="T14" fmla="*/ 7 w 7"/>
                  <a:gd name="T15" fmla="*/ 516 h 218"/>
                  <a:gd name="T16" fmla="*/ 7 w 7"/>
                  <a:gd name="T17" fmla="*/ 405 h 218"/>
                  <a:gd name="T18" fmla="*/ 10 w 7"/>
                  <a:gd name="T19" fmla="*/ 294 h 218"/>
                  <a:gd name="T20" fmla="*/ 15 w 7"/>
                  <a:gd name="T21" fmla="*/ 170 h 218"/>
                  <a:gd name="T22" fmla="*/ 15 w 7"/>
                  <a:gd name="T23" fmla="*/ 83 h 218"/>
                  <a:gd name="T24" fmla="*/ 17 w 7"/>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18">
                    <a:moveTo>
                      <a:pt x="7" y="0"/>
                    </a:moveTo>
                    <a:cubicBezTo>
                      <a:pt x="4" y="0"/>
                      <a:pt x="4" y="0"/>
                      <a:pt x="4" y="0"/>
                    </a:cubicBezTo>
                    <a:cubicBezTo>
                      <a:pt x="3" y="12"/>
                      <a:pt x="3" y="23"/>
                      <a:pt x="3" y="35"/>
                    </a:cubicBezTo>
                    <a:cubicBezTo>
                      <a:pt x="3" y="47"/>
                      <a:pt x="3" y="60"/>
                      <a:pt x="3" y="72"/>
                    </a:cubicBezTo>
                    <a:cubicBezTo>
                      <a:pt x="2" y="92"/>
                      <a:pt x="1" y="107"/>
                      <a:pt x="1" y="124"/>
                    </a:cubicBezTo>
                    <a:cubicBezTo>
                      <a:pt x="1" y="138"/>
                      <a:pt x="1" y="152"/>
                      <a:pt x="0" y="170"/>
                    </a:cubicBezTo>
                    <a:cubicBezTo>
                      <a:pt x="0" y="186"/>
                      <a:pt x="0" y="202"/>
                      <a:pt x="0" y="218"/>
                    </a:cubicBezTo>
                    <a:cubicBezTo>
                      <a:pt x="3" y="218"/>
                      <a:pt x="3" y="218"/>
                      <a:pt x="3" y="218"/>
                    </a:cubicBezTo>
                    <a:cubicBezTo>
                      <a:pt x="3" y="202"/>
                      <a:pt x="3" y="186"/>
                      <a:pt x="3" y="171"/>
                    </a:cubicBezTo>
                    <a:cubicBezTo>
                      <a:pt x="4" y="152"/>
                      <a:pt x="4" y="138"/>
                      <a:pt x="4" y="124"/>
                    </a:cubicBezTo>
                    <a:cubicBezTo>
                      <a:pt x="5" y="108"/>
                      <a:pt x="5" y="92"/>
                      <a:pt x="6" y="72"/>
                    </a:cubicBezTo>
                    <a:cubicBezTo>
                      <a:pt x="7" y="60"/>
                      <a:pt x="7" y="47"/>
                      <a:pt x="6" y="35"/>
                    </a:cubicBezTo>
                    <a:cubicBezTo>
                      <a:pt x="6" y="23"/>
                      <a:pt x="6" y="12"/>
                      <a:pt x="7"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4" name="Freeform 837"/>
              <p:cNvSpPr>
                <a:spLocks noChangeArrowheads="1"/>
              </p:cNvSpPr>
              <p:nvPr/>
            </p:nvSpPr>
            <p:spPr bwMode="auto">
              <a:xfrm>
                <a:off x="5520" y="2111"/>
                <a:ext cx="33" cy="516"/>
              </a:xfrm>
              <a:custGeom>
                <a:avLst/>
                <a:gdLst>
                  <a:gd name="T0" fmla="*/ 28 w 14"/>
                  <a:gd name="T1" fmla="*/ 0 h 218"/>
                  <a:gd name="T2" fmla="*/ 21 w 14"/>
                  <a:gd name="T3" fmla="*/ 0 h 218"/>
                  <a:gd name="T4" fmla="*/ 17 w 14"/>
                  <a:gd name="T5" fmla="*/ 282 h 218"/>
                  <a:gd name="T6" fmla="*/ 9 w 14"/>
                  <a:gd name="T7" fmla="*/ 343 h 218"/>
                  <a:gd name="T8" fmla="*/ 2 w 14"/>
                  <a:gd name="T9" fmla="*/ 447 h 218"/>
                  <a:gd name="T10" fmla="*/ 2 w 14"/>
                  <a:gd name="T11" fmla="*/ 459 h 218"/>
                  <a:gd name="T12" fmla="*/ 0 w 14"/>
                  <a:gd name="T13" fmla="*/ 516 h 218"/>
                  <a:gd name="T14" fmla="*/ 9 w 14"/>
                  <a:gd name="T15" fmla="*/ 516 h 218"/>
                  <a:gd name="T16" fmla="*/ 9 w 14"/>
                  <a:gd name="T17" fmla="*/ 462 h 218"/>
                  <a:gd name="T18" fmla="*/ 9 w 14"/>
                  <a:gd name="T19" fmla="*/ 447 h 218"/>
                  <a:gd name="T20" fmla="*/ 17 w 14"/>
                  <a:gd name="T21" fmla="*/ 346 h 218"/>
                  <a:gd name="T22" fmla="*/ 24 w 14"/>
                  <a:gd name="T23" fmla="*/ 282 h 218"/>
                  <a:gd name="T24" fmla="*/ 28 w 14"/>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218">
                    <a:moveTo>
                      <a:pt x="12" y="0"/>
                    </a:moveTo>
                    <a:cubicBezTo>
                      <a:pt x="9" y="0"/>
                      <a:pt x="9" y="0"/>
                      <a:pt x="9" y="0"/>
                    </a:cubicBezTo>
                    <a:cubicBezTo>
                      <a:pt x="10" y="45"/>
                      <a:pt x="10" y="82"/>
                      <a:pt x="7" y="119"/>
                    </a:cubicBezTo>
                    <a:cubicBezTo>
                      <a:pt x="5" y="131"/>
                      <a:pt x="4" y="139"/>
                      <a:pt x="4" y="145"/>
                    </a:cubicBezTo>
                    <a:cubicBezTo>
                      <a:pt x="2" y="157"/>
                      <a:pt x="1" y="164"/>
                      <a:pt x="1" y="189"/>
                    </a:cubicBezTo>
                    <a:cubicBezTo>
                      <a:pt x="1" y="194"/>
                      <a:pt x="1" y="194"/>
                      <a:pt x="1" y="194"/>
                    </a:cubicBezTo>
                    <a:cubicBezTo>
                      <a:pt x="1" y="202"/>
                      <a:pt x="0" y="210"/>
                      <a:pt x="0" y="218"/>
                    </a:cubicBezTo>
                    <a:cubicBezTo>
                      <a:pt x="4" y="218"/>
                      <a:pt x="4" y="218"/>
                      <a:pt x="4" y="218"/>
                    </a:cubicBezTo>
                    <a:cubicBezTo>
                      <a:pt x="4" y="210"/>
                      <a:pt x="4" y="202"/>
                      <a:pt x="4" y="195"/>
                    </a:cubicBezTo>
                    <a:cubicBezTo>
                      <a:pt x="4" y="189"/>
                      <a:pt x="4" y="189"/>
                      <a:pt x="4" y="189"/>
                    </a:cubicBezTo>
                    <a:cubicBezTo>
                      <a:pt x="4" y="164"/>
                      <a:pt x="5" y="158"/>
                      <a:pt x="7" y="146"/>
                    </a:cubicBezTo>
                    <a:cubicBezTo>
                      <a:pt x="8" y="139"/>
                      <a:pt x="9" y="132"/>
                      <a:pt x="10" y="119"/>
                    </a:cubicBezTo>
                    <a:cubicBezTo>
                      <a:pt x="14" y="82"/>
                      <a:pt x="13" y="45"/>
                      <a:pt x="12"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5" name="Freeform 838"/>
              <p:cNvSpPr>
                <a:spLocks noChangeArrowheads="1"/>
              </p:cNvSpPr>
              <p:nvPr/>
            </p:nvSpPr>
            <p:spPr bwMode="auto">
              <a:xfrm>
                <a:off x="5591" y="2149"/>
                <a:ext cx="33" cy="478"/>
              </a:xfrm>
              <a:custGeom>
                <a:avLst/>
                <a:gdLst>
                  <a:gd name="T0" fmla="*/ 0 w 14"/>
                  <a:gd name="T1" fmla="*/ 0 h 202"/>
                  <a:gd name="T2" fmla="*/ 0 w 14"/>
                  <a:gd name="T3" fmla="*/ 69 h 202"/>
                  <a:gd name="T4" fmla="*/ 19 w 14"/>
                  <a:gd name="T5" fmla="*/ 199 h 202"/>
                  <a:gd name="T6" fmla="*/ 26 w 14"/>
                  <a:gd name="T7" fmla="*/ 360 h 202"/>
                  <a:gd name="T8" fmla="*/ 26 w 14"/>
                  <a:gd name="T9" fmla="*/ 369 h 202"/>
                  <a:gd name="T10" fmla="*/ 26 w 14"/>
                  <a:gd name="T11" fmla="*/ 405 h 202"/>
                  <a:gd name="T12" fmla="*/ 26 w 14"/>
                  <a:gd name="T13" fmla="*/ 478 h 202"/>
                  <a:gd name="T14" fmla="*/ 33 w 14"/>
                  <a:gd name="T15" fmla="*/ 478 h 202"/>
                  <a:gd name="T16" fmla="*/ 33 w 14"/>
                  <a:gd name="T17" fmla="*/ 405 h 202"/>
                  <a:gd name="T18" fmla="*/ 33 w 14"/>
                  <a:gd name="T19" fmla="*/ 369 h 202"/>
                  <a:gd name="T20" fmla="*/ 33 w 14"/>
                  <a:gd name="T21" fmla="*/ 360 h 202"/>
                  <a:gd name="T22" fmla="*/ 26 w 14"/>
                  <a:gd name="T23" fmla="*/ 199 h 202"/>
                  <a:gd name="T24" fmla="*/ 0 w 14"/>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202">
                    <a:moveTo>
                      <a:pt x="0" y="0"/>
                    </a:moveTo>
                    <a:cubicBezTo>
                      <a:pt x="0" y="29"/>
                      <a:pt x="0" y="29"/>
                      <a:pt x="0" y="29"/>
                    </a:cubicBezTo>
                    <a:cubicBezTo>
                      <a:pt x="2" y="51"/>
                      <a:pt x="5" y="71"/>
                      <a:pt x="8" y="84"/>
                    </a:cubicBezTo>
                    <a:cubicBezTo>
                      <a:pt x="11" y="106"/>
                      <a:pt x="11" y="124"/>
                      <a:pt x="11" y="152"/>
                    </a:cubicBezTo>
                    <a:cubicBezTo>
                      <a:pt x="11" y="156"/>
                      <a:pt x="11" y="156"/>
                      <a:pt x="11" y="156"/>
                    </a:cubicBezTo>
                    <a:cubicBezTo>
                      <a:pt x="11" y="161"/>
                      <a:pt x="11" y="166"/>
                      <a:pt x="11" y="171"/>
                    </a:cubicBezTo>
                    <a:cubicBezTo>
                      <a:pt x="11" y="181"/>
                      <a:pt x="11" y="192"/>
                      <a:pt x="11" y="202"/>
                    </a:cubicBezTo>
                    <a:cubicBezTo>
                      <a:pt x="14" y="202"/>
                      <a:pt x="14" y="202"/>
                      <a:pt x="14" y="202"/>
                    </a:cubicBezTo>
                    <a:cubicBezTo>
                      <a:pt x="14" y="192"/>
                      <a:pt x="14" y="181"/>
                      <a:pt x="14" y="171"/>
                    </a:cubicBezTo>
                    <a:cubicBezTo>
                      <a:pt x="14" y="166"/>
                      <a:pt x="14" y="161"/>
                      <a:pt x="14" y="156"/>
                    </a:cubicBezTo>
                    <a:cubicBezTo>
                      <a:pt x="14" y="152"/>
                      <a:pt x="14" y="152"/>
                      <a:pt x="14" y="152"/>
                    </a:cubicBezTo>
                    <a:cubicBezTo>
                      <a:pt x="14" y="125"/>
                      <a:pt x="14" y="106"/>
                      <a:pt x="11" y="84"/>
                    </a:cubicBezTo>
                    <a:cubicBezTo>
                      <a:pt x="8" y="64"/>
                      <a:pt x="3" y="31"/>
                      <a:pt x="0"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6" name="Freeform 839"/>
              <p:cNvSpPr>
                <a:spLocks noChangeArrowheads="1"/>
              </p:cNvSpPr>
              <p:nvPr/>
            </p:nvSpPr>
            <p:spPr bwMode="auto">
              <a:xfrm>
                <a:off x="5588" y="2336"/>
                <a:ext cx="17" cy="291"/>
              </a:xfrm>
              <a:custGeom>
                <a:avLst/>
                <a:gdLst>
                  <a:gd name="T0" fmla="*/ 2 w 7"/>
                  <a:gd name="T1" fmla="*/ 0 h 123"/>
                  <a:gd name="T2" fmla="*/ 0 w 7"/>
                  <a:gd name="T3" fmla="*/ 7 h 123"/>
                  <a:gd name="T4" fmla="*/ 0 w 7"/>
                  <a:gd name="T5" fmla="*/ 73 h 123"/>
                  <a:gd name="T6" fmla="*/ 0 w 7"/>
                  <a:gd name="T7" fmla="*/ 248 h 123"/>
                  <a:gd name="T8" fmla="*/ 0 w 7"/>
                  <a:gd name="T9" fmla="*/ 291 h 123"/>
                  <a:gd name="T10" fmla="*/ 2 w 7"/>
                  <a:gd name="T11" fmla="*/ 291 h 123"/>
                  <a:gd name="T12" fmla="*/ 7 w 7"/>
                  <a:gd name="T13" fmla="*/ 260 h 123"/>
                  <a:gd name="T14" fmla="*/ 2 w 7"/>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23">
                    <a:moveTo>
                      <a:pt x="1" y="0"/>
                    </a:moveTo>
                    <a:cubicBezTo>
                      <a:pt x="0" y="3"/>
                      <a:pt x="0" y="3"/>
                      <a:pt x="0" y="3"/>
                    </a:cubicBezTo>
                    <a:cubicBezTo>
                      <a:pt x="0" y="31"/>
                      <a:pt x="0" y="31"/>
                      <a:pt x="0" y="31"/>
                    </a:cubicBezTo>
                    <a:cubicBezTo>
                      <a:pt x="2" y="54"/>
                      <a:pt x="3" y="82"/>
                      <a:pt x="0" y="105"/>
                    </a:cubicBezTo>
                    <a:cubicBezTo>
                      <a:pt x="0" y="123"/>
                      <a:pt x="0" y="123"/>
                      <a:pt x="0" y="123"/>
                    </a:cubicBezTo>
                    <a:cubicBezTo>
                      <a:pt x="1" y="123"/>
                      <a:pt x="1" y="123"/>
                      <a:pt x="1" y="123"/>
                    </a:cubicBezTo>
                    <a:cubicBezTo>
                      <a:pt x="2" y="119"/>
                      <a:pt x="2" y="115"/>
                      <a:pt x="3" y="110"/>
                    </a:cubicBezTo>
                    <a:cubicBezTo>
                      <a:pt x="7" y="78"/>
                      <a:pt x="5" y="26"/>
                      <a:pt x="1"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7" name="Freeform 840"/>
              <p:cNvSpPr>
                <a:spLocks noChangeArrowheads="1"/>
              </p:cNvSpPr>
              <p:nvPr/>
            </p:nvSpPr>
            <p:spPr bwMode="auto">
              <a:xfrm>
                <a:off x="5659" y="2119"/>
                <a:ext cx="17" cy="508"/>
              </a:xfrm>
              <a:custGeom>
                <a:avLst/>
                <a:gdLst>
                  <a:gd name="T0" fmla="*/ 0 w 7"/>
                  <a:gd name="T1" fmla="*/ 0 h 215"/>
                  <a:gd name="T2" fmla="*/ 0 w 7"/>
                  <a:gd name="T3" fmla="*/ 106 h 215"/>
                  <a:gd name="T4" fmla="*/ 2 w 7"/>
                  <a:gd name="T5" fmla="*/ 215 h 215"/>
                  <a:gd name="T6" fmla="*/ 7 w 7"/>
                  <a:gd name="T7" fmla="*/ 338 h 215"/>
                  <a:gd name="T8" fmla="*/ 7 w 7"/>
                  <a:gd name="T9" fmla="*/ 425 h 215"/>
                  <a:gd name="T10" fmla="*/ 10 w 7"/>
                  <a:gd name="T11" fmla="*/ 508 h 215"/>
                  <a:gd name="T12" fmla="*/ 17 w 7"/>
                  <a:gd name="T13" fmla="*/ 508 h 215"/>
                  <a:gd name="T14" fmla="*/ 15 w 7"/>
                  <a:gd name="T15" fmla="*/ 425 h 215"/>
                  <a:gd name="T16" fmla="*/ 15 w 7"/>
                  <a:gd name="T17" fmla="*/ 338 h 215"/>
                  <a:gd name="T18" fmla="*/ 10 w 7"/>
                  <a:gd name="T19" fmla="*/ 215 h 215"/>
                  <a:gd name="T20" fmla="*/ 7 w 7"/>
                  <a:gd name="T21" fmla="*/ 106 h 215"/>
                  <a:gd name="T22" fmla="*/ 7 w 7"/>
                  <a:gd name="T23" fmla="*/ 2 h 215"/>
                  <a:gd name="T24" fmla="*/ 0 w 7"/>
                  <a:gd name="T25" fmla="*/ 0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15">
                    <a:moveTo>
                      <a:pt x="0" y="0"/>
                    </a:moveTo>
                    <a:cubicBezTo>
                      <a:pt x="0" y="15"/>
                      <a:pt x="0" y="30"/>
                      <a:pt x="0" y="45"/>
                    </a:cubicBezTo>
                    <a:cubicBezTo>
                      <a:pt x="1" y="63"/>
                      <a:pt x="1" y="77"/>
                      <a:pt x="1" y="91"/>
                    </a:cubicBezTo>
                    <a:cubicBezTo>
                      <a:pt x="1" y="108"/>
                      <a:pt x="2" y="123"/>
                      <a:pt x="3" y="143"/>
                    </a:cubicBezTo>
                    <a:cubicBezTo>
                      <a:pt x="3" y="155"/>
                      <a:pt x="3" y="168"/>
                      <a:pt x="3" y="180"/>
                    </a:cubicBezTo>
                    <a:cubicBezTo>
                      <a:pt x="3" y="192"/>
                      <a:pt x="3" y="203"/>
                      <a:pt x="4" y="215"/>
                    </a:cubicBezTo>
                    <a:cubicBezTo>
                      <a:pt x="7" y="215"/>
                      <a:pt x="7" y="215"/>
                      <a:pt x="7" y="215"/>
                    </a:cubicBezTo>
                    <a:cubicBezTo>
                      <a:pt x="6" y="203"/>
                      <a:pt x="6" y="192"/>
                      <a:pt x="6" y="180"/>
                    </a:cubicBezTo>
                    <a:cubicBezTo>
                      <a:pt x="7" y="168"/>
                      <a:pt x="7" y="155"/>
                      <a:pt x="6" y="143"/>
                    </a:cubicBezTo>
                    <a:cubicBezTo>
                      <a:pt x="5" y="123"/>
                      <a:pt x="5" y="107"/>
                      <a:pt x="4" y="91"/>
                    </a:cubicBezTo>
                    <a:cubicBezTo>
                      <a:pt x="4" y="77"/>
                      <a:pt x="4" y="63"/>
                      <a:pt x="3" y="45"/>
                    </a:cubicBezTo>
                    <a:cubicBezTo>
                      <a:pt x="3" y="30"/>
                      <a:pt x="3" y="16"/>
                      <a:pt x="3" y="1"/>
                    </a:cubicBezTo>
                    <a:cubicBezTo>
                      <a:pt x="2" y="1"/>
                      <a:pt x="1" y="0"/>
                      <a:pt x="0"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8" name="Freeform 841"/>
              <p:cNvSpPr>
                <a:spLocks noChangeArrowheads="1"/>
              </p:cNvSpPr>
              <p:nvPr/>
            </p:nvSpPr>
            <p:spPr bwMode="auto">
              <a:xfrm>
                <a:off x="5621" y="2111"/>
                <a:ext cx="33" cy="516"/>
              </a:xfrm>
              <a:custGeom>
                <a:avLst/>
                <a:gdLst>
                  <a:gd name="T0" fmla="*/ 9 w 14"/>
                  <a:gd name="T1" fmla="*/ 0 h 218"/>
                  <a:gd name="T2" fmla="*/ 0 w 14"/>
                  <a:gd name="T3" fmla="*/ 0 h 218"/>
                  <a:gd name="T4" fmla="*/ 2 w 14"/>
                  <a:gd name="T5" fmla="*/ 57 h 218"/>
                  <a:gd name="T6" fmla="*/ 2 w 14"/>
                  <a:gd name="T7" fmla="*/ 69 h 218"/>
                  <a:gd name="T8" fmla="*/ 9 w 14"/>
                  <a:gd name="T9" fmla="*/ 173 h 218"/>
                  <a:gd name="T10" fmla="*/ 17 w 14"/>
                  <a:gd name="T11" fmla="*/ 234 h 218"/>
                  <a:gd name="T12" fmla="*/ 21 w 14"/>
                  <a:gd name="T13" fmla="*/ 516 h 218"/>
                  <a:gd name="T14" fmla="*/ 31 w 14"/>
                  <a:gd name="T15" fmla="*/ 516 h 218"/>
                  <a:gd name="T16" fmla="*/ 24 w 14"/>
                  <a:gd name="T17" fmla="*/ 234 h 218"/>
                  <a:gd name="T18" fmla="*/ 17 w 14"/>
                  <a:gd name="T19" fmla="*/ 170 h 218"/>
                  <a:gd name="T20" fmla="*/ 9 w 14"/>
                  <a:gd name="T21" fmla="*/ 69 h 218"/>
                  <a:gd name="T22" fmla="*/ 9 w 14"/>
                  <a:gd name="T23" fmla="*/ 57 h 218"/>
                  <a:gd name="T24" fmla="*/ 9 w 14"/>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218">
                    <a:moveTo>
                      <a:pt x="4" y="0"/>
                    </a:moveTo>
                    <a:cubicBezTo>
                      <a:pt x="0" y="0"/>
                      <a:pt x="0" y="0"/>
                      <a:pt x="0" y="0"/>
                    </a:cubicBezTo>
                    <a:cubicBezTo>
                      <a:pt x="0" y="8"/>
                      <a:pt x="1" y="16"/>
                      <a:pt x="1" y="24"/>
                    </a:cubicBezTo>
                    <a:cubicBezTo>
                      <a:pt x="1" y="29"/>
                      <a:pt x="1" y="29"/>
                      <a:pt x="1" y="29"/>
                    </a:cubicBezTo>
                    <a:cubicBezTo>
                      <a:pt x="1" y="54"/>
                      <a:pt x="2" y="61"/>
                      <a:pt x="4" y="73"/>
                    </a:cubicBezTo>
                    <a:cubicBezTo>
                      <a:pt x="4" y="79"/>
                      <a:pt x="5" y="87"/>
                      <a:pt x="7" y="99"/>
                    </a:cubicBezTo>
                    <a:cubicBezTo>
                      <a:pt x="10" y="136"/>
                      <a:pt x="10" y="173"/>
                      <a:pt x="9" y="218"/>
                    </a:cubicBezTo>
                    <a:cubicBezTo>
                      <a:pt x="13" y="218"/>
                      <a:pt x="13" y="218"/>
                      <a:pt x="13" y="218"/>
                    </a:cubicBezTo>
                    <a:cubicBezTo>
                      <a:pt x="13" y="173"/>
                      <a:pt x="14" y="136"/>
                      <a:pt x="10" y="99"/>
                    </a:cubicBezTo>
                    <a:cubicBezTo>
                      <a:pt x="9" y="86"/>
                      <a:pt x="8" y="79"/>
                      <a:pt x="7" y="72"/>
                    </a:cubicBezTo>
                    <a:cubicBezTo>
                      <a:pt x="5" y="60"/>
                      <a:pt x="4" y="54"/>
                      <a:pt x="4" y="29"/>
                    </a:cubicBezTo>
                    <a:cubicBezTo>
                      <a:pt x="4" y="24"/>
                      <a:pt x="4" y="24"/>
                      <a:pt x="4" y="24"/>
                    </a:cubicBezTo>
                    <a:cubicBezTo>
                      <a:pt x="4" y="16"/>
                      <a:pt x="4" y="8"/>
                      <a:pt x="4"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9" name="Freeform 842"/>
              <p:cNvSpPr>
                <a:spLocks noEditPoints="1" noChangeArrowheads="1"/>
              </p:cNvSpPr>
              <p:nvPr/>
            </p:nvSpPr>
            <p:spPr bwMode="auto">
              <a:xfrm>
                <a:off x="5851" y="2149"/>
                <a:ext cx="35" cy="478"/>
              </a:xfrm>
              <a:custGeom>
                <a:avLst/>
                <a:gdLst>
                  <a:gd name="T0" fmla="*/ 9 w 15"/>
                  <a:gd name="T1" fmla="*/ 400 h 202"/>
                  <a:gd name="T2" fmla="*/ 0 w 15"/>
                  <a:gd name="T3" fmla="*/ 405 h 202"/>
                  <a:gd name="T4" fmla="*/ 0 w 15"/>
                  <a:gd name="T5" fmla="*/ 405 h 202"/>
                  <a:gd name="T6" fmla="*/ 0 w 15"/>
                  <a:gd name="T7" fmla="*/ 478 h 202"/>
                  <a:gd name="T8" fmla="*/ 9 w 15"/>
                  <a:gd name="T9" fmla="*/ 478 h 202"/>
                  <a:gd name="T10" fmla="*/ 9 w 15"/>
                  <a:gd name="T11" fmla="*/ 405 h 202"/>
                  <a:gd name="T12" fmla="*/ 9 w 15"/>
                  <a:gd name="T13" fmla="*/ 400 h 202"/>
                  <a:gd name="T14" fmla="*/ 9 w 15"/>
                  <a:gd name="T15" fmla="*/ 251 h 202"/>
                  <a:gd name="T16" fmla="*/ 2 w 15"/>
                  <a:gd name="T17" fmla="*/ 263 h 202"/>
                  <a:gd name="T18" fmla="*/ 0 w 15"/>
                  <a:gd name="T19" fmla="*/ 360 h 202"/>
                  <a:gd name="T20" fmla="*/ 0 w 15"/>
                  <a:gd name="T21" fmla="*/ 369 h 202"/>
                  <a:gd name="T22" fmla="*/ 0 w 15"/>
                  <a:gd name="T23" fmla="*/ 383 h 202"/>
                  <a:gd name="T24" fmla="*/ 9 w 15"/>
                  <a:gd name="T25" fmla="*/ 395 h 202"/>
                  <a:gd name="T26" fmla="*/ 7 w 15"/>
                  <a:gd name="T27" fmla="*/ 369 h 202"/>
                  <a:gd name="T28" fmla="*/ 7 w 15"/>
                  <a:gd name="T29" fmla="*/ 360 h 202"/>
                  <a:gd name="T30" fmla="*/ 9 w 15"/>
                  <a:gd name="T31" fmla="*/ 251 h 202"/>
                  <a:gd name="T32" fmla="*/ 35 w 15"/>
                  <a:gd name="T33" fmla="*/ 0 h 202"/>
                  <a:gd name="T34" fmla="*/ 16 w 15"/>
                  <a:gd name="T35" fmla="*/ 137 h 202"/>
                  <a:gd name="T36" fmla="*/ 26 w 15"/>
                  <a:gd name="T37" fmla="*/ 135 h 202"/>
                  <a:gd name="T38" fmla="*/ 35 w 15"/>
                  <a:gd name="T39" fmla="*/ 69 h 202"/>
                  <a:gd name="T40" fmla="*/ 35 w 15"/>
                  <a:gd name="T41" fmla="*/ 0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202">
                    <a:moveTo>
                      <a:pt x="4" y="169"/>
                    </a:moveTo>
                    <a:cubicBezTo>
                      <a:pt x="0" y="171"/>
                      <a:pt x="0" y="171"/>
                      <a:pt x="0" y="171"/>
                    </a:cubicBezTo>
                    <a:cubicBezTo>
                      <a:pt x="0" y="171"/>
                      <a:pt x="0" y="171"/>
                      <a:pt x="0" y="171"/>
                    </a:cubicBezTo>
                    <a:cubicBezTo>
                      <a:pt x="0" y="181"/>
                      <a:pt x="0" y="192"/>
                      <a:pt x="0" y="202"/>
                    </a:cubicBezTo>
                    <a:cubicBezTo>
                      <a:pt x="4" y="202"/>
                      <a:pt x="4" y="202"/>
                      <a:pt x="4" y="202"/>
                    </a:cubicBezTo>
                    <a:cubicBezTo>
                      <a:pt x="4" y="192"/>
                      <a:pt x="4" y="181"/>
                      <a:pt x="4" y="171"/>
                    </a:cubicBezTo>
                    <a:cubicBezTo>
                      <a:pt x="4" y="170"/>
                      <a:pt x="4" y="170"/>
                      <a:pt x="4" y="169"/>
                    </a:cubicBezTo>
                    <a:moveTo>
                      <a:pt x="4" y="106"/>
                    </a:moveTo>
                    <a:cubicBezTo>
                      <a:pt x="3" y="108"/>
                      <a:pt x="2" y="109"/>
                      <a:pt x="1" y="111"/>
                    </a:cubicBezTo>
                    <a:cubicBezTo>
                      <a:pt x="0" y="123"/>
                      <a:pt x="0" y="136"/>
                      <a:pt x="0" y="152"/>
                    </a:cubicBezTo>
                    <a:cubicBezTo>
                      <a:pt x="0" y="156"/>
                      <a:pt x="0" y="156"/>
                      <a:pt x="0" y="156"/>
                    </a:cubicBezTo>
                    <a:cubicBezTo>
                      <a:pt x="0" y="158"/>
                      <a:pt x="0" y="160"/>
                      <a:pt x="0" y="162"/>
                    </a:cubicBezTo>
                    <a:cubicBezTo>
                      <a:pt x="1" y="164"/>
                      <a:pt x="2" y="166"/>
                      <a:pt x="4" y="167"/>
                    </a:cubicBezTo>
                    <a:cubicBezTo>
                      <a:pt x="4" y="163"/>
                      <a:pt x="4" y="160"/>
                      <a:pt x="3" y="156"/>
                    </a:cubicBezTo>
                    <a:cubicBezTo>
                      <a:pt x="3" y="152"/>
                      <a:pt x="3" y="152"/>
                      <a:pt x="3" y="152"/>
                    </a:cubicBezTo>
                    <a:cubicBezTo>
                      <a:pt x="3" y="134"/>
                      <a:pt x="3" y="120"/>
                      <a:pt x="4" y="106"/>
                    </a:cubicBezTo>
                    <a:moveTo>
                      <a:pt x="15" y="0"/>
                    </a:moveTo>
                    <a:cubicBezTo>
                      <a:pt x="13" y="20"/>
                      <a:pt x="10" y="40"/>
                      <a:pt x="7" y="58"/>
                    </a:cubicBezTo>
                    <a:cubicBezTo>
                      <a:pt x="9" y="58"/>
                      <a:pt x="10" y="57"/>
                      <a:pt x="11" y="57"/>
                    </a:cubicBezTo>
                    <a:cubicBezTo>
                      <a:pt x="12" y="48"/>
                      <a:pt x="13" y="39"/>
                      <a:pt x="15" y="29"/>
                    </a:cubicBezTo>
                    <a:cubicBezTo>
                      <a:pt x="15" y="0"/>
                      <a:pt x="15" y="0"/>
                      <a:pt x="15"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0" name="Freeform 843"/>
              <p:cNvSpPr>
                <a:spLocks noChangeArrowheads="1"/>
              </p:cNvSpPr>
              <p:nvPr/>
            </p:nvSpPr>
            <p:spPr bwMode="auto">
              <a:xfrm>
                <a:off x="5872" y="2381"/>
                <a:ext cx="14" cy="246"/>
              </a:xfrm>
              <a:custGeom>
                <a:avLst/>
                <a:gdLst>
                  <a:gd name="T0" fmla="*/ 14 w 6"/>
                  <a:gd name="T1" fmla="*/ 0 h 104"/>
                  <a:gd name="T2" fmla="*/ 7 w 6"/>
                  <a:gd name="T3" fmla="*/ 2 h 104"/>
                  <a:gd name="T4" fmla="*/ 9 w 6"/>
                  <a:gd name="T5" fmla="*/ 215 h 104"/>
                  <a:gd name="T6" fmla="*/ 12 w 6"/>
                  <a:gd name="T7" fmla="*/ 246 h 104"/>
                  <a:gd name="T8" fmla="*/ 14 w 6"/>
                  <a:gd name="T9" fmla="*/ 246 h 104"/>
                  <a:gd name="T10" fmla="*/ 14 w 6"/>
                  <a:gd name="T11" fmla="*/ 203 h 104"/>
                  <a:gd name="T12" fmla="*/ 14 w 6"/>
                  <a:gd name="T13" fmla="*/ 28 h 104"/>
                  <a:gd name="T14" fmla="*/ 14 w 6"/>
                  <a:gd name="T15" fmla="*/ 0 h 1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04">
                    <a:moveTo>
                      <a:pt x="6" y="0"/>
                    </a:moveTo>
                    <a:cubicBezTo>
                      <a:pt x="5" y="0"/>
                      <a:pt x="4" y="1"/>
                      <a:pt x="3" y="1"/>
                    </a:cubicBezTo>
                    <a:cubicBezTo>
                      <a:pt x="1" y="29"/>
                      <a:pt x="0" y="66"/>
                      <a:pt x="4" y="91"/>
                    </a:cubicBezTo>
                    <a:cubicBezTo>
                      <a:pt x="4" y="96"/>
                      <a:pt x="5" y="100"/>
                      <a:pt x="5" y="104"/>
                    </a:cubicBezTo>
                    <a:cubicBezTo>
                      <a:pt x="6" y="104"/>
                      <a:pt x="6" y="104"/>
                      <a:pt x="6" y="104"/>
                    </a:cubicBezTo>
                    <a:cubicBezTo>
                      <a:pt x="6" y="86"/>
                      <a:pt x="6" y="86"/>
                      <a:pt x="6" y="86"/>
                    </a:cubicBezTo>
                    <a:cubicBezTo>
                      <a:pt x="4" y="63"/>
                      <a:pt x="4" y="35"/>
                      <a:pt x="6" y="12"/>
                    </a:cubicBezTo>
                    <a:cubicBezTo>
                      <a:pt x="6" y="0"/>
                      <a:pt x="6" y="0"/>
                      <a:pt x="6"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1" name="Freeform 844"/>
              <p:cNvSpPr>
                <a:spLocks noEditPoints="1" noChangeArrowheads="1"/>
              </p:cNvSpPr>
              <p:nvPr/>
            </p:nvSpPr>
            <p:spPr bwMode="auto">
              <a:xfrm>
                <a:off x="5799" y="2147"/>
                <a:ext cx="19" cy="480"/>
              </a:xfrm>
              <a:custGeom>
                <a:avLst/>
                <a:gdLst>
                  <a:gd name="T0" fmla="*/ 2 w 8"/>
                  <a:gd name="T1" fmla="*/ 390 h 203"/>
                  <a:gd name="T2" fmla="*/ 2 w 8"/>
                  <a:gd name="T3" fmla="*/ 397 h 203"/>
                  <a:gd name="T4" fmla="*/ 0 w 8"/>
                  <a:gd name="T5" fmla="*/ 480 h 203"/>
                  <a:gd name="T6" fmla="*/ 10 w 8"/>
                  <a:gd name="T7" fmla="*/ 480 h 203"/>
                  <a:gd name="T8" fmla="*/ 10 w 8"/>
                  <a:gd name="T9" fmla="*/ 402 h 203"/>
                  <a:gd name="T10" fmla="*/ 2 w 8"/>
                  <a:gd name="T11" fmla="*/ 390 h 203"/>
                  <a:gd name="T12" fmla="*/ 17 w 8"/>
                  <a:gd name="T13" fmla="*/ 0 h 203"/>
                  <a:gd name="T14" fmla="*/ 10 w 8"/>
                  <a:gd name="T15" fmla="*/ 0 h 203"/>
                  <a:gd name="T16" fmla="*/ 10 w 8"/>
                  <a:gd name="T17" fmla="*/ 78 h 203"/>
                  <a:gd name="T18" fmla="*/ 7 w 8"/>
                  <a:gd name="T19" fmla="*/ 187 h 203"/>
                  <a:gd name="T20" fmla="*/ 7 w 8"/>
                  <a:gd name="T21" fmla="*/ 203 h 203"/>
                  <a:gd name="T22" fmla="*/ 14 w 8"/>
                  <a:gd name="T23" fmla="*/ 196 h 203"/>
                  <a:gd name="T24" fmla="*/ 14 w 8"/>
                  <a:gd name="T25" fmla="*/ 187 h 203"/>
                  <a:gd name="T26" fmla="*/ 17 w 8"/>
                  <a:gd name="T27" fmla="*/ 78 h 203"/>
                  <a:gd name="T28" fmla="*/ 17 w 8"/>
                  <a:gd name="T29" fmla="*/ 0 h 2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203">
                    <a:moveTo>
                      <a:pt x="1" y="165"/>
                    </a:moveTo>
                    <a:cubicBezTo>
                      <a:pt x="1" y="166"/>
                      <a:pt x="1" y="167"/>
                      <a:pt x="1" y="168"/>
                    </a:cubicBezTo>
                    <a:cubicBezTo>
                      <a:pt x="1" y="180"/>
                      <a:pt x="1" y="191"/>
                      <a:pt x="0" y="203"/>
                    </a:cubicBezTo>
                    <a:cubicBezTo>
                      <a:pt x="4" y="203"/>
                      <a:pt x="4" y="203"/>
                      <a:pt x="4" y="203"/>
                    </a:cubicBezTo>
                    <a:cubicBezTo>
                      <a:pt x="4" y="192"/>
                      <a:pt x="4" y="181"/>
                      <a:pt x="4" y="170"/>
                    </a:cubicBezTo>
                    <a:cubicBezTo>
                      <a:pt x="3" y="168"/>
                      <a:pt x="2" y="166"/>
                      <a:pt x="1" y="165"/>
                    </a:cubicBezTo>
                    <a:moveTo>
                      <a:pt x="7" y="0"/>
                    </a:moveTo>
                    <a:cubicBezTo>
                      <a:pt x="6" y="0"/>
                      <a:pt x="5" y="0"/>
                      <a:pt x="4" y="0"/>
                    </a:cubicBezTo>
                    <a:cubicBezTo>
                      <a:pt x="4" y="11"/>
                      <a:pt x="4" y="22"/>
                      <a:pt x="4" y="33"/>
                    </a:cubicBezTo>
                    <a:cubicBezTo>
                      <a:pt x="3" y="51"/>
                      <a:pt x="3" y="65"/>
                      <a:pt x="3" y="79"/>
                    </a:cubicBezTo>
                    <a:cubicBezTo>
                      <a:pt x="3" y="81"/>
                      <a:pt x="3" y="83"/>
                      <a:pt x="3" y="86"/>
                    </a:cubicBezTo>
                    <a:cubicBezTo>
                      <a:pt x="4" y="85"/>
                      <a:pt x="5" y="84"/>
                      <a:pt x="6" y="83"/>
                    </a:cubicBezTo>
                    <a:cubicBezTo>
                      <a:pt x="6" y="82"/>
                      <a:pt x="6" y="80"/>
                      <a:pt x="6" y="79"/>
                    </a:cubicBezTo>
                    <a:cubicBezTo>
                      <a:pt x="6" y="65"/>
                      <a:pt x="6" y="51"/>
                      <a:pt x="7" y="33"/>
                    </a:cubicBezTo>
                    <a:cubicBezTo>
                      <a:pt x="8" y="22"/>
                      <a:pt x="8" y="11"/>
                      <a:pt x="7"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2" name="Freeform 845"/>
              <p:cNvSpPr>
                <a:spLocks noEditPoints="1" noChangeArrowheads="1"/>
              </p:cNvSpPr>
              <p:nvPr/>
            </p:nvSpPr>
            <p:spPr bwMode="auto">
              <a:xfrm>
                <a:off x="5822" y="2142"/>
                <a:ext cx="31" cy="485"/>
              </a:xfrm>
              <a:custGeom>
                <a:avLst/>
                <a:gdLst>
                  <a:gd name="T0" fmla="*/ 10 w 13"/>
                  <a:gd name="T1" fmla="*/ 426 h 205"/>
                  <a:gd name="T2" fmla="*/ 5 w 13"/>
                  <a:gd name="T3" fmla="*/ 428 h 205"/>
                  <a:gd name="T4" fmla="*/ 0 w 13"/>
                  <a:gd name="T5" fmla="*/ 426 h 205"/>
                  <a:gd name="T6" fmla="*/ 2 w 13"/>
                  <a:gd name="T7" fmla="*/ 485 h 205"/>
                  <a:gd name="T8" fmla="*/ 10 w 13"/>
                  <a:gd name="T9" fmla="*/ 485 h 205"/>
                  <a:gd name="T10" fmla="*/ 10 w 13"/>
                  <a:gd name="T11" fmla="*/ 426 h 205"/>
                  <a:gd name="T12" fmla="*/ 5 w 13"/>
                  <a:gd name="T13" fmla="*/ 312 h 205"/>
                  <a:gd name="T14" fmla="*/ 10 w 13"/>
                  <a:gd name="T15" fmla="*/ 345 h 205"/>
                  <a:gd name="T16" fmla="*/ 10 w 13"/>
                  <a:gd name="T17" fmla="*/ 317 h 205"/>
                  <a:gd name="T18" fmla="*/ 5 w 13"/>
                  <a:gd name="T19" fmla="*/ 312 h 205"/>
                  <a:gd name="T20" fmla="*/ 31 w 13"/>
                  <a:gd name="T21" fmla="*/ 0 h 205"/>
                  <a:gd name="T22" fmla="*/ 24 w 13"/>
                  <a:gd name="T23" fmla="*/ 0 h 205"/>
                  <a:gd name="T24" fmla="*/ 21 w 13"/>
                  <a:gd name="T25" fmla="*/ 26 h 205"/>
                  <a:gd name="T26" fmla="*/ 21 w 13"/>
                  <a:gd name="T27" fmla="*/ 38 h 205"/>
                  <a:gd name="T28" fmla="*/ 14 w 13"/>
                  <a:gd name="T29" fmla="*/ 140 h 205"/>
                  <a:gd name="T30" fmla="*/ 10 w 13"/>
                  <a:gd name="T31" fmla="*/ 189 h 205"/>
                  <a:gd name="T32" fmla="*/ 14 w 13"/>
                  <a:gd name="T33" fmla="*/ 187 h 205"/>
                  <a:gd name="T34" fmla="*/ 17 w 13"/>
                  <a:gd name="T35" fmla="*/ 185 h 205"/>
                  <a:gd name="T36" fmla="*/ 19 w 13"/>
                  <a:gd name="T37" fmla="*/ 168 h 205"/>
                  <a:gd name="T38" fmla="*/ 17 w 13"/>
                  <a:gd name="T39" fmla="*/ 154 h 205"/>
                  <a:gd name="T40" fmla="*/ 21 w 13"/>
                  <a:gd name="T41" fmla="*/ 154 h 205"/>
                  <a:gd name="T42" fmla="*/ 24 w 13"/>
                  <a:gd name="T43" fmla="*/ 142 h 205"/>
                  <a:gd name="T44" fmla="*/ 29 w 13"/>
                  <a:gd name="T45" fmla="*/ 38 h 205"/>
                  <a:gd name="T46" fmla="*/ 31 w 13"/>
                  <a:gd name="T47" fmla="*/ 26 h 205"/>
                  <a:gd name="T48" fmla="*/ 31 w 13"/>
                  <a:gd name="T49" fmla="*/ 0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205">
                    <a:moveTo>
                      <a:pt x="4" y="180"/>
                    </a:moveTo>
                    <a:cubicBezTo>
                      <a:pt x="2" y="181"/>
                      <a:pt x="2" y="181"/>
                      <a:pt x="2" y="181"/>
                    </a:cubicBezTo>
                    <a:cubicBezTo>
                      <a:pt x="1" y="181"/>
                      <a:pt x="1" y="181"/>
                      <a:pt x="0" y="180"/>
                    </a:cubicBezTo>
                    <a:cubicBezTo>
                      <a:pt x="1" y="188"/>
                      <a:pt x="1" y="197"/>
                      <a:pt x="1" y="205"/>
                    </a:cubicBezTo>
                    <a:cubicBezTo>
                      <a:pt x="4" y="205"/>
                      <a:pt x="4" y="205"/>
                      <a:pt x="4" y="205"/>
                    </a:cubicBezTo>
                    <a:cubicBezTo>
                      <a:pt x="4" y="197"/>
                      <a:pt x="4" y="188"/>
                      <a:pt x="4" y="180"/>
                    </a:cubicBezTo>
                    <a:moveTo>
                      <a:pt x="2" y="132"/>
                    </a:moveTo>
                    <a:cubicBezTo>
                      <a:pt x="2" y="137"/>
                      <a:pt x="3" y="141"/>
                      <a:pt x="4" y="146"/>
                    </a:cubicBezTo>
                    <a:cubicBezTo>
                      <a:pt x="4" y="142"/>
                      <a:pt x="4" y="138"/>
                      <a:pt x="4" y="134"/>
                    </a:cubicBezTo>
                    <a:cubicBezTo>
                      <a:pt x="3" y="134"/>
                      <a:pt x="3" y="133"/>
                      <a:pt x="2" y="132"/>
                    </a:cubicBezTo>
                    <a:moveTo>
                      <a:pt x="13" y="0"/>
                    </a:moveTo>
                    <a:cubicBezTo>
                      <a:pt x="12" y="0"/>
                      <a:pt x="11" y="0"/>
                      <a:pt x="10" y="0"/>
                    </a:cubicBezTo>
                    <a:cubicBezTo>
                      <a:pt x="9" y="4"/>
                      <a:pt x="9" y="7"/>
                      <a:pt x="9" y="11"/>
                    </a:cubicBezTo>
                    <a:cubicBezTo>
                      <a:pt x="9" y="16"/>
                      <a:pt x="9" y="16"/>
                      <a:pt x="9" y="16"/>
                    </a:cubicBezTo>
                    <a:cubicBezTo>
                      <a:pt x="9" y="41"/>
                      <a:pt x="8" y="47"/>
                      <a:pt x="6" y="59"/>
                    </a:cubicBezTo>
                    <a:cubicBezTo>
                      <a:pt x="6" y="65"/>
                      <a:pt x="5" y="71"/>
                      <a:pt x="4" y="80"/>
                    </a:cubicBezTo>
                    <a:cubicBezTo>
                      <a:pt x="5" y="80"/>
                      <a:pt x="5" y="79"/>
                      <a:pt x="6" y="79"/>
                    </a:cubicBezTo>
                    <a:cubicBezTo>
                      <a:pt x="6" y="79"/>
                      <a:pt x="7" y="78"/>
                      <a:pt x="7" y="78"/>
                    </a:cubicBezTo>
                    <a:cubicBezTo>
                      <a:pt x="8" y="75"/>
                      <a:pt x="8" y="73"/>
                      <a:pt x="8" y="71"/>
                    </a:cubicBezTo>
                    <a:cubicBezTo>
                      <a:pt x="7" y="65"/>
                      <a:pt x="7" y="65"/>
                      <a:pt x="7" y="65"/>
                    </a:cubicBezTo>
                    <a:cubicBezTo>
                      <a:pt x="8" y="65"/>
                      <a:pt x="8" y="65"/>
                      <a:pt x="9" y="65"/>
                    </a:cubicBezTo>
                    <a:cubicBezTo>
                      <a:pt x="9" y="63"/>
                      <a:pt x="9" y="62"/>
                      <a:pt x="10" y="60"/>
                    </a:cubicBezTo>
                    <a:cubicBezTo>
                      <a:pt x="11" y="48"/>
                      <a:pt x="12" y="41"/>
                      <a:pt x="12" y="16"/>
                    </a:cubicBezTo>
                    <a:cubicBezTo>
                      <a:pt x="13" y="11"/>
                      <a:pt x="13" y="11"/>
                      <a:pt x="13" y="11"/>
                    </a:cubicBezTo>
                    <a:cubicBezTo>
                      <a:pt x="13" y="7"/>
                      <a:pt x="13" y="3"/>
                      <a:pt x="13"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3" name="Freeform 846"/>
              <p:cNvSpPr>
                <a:spLocks noEditPoints="1" noChangeArrowheads="1"/>
              </p:cNvSpPr>
              <p:nvPr/>
            </p:nvSpPr>
            <p:spPr bwMode="auto">
              <a:xfrm>
                <a:off x="5749" y="2145"/>
                <a:ext cx="36" cy="444"/>
              </a:xfrm>
              <a:custGeom>
                <a:avLst/>
                <a:gdLst>
                  <a:gd name="T0" fmla="*/ 31 w 15"/>
                  <a:gd name="T1" fmla="*/ 350 h 188"/>
                  <a:gd name="T2" fmla="*/ 26 w 15"/>
                  <a:gd name="T3" fmla="*/ 368 h 188"/>
                  <a:gd name="T4" fmla="*/ 36 w 15"/>
                  <a:gd name="T5" fmla="*/ 444 h 188"/>
                  <a:gd name="T6" fmla="*/ 36 w 15"/>
                  <a:gd name="T7" fmla="*/ 376 h 188"/>
                  <a:gd name="T8" fmla="*/ 31 w 15"/>
                  <a:gd name="T9" fmla="*/ 350 h 188"/>
                  <a:gd name="T10" fmla="*/ 0 w 15"/>
                  <a:gd name="T11" fmla="*/ 0 h 188"/>
                  <a:gd name="T12" fmla="*/ 0 w 15"/>
                  <a:gd name="T13" fmla="*/ 40 h 188"/>
                  <a:gd name="T14" fmla="*/ 0 w 15"/>
                  <a:gd name="T15" fmla="*/ 76 h 188"/>
                  <a:gd name="T16" fmla="*/ 0 w 15"/>
                  <a:gd name="T17" fmla="*/ 85 h 188"/>
                  <a:gd name="T18" fmla="*/ 10 w 15"/>
                  <a:gd name="T19" fmla="*/ 248 h 188"/>
                  <a:gd name="T20" fmla="*/ 12 w 15"/>
                  <a:gd name="T21" fmla="*/ 262 h 188"/>
                  <a:gd name="T22" fmla="*/ 14 w 15"/>
                  <a:gd name="T23" fmla="*/ 257 h 188"/>
                  <a:gd name="T24" fmla="*/ 17 w 15"/>
                  <a:gd name="T25" fmla="*/ 250 h 188"/>
                  <a:gd name="T26" fmla="*/ 17 w 15"/>
                  <a:gd name="T27" fmla="*/ 246 h 188"/>
                  <a:gd name="T28" fmla="*/ 7 w 15"/>
                  <a:gd name="T29" fmla="*/ 85 h 188"/>
                  <a:gd name="T30" fmla="*/ 7 w 15"/>
                  <a:gd name="T31" fmla="*/ 76 h 188"/>
                  <a:gd name="T32" fmla="*/ 10 w 15"/>
                  <a:gd name="T33" fmla="*/ 40 h 188"/>
                  <a:gd name="T34" fmla="*/ 10 w 15"/>
                  <a:gd name="T35" fmla="*/ 2 h 188"/>
                  <a:gd name="T36" fmla="*/ 0 w 15"/>
                  <a:gd name="T37" fmla="*/ 0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 h="188">
                    <a:moveTo>
                      <a:pt x="13" y="148"/>
                    </a:moveTo>
                    <a:cubicBezTo>
                      <a:pt x="12" y="151"/>
                      <a:pt x="12" y="153"/>
                      <a:pt x="11" y="156"/>
                    </a:cubicBezTo>
                    <a:cubicBezTo>
                      <a:pt x="12" y="166"/>
                      <a:pt x="13" y="178"/>
                      <a:pt x="15" y="188"/>
                    </a:cubicBezTo>
                    <a:cubicBezTo>
                      <a:pt x="15" y="159"/>
                      <a:pt x="15" y="159"/>
                      <a:pt x="15" y="159"/>
                    </a:cubicBezTo>
                    <a:cubicBezTo>
                      <a:pt x="14" y="155"/>
                      <a:pt x="14" y="152"/>
                      <a:pt x="13" y="148"/>
                    </a:cubicBezTo>
                    <a:moveTo>
                      <a:pt x="0" y="0"/>
                    </a:moveTo>
                    <a:cubicBezTo>
                      <a:pt x="0" y="6"/>
                      <a:pt x="0" y="11"/>
                      <a:pt x="0" y="17"/>
                    </a:cubicBezTo>
                    <a:cubicBezTo>
                      <a:pt x="0" y="22"/>
                      <a:pt x="0" y="27"/>
                      <a:pt x="0" y="32"/>
                    </a:cubicBezTo>
                    <a:cubicBezTo>
                      <a:pt x="0" y="36"/>
                      <a:pt x="0" y="36"/>
                      <a:pt x="0" y="36"/>
                    </a:cubicBezTo>
                    <a:cubicBezTo>
                      <a:pt x="0" y="63"/>
                      <a:pt x="0" y="82"/>
                      <a:pt x="4" y="105"/>
                    </a:cubicBezTo>
                    <a:cubicBezTo>
                      <a:pt x="4" y="106"/>
                      <a:pt x="4" y="109"/>
                      <a:pt x="5" y="111"/>
                    </a:cubicBezTo>
                    <a:cubicBezTo>
                      <a:pt x="5" y="110"/>
                      <a:pt x="5" y="109"/>
                      <a:pt x="6" y="109"/>
                    </a:cubicBezTo>
                    <a:cubicBezTo>
                      <a:pt x="6" y="108"/>
                      <a:pt x="7" y="107"/>
                      <a:pt x="7" y="106"/>
                    </a:cubicBezTo>
                    <a:cubicBezTo>
                      <a:pt x="7" y="105"/>
                      <a:pt x="7" y="104"/>
                      <a:pt x="7" y="104"/>
                    </a:cubicBezTo>
                    <a:cubicBezTo>
                      <a:pt x="3" y="82"/>
                      <a:pt x="3" y="64"/>
                      <a:pt x="3" y="36"/>
                    </a:cubicBezTo>
                    <a:cubicBezTo>
                      <a:pt x="3" y="32"/>
                      <a:pt x="3" y="32"/>
                      <a:pt x="3" y="32"/>
                    </a:cubicBezTo>
                    <a:cubicBezTo>
                      <a:pt x="4" y="27"/>
                      <a:pt x="4" y="22"/>
                      <a:pt x="4" y="17"/>
                    </a:cubicBezTo>
                    <a:cubicBezTo>
                      <a:pt x="4" y="12"/>
                      <a:pt x="4" y="6"/>
                      <a:pt x="4" y="1"/>
                    </a:cubicBezTo>
                    <a:cubicBezTo>
                      <a:pt x="3" y="1"/>
                      <a:pt x="2" y="0"/>
                      <a:pt x="0"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4" name="Freeform 847"/>
              <p:cNvSpPr>
                <a:spLocks noChangeArrowheads="1"/>
              </p:cNvSpPr>
              <p:nvPr/>
            </p:nvSpPr>
            <p:spPr bwMode="auto">
              <a:xfrm>
                <a:off x="5770" y="2147"/>
                <a:ext cx="15" cy="227"/>
              </a:xfrm>
              <a:custGeom>
                <a:avLst/>
                <a:gdLst>
                  <a:gd name="T0" fmla="*/ 8 w 6"/>
                  <a:gd name="T1" fmla="*/ 0 h 96"/>
                  <a:gd name="T2" fmla="*/ 10 w 6"/>
                  <a:gd name="T3" fmla="*/ 227 h 96"/>
                  <a:gd name="T4" fmla="*/ 15 w 6"/>
                  <a:gd name="T5" fmla="*/ 222 h 96"/>
                  <a:gd name="T6" fmla="*/ 15 w 6"/>
                  <a:gd name="T7" fmla="*/ 182 h 96"/>
                  <a:gd name="T8" fmla="*/ 15 w 6"/>
                  <a:gd name="T9" fmla="*/ 7 h 96"/>
                  <a:gd name="T10" fmla="*/ 15 w 6"/>
                  <a:gd name="T11" fmla="*/ 2 h 96"/>
                  <a:gd name="T12" fmla="*/ 8 w 6"/>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96">
                    <a:moveTo>
                      <a:pt x="3" y="0"/>
                    </a:moveTo>
                    <a:cubicBezTo>
                      <a:pt x="0" y="29"/>
                      <a:pt x="1" y="69"/>
                      <a:pt x="4" y="96"/>
                    </a:cubicBezTo>
                    <a:cubicBezTo>
                      <a:pt x="5" y="95"/>
                      <a:pt x="5" y="95"/>
                      <a:pt x="6" y="94"/>
                    </a:cubicBezTo>
                    <a:cubicBezTo>
                      <a:pt x="6" y="77"/>
                      <a:pt x="6" y="77"/>
                      <a:pt x="6" y="77"/>
                    </a:cubicBezTo>
                    <a:cubicBezTo>
                      <a:pt x="4" y="54"/>
                      <a:pt x="4" y="26"/>
                      <a:pt x="6" y="3"/>
                    </a:cubicBezTo>
                    <a:cubicBezTo>
                      <a:pt x="6" y="1"/>
                      <a:pt x="6" y="1"/>
                      <a:pt x="6" y="1"/>
                    </a:cubicBezTo>
                    <a:cubicBezTo>
                      <a:pt x="5" y="1"/>
                      <a:pt x="4" y="0"/>
                      <a:pt x="3"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5" name="Freeform 848"/>
              <p:cNvSpPr>
                <a:spLocks noChangeArrowheads="1"/>
              </p:cNvSpPr>
              <p:nvPr/>
            </p:nvSpPr>
            <p:spPr bwMode="auto">
              <a:xfrm>
                <a:off x="5699" y="2133"/>
                <a:ext cx="17" cy="494"/>
              </a:xfrm>
              <a:custGeom>
                <a:avLst/>
                <a:gdLst>
                  <a:gd name="T0" fmla="*/ 0 w 7"/>
                  <a:gd name="T1" fmla="*/ 0 h 209"/>
                  <a:gd name="T2" fmla="*/ 0 w 7"/>
                  <a:gd name="T3" fmla="*/ 61 h 209"/>
                  <a:gd name="T4" fmla="*/ 0 w 7"/>
                  <a:gd name="T5" fmla="*/ 149 h 209"/>
                  <a:gd name="T6" fmla="*/ 5 w 7"/>
                  <a:gd name="T7" fmla="*/ 272 h 209"/>
                  <a:gd name="T8" fmla="*/ 7 w 7"/>
                  <a:gd name="T9" fmla="*/ 383 h 209"/>
                  <a:gd name="T10" fmla="*/ 7 w 7"/>
                  <a:gd name="T11" fmla="*/ 494 h 209"/>
                  <a:gd name="T12" fmla="*/ 15 w 7"/>
                  <a:gd name="T13" fmla="*/ 494 h 209"/>
                  <a:gd name="T14" fmla="*/ 15 w 7"/>
                  <a:gd name="T15" fmla="*/ 381 h 209"/>
                  <a:gd name="T16" fmla="*/ 12 w 7"/>
                  <a:gd name="T17" fmla="*/ 272 h 209"/>
                  <a:gd name="T18" fmla="*/ 10 w 7"/>
                  <a:gd name="T19" fmla="*/ 149 h 209"/>
                  <a:gd name="T20" fmla="*/ 7 w 7"/>
                  <a:gd name="T21" fmla="*/ 61 h 209"/>
                  <a:gd name="T22" fmla="*/ 7 w 7"/>
                  <a:gd name="T23" fmla="*/ 2 h 209"/>
                  <a:gd name="T24" fmla="*/ 0 w 7"/>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09">
                    <a:moveTo>
                      <a:pt x="0" y="0"/>
                    </a:moveTo>
                    <a:cubicBezTo>
                      <a:pt x="0" y="9"/>
                      <a:pt x="0" y="17"/>
                      <a:pt x="0" y="26"/>
                    </a:cubicBezTo>
                    <a:cubicBezTo>
                      <a:pt x="0" y="38"/>
                      <a:pt x="0" y="51"/>
                      <a:pt x="0" y="63"/>
                    </a:cubicBezTo>
                    <a:cubicBezTo>
                      <a:pt x="1" y="83"/>
                      <a:pt x="2" y="99"/>
                      <a:pt x="2" y="115"/>
                    </a:cubicBezTo>
                    <a:cubicBezTo>
                      <a:pt x="2" y="129"/>
                      <a:pt x="2" y="143"/>
                      <a:pt x="3" y="162"/>
                    </a:cubicBezTo>
                    <a:cubicBezTo>
                      <a:pt x="3" y="177"/>
                      <a:pt x="3" y="193"/>
                      <a:pt x="3" y="209"/>
                    </a:cubicBezTo>
                    <a:cubicBezTo>
                      <a:pt x="6" y="209"/>
                      <a:pt x="6" y="209"/>
                      <a:pt x="6" y="209"/>
                    </a:cubicBezTo>
                    <a:cubicBezTo>
                      <a:pt x="7" y="193"/>
                      <a:pt x="7" y="177"/>
                      <a:pt x="6" y="161"/>
                    </a:cubicBezTo>
                    <a:cubicBezTo>
                      <a:pt x="5" y="143"/>
                      <a:pt x="5" y="129"/>
                      <a:pt x="5" y="115"/>
                    </a:cubicBezTo>
                    <a:cubicBezTo>
                      <a:pt x="5" y="98"/>
                      <a:pt x="5" y="83"/>
                      <a:pt x="4" y="63"/>
                    </a:cubicBezTo>
                    <a:cubicBezTo>
                      <a:pt x="3" y="51"/>
                      <a:pt x="3" y="38"/>
                      <a:pt x="3" y="26"/>
                    </a:cubicBezTo>
                    <a:cubicBezTo>
                      <a:pt x="3" y="18"/>
                      <a:pt x="3" y="9"/>
                      <a:pt x="3" y="1"/>
                    </a:cubicBezTo>
                    <a:cubicBezTo>
                      <a:pt x="2" y="1"/>
                      <a:pt x="1" y="0"/>
                      <a:pt x="0"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6" name="Freeform 849"/>
              <p:cNvSpPr>
                <a:spLocks noEditPoints="1" noChangeArrowheads="1"/>
              </p:cNvSpPr>
              <p:nvPr/>
            </p:nvSpPr>
            <p:spPr bwMode="auto">
              <a:xfrm>
                <a:off x="5721" y="2140"/>
                <a:ext cx="30" cy="487"/>
              </a:xfrm>
              <a:custGeom>
                <a:avLst/>
                <a:gdLst>
                  <a:gd name="T0" fmla="*/ 30 w 13"/>
                  <a:gd name="T1" fmla="*/ 473 h 206"/>
                  <a:gd name="T2" fmla="*/ 23 w 13"/>
                  <a:gd name="T3" fmla="*/ 475 h 206"/>
                  <a:gd name="T4" fmla="*/ 23 w 13"/>
                  <a:gd name="T5" fmla="*/ 487 h 206"/>
                  <a:gd name="T6" fmla="*/ 30 w 13"/>
                  <a:gd name="T7" fmla="*/ 487 h 206"/>
                  <a:gd name="T8" fmla="*/ 30 w 13"/>
                  <a:gd name="T9" fmla="*/ 473 h 206"/>
                  <a:gd name="T10" fmla="*/ 2 w 13"/>
                  <a:gd name="T11" fmla="*/ 0 h 206"/>
                  <a:gd name="T12" fmla="*/ 7 w 13"/>
                  <a:gd name="T13" fmla="*/ 253 h 206"/>
                  <a:gd name="T14" fmla="*/ 14 w 13"/>
                  <a:gd name="T15" fmla="*/ 317 h 206"/>
                  <a:gd name="T16" fmla="*/ 16 w 13"/>
                  <a:gd name="T17" fmla="*/ 322 h 206"/>
                  <a:gd name="T18" fmla="*/ 21 w 13"/>
                  <a:gd name="T19" fmla="*/ 305 h 206"/>
                  <a:gd name="T20" fmla="*/ 16 w 13"/>
                  <a:gd name="T21" fmla="*/ 253 h 206"/>
                  <a:gd name="T22" fmla="*/ 9 w 13"/>
                  <a:gd name="T23" fmla="*/ 2 h 206"/>
                  <a:gd name="T24" fmla="*/ 2 w 13"/>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06">
                    <a:moveTo>
                      <a:pt x="13" y="200"/>
                    </a:moveTo>
                    <a:cubicBezTo>
                      <a:pt x="10" y="201"/>
                      <a:pt x="10" y="201"/>
                      <a:pt x="10" y="201"/>
                    </a:cubicBezTo>
                    <a:cubicBezTo>
                      <a:pt x="10" y="202"/>
                      <a:pt x="10" y="204"/>
                      <a:pt x="10" y="206"/>
                    </a:cubicBezTo>
                    <a:cubicBezTo>
                      <a:pt x="13" y="206"/>
                      <a:pt x="13" y="206"/>
                      <a:pt x="13" y="206"/>
                    </a:cubicBezTo>
                    <a:cubicBezTo>
                      <a:pt x="13" y="204"/>
                      <a:pt x="13" y="202"/>
                      <a:pt x="13" y="200"/>
                    </a:cubicBezTo>
                    <a:moveTo>
                      <a:pt x="1" y="0"/>
                    </a:moveTo>
                    <a:cubicBezTo>
                      <a:pt x="0" y="40"/>
                      <a:pt x="0" y="74"/>
                      <a:pt x="3" y="107"/>
                    </a:cubicBezTo>
                    <a:cubicBezTo>
                      <a:pt x="5" y="120"/>
                      <a:pt x="6" y="127"/>
                      <a:pt x="6" y="134"/>
                    </a:cubicBezTo>
                    <a:cubicBezTo>
                      <a:pt x="6" y="134"/>
                      <a:pt x="7" y="135"/>
                      <a:pt x="7" y="136"/>
                    </a:cubicBezTo>
                    <a:cubicBezTo>
                      <a:pt x="7" y="134"/>
                      <a:pt x="8" y="132"/>
                      <a:pt x="9" y="129"/>
                    </a:cubicBezTo>
                    <a:cubicBezTo>
                      <a:pt x="8" y="124"/>
                      <a:pt x="8" y="117"/>
                      <a:pt x="7" y="107"/>
                    </a:cubicBezTo>
                    <a:cubicBezTo>
                      <a:pt x="3" y="74"/>
                      <a:pt x="3" y="40"/>
                      <a:pt x="4" y="1"/>
                    </a:cubicBezTo>
                    <a:cubicBezTo>
                      <a:pt x="3" y="0"/>
                      <a:pt x="2" y="0"/>
                      <a:pt x="1"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7" name="Freeform 850"/>
              <p:cNvSpPr>
                <a:spLocks noChangeArrowheads="1"/>
              </p:cNvSpPr>
              <p:nvPr/>
            </p:nvSpPr>
            <p:spPr bwMode="auto">
              <a:xfrm>
                <a:off x="5366" y="2185"/>
                <a:ext cx="113" cy="184"/>
              </a:xfrm>
              <a:custGeom>
                <a:avLst/>
                <a:gdLst>
                  <a:gd name="T0" fmla="*/ 111 w 48"/>
                  <a:gd name="T1" fmla="*/ 118 h 78"/>
                  <a:gd name="T2" fmla="*/ 54 w 48"/>
                  <a:gd name="T3" fmla="*/ 184 h 78"/>
                  <a:gd name="T4" fmla="*/ 0 w 48"/>
                  <a:gd name="T5" fmla="*/ 116 h 78"/>
                  <a:gd name="T6" fmla="*/ 0 w 48"/>
                  <a:gd name="T7" fmla="*/ 66 h 78"/>
                  <a:gd name="T8" fmla="*/ 59 w 48"/>
                  <a:gd name="T9" fmla="*/ 0 h 78"/>
                  <a:gd name="T10" fmla="*/ 113 w 48"/>
                  <a:gd name="T11" fmla="*/ 68 h 78"/>
                  <a:gd name="T12" fmla="*/ 111 w 48"/>
                  <a:gd name="T13" fmla="*/ 118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8">
                    <a:moveTo>
                      <a:pt x="47" y="50"/>
                    </a:moveTo>
                    <a:cubicBezTo>
                      <a:pt x="47" y="66"/>
                      <a:pt x="36" y="78"/>
                      <a:pt x="23" y="78"/>
                    </a:cubicBezTo>
                    <a:cubicBezTo>
                      <a:pt x="10" y="78"/>
                      <a:pt x="0" y="65"/>
                      <a:pt x="0" y="49"/>
                    </a:cubicBezTo>
                    <a:cubicBezTo>
                      <a:pt x="0" y="28"/>
                      <a:pt x="0" y="28"/>
                      <a:pt x="0" y="28"/>
                    </a:cubicBezTo>
                    <a:cubicBezTo>
                      <a:pt x="1" y="13"/>
                      <a:pt x="11" y="0"/>
                      <a:pt x="25" y="0"/>
                    </a:cubicBezTo>
                    <a:cubicBezTo>
                      <a:pt x="38" y="1"/>
                      <a:pt x="48" y="14"/>
                      <a:pt x="48" y="29"/>
                    </a:cubicBezTo>
                    <a:cubicBezTo>
                      <a:pt x="47" y="50"/>
                      <a:pt x="47" y="50"/>
                      <a:pt x="47" y="50"/>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8" name="Freeform 851"/>
              <p:cNvSpPr>
                <a:spLocks noChangeArrowheads="1"/>
              </p:cNvSpPr>
              <p:nvPr/>
            </p:nvSpPr>
            <p:spPr bwMode="auto">
              <a:xfrm>
                <a:off x="5664" y="2559"/>
                <a:ext cx="121" cy="90"/>
              </a:xfrm>
              <a:custGeom>
                <a:avLst/>
                <a:gdLst>
                  <a:gd name="T0" fmla="*/ 112 w 51"/>
                  <a:gd name="T1" fmla="*/ 81 h 38"/>
                  <a:gd name="T2" fmla="*/ 112 w 51"/>
                  <a:gd name="T3" fmla="*/ 90 h 38"/>
                  <a:gd name="T4" fmla="*/ 14 w 51"/>
                  <a:gd name="T5" fmla="*/ 83 h 38"/>
                  <a:gd name="T6" fmla="*/ 12 w 51"/>
                  <a:gd name="T7" fmla="*/ 45 h 38"/>
                  <a:gd name="T8" fmla="*/ 14 w 51"/>
                  <a:gd name="T9" fmla="*/ 0 h 38"/>
                  <a:gd name="T10" fmla="*/ 52 w 51"/>
                  <a:gd name="T11" fmla="*/ 0 h 38"/>
                  <a:gd name="T12" fmla="*/ 47 w 51"/>
                  <a:gd name="T13" fmla="*/ 17 h 38"/>
                  <a:gd name="T14" fmla="*/ 66 w 51"/>
                  <a:gd name="T15" fmla="*/ 54 h 38"/>
                  <a:gd name="T16" fmla="*/ 112 w 51"/>
                  <a:gd name="T17" fmla="*/ 8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38">
                    <a:moveTo>
                      <a:pt x="47" y="34"/>
                    </a:moveTo>
                    <a:cubicBezTo>
                      <a:pt x="51" y="36"/>
                      <a:pt x="47" y="38"/>
                      <a:pt x="47" y="38"/>
                    </a:cubicBezTo>
                    <a:cubicBezTo>
                      <a:pt x="47" y="38"/>
                      <a:pt x="11" y="36"/>
                      <a:pt x="6" y="35"/>
                    </a:cubicBezTo>
                    <a:cubicBezTo>
                      <a:pt x="0" y="35"/>
                      <a:pt x="3" y="25"/>
                      <a:pt x="5" y="19"/>
                    </a:cubicBezTo>
                    <a:cubicBezTo>
                      <a:pt x="7" y="12"/>
                      <a:pt x="6" y="0"/>
                      <a:pt x="6" y="0"/>
                    </a:cubicBezTo>
                    <a:cubicBezTo>
                      <a:pt x="22" y="0"/>
                      <a:pt x="22" y="0"/>
                      <a:pt x="22" y="0"/>
                    </a:cubicBezTo>
                    <a:cubicBezTo>
                      <a:pt x="20" y="7"/>
                      <a:pt x="20" y="7"/>
                      <a:pt x="20" y="7"/>
                    </a:cubicBezTo>
                    <a:cubicBezTo>
                      <a:pt x="20" y="9"/>
                      <a:pt x="20" y="19"/>
                      <a:pt x="28" y="23"/>
                    </a:cubicBezTo>
                    <a:lnTo>
                      <a:pt x="47" y="3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9" name="Freeform 852"/>
              <p:cNvSpPr>
                <a:spLocks noChangeArrowheads="1"/>
              </p:cNvSpPr>
              <p:nvPr/>
            </p:nvSpPr>
            <p:spPr bwMode="auto">
              <a:xfrm>
                <a:off x="5411" y="2270"/>
                <a:ext cx="317" cy="312"/>
              </a:xfrm>
              <a:custGeom>
                <a:avLst/>
                <a:gdLst>
                  <a:gd name="T0" fmla="*/ 263 w 134"/>
                  <a:gd name="T1" fmla="*/ 310 h 132"/>
                  <a:gd name="T2" fmla="*/ 218 w 134"/>
                  <a:gd name="T3" fmla="*/ 130 h 132"/>
                  <a:gd name="T4" fmla="*/ 19 w 134"/>
                  <a:gd name="T5" fmla="*/ 92 h 132"/>
                  <a:gd name="T6" fmla="*/ 0 w 134"/>
                  <a:gd name="T7" fmla="*/ 17 h 132"/>
                  <a:gd name="T8" fmla="*/ 255 w 134"/>
                  <a:gd name="T9" fmla="*/ 87 h 132"/>
                  <a:gd name="T10" fmla="*/ 308 w 134"/>
                  <a:gd name="T11" fmla="*/ 312 h 132"/>
                  <a:gd name="T12" fmla="*/ 263 w 134"/>
                  <a:gd name="T13" fmla="*/ 31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32">
                    <a:moveTo>
                      <a:pt x="111" y="131"/>
                    </a:moveTo>
                    <a:cubicBezTo>
                      <a:pt x="113" y="100"/>
                      <a:pt x="109" y="75"/>
                      <a:pt x="92" y="55"/>
                    </a:cubicBezTo>
                    <a:cubicBezTo>
                      <a:pt x="79" y="32"/>
                      <a:pt x="33" y="38"/>
                      <a:pt x="8" y="39"/>
                    </a:cubicBezTo>
                    <a:cubicBezTo>
                      <a:pt x="0" y="7"/>
                      <a:pt x="0" y="7"/>
                      <a:pt x="0" y="7"/>
                    </a:cubicBezTo>
                    <a:cubicBezTo>
                      <a:pt x="37" y="0"/>
                      <a:pt x="80" y="5"/>
                      <a:pt x="108" y="37"/>
                    </a:cubicBezTo>
                    <a:cubicBezTo>
                      <a:pt x="134" y="69"/>
                      <a:pt x="133" y="98"/>
                      <a:pt x="130" y="132"/>
                    </a:cubicBezTo>
                    <a:lnTo>
                      <a:pt x="111" y="131"/>
                    </a:ln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40" name="Freeform 853"/>
              <p:cNvSpPr>
                <a:spLocks noChangeArrowheads="1"/>
              </p:cNvSpPr>
              <p:nvPr/>
            </p:nvSpPr>
            <p:spPr bwMode="auto">
              <a:xfrm>
                <a:off x="5392" y="1773"/>
                <a:ext cx="154" cy="246"/>
              </a:xfrm>
              <a:custGeom>
                <a:avLst/>
                <a:gdLst>
                  <a:gd name="T0" fmla="*/ 137 w 65"/>
                  <a:gd name="T1" fmla="*/ 149 h 104"/>
                  <a:gd name="T2" fmla="*/ 137 w 65"/>
                  <a:gd name="T3" fmla="*/ 140 h 104"/>
                  <a:gd name="T4" fmla="*/ 140 w 65"/>
                  <a:gd name="T5" fmla="*/ 123 h 104"/>
                  <a:gd name="T6" fmla="*/ 116 w 65"/>
                  <a:gd name="T7" fmla="*/ 47 h 104"/>
                  <a:gd name="T8" fmla="*/ 17 w 65"/>
                  <a:gd name="T9" fmla="*/ 66 h 104"/>
                  <a:gd name="T10" fmla="*/ 2 w 65"/>
                  <a:gd name="T11" fmla="*/ 140 h 104"/>
                  <a:gd name="T12" fmla="*/ 19 w 65"/>
                  <a:gd name="T13" fmla="*/ 196 h 104"/>
                  <a:gd name="T14" fmla="*/ 19 w 65"/>
                  <a:gd name="T15" fmla="*/ 199 h 104"/>
                  <a:gd name="T16" fmla="*/ 12 w 65"/>
                  <a:gd name="T17" fmla="*/ 215 h 104"/>
                  <a:gd name="T18" fmla="*/ 33 w 65"/>
                  <a:gd name="T19" fmla="*/ 232 h 104"/>
                  <a:gd name="T20" fmla="*/ 57 w 65"/>
                  <a:gd name="T21" fmla="*/ 232 h 104"/>
                  <a:gd name="T22" fmla="*/ 73 w 65"/>
                  <a:gd name="T23" fmla="*/ 218 h 104"/>
                  <a:gd name="T24" fmla="*/ 78 w 65"/>
                  <a:gd name="T25" fmla="*/ 218 h 104"/>
                  <a:gd name="T26" fmla="*/ 83 w 65"/>
                  <a:gd name="T27" fmla="*/ 215 h 104"/>
                  <a:gd name="T28" fmla="*/ 83 w 65"/>
                  <a:gd name="T29" fmla="*/ 215 h 104"/>
                  <a:gd name="T30" fmla="*/ 130 w 65"/>
                  <a:gd name="T31" fmla="*/ 180 h 104"/>
                  <a:gd name="T32" fmla="*/ 133 w 65"/>
                  <a:gd name="T33" fmla="*/ 173 h 104"/>
                  <a:gd name="T34" fmla="*/ 149 w 65"/>
                  <a:gd name="T35" fmla="*/ 173 h 104"/>
                  <a:gd name="T36" fmla="*/ 137 w 65"/>
                  <a:gd name="T37" fmla="*/ 149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 h="104">
                    <a:moveTo>
                      <a:pt x="58" y="63"/>
                    </a:moveTo>
                    <a:cubicBezTo>
                      <a:pt x="58" y="62"/>
                      <a:pt x="58" y="60"/>
                      <a:pt x="58" y="59"/>
                    </a:cubicBezTo>
                    <a:cubicBezTo>
                      <a:pt x="58" y="57"/>
                      <a:pt x="59" y="55"/>
                      <a:pt x="59" y="52"/>
                    </a:cubicBezTo>
                    <a:cubicBezTo>
                      <a:pt x="65" y="26"/>
                      <a:pt x="49" y="20"/>
                      <a:pt x="49" y="20"/>
                    </a:cubicBezTo>
                    <a:cubicBezTo>
                      <a:pt x="25" y="0"/>
                      <a:pt x="7" y="28"/>
                      <a:pt x="7" y="28"/>
                    </a:cubicBezTo>
                    <a:cubicBezTo>
                      <a:pt x="2" y="40"/>
                      <a:pt x="1" y="51"/>
                      <a:pt x="1" y="59"/>
                    </a:cubicBezTo>
                    <a:cubicBezTo>
                      <a:pt x="0" y="68"/>
                      <a:pt x="3" y="77"/>
                      <a:pt x="8" y="83"/>
                    </a:cubicBezTo>
                    <a:cubicBezTo>
                      <a:pt x="8" y="84"/>
                      <a:pt x="8" y="84"/>
                      <a:pt x="8" y="84"/>
                    </a:cubicBezTo>
                    <a:cubicBezTo>
                      <a:pt x="5" y="91"/>
                      <a:pt x="5" y="91"/>
                      <a:pt x="5" y="91"/>
                    </a:cubicBezTo>
                    <a:cubicBezTo>
                      <a:pt x="14" y="98"/>
                      <a:pt x="14" y="98"/>
                      <a:pt x="14" y="98"/>
                    </a:cubicBezTo>
                    <a:cubicBezTo>
                      <a:pt x="14" y="98"/>
                      <a:pt x="26" y="104"/>
                      <a:pt x="24" y="98"/>
                    </a:cubicBezTo>
                    <a:cubicBezTo>
                      <a:pt x="23" y="94"/>
                      <a:pt x="27" y="92"/>
                      <a:pt x="31" y="92"/>
                    </a:cubicBezTo>
                    <a:cubicBezTo>
                      <a:pt x="32" y="92"/>
                      <a:pt x="32" y="92"/>
                      <a:pt x="33" y="92"/>
                    </a:cubicBezTo>
                    <a:cubicBezTo>
                      <a:pt x="34" y="91"/>
                      <a:pt x="35" y="91"/>
                      <a:pt x="35" y="91"/>
                    </a:cubicBezTo>
                    <a:cubicBezTo>
                      <a:pt x="35" y="91"/>
                      <a:pt x="35" y="91"/>
                      <a:pt x="35" y="91"/>
                    </a:cubicBezTo>
                    <a:cubicBezTo>
                      <a:pt x="43" y="89"/>
                      <a:pt x="50" y="84"/>
                      <a:pt x="55" y="76"/>
                    </a:cubicBezTo>
                    <a:cubicBezTo>
                      <a:pt x="55" y="75"/>
                      <a:pt x="55" y="74"/>
                      <a:pt x="56" y="73"/>
                    </a:cubicBezTo>
                    <a:cubicBezTo>
                      <a:pt x="61" y="74"/>
                      <a:pt x="64" y="74"/>
                      <a:pt x="63" y="73"/>
                    </a:cubicBezTo>
                    <a:cubicBezTo>
                      <a:pt x="62" y="70"/>
                      <a:pt x="60" y="66"/>
                      <a:pt x="58" y="63"/>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41" name="Freeform 854"/>
              <p:cNvSpPr>
                <a:spLocks noChangeArrowheads="1"/>
              </p:cNvSpPr>
              <p:nvPr/>
            </p:nvSpPr>
            <p:spPr bwMode="auto">
              <a:xfrm>
                <a:off x="5347" y="1967"/>
                <a:ext cx="142" cy="357"/>
              </a:xfrm>
              <a:custGeom>
                <a:avLst/>
                <a:gdLst>
                  <a:gd name="T0" fmla="*/ 133 w 60"/>
                  <a:gd name="T1" fmla="*/ 147 h 151"/>
                  <a:gd name="T2" fmla="*/ 83 w 60"/>
                  <a:gd name="T3" fmla="*/ 21 h 151"/>
                  <a:gd name="T4" fmla="*/ 21 w 60"/>
                  <a:gd name="T5" fmla="*/ 80 h 151"/>
                  <a:gd name="T6" fmla="*/ 0 w 60"/>
                  <a:gd name="T7" fmla="*/ 357 h 151"/>
                  <a:gd name="T8" fmla="*/ 142 w 60"/>
                  <a:gd name="T9" fmla="*/ 312 h 151"/>
                  <a:gd name="T10" fmla="*/ 133 w 60"/>
                  <a:gd name="T11" fmla="*/ 147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151">
                    <a:moveTo>
                      <a:pt x="56" y="62"/>
                    </a:moveTo>
                    <a:cubicBezTo>
                      <a:pt x="55" y="44"/>
                      <a:pt x="55" y="21"/>
                      <a:pt x="35" y="9"/>
                    </a:cubicBezTo>
                    <a:cubicBezTo>
                      <a:pt x="19" y="0"/>
                      <a:pt x="13" y="15"/>
                      <a:pt x="9" y="34"/>
                    </a:cubicBezTo>
                    <a:cubicBezTo>
                      <a:pt x="0" y="151"/>
                      <a:pt x="0" y="151"/>
                      <a:pt x="0" y="151"/>
                    </a:cubicBezTo>
                    <a:cubicBezTo>
                      <a:pt x="60" y="132"/>
                      <a:pt x="60" y="132"/>
                      <a:pt x="60" y="132"/>
                    </a:cubicBezTo>
                    <a:cubicBezTo>
                      <a:pt x="56" y="62"/>
                      <a:pt x="56" y="62"/>
                      <a:pt x="56" y="62"/>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42" name="Freeform 855"/>
              <p:cNvSpPr>
                <a:spLocks noChangeArrowheads="1"/>
              </p:cNvSpPr>
              <p:nvPr/>
            </p:nvSpPr>
            <p:spPr bwMode="auto">
              <a:xfrm>
                <a:off x="5378" y="1754"/>
                <a:ext cx="189" cy="175"/>
              </a:xfrm>
              <a:custGeom>
                <a:avLst/>
                <a:gdLst>
                  <a:gd name="T0" fmla="*/ 19 w 80"/>
                  <a:gd name="T1" fmla="*/ 175 h 74"/>
                  <a:gd name="T2" fmla="*/ 50 w 80"/>
                  <a:gd name="T3" fmla="*/ 147 h 74"/>
                  <a:gd name="T4" fmla="*/ 73 w 80"/>
                  <a:gd name="T5" fmla="*/ 130 h 74"/>
                  <a:gd name="T6" fmla="*/ 102 w 80"/>
                  <a:gd name="T7" fmla="*/ 142 h 74"/>
                  <a:gd name="T8" fmla="*/ 102 w 80"/>
                  <a:gd name="T9" fmla="*/ 144 h 74"/>
                  <a:gd name="T10" fmla="*/ 132 w 80"/>
                  <a:gd name="T11" fmla="*/ 106 h 74"/>
                  <a:gd name="T12" fmla="*/ 158 w 80"/>
                  <a:gd name="T13" fmla="*/ 114 h 74"/>
                  <a:gd name="T14" fmla="*/ 180 w 80"/>
                  <a:gd name="T15" fmla="*/ 47 h 74"/>
                  <a:gd name="T16" fmla="*/ 170 w 80"/>
                  <a:gd name="T17" fmla="*/ 28 h 74"/>
                  <a:gd name="T18" fmla="*/ 135 w 80"/>
                  <a:gd name="T19" fmla="*/ 28 h 74"/>
                  <a:gd name="T20" fmla="*/ 38 w 80"/>
                  <a:gd name="T21" fmla="*/ 50 h 74"/>
                  <a:gd name="T22" fmla="*/ 40 w 80"/>
                  <a:gd name="T23" fmla="*/ 26 h 74"/>
                  <a:gd name="T24" fmla="*/ 28 w 80"/>
                  <a:gd name="T25" fmla="*/ 52 h 74"/>
                  <a:gd name="T26" fmla="*/ 5 w 80"/>
                  <a:gd name="T27" fmla="*/ 92 h 74"/>
                  <a:gd name="T28" fmla="*/ 5 w 80"/>
                  <a:gd name="T29" fmla="*/ 137 h 74"/>
                  <a:gd name="T30" fmla="*/ 19 w 80"/>
                  <a:gd name="T31" fmla="*/ 175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74">
                    <a:moveTo>
                      <a:pt x="8" y="74"/>
                    </a:moveTo>
                    <a:cubicBezTo>
                      <a:pt x="8" y="74"/>
                      <a:pt x="17" y="66"/>
                      <a:pt x="21" y="62"/>
                    </a:cubicBezTo>
                    <a:cubicBezTo>
                      <a:pt x="24" y="58"/>
                      <a:pt x="29" y="59"/>
                      <a:pt x="31" y="55"/>
                    </a:cubicBezTo>
                    <a:cubicBezTo>
                      <a:pt x="33" y="51"/>
                      <a:pt x="44" y="41"/>
                      <a:pt x="43" y="60"/>
                    </a:cubicBezTo>
                    <a:cubicBezTo>
                      <a:pt x="43" y="61"/>
                      <a:pt x="43" y="61"/>
                      <a:pt x="43" y="61"/>
                    </a:cubicBezTo>
                    <a:cubicBezTo>
                      <a:pt x="43" y="61"/>
                      <a:pt x="47" y="43"/>
                      <a:pt x="56" y="45"/>
                    </a:cubicBezTo>
                    <a:cubicBezTo>
                      <a:pt x="56" y="45"/>
                      <a:pt x="65" y="41"/>
                      <a:pt x="67" y="48"/>
                    </a:cubicBezTo>
                    <a:cubicBezTo>
                      <a:pt x="67" y="48"/>
                      <a:pt x="80" y="43"/>
                      <a:pt x="76" y="20"/>
                    </a:cubicBezTo>
                    <a:cubicBezTo>
                      <a:pt x="76" y="20"/>
                      <a:pt x="76" y="17"/>
                      <a:pt x="72" y="12"/>
                    </a:cubicBezTo>
                    <a:cubicBezTo>
                      <a:pt x="72" y="12"/>
                      <a:pt x="73" y="19"/>
                      <a:pt x="57" y="12"/>
                    </a:cubicBezTo>
                    <a:cubicBezTo>
                      <a:pt x="41" y="4"/>
                      <a:pt x="21" y="0"/>
                      <a:pt x="16" y="21"/>
                    </a:cubicBezTo>
                    <a:cubicBezTo>
                      <a:pt x="16" y="21"/>
                      <a:pt x="14" y="16"/>
                      <a:pt x="17" y="11"/>
                    </a:cubicBezTo>
                    <a:cubicBezTo>
                      <a:pt x="17" y="11"/>
                      <a:pt x="11" y="19"/>
                      <a:pt x="12" y="22"/>
                    </a:cubicBezTo>
                    <a:cubicBezTo>
                      <a:pt x="12" y="22"/>
                      <a:pt x="3" y="22"/>
                      <a:pt x="2" y="39"/>
                    </a:cubicBezTo>
                    <a:cubicBezTo>
                      <a:pt x="0" y="57"/>
                      <a:pt x="3" y="52"/>
                      <a:pt x="2" y="58"/>
                    </a:cubicBezTo>
                    <a:cubicBezTo>
                      <a:pt x="1" y="64"/>
                      <a:pt x="2" y="74"/>
                      <a:pt x="8" y="74"/>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43" name="Rectangle 856"/>
              <p:cNvSpPr>
                <a:spLocks noChangeArrowheads="1"/>
              </p:cNvSpPr>
              <p:nvPr/>
            </p:nvSpPr>
            <p:spPr bwMode="auto">
              <a:xfrm>
                <a:off x="5415" y="2381"/>
                <a:ext cx="26" cy="154"/>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44" name="Rectangle 857"/>
              <p:cNvSpPr>
                <a:spLocks noChangeArrowheads="1"/>
              </p:cNvSpPr>
              <p:nvPr/>
            </p:nvSpPr>
            <p:spPr bwMode="auto">
              <a:xfrm>
                <a:off x="5406" y="2457"/>
                <a:ext cx="45" cy="99"/>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45" name="Freeform 858"/>
              <p:cNvSpPr>
                <a:spLocks noChangeArrowheads="1"/>
              </p:cNvSpPr>
              <p:nvPr/>
            </p:nvSpPr>
            <p:spPr bwMode="auto">
              <a:xfrm>
                <a:off x="5415" y="2608"/>
                <a:ext cx="29" cy="45"/>
              </a:xfrm>
              <a:custGeom>
                <a:avLst/>
                <a:gdLst>
                  <a:gd name="T0" fmla="*/ 0 w 12"/>
                  <a:gd name="T1" fmla="*/ 36 h 19"/>
                  <a:gd name="T2" fmla="*/ 15 w 12"/>
                  <a:gd name="T3" fmla="*/ 45 h 19"/>
                  <a:gd name="T4" fmla="*/ 29 w 12"/>
                  <a:gd name="T5" fmla="*/ 36 h 19"/>
                  <a:gd name="T6" fmla="*/ 29 w 12"/>
                  <a:gd name="T7" fmla="*/ 9 h 19"/>
                  <a:gd name="T8" fmla="*/ 15 w 12"/>
                  <a:gd name="T9" fmla="*/ 0 h 19"/>
                  <a:gd name="T10" fmla="*/ 0 w 12"/>
                  <a:gd name="T11" fmla="*/ 9 h 19"/>
                  <a:gd name="T12" fmla="*/ 0 w 12"/>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
                    <a:moveTo>
                      <a:pt x="0" y="15"/>
                    </a:moveTo>
                    <a:cubicBezTo>
                      <a:pt x="0" y="17"/>
                      <a:pt x="3" y="19"/>
                      <a:pt x="6" y="19"/>
                    </a:cubicBezTo>
                    <a:cubicBezTo>
                      <a:pt x="9" y="19"/>
                      <a:pt x="12" y="17"/>
                      <a:pt x="12" y="15"/>
                    </a:cubicBezTo>
                    <a:cubicBezTo>
                      <a:pt x="12" y="4"/>
                      <a:pt x="12" y="4"/>
                      <a:pt x="12" y="4"/>
                    </a:cubicBezTo>
                    <a:cubicBezTo>
                      <a:pt x="12" y="2"/>
                      <a:pt x="9" y="0"/>
                      <a:pt x="6" y="0"/>
                    </a:cubicBezTo>
                    <a:cubicBezTo>
                      <a:pt x="3" y="0"/>
                      <a:pt x="0" y="2"/>
                      <a:pt x="0" y="4"/>
                    </a:cubicBezTo>
                    <a:lnTo>
                      <a:pt x="0"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46" name="Rectangle 859"/>
              <p:cNvSpPr>
                <a:spLocks noChangeArrowheads="1"/>
              </p:cNvSpPr>
              <p:nvPr/>
            </p:nvSpPr>
            <p:spPr bwMode="auto">
              <a:xfrm>
                <a:off x="5423" y="2549"/>
                <a:ext cx="11" cy="50"/>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47" name="Freeform 860"/>
              <p:cNvSpPr>
                <a:spLocks noChangeArrowheads="1"/>
              </p:cNvSpPr>
              <p:nvPr/>
            </p:nvSpPr>
            <p:spPr bwMode="auto">
              <a:xfrm>
                <a:off x="5418" y="2594"/>
                <a:ext cx="23" cy="14"/>
              </a:xfrm>
              <a:custGeom>
                <a:avLst/>
                <a:gdLst>
                  <a:gd name="T0" fmla="*/ 0 w 10"/>
                  <a:gd name="T1" fmla="*/ 7 h 6"/>
                  <a:gd name="T2" fmla="*/ 7 w 10"/>
                  <a:gd name="T3" fmla="*/ 14 h 6"/>
                  <a:gd name="T4" fmla="*/ 16 w 10"/>
                  <a:gd name="T5" fmla="*/ 14 h 6"/>
                  <a:gd name="T6" fmla="*/ 23 w 10"/>
                  <a:gd name="T7" fmla="*/ 7 h 6"/>
                  <a:gd name="T8" fmla="*/ 16 w 10"/>
                  <a:gd name="T9" fmla="*/ 0 h 6"/>
                  <a:gd name="T10" fmla="*/ 7 w 10"/>
                  <a:gd name="T11" fmla="*/ 0 h 6"/>
                  <a:gd name="T12" fmla="*/ 0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3"/>
                    </a:moveTo>
                    <a:cubicBezTo>
                      <a:pt x="0" y="5"/>
                      <a:pt x="1" y="6"/>
                      <a:pt x="3" y="6"/>
                    </a:cubicBezTo>
                    <a:cubicBezTo>
                      <a:pt x="7" y="6"/>
                      <a:pt x="7" y="6"/>
                      <a:pt x="7" y="6"/>
                    </a:cubicBezTo>
                    <a:cubicBezTo>
                      <a:pt x="9" y="6"/>
                      <a:pt x="10" y="5"/>
                      <a:pt x="10" y="3"/>
                    </a:cubicBezTo>
                    <a:cubicBezTo>
                      <a:pt x="10" y="2"/>
                      <a:pt x="9" y="0"/>
                      <a:pt x="7" y="0"/>
                    </a:cubicBezTo>
                    <a:cubicBezTo>
                      <a:pt x="3" y="0"/>
                      <a:pt x="3" y="0"/>
                      <a:pt x="3" y="0"/>
                    </a:cubicBezTo>
                    <a:cubicBezTo>
                      <a:pt x="1" y="0"/>
                      <a:pt x="0" y="2"/>
                      <a:pt x="0"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48" name="Freeform 861"/>
              <p:cNvSpPr>
                <a:spLocks noChangeArrowheads="1"/>
              </p:cNvSpPr>
              <p:nvPr/>
            </p:nvSpPr>
            <p:spPr bwMode="auto">
              <a:xfrm>
                <a:off x="5285" y="2544"/>
                <a:ext cx="287" cy="55"/>
              </a:xfrm>
              <a:custGeom>
                <a:avLst/>
                <a:gdLst>
                  <a:gd name="T0" fmla="*/ 240 w 121"/>
                  <a:gd name="T1" fmla="*/ 12 h 23"/>
                  <a:gd name="T2" fmla="*/ 47 w 121"/>
                  <a:gd name="T3" fmla="*/ 12 h 23"/>
                  <a:gd name="T4" fmla="*/ 12 w 121"/>
                  <a:gd name="T5" fmla="*/ 55 h 23"/>
                  <a:gd name="T6" fmla="*/ 0 w 121"/>
                  <a:gd name="T7" fmla="*/ 55 h 23"/>
                  <a:gd name="T8" fmla="*/ 47 w 121"/>
                  <a:gd name="T9" fmla="*/ 0 h 23"/>
                  <a:gd name="T10" fmla="*/ 240 w 121"/>
                  <a:gd name="T11" fmla="*/ 0 h 23"/>
                  <a:gd name="T12" fmla="*/ 287 w 121"/>
                  <a:gd name="T13" fmla="*/ 55 h 23"/>
                  <a:gd name="T14" fmla="*/ 273 w 121"/>
                  <a:gd name="T15" fmla="*/ 55 h 23"/>
                  <a:gd name="T16" fmla="*/ 240 w 121"/>
                  <a:gd name="T17" fmla="*/ 1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23">
                    <a:moveTo>
                      <a:pt x="101" y="5"/>
                    </a:moveTo>
                    <a:cubicBezTo>
                      <a:pt x="20" y="5"/>
                      <a:pt x="20" y="5"/>
                      <a:pt x="20" y="5"/>
                    </a:cubicBezTo>
                    <a:cubicBezTo>
                      <a:pt x="8" y="5"/>
                      <a:pt x="9" y="13"/>
                      <a:pt x="5" y="23"/>
                    </a:cubicBezTo>
                    <a:cubicBezTo>
                      <a:pt x="0" y="23"/>
                      <a:pt x="0" y="23"/>
                      <a:pt x="0" y="23"/>
                    </a:cubicBezTo>
                    <a:cubicBezTo>
                      <a:pt x="3" y="10"/>
                      <a:pt x="6" y="0"/>
                      <a:pt x="20" y="0"/>
                    </a:cubicBezTo>
                    <a:cubicBezTo>
                      <a:pt x="101" y="0"/>
                      <a:pt x="101" y="0"/>
                      <a:pt x="101" y="0"/>
                    </a:cubicBezTo>
                    <a:cubicBezTo>
                      <a:pt x="115" y="0"/>
                      <a:pt x="117" y="10"/>
                      <a:pt x="121" y="23"/>
                    </a:cubicBezTo>
                    <a:cubicBezTo>
                      <a:pt x="115" y="23"/>
                      <a:pt x="115" y="23"/>
                      <a:pt x="115" y="23"/>
                    </a:cubicBezTo>
                    <a:cubicBezTo>
                      <a:pt x="112" y="13"/>
                      <a:pt x="112" y="5"/>
                      <a:pt x="101" y="5"/>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49" name="Freeform 862"/>
              <p:cNvSpPr>
                <a:spLocks noChangeArrowheads="1"/>
              </p:cNvSpPr>
              <p:nvPr/>
            </p:nvSpPr>
            <p:spPr bwMode="auto">
              <a:xfrm>
                <a:off x="5550" y="2608"/>
                <a:ext cx="29" cy="45"/>
              </a:xfrm>
              <a:custGeom>
                <a:avLst/>
                <a:gdLst>
                  <a:gd name="T0" fmla="*/ 0 w 12"/>
                  <a:gd name="T1" fmla="*/ 36 h 19"/>
                  <a:gd name="T2" fmla="*/ 15 w 12"/>
                  <a:gd name="T3" fmla="*/ 45 h 19"/>
                  <a:gd name="T4" fmla="*/ 29 w 12"/>
                  <a:gd name="T5" fmla="*/ 36 h 19"/>
                  <a:gd name="T6" fmla="*/ 29 w 12"/>
                  <a:gd name="T7" fmla="*/ 9 h 19"/>
                  <a:gd name="T8" fmla="*/ 15 w 12"/>
                  <a:gd name="T9" fmla="*/ 0 h 19"/>
                  <a:gd name="T10" fmla="*/ 0 w 12"/>
                  <a:gd name="T11" fmla="*/ 9 h 19"/>
                  <a:gd name="T12" fmla="*/ 0 w 12"/>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
                    <a:moveTo>
                      <a:pt x="0" y="15"/>
                    </a:moveTo>
                    <a:cubicBezTo>
                      <a:pt x="0" y="17"/>
                      <a:pt x="3" y="19"/>
                      <a:pt x="6" y="19"/>
                    </a:cubicBezTo>
                    <a:cubicBezTo>
                      <a:pt x="9" y="19"/>
                      <a:pt x="12" y="17"/>
                      <a:pt x="12" y="15"/>
                    </a:cubicBezTo>
                    <a:cubicBezTo>
                      <a:pt x="12" y="4"/>
                      <a:pt x="12" y="4"/>
                      <a:pt x="12" y="4"/>
                    </a:cubicBezTo>
                    <a:cubicBezTo>
                      <a:pt x="12" y="2"/>
                      <a:pt x="9" y="0"/>
                      <a:pt x="6" y="0"/>
                    </a:cubicBezTo>
                    <a:cubicBezTo>
                      <a:pt x="3" y="0"/>
                      <a:pt x="0" y="2"/>
                      <a:pt x="0" y="4"/>
                    </a:cubicBezTo>
                    <a:lnTo>
                      <a:pt x="0"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0" name="Freeform 863"/>
              <p:cNvSpPr>
                <a:spLocks noChangeArrowheads="1"/>
              </p:cNvSpPr>
              <p:nvPr/>
            </p:nvSpPr>
            <p:spPr bwMode="auto">
              <a:xfrm>
                <a:off x="5553" y="2594"/>
                <a:ext cx="23" cy="14"/>
              </a:xfrm>
              <a:custGeom>
                <a:avLst/>
                <a:gdLst>
                  <a:gd name="T0" fmla="*/ 0 w 10"/>
                  <a:gd name="T1" fmla="*/ 7 h 6"/>
                  <a:gd name="T2" fmla="*/ 7 w 10"/>
                  <a:gd name="T3" fmla="*/ 14 h 6"/>
                  <a:gd name="T4" fmla="*/ 16 w 10"/>
                  <a:gd name="T5" fmla="*/ 14 h 6"/>
                  <a:gd name="T6" fmla="*/ 23 w 10"/>
                  <a:gd name="T7" fmla="*/ 7 h 6"/>
                  <a:gd name="T8" fmla="*/ 16 w 10"/>
                  <a:gd name="T9" fmla="*/ 0 h 6"/>
                  <a:gd name="T10" fmla="*/ 7 w 10"/>
                  <a:gd name="T11" fmla="*/ 0 h 6"/>
                  <a:gd name="T12" fmla="*/ 0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3"/>
                    </a:moveTo>
                    <a:cubicBezTo>
                      <a:pt x="0" y="5"/>
                      <a:pt x="1" y="6"/>
                      <a:pt x="3" y="6"/>
                    </a:cubicBezTo>
                    <a:cubicBezTo>
                      <a:pt x="7" y="6"/>
                      <a:pt x="7" y="6"/>
                      <a:pt x="7" y="6"/>
                    </a:cubicBezTo>
                    <a:cubicBezTo>
                      <a:pt x="8" y="6"/>
                      <a:pt x="10" y="5"/>
                      <a:pt x="10" y="3"/>
                    </a:cubicBezTo>
                    <a:cubicBezTo>
                      <a:pt x="10" y="2"/>
                      <a:pt x="8" y="0"/>
                      <a:pt x="7" y="0"/>
                    </a:cubicBezTo>
                    <a:cubicBezTo>
                      <a:pt x="3" y="0"/>
                      <a:pt x="3" y="0"/>
                      <a:pt x="3" y="0"/>
                    </a:cubicBezTo>
                    <a:cubicBezTo>
                      <a:pt x="1" y="0"/>
                      <a:pt x="0" y="2"/>
                      <a:pt x="0"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1" name="Freeform 864"/>
              <p:cNvSpPr>
                <a:spLocks noChangeArrowheads="1"/>
              </p:cNvSpPr>
              <p:nvPr/>
            </p:nvSpPr>
            <p:spPr bwMode="auto">
              <a:xfrm>
                <a:off x="5278" y="2608"/>
                <a:ext cx="26" cy="45"/>
              </a:xfrm>
              <a:custGeom>
                <a:avLst/>
                <a:gdLst>
                  <a:gd name="T0" fmla="*/ 0 w 11"/>
                  <a:gd name="T1" fmla="*/ 36 h 19"/>
                  <a:gd name="T2" fmla="*/ 12 w 11"/>
                  <a:gd name="T3" fmla="*/ 45 h 19"/>
                  <a:gd name="T4" fmla="*/ 26 w 11"/>
                  <a:gd name="T5" fmla="*/ 36 h 19"/>
                  <a:gd name="T6" fmla="*/ 26 w 11"/>
                  <a:gd name="T7" fmla="*/ 9 h 19"/>
                  <a:gd name="T8" fmla="*/ 12 w 11"/>
                  <a:gd name="T9" fmla="*/ 0 h 19"/>
                  <a:gd name="T10" fmla="*/ 0 w 11"/>
                  <a:gd name="T11" fmla="*/ 9 h 19"/>
                  <a:gd name="T12" fmla="*/ 0 w 11"/>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9">
                    <a:moveTo>
                      <a:pt x="0" y="15"/>
                    </a:moveTo>
                    <a:cubicBezTo>
                      <a:pt x="0" y="17"/>
                      <a:pt x="2" y="19"/>
                      <a:pt x="5" y="19"/>
                    </a:cubicBezTo>
                    <a:cubicBezTo>
                      <a:pt x="8" y="19"/>
                      <a:pt x="11" y="17"/>
                      <a:pt x="11" y="15"/>
                    </a:cubicBezTo>
                    <a:cubicBezTo>
                      <a:pt x="11" y="4"/>
                      <a:pt x="11" y="4"/>
                      <a:pt x="11" y="4"/>
                    </a:cubicBezTo>
                    <a:cubicBezTo>
                      <a:pt x="11" y="2"/>
                      <a:pt x="8" y="0"/>
                      <a:pt x="5" y="0"/>
                    </a:cubicBezTo>
                    <a:cubicBezTo>
                      <a:pt x="2" y="0"/>
                      <a:pt x="0" y="2"/>
                      <a:pt x="0" y="4"/>
                    </a:cubicBezTo>
                    <a:lnTo>
                      <a:pt x="0"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2" name="Freeform 865"/>
              <p:cNvSpPr>
                <a:spLocks noChangeArrowheads="1"/>
              </p:cNvSpPr>
              <p:nvPr/>
            </p:nvSpPr>
            <p:spPr bwMode="auto">
              <a:xfrm>
                <a:off x="5281" y="2594"/>
                <a:ext cx="21" cy="14"/>
              </a:xfrm>
              <a:custGeom>
                <a:avLst/>
                <a:gdLst>
                  <a:gd name="T0" fmla="*/ 0 w 9"/>
                  <a:gd name="T1" fmla="*/ 7 h 6"/>
                  <a:gd name="T2" fmla="*/ 5 w 9"/>
                  <a:gd name="T3" fmla="*/ 14 h 6"/>
                  <a:gd name="T4" fmla="*/ 16 w 9"/>
                  <a:gd name="T5" fmla="*/ 14 h 6"/>
                  <a:gd name="T6" fmla="*/ 21 w 9"/>
                  <a:gd name="T7" fmla="*/ 7 h 6"/>
                  <a:gd name="T8" fmla="*/ 16 w 9"/>
                  <a:gd name="T9" fmla="*/ 0 h 6"/>
                  <a:gd name="T10" fmla="*/ 5 w 9"/>
                  <a:gd name="T11" fmla="*/ 0 h 6"/>
                  <a:gd name="T12" fmla="*/ 0 w 9"/>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0" y="3"/>
                    </a:moveTo>
                    <a:cubicBezTo>
                      <a:pt x="0" y="5"/>
                      <a:pt x="1" y="6"/>
                      <a:pt x="2" y="6"/>
                    </a:cubicBezTo>
                    <a:cubicBezTo>
                      <a:pt x="7" y="6"/>
                      <a:pt x="7" y="6"/>
                      <a:pt x="7" y="6"/>
                    </a:cubicBezTo>
                    <a:cubicBezTo>
                      <a:pt x="8" y="6"/>
                      <a:pt x="9" y="5"/>
                      <a:pt x="9" y="3"/>
                    </a:cubicBezTo>
                    <a:cubicBezTo>
                      <a:pt x="9" y="2"/>
                      <a:pt x="8" y="0"/>
                      <a:pt x="7" y="0"/>
                    </a:cubicBezTo>
                    <a:cubicBezTo>
                      <a:pt x="2" y="0"/>
                      <a:pt x="2" y="0"/>
                      <a:pt x="2" y="0"/>
                    </a:cubicBezTo>
                    <a:cubicBezTo>
                      <a:pt x="1" y="0"/>
                      <a:pt x="0" y="2"/>
                      <a:pt x="0" y="3"/>
                    </a:cubicBezTo>
                    <a:close/>
                  </a:path>
                </a:pathLst>
              </a:custGeom>
              <a:solidFill>
                <a:srgbClr val="0B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3" name="Freeform 866"/>
              <p:cNvSpPr>
                <a:spLocks noChangeArrowheads="1"/>
              </p:cNvSpPr>
              <p:nvPr/>
            </p:nvSpPr>
            <p:spPr bwMode="auto">
              <a:xfrm>
                <a:off x="5333" y="2227"/>
                <a:ext cx="191" cy="145"/>
              </a:xfrm>
              <a:custGeom>
                <a:avLst/>
                <a:gdLst>
                  <a:gd name="T0" fmla="*/ 149 w 81"/>
                  <a:gd name="T1" fmla="*/ 145 h 61"/>
                  <a:gd name="T2" fmla="*/ 170 w 81"/>
                  <a:gd name="T3" fmla="*/ 12 h 61"/>
                  <a:gd name="T4" fmla="*/ 144 w 81"/>
                  <a:gd name="T5" fmla="*/ 0 h 61"/>
                  <a:gd name="T6" fmla="*/ 0 w 81"/>
                  <a:gd name="T7" fmla="*/ 14 h 61"/>
                  <a:gd name="T8" fmla="*/ 2 w 81"/>
                  <a:gd name="T9" fmla="*/ 29 h 61"/>
                  <a:gd name="T10" fmla="*/ 146 w 81"/>
                  <a:gd name="T11" fmla="*/ 17 h 61"/>
                  <a:gd name="T12" fmla="*/ 156 w 81"/>
                  <a:gd name="T13" fmla="*/ 21 h 61"/>
                  <a:gd name="T14" fmla="*/ 134 w 81"/>
                  <a:gd name="T15" fmla="*/ 140 h 61"/>
                  <a:gd name="T16" fmla="*/ 149 w 81"/>
                  <a:gd name="T17" fmla="*/ 145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61">
                    <a:moveTo>
                      <a:pt x="63" y="61"/>
                    </a:moveTo>
                    <a:cubicBezTo>
                      <a:pt x="65" y="57"/>
                      <a:pt x="81" y="18"/>
                      <a:pt x="72" y="5"/>
                    </a:cubicBezTo>
                    <a:cubicBezTo>
                      <a:pt x="70" y="3"/>
                      <a:pt x="67" y="0"/>
                      <a:pt x="61" y="0"/>
                    </a:cubicBezTo>
                    <a:cubicBezTo>
                      <a:pt x="38" y="2"/>
                      <a:pt x="0" y="6"/>
                      <a:pt x="0" y="6"/>
                    </a:cubicBezTo>
                    <a:cubicBezTo>
                      <a:pt x="1" y="12"/>
                      <a:pt x="1" y="12"/>
                      <a:pt x="1" y="12"/>
                    </a:cubicBezTo>
                    <a:cubicBezTo>
                      <a:pt x="1" y="12"/>
                      <a:pt x="39" y="8"/>
                      <a:pt x="62" y="7"/>
                    </a:cubicBezTo>
                    <a:cubicBezTo>
                      <a:pt x="64" y="7"/>
                      <a:pt x="66" y="8"/>
                      <a:pt x="66" y="9"/>
                    </a:cubicBezTo>
                    <a:cubicBezTo>
                      <a:pt x="72" y="16"/>
                      <a:pt x="64" y="43"/>
                      <a:pt x="57" y="59"/>
                    </a:cubicBezTo>
                    <a:cubicBezTo>
                      <a:pt x="63" y="61"/>
                      <a:pt x="63" y="61"/>
                      <a:pt x="63" y="61"/>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4" name="Freeform 867"/>
              <p:cNvSpPr>
                <a:spLocks noChangeArrowheads="1"/>
              </p:cNvSpPr>
              <p:nvPr/>
            </p:nvSpPr>
            <p:spPr bwMode="auto">
              <a:xfrm>
                <a:off x="5269" y="2097"/>
                <a:ext cx="343" cy="296"/>
              </a:xfrm>
              <a:custGeom>
                <a:avLst/>
                <a:gdLst>
                  <a:gd name="T0" fmla="*/ 123 w 145"/>
                  <a:gd name="T1" fmla="*/ 296 h 125"/>
                  <a:gd name="T2" fmla="*/ 161 w 145"/>
                  <a:gd name="T3" fmla="*/ 291 h 125"/>
                  <a:gd name="T4" fmla="*/ 329 w 145"/>
                  <a:gd name="T5" fmla="*/ 294 h 125"/>
                  <a:gd name="T6" fmla="*/ 341 w 145"/>
                  <a:gd name="T7" fmla="*/ 287 h 125"/>
                  <a:gd name="T8" fmla="*/ 331 w 145"/>
                  <a:gd name="T9" fmla="*/ 272 h 125"/>
                  <a:gd name="T10" fmla="*/ 156 w 145"/>
                  <a:gd name="T11" fmla="*/ 270 h 125"/>
                  <a:gd name="T12" fmla="*/ 83 w 145"/>
                  <a:gd name="T13" fmla="*/ 260 h 125"/>
                  <a:gd name="T14" fmla="*/ 71 w 145"/>
                  <a:gd name="T15" fmla="*/ 215 h 125"/>
                  <a:gd name="T16" fmla="*/ 21 w 145"/>
                  <a:gd name="T17" fmla="*/ 5 h 125"/>
                  <a:gd name="T18" fmla="*/ 5 w 145"/>
                  <a:gd name="T19" fmla="*/ 5 h 125"/>
                  <a:gd name="T20" fmla="*/ 5 w 145"/>
                  <a:gd name="T21" fmla="*/ 21 h 125"/>
                  <a:gd name="T22" fmla="*/ 47 w 145"/>
                  <a:gd name="T23" fmla="*/ 213 h 125"/>
                  <a:gd name="T24" fmla="*/ 66 w 145"/>
                  <a:gd name="T25" fmla="*/ 277 h 125"/>
                  <a:gd name="T26" fmla="*/ 123 w 145"/>
                  <a:gd name="T27" fmla="*/ 296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5" h="125">
                    <a:moveTo>
                      <a:pt x="52" y="125"/>
                    </a:moveTo>
                    <a:cubicBezTo>
                      <a:pt x="57" y="125"/>
                      <a:pt x="62" y="125"/>
                      <a:pt x="68" y="123"/>
                    </a:cubicBezTo>
                    <a:cubicBezTo>
                      <a:pt x="106" y="116"/>
                      <a:pt x="138" y="124"/>
                      <a:pt x="139" y="124"/>
                    </a:cubicBezTo>
                    <a:cubicBezTo>
                      <a:pt x="141" y="125"/>
                      <a:pt x="144" y="123"/>
                      <a:pt x="144" y="121"/>
                    </a:cubicBezTo>
                    <a:cubicBezTo>
                      <a:pt x="145" y="118"/>
                      <a:pt x="143" y="115"/>
                      <a:pt x="140" y="115"/>
                    </a:cubicBezTo>
                    <a:cubicBezTo>
                      <a:pt x="139" y="114"/>
                      <a:pt x="106" y="106"/>
                      <a:pt x="66" y="114"/>
                    </a:cubicBezTo>
                    <a:cubicBezTo>
                      <a:pt x="51" y="117"/>
                      <a:pt x="40" y="116"/>
                      <a:pt x="35" y="110"/>
                    </a:cubicBezTo>
                    <a:cubicBezTo>
                      <a:pt x="29" y="105"/>
                      <a:pt x="29" y="97"/>
                      <a:pt x="30" y="91"/>
                    </a:cubicBezTo>
                    <a:cubicBezTo>
                      <a:pt x="32" y="78"/>
                      <a:pt x="33" y="25"/>
                      <a:pt x="9" y="2"/>
                    </a:cubicBezTo>
                    <a:cubicBezTo>
                      <a:pt x="7" y="0"/>
                      <a:pt x="4" y="0"/>
                      <a:pt x="2" y="2"/>
                    </a:cubicBezTo>
                    <a:cubicBezTo>
                      <a:pt x="0" y="4"/>
                      <a:pt x="0" y="8"/>
                      <a:pt x="2" y="9"/>
                    </a:cubicBezTo>
                    <a:cubicBezTo>
                      <a:pt x="22" y="27"/>
                      <a:pt x="22" y="74"/>
                      <a:pt x="20" y="90"/>
                    </a:cubicBezTo>
                    <a:cubicBezTo>
                      <a:pt x="19" y="102"/>
                      <a:pt x="21" y="111"/>
                      <a:pt x="28" y="117"/>
                    </a:cubicBezTo>
                    <a:cubicBezTo>
                      <a:pt x="33" y="123"/>
                      <a:pt x="41" y="125"/>
                      <a:pt x="52" y="125"/>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5" name="Freeform 868"/>
              <p:cNvSpPr>
                <a:spLocks noEditPoints="1" noChangeArrowheads="1"/>
              </p:cNvSpPr>
              <p:nvPr/>
            </p:nvSpPr>
            <p:spPr bwMode="auto">
              <a:xfrm>
                <a:off x="5371" y="2095"/>
                <a:ext cx="92" cy="135"/>
              </a:xfrm>
              <a:custGeom>
                <a:avLst/>
                <a:gdLst>
                  <a:gd name="T0" fmla="*/ 90 w 39"/>
                  <a:gd name="T1" fmla="*/ 123 h 57"/>
                  <a:gd name="T2" fmla="*/ 85 w 39"/>
                  <a:gd name="T3" fmla="*/ 126 h 57"/>
                  <a:gd name="T4" fmla="*/ 85 w 39"/>
                  <a:gd name="T5" fmla="*/ 135 h 57"/>
                  <a:gd name="T6" fmla="*/ 92 w 39"/>
                  <a:gd name="T7" fmla="*/ 135 h 57"/>
                  <a:gd name="T8" fmla="*/ 90 w 39"/>
                  <a:gd name="T9" fmla="*/ 123 h 57"/>
                  <a:gd name="T10" fmla="*/ 31 w 39"/>
                  <a:gd name="T11" fmla="*/ 0 h 57"/>
                  <a:gd name="T12" fmla="*/ 5 w 39"/>
                  <a:gd name="T13" fmla="*/ 78 h 57"/>
                  <a:gd name="T14" fmla="*/ 68 w 39"/>
                  <a:gd name="T15" fmla="*/ 126 h 57"/>
                  <a:gd name="T16" fmla="*/ 71 w 39"/>
                  <a:gd name="T17" fmla="*/ 126 h 57"/>
                  <a:gd name="T18" fmla="*/ 12 w 39"/>
                  <a:gd name="T19" fmla="*/ 78 h 57"/>
                  <a:gd name="T20" fmla="*/ 35 w 39"/>
                  <a:gd name="T21" fmla="*/ 0 h 57"/>
                  <a:gd name="T22" fmla="*/ 31 w 39"/>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57">
                    <a:moveTo>
                      <a:pt x="38" y="52"/>
                    </a:moveTo>
                    <a:cubicBezTo>
                      <a:pt x="37" y="53"/>
                      <a:pt x="37" y="53"/>
                      <a:pt x="36" y="53"/>
                    </a:cubicBezTo>
                    <a:cubicBezTo>
                      <a:pt x="36" y="57"/>
                      <a:pt x="36" y="57"/>
                      <a:pt x="36" y="57"/>
                    </a:cubicBezTo>
                    <a:cubicBezTo>
                      <a:pt x="37" y="57"/>
                      <a:pt x="38" y="57"/>
                      <a:pt x="39" y="57"/>
                    </a:cubicBezTo>
                    <a:cubicBezTo>
                      <a:pt x="38" y="52"/>
                      <a:pt x="38" y="52"/>
                      <a:pt x="38" y="52"/>
                    </a:cubicBezTo>
                    <a:moveTo>
                      <a:pt x="13" y="0"/>
                    </a:moveTo>
                    <a:cubicBezTo>
                      <a:pt x="8" y="11"/>
                      <a:pt x="3" y="22"/>
                      <a:pt x="2" y="33"/>
                    </a:cubicBezTo>
                    <a:cubicBezTo>
                      <a:pt x="0" y="47"/>
                      <a:pt x="15" y="53"/>
                      <a:pt x="29" y="53"/>
                    </a:cubicBezTo>
                    <a:cubicBezTo>
                      <a:pt x="29" y="53"/>
                      <a:pt x="29" y="53"/>
                      <a:pt x="30" y="53"/>
                    </a:cubicBezTo>
                    <a:cubicBezTo>
                      <a:pt x="16" y="53"/>
                      <a:pt x="2" y="46"/>
                      <a:pt x="5" y="33"/>
                    </a:cubicBezTo>
                    <a:cubicBezTo>
                      <a:pt x="5" y="22"/>
                      <a:pt x="10" y="11"/>
                      <a:pt x="15" y="0"/>
                    </a:cubicBezTo>
                    <a:cubicBezTo>
                      <a:pt x="13" y="0"/>
                      <a:pt x="13" y="0"/>
                      <a:pt x="13" y="0"/>
                    </a:cubicBezTo>
                  </a:path>
                </a:pathLst>
              </a:custGeom>
              <a:solidFill>
                <a:srgbClr val="E3C6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6" name="Freeform 869"/>
              <p:cNvSpPr>
                <a:spLocks noChangeArrowheads="1"/>
              </p:cNvSpPr>
              <p:nvPr/>
            </p:nvSpPr>
            <p:spPr bwMode="auto">
              <a:xfrm>
                <a:off x="5423" y="2230"/>
                <a:ext cx="40" cy="2"/>
              </a:xfrm>
              <a:custGeom>
                <a:avLst/>
                <a:gdLst>
                  <a:gd name="T0" fmla="*/ 40 w 17"/>
                  <a:gd name="T1" fmla="*/ 0 h 1"/>
                  <a:gd name="T2" fmla="*/ 33 w 17"/>
                  <a:gd name="T3" fmla="*/ 0 h 1"/>
                  <a:gd name="T4" fmla="*/ 33 w 17"/>
                  <a:gd name="T5" fmla="*/ 0 h 1"/>
                  <a:gd name="T6" fmla="*/ 0 w 17"/>
                  <a:gd name="T7" fmla="*/ 2 h 1"/>
                  <a:gd name="T8" fmla="*/ 2 w 17"/>
                  <a:gd name="T9" fmla="*/ 2 h 1"/>
                  <a:gd name="T10" fmla="*/ 40 w 17"/>
                  <a:gd name="T11" fmla="*/ 0 h 1"/>
                  <a:gd name="T12" fmla="*/ 40 w 1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
                    <a:moveTo>
                      <a:pt x="17" y="0"/>
                    </a:moveTo>
                    <a:cubicBezTo>
                      <a:pt x="16" y="0"/>
                      <a:pt x="15" y="0"/>
                      <a:pt x="14" y="0"/>
                    </a:cubicBezTo>
                    <a:cubicBezTo>
                      <a:pt x="14" y="0"/>
                      <a:pt x="14" y="0"/>
                      <a:pt x="14" y="0"/>
                    </a:cubicBezTo>
                    <a:cubicBezTo>
                      <a:pt x="11" y="1"/>
                      <a:pt x="6" y="1"/>
                      <a:pt x="0" y="1"/>
                    </a:cubicBezTo>
                    <a:cubicBezTo>
                      <a:pt x="1" y="1"/>
                      <a:pt x="1" y="1"/>
                      <a:pt x="1" y="1"/>
                    </a:cubicBezTo>
                    <a:cubicBezTo>
                      <a:pt x="7" y="1"/>
                      <a:pt x="13" y="1"/>
                      <a:pt x="17" y="0"/>
                    </a:cubicBezTo>
                    <a:cubicBezTo>
                      <a:pt x="17" y="0"/>
                      <a:pt x="17" y="0"/>
                      <a:pt x="17" y="0"/>
                    </a:cubicBezTo>
                  </a:path>
                </a:pathLst>
              </a:custGeom>
              <a:solidFill>
                <a:srgbClr val="BCB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7" name="Freeform 870"/>
              <p:cNvSpPr>
                <a:spLocks noChangeArrowheads="1"/>
              </p:cNvSpPr>
              <p:nvPr/>
            </p:nvSpPr>
            <p:spPr bwMode="auto">
              <a:xfrm>
                <a:off x="5359" y="2069"/>
                <a:ext cx="97" cy="168"/>
              </a:xfrm>
              <a:custGeom>
                <a:avLst/>
                <a:gdLst>
                  <a:gd name="T0" fmla="*/ 97 w 41"/>
                  <a:gd name="T1" fmla="*/ 161 h 71"/>
                  <a:gd name="T2" fmla="*/ 26 w 41"/>
                  <a:gd name="T3" fmla="*/ 156 h 71"/>
                  <a:gd name="T4" fmla="*/ 2 w 41"/>
                  <a:gd name="T5" fmla="*/ 104 h 71"/>
                  <a:gd name="T6" fmla="*/ 33 w 41"/>
                  <a:gd name="T7" fmla="*/ 0 h 71"/>
                  <a:gd name="T8" fmla="*/ 50 w 41"/>
                  <a:gd name="T9" fmla="*/ 9 h 71"/>
                  <a:gd name="T10" fmla="*/ 17 w 41"/>
                  <a:gd name="T11" fmla="*/ 104 h 71"/>
                  <a:gd name="T12" fmla="*/ 97 w 41"/>
                  <a:gd name="T13" fmla="*/ 149 h 71"/>
                  <a:gd name="T14" fmla="*/ 97 w 41"/>
                  <a:gd name="T15" fmla="*/ 161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71">
                    <a:moveTo>
                      <a:pt x="41" y="68"/>
                    </a:moveTo>
                    <a:cubicBezTo>
                      <a:pt x="34" y="69"/>
                      <a:pt x="19" y="71"/>
                      <a:pt x="11" y="66"/>
                    </a:cubicBezTo>
                    <a:cubicBezTo>
                      <a:pt x="3" y="62"/>
                      <a:pt x="0" y="52"/>
                      <a:pt x="1" y="44"/>
                    </a:cubicBezTo>
                    <a:cubicBezTo>
                      <a:pt x="2" y="28"/>
                      <a:pt x="7" y="14"/>
                      <a:pt x="14" y="0"/>
                    </a:cubicBezTo>
                    <a:cubicBezTo>
                      <a:pt x="21" y="4"/>
                      <a:pt x="21" y="4"/>
                      <a:pt x="21" y="4"/>
                    </a:cubicBezTo>
                    <a:cubicBezTo>
                      <a:pt x="15" y="17"/>
                      <a:pt x="9" y="31"/>
                      <a:pt x="7" y="44"/>
                    </a:cubicBezTo>
                    <a:cubicBezTo>
                      <a:pt x="5" y="60"/>
                      <a:pt x="26" y="66"/>
                      <a:pt x="41" y="63"/>
                    </a:cubicBezTo>
                    <a:cubicBezTo>
                      <a:pt x="41" y="68"/>
                      <a:pt x="41" y="68"/>
                      <a:pt x="41" y="68"/>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8" name="Freeform 871"/>
              <p:cNvSpPr>
                <a:spLocks noChangeArrowheads="1"/>
              </p:cNvSpPr>
              <p:nvPr/>
            </p:nvSpPr>
            <p:spPr bwMode="auto">
              <a:xfrm>
                <a:off x="5375" y="2022"/>
                <a:ext cx="64" cy="78"/>
              </a:xfrm>
              <a:custGeom>
                <a:avLst/>
                <a:gdLst>
                  <a:gd name="T0" fmla="*/ 36 w 27"/>
                  <a:gd name="T1" fmla="*/ 0 h 33"/>
                  <a:gd name="T2" fmla="*/ 0 w 27"/>
                  <a:gd name="T3" fmla="*/ 66 h 33"/>
                  <a:gd name="T4" fmla="*/ 7 w 27"/>
                  <a:gd name="T5" fmla="*/ 69 h 33"/>
                  <a:gd name="T6" fmla="*/ 17 w 27"/>
                  <a:gd name="T7" fmla="*/ 47 h 33"/>
                  <a:gd name="T8" fmla="*/ 21 w 27"/>
                  <a:gd name="T9" fmla="*/ 50 h 33"/>
                  <a:gd name="T10" fmla="*/ 21 w 27"/>
                  <a:gd name="T11" fmla="*/ 47 h 33"/>
                  <a:gd name="T12" fmla="*/ 38 w 27"/>
                  <a:gd name="T13" fmla="*/ 57 h 33"/>
                  <a:gd name="T14" fmla="*/ 31 w 27"/>
                  <a:gd name="T15" fmla="*/ 73 h 33"/>
                  <a:gd name="T16" fmla="*/ 47 w 27"/>
                  <a:gd name="T17" fmla="*/ 78 h 33"/>
                  <a:gd name="T18" fmla="*/ 64 w 27"/>
                  <a:gd name="T19" fmla="*/ 17 h 33"/>
                  <a:gd name="T20" fmla="*/ 36 w 2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33">
                    <a:moveTo>
                      <a:pt x="15" y="0"/>
                    </a:moveTo>
                    <a:cubicBezTo>
                      <a:pt x="9" y="8"/>
                      <a:pt x="3" y="19"/>
                      <a:pt x="0" y="28"/>
                    </a:cubicBezTo>
                    <a:cubicBezTo>
                      <a:pt x="3" y="29"/>
                      <a:pt x="3" y="29"/>
                      <a:pt x="3" y="29"/>
                    </a:cubicBezTo>
                    <a:cubicBezTo>
                      <a:pt x="4" y="26"/>
                      <a:pt x="6" y="23"/>
                      <a:pt x="7" y="20"/>
                    </a:cubicBezTo>
                    <a:cubicBezTo>
                      <a:pt x="9" y="21"/>
                      <a:pt x="9" y="21"/>
                      <a:pt x="9" y="21"/>
                    </a:cubicBezTo>
                    <a:cubicBezTo>
                      <a:pt x="9" y="21"/>
                      <a:pt x="9" y="21"/>
                      <a:pt x="9" y="20"/>
                    </a:cubicBezTo>
                    <a:cubicBezTo>
                      <a:pt x="16" y="24"/>
                      <a:pt x="16" y="24"/>
                      <a:pt x="16" y="24"/>
                    </a:cubicBezTo>
                    <a:cubicBezTo>
                      <a:pt x="15" y="27"/>
                      <a:pt x="14" y="29"/>
                      <a:pt x="13" y="31"/>
                    </a:cubicBezTo>
                    <a:cubicBezTo>
                      <a:pt x="20" y="33"/>
                      <a:pt x="20" y="33"/>
                      <a:pt x="20" y="33"/>
                    </a:cubicBezTo>
                    <a:cubicBezTo>
                      <a:pt x="23" y="24"/>
                      <a:pt x="24" y="15"/>
                      <a:pt x="27" y="7"/>
                    </a:cubicBezTo>
                    <a:cubicBezTo>
                      <a:pt x="15" y="0"/>
                      <a:pt x="15" y="0"/>
                      <a:pt x="15" y="0"/>
                    </a:cubicBezTo>
                  </a:path>
                </a:pathLst>
              </a:custGeom>
              <a:solidFill>
                <a:srgbClr val="E3C6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9" name="Freeform 872"/>
              <p:cNvSpPr>
                <a:spLocks noChangeArrowheads="1"/>
              </p:cNvSpPr>
              <p:nvPr/>
            </p:nvSpPr>
            <p:spPr bwMode="auto">
              <a:xfrm>
                <a:off x="5397" y="2069"/>
                <a:ext cx="16" cy="26"/>
              </a:xfrm>
              <a:custGeom>
                <a:avLst/>
                <a:gdLst>
                  <a:gd name="T0" fmla="*/ 0 w 7"/>
                  <a:gd name="T1" fmla="*/ 0 h 11"/>
                  <a:gd name="T2" fmla="*/ 0 w 7"/>
                  <a:gd name="T3" fmla="*/ 2 h 11"/>
                  <a:gd name="T4" fmla="*/ 11 w 7"/>
                  <a:gd name="T5" fmla="*/ 9 h 11"/>
                  <a:gd name="T6" fmla="*/ 5 w 7"/>
                  <a:gd name="T7" fmla="*/ 26 h 11"/>
                  <a:gd name="T8" fmla="*/ 9 w 7"/>
                  <a:gd name="T9" fmla="*/ 26 h 11"/>
                  <a:gd name="T10" fmla="*/ 16 w 7"/>
                  <a:gd name="T11" fmla="*/ 9 h 11"/>
                  <a:gd name="T12" fmla="*/ 0 w 7"/>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1">
                    <a:moveTo>
                      <a:pt x="0" y="0"/>
                    </a:moveTo>
                    <a:cubicBezTo>
                      <a:pt x="0" y="1"/>
                      <a:pt x="0" y="1"/>
                      <a:pt x="0" y="1"/>
                    </a:cubicBezTo>
                    <a:cubicBezTo>
                      <a:pt x="5" y="4"/>
                      <a:pt x="5" y="4"/>
                      <a:pt x="5" y="4"/>
                    </a:cubicBezTo>
                    <a:cubicBezTo>
                      <a:pt x="4" y="6"/>
                      <a:pt x="3" y="9"/>
                      <a:pt x="2" y="11"/>
                    </a:cubicBezTo>
                    <a:cubicBezTo>
                      <a:pt x="4" y="11"/>
                      <a:pt x="4" y="11"/>
                      <a:pt x="4" y="11"/>
                    </a:cubicBezTo>
                    <a:cubicBezTo>
                      <a:pt x="5" y="9"/>
                      <a:pt x="6" y="7"/>
                      <a:pt x="7" y="4"/>
                    </a:cubicBezTo>
                    <a:cubicBezTo>
                      <a:pt x="0" y="0"/>
                      <a:pt x="0" y="0"/>
                      <a:pt x="0" y="0"/>
                    </a:cubicBezTo>
                  </a:path>
                </a:pathLst>
              </a:custGeom>
              <a:solidFill>
                <a:srgbClr val="CEB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0" name="Freeform 873"/>
              <p:cNvSpPr>
                <a:spLocks noChangeArrowheads="1"/>
              </p:cNvSpPr>
              <p:nvPr/>
            </p:nvSpPr>
            <p:spPr bwMode="auto">
              <a:xfrm>
                <a:off x="5382" y="2069"/>
                <a:ext cx="26" cy="26"/>
              </a:xfrm>
              <a:custGeom>
                <a:avLst/>
                <a:gdLst>
                  <a:gd name="T0" fmla="*/ 9 w 11"/>
                  <a:gd name="T1" fmla="*/ 0 h 11"/>
                  <a:gd name="T2" fmla="*/ 0 w 11"/>
                  <a:gd name="T3" fmla="*/ 21 h 11"/>
                  <a:gd name="T4" fmla="*/ 19 w 11"/>
                  <a:gd name="T5" fmla="*/ 26 h 11"/>
                  <a:gd name="T6" fmla="*/ 26 w 11"/>
                  <a:gd name="T7" fmla="*/ 9 h 11"/>
                  <a:gd name="T8" fmla="*/ 14 w 11"/>
                  <a:gd name="T9" fmla="*/ 2 h 11"/>
                  <a:gd name="T10" fmla="*/ 9 w 11"/>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4" y="0"/>
                    </a:moveTo>
                    <a:cubicBezTo>
                      <a:pt x="3" y="3"/>
                      <a:pt x="1" y="6"/>
                      <a:pt x="0" y="9"/>
                    </a:cubicBezTo>
                    <a:cubicBezTo>
                      <a:pt x="8" y="11"/>
                      <a:pt x="8" y="11"/>
                      <a:pt x="8" y="11"/>
                    </a:cubicBezTo>
                    <a:cubicBezTo>
                      <a:pt x="9" y="9"/>
                      <a:pt x="10" y="6"/>
                      <a:pt x="11" y="4"/>
                    </a:cubicBezTo>
                    <a:cubicBezTo>
                      <a:pt x="6" y="1"/>
                      <a:pt x="6" y="1"/>
                      <a:pt x="6" y="1"/>
                    </a:cubicBezTo>
                    <a:cubicBezTo>
                      <a:pt x="4" y="0"/>
                      <a:pt x="4" y="0"/>
                      <a:pt x="4" y="0"/>
                    </a:cubicBezTo>
                  </a:path>
                </a:pathLst>
              </a:custGeom>
              <a:solidFill>
                <a:srgbClr val="E2BB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1" name="Freeform 874"/>
              <p:cNvSpPr>
                <a:spLocks noChangeArrowheads="1"/>
              </p:cNvSpPr>
              <p:nvPr/>
            </p:nvSpPr>
            <p:spPr bwMode="auto">
              <a:xfrm>
                <a:off x="5380" y="2019"/>
                <a:ext cx="61" cy="78"/>
              </a:xfrm>
              <a:custGeom>
                <a:avLst/>
                <a:gdLst>
                  <a:gd name="T0" fmla="*/ 61 w 26"/>
                  <a:gd name="T1" fmla="*/ 19 h 33"/>
                  <a:gd name="T2" fmla="*/ 33 w 26"/>
                  <a:gd name="T3" fmla="*/ 0 h 33"/>
                  <a:gd name="T4" fmla="*/ 0 w 26"/>
                  <a:gd name="T5" fmla="*/ 69 h 33"/>
                  <a:gd name="T6" fmla="*/ 40 w 26"/>
                  <a:gd name="T7" fmla="*/ 78 h 33"/>
                  <a:gd name="T8" fmla="*/ 61 w 26"/>
                  <a:gd name="T9" fmla="*/ 19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3">
                    <a:moveTo>
                      <a:pt x="26" y="8"/>
                    </a:moveTo>
                    <a:cubicBezTo>
                      <a:pt x="14" y="0"/>
                      <a:pt x="14" y="0"/>
                      <a:pt x="14" y="0"/>
                    </a:cubicBezTo>
                    <a:cubicBezTo>
                      <a:pt x="8" y="8"/>
                      <a:pt x="2" y="19"/>
                      <a:pt x="0" y="29"/>
                    </a:cubicBezTo>
                    <a:cubicBezTo>
                      <a:pt x="17" y="33"/>
                      <a:pt x="17" y="33"/>
                      <a:pt x="17" y="33"/>
                    </a:cubicBezTo>
                    <a:cubicBezTo>
                      <a:pt x="21" y="24"/>
                      <a:pt x="24" y="16"/>
                      <a:pt x="26" y="8"/>
                    </a:cubicBez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2" name="Freeform 875"/>
              <p:cNvSpPr>
                <a:spLocks noChangeArrowheads="1"/>
              </p:cNvSpPr>
              <p:nvPr/>
            </p:nvSpPr>
            <p:spPr bwMode="auto">
              <a:xfrm>
                <a:off x="5449" y="2213"/>
                <a:ext cx="68" cy="43"/>
              </a:xfrm>
              <a:custGeom>
                <a:avLst/>
                <a:gdLst>
                  <a:gd name="T0" fmla="*/ 2 w 29"/>
                  <a:gd name="T1" fmla="*/ 7 h 18"/>
                  <a:gd name="T2" fmla="*/ 40 w 29"/>
                  <a:gd name="T3" fmla="*/ 2 h 18"/>
                  <a:gd name="T4" fmla="*/ 49 w 29"/>
                  <a:gd name="T5" fmla="*/ 5 h 18"/>
                  <a:gd name="T6" fmla="*/ 63 w 29"/>
                  <a:gd name="T7" fmla="*/ 14 h 18"/>
                  <a:gd name="T8" fmla="*/ 68 w 29"/>
                  <a:gd name="T9" fmla="*/ 29 h 18"/>
                  <a:gd name="T10" fmla="*/ 68 w 29"/>
                  <a:gd name="T11" fmla="*/ 38 h 18"/>
                  <a:gd name="T12" fmla="*/ 66 w 29"/>
                  <a:gd name="T13" fmla="*/ 41 h 18"/>
                  <a:gd name="T14" fmla="*/ 63 w 29"/>
                  <a:gd name="T15" fmla="*/ 41 h 18"/>
                  <a:gd name="T16" fmla="*/ 61 w 29"/>
                  <a:gd name="T17" fmla="*/ 38 h 18"/>
                  <a:gd name="T18" fmla="*/ 61 w 29"/>
                  <a:gd name="T19" fmla="*/ 33 h 18"/>
                  <a:gd name="T20" fmla="*/ 54 w 29"/>
                  <a:gd name="T21" fmla="*/ 36 h 18"/>
                  <a:gd name="T22" fmla="*/ 54 w 29"/>
                  <a:gd name="T23" fmla="*/ 31 h 18"/>
                  <a:gd name="T24" fmla="*/ 56 w 29"/>
                  <a:gd name="T25" fmla="*/ 29 h 18"/>
                  <a:gd name="T26" fmla="*/ 49 w 29"/>
                  <a:gd name="T27" fmla="*/ 22 h 18"/>
                  <a:gd name="T28" fmla="*/ 26 w 29"/>
                  <a:gd name="T29" fmla="*/ 22 h 18"/>
                  <a:gd name="T30" fmla="*/ 9 w 29"/>
                  <a:gd name="T31" fmla="*/ 17 h 18"/>
                  <a:gd name="T32" fmla="*/ 0 w 29"/>
                  <a:gd name="T33" fmla="*/ 17 h 18"/>
                  <a:gd name="T34" fmla="*/ 2 w 29"/>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18">
                    <a:moveTo>
                      <a:pt x="1" y="3"/>
                    </a:moveTo>
                    <a:cubicBezTo>
                      <a:pt x="4" y="2"/>
                      <a:pt x="15" y="0"/>
                      <a:pt x="17" y="1"/>
                    </a:cubicBezTo>
                    <a:cubicBezTo>
                      <a:pt x="18" y="1"/>
                      <a:pt x="19" y="1"/>
                      <a:pt x="21" y="2"/>
                    </a:cubicBezTo>
                    <a:cubicBezTo>
                      <a:pt x="22" y="2"/>
                      <a:pt x="25" y="4"/>
                      <a:pt x="27" y="6"/>
                    </a:cubicBezTo>
                    <a:cubicBezTo>
                      <a:pt x="29" y="8"/>
                      <a:pt x="29" y="11"/>
                      <a:pt x="29" y="12"/>
                    </a:cubicBezTo>
                    <a:cubicBezTo>
                      <a:pt x="29" y="13"/>
                      <a:pt x="29" y="15"/>
                      <a:pt x="29" y="16"/>
                    </a:cubicBezTo>
                    <a:cubicBezTo>
                      <a:pt x="29" y="17"/>
                      <a:pt x="28" y="17"/>
                      <a:pt x="28" y="17"/>
                    </a:cubicBezTo>
                    <a:cubicBezTo>
                      <a:pt x="28" y="18"/>
                      <a:pt x="27" y="17"/>
                      <a:pt x="27" y="17"/>
                    </a:cubicBezTo>
                    <a:cubicBezTo>
                      <a:pt x="26" y="18"/>
                      <a:pt x="26" y="17"/>
                      <a:pt x="26" y="16"/>
                    </a:cubicBezTo>
                    <a:cubicBezTo>
                      <a:pt x="25" y="15"/>
                      <a:pt x="26" y="14"/>
                      <a:pt x="26" y="14"/>
                    </a:cubicBezTo>
                    <a:cubicBezTo>
                      <a:pt x="25" y="15"/>
                      <a:pt x="24" y="16"/>
                      <a:pt x="23" y="15"/>
                    </a:cubicBezTo>
                    <a:cubicBezTo>
                      <a:pt x="23" y="15"/>
                      <a:pt x="23" y="13"/>
                      <a:pt x="23" y="13"/>
                    </a:cubicBezTo>
                    <a:cubicBezTo>
                      <a:pt x="24" y="13"/>
                      <a:pt x="24" y="12"/>
                      <a:pt x="24" y="12"/>
                    </a:cubicBezTo>
                    <a:cubicBezTo>
                      <a:pt x="24" y="11"/>
                      <a:pt x="23" y="9"/>
                      <a:pt x="21" y="9"/>
                    </a:cubicBezTo>
                    <a:cubicBezTo>
                      <a:pt x="19" y="8"/>
                      <a:pt x="14" y="8"/>
                      <a:pt x="11" y="9"/>
                    </a:cubicBezTo>
                    <a:cubicBezTo>
                      <a:pt x="9" y="9"/>
                      <a:pt x="6" y="8"/>
                      <a:pt x="4" y="7"/>
                    </a:cubicBezTo>
                    <a:cubicBezTo>
                      <a:pt x="3" y="7"/>
                      <a:pt x="2" y="7"/>
                      <a:pt x="0" y="7"/>
                    </a:cubicBezTo>
                    <a:cubicBezTo>
                      <a:pt x="1" y="3"/>
                      <a:pt x="1" y="3"/>
                      <a:pt x="1" y="3"/>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3" name="Freeform 876"/>
              <p:cNvSpPr>
                <a:spLocks noChangeArrowheads="1"/>
              </p:cNvSpPr>
              <p:nvPr/>
            </p:nvSpPr>
            <p:spPr bwMode="auto">
              <a:xfrm>
                <a:off x="5664" y="2646"/>
                <a:ext cx="121" cy="7"/>
              </a:xfrm>
              <a:custGeom>
                <a:avLst/>
                <a:gdLst>
                  <a:gd name="T0" fmla="*/ 121 w 51"/>
                  <a:gd name="T1" fmla="*/ 5 h 3"/>
                  <a:gd name="T2" fmla="*/ 116 w 51"/>
                  <a:gd name="T3" fmla="*/ 7 h 3"/>
                  <a:gd name="T4" fmla="*/ 5 w 51"/>
                  <a:gd name="T5" fmla="*/ 5 h 3"/>
                  <a:gd name="T6" fmla="*/ 0 w 51"/>
                  <a:gd name="T7" fmla="*/ 2 h 3"/>
                  <a:gd name="T8" fmla="*/ 5 w 51"/>
                  <a:gd name="T9" fmla="*/ 0 h 3"/>
                  <a:gd name="T10" fmla="*/ 116 w 51"/>
                  <a:gd name="T11" fmla="*/ 2 h 3"/>
                  <a:gd name="T12" fmla="*/ 121 w 51"/>
                  <a:gd name="T13" fmla="*/ 5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3">
                    <a:moveTo>
                      <a:pt x="51" y="2"/>
                    </a:moveTo>
                    <a:cubicBezTo>
                      <a:pt x="51" y="2"/>
                      <a:pt x="50" y="3"/>
                      <a:pt x="49" y="3"/>
                    </a:cubicBezTo>
                    <a:cubicBezTo>
                      <a:pt x="2" y="2"/>
                      <a:pt x="2" y="2"/>
                      <a:pt x="2" y="2"/>
                    </a:cubicBezTo>
                    <a:cubicBezTo>
                      <a:pt x="0" y="2"/>
                      <a:pt x="0" y="2"/>
                      <a:pt x="0" y="1"/>
                    </a:cubicBezTo>
                    <a:cubicBezTo>
                      <a:pt x="0" y="0"/>
                      <a:pt x="0" y="0"/>
                      <a:pt x="2" y="0"/>
                    </a:cubicBezTo>
                    <a:cubicBezTo>
                      <a:pt x="49" y="1"/>
                      <a:pt x="49" y="1"/>
                      <a:pt x="49" y="1"/>
                    </a:cubicBezTo>
                    <a:cubicBezTo>
                      <a:pt x="50" y="1"/>
                      <a:pt x="51" y="1"/>
                      <a:pt x="51"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4" name="Freeform 877"/>
              <p:cNvSpPr>
                <a:spLocks noChangeArrowheads="1"/>
              </p:cNvSpPr>
              <p:nvPr/>
            </p:nvSpPr>
            <p:spPr bwMode="auto">
              <a:xfrm>
                <a:off x="5723" y="2613"/>
                <a:ext cx="45" cy="36"/>
              </a:xfrm>
              <a:custGeom>
                <a:avLst/>
                <a:gdLst>
                  <a:gd name="T0" fmla="*/ 9 w 19"/>
                  <a:gd name="T1" fmla="*/ 0 h 15"/>
                  <a:gd name="T2" fmla="*/ 0 w 19"/>
                  <a:gd name="T3" fmla="*/ 36 h 15"/>
                  <a:gd name="T4" fmla="*/ 38 w 19"/>
                  <a:gd name="T5" fmla="*/ 36 h 15"/>
                  <a:gd name="T6" fmla="*/ 43 w 19"/>
                  <a:gd name="T7" fmla="*/ 19 h 15"/>
                  <a:gd name="T8" fmla="*/ 9 w 19"/>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5">
                    <a:moveTo>
                      <a:pt x="4" y="0"/>
                    </a:moveTo>
                    <a:cubicBezTo>
                      <a:pt x="4" y="0"/>
                      <a:pt x="3" y="12"/>
                      <a:pt x="0" y="15"/>
                    </a:cubicBezTo>
                    <a:cubicBezTo>
                      <a:pt x="16" y="15"/>
                      <a:pt x="16" y="15"/>
                      <a:pt x="16" y="15"/>
                    </a:cubicBezTo>
                    <a:cubicBezTo>
                      <a:pt x="16" y="15"/>
                      <a:pt x="19" y="11"/>
                      <a:pt x="18" y="8"/>
                    </a:cubicBezTo>
                    <a:cubicBezTo>
                      <a:pt x="18" y="8"/>
                      <a:pt x="13" y="4"/>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5" name="Freeform 878"/>
              <p:cNvSpPr>
                <a:spLocks noChangeArrowheads="1"/>
              </p:cNvSpPr>
              <p:nvPr/>
            </p:nvSpPr>
            <p:spPr bwMode="auto">
              <a:xfrm>
                <a:off x="5557" y="2022"/>
                <a:ext cx="29" cy="37"/>
              </a:xfrm>
              <a:custGeom>
                <a:avLst/>
                <a:gdLst>
                  <a:gd name="T0" fmla="*/ 17 w 12"/>
                  <a:gd name="T1" fmla="*/ 5 h 16"/>
                  <a:gd name="T2" fmla="*/ 5 w 12"/>
                  <a:gd name="T3" fmla="*/ 5 h 16"/>
                  <a:gd name="T4" fmla="*/ 2 w 12"/>
                  <a:gd name="T5" fmla="*/ 12 h 16"/>
                  <a:gd name="T6" fmla="*/ 2 w 12"/>
                  <a:gd name="T7" fmla="*/ 21 h 16"/>
                  <a:gd name="T8" fmla="*/ 5 w 12"/>
                  <a:gd name="T9" fmla="*/ 21 h 16"/>
                  <a:gd name="T10" fmla="*/ 5 w 12"/>
                  <a:gd name="T11" fmla="*/ 25 h 16"/>
                  <a:gd name="T12" fmla="*/ 12 w 12"/>
                  <a:gd name="T13" fmla="*/ 32 h 16"/>
                  <a:gd name="T14" fmla="*/ 12 w 12"/>
                  <a:gd name="T15" fmla="*/ 32 h 16"/>
                  <a:gd name="T16" fmla="*/ 15 w 12"/>
                  <a:gd name="T17" fmla="*/ 37 h 16"/>
                  <a:gd name="T18" fmla="*/ 17 w 12"/>
                  <a:gd name="T19" fmla="*/ 37 h 16"/>
                  <a:gd name="T20" fmla="*/ 29 w 12"/>
                  <a:gd name="T21" fmla="*/ 19 h 16"/>
                  <a:gd name="T22" fmla="*/ 27 w 12"/>
                  <a:gd name="T23" fmla="*/ 9 h 16"/>
                  <a:gd name="T24" fmla="*/ 22 w 12"/>
                  <a:gd name="T25" fmla="*/ 5 h 16"/>
                  <a:gd name="T26" fmla="*/ 19 w 12"/>
                  <a:gd name="T27" fmla="*/ 5 h 16"/>
                  <a:gd name="T28" fmla="*/ 17 w 12"/>
                  <a:gd name="T29" fmla="*/ 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16">
                    <a:moveTo>
                      <a:pt x="7" y="2"/>
                    </a:moveTo>
                    <a:cubicBezTo>
                      <a:pt x="7" y="2"/>
                      <a:pt x="4" y="0"/>
                      <a:pt x="2" y="2"/>
                    </a:cubicBezTo>
                    <a:cubicBezTo>
                      <a:pt x="0" y="4"/>
                      <a:pt x="1" y="4"/>
                      <a:pt x="1" y="5"/>
                    </a:cubicBezTo>
                    <a:cubicBezTo>
                      <a:pt x="0" y="5"/>
                      <a:pt x="0" y="9"/>
                      <a:pt x="1" y="9"/>
                    </a:cubicBezTo>
                    <a:cubicBezTo>
                      <a:pt x="1" y="9"/>
                      <a:pt x="1" y="10"/>
                      <a:pt x="2" y="9"/>
                    </a:cubicBezTo>
                    <a:cubicBezTo>
                      <a:pt x="2" y="9"/>
                      <a:pt x="2" y="10"/>
                      <a:pt x="2" y="11"/>
                    </a:cubicBezTo>
                    <a:cubicBezTo>
                      <a:pt x="3" y="13"/>
                      <a:pt x="4" y="14"/>
                      <a:pt x="5" y="14"/>
                    </a:cubicBezTo>
                    <a:cubicBezTo>
                      <a:pt x="5" y="14"/>
                      <a:pt x="5" y="14"/>
                      <a:pt x="5" y="14"/>
                    </a:cubicBezTo>
                    <a:cubicBezTo>
                      <a:pt x="5" y="14"/>
                      <a:pt x="6" y="16"/>
                      <a:pt x="6" y="16"/>
                    </a:cubicBezTo>
                    <a:cubicBezTo>
                      <a:pt x="7" y="16"/>
                      <a:pt x="7" y="16"/>
                      <a:pt x="7" y="16"/>
                    </a:cubicBezTo>
                    <a:cubicBezTo>
                      <a:pt x="7" y="16"/>
                      <a:pt x="12" y="10"/>
                      <a:pt x="12" y="8"/>
                    </a:cubicBezTo>
                    <a:cubicBezTo>
                      <a:pt x="12" y="7"/>
                      <a:pt x="11" y="4"/>
                      <a:pt x="11" y="4"/>
                    </a:cubicBezTo>
                    <a:cubicBezTo>
                      <a:pt x="9" y="2"/>
                      <a:pt x="9" y="2"/>
                      <a:pt x="9" y="2"/>
                    </a:cubicBezTo>
                    <a:cubicBezTo>
                      <a:pt x="8" y="2"/>
                      <a:pt x="8" y="2"/>
                      <a:pt x="8" y="2"/>
                    </a:cubicBezTo>
                    <a:cubicBezTo>
                      <a:pt x="7" y="2"/>
                      <a:pt x="7" y="2"/>
                      <a:pt x="7"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6" name="Freeform 879"/>
              <p:cNvSpPr>
                <a:spLocks noEditPoints="1" noChangeArrowheads="1"/>
              </p:cNvSpPr>
              <p:nvPr/>
            </p:nvSpPr>
            <p:spPr bwMode="auto">
              <a:xfrm>
                <a:off x="5557" y="2024"/>
                <a:ext cx="26" cy="35"/>
              </a:xfrm>
              <a:custGeom>
                <a:avLst/>
                <a:gdLst>
                  <a:gd name="T0" fmla="*/ 2 w 11"/>
                  <a:gd name="T1" fmla="*/ 7 h 15"/>
                  <a:gd name="T2" fmla="*/ 2 w 11"/>
                  <a:gd name="T3" fmla="*/ 9 h 15"/>
                  <a:gd name="T4" fmla="*/ 2 w 11"/>
                  <a:gd name="T5" fmla="*/ 9 h 15"/>
                  <a:gd name="T6" fmla="*/ 2 w 11"/>
                  <a:gd name="T7" fmla="*/ 9 h 15"/>
                  <a:gd name="T8" fmla="*/ 0 w 11"/>
                  <a:gd name="T9" fmla="*/ 16 h 15"/>
                  <a:gd name="T10" fmla="*/ 2 w 11"/>
                  <a:gd name="T11" fmla="*/ 19 h 15"/>
                  <a:gd name="T12" fmla="*/ 2 w 11"/>
                  <a:gd name="T13" fmla="*/ 21 h 15"/>
                  <a:gd name="T14" fmla="*/ 5 w 11"/>
                  <a:gd name="T15" fmla="*/ 19 h 15"/>
                  <a:gd name="T16" fmla="*/ 5 w 11"/>
                  <a:gd name="T17" fmla="*/ 19 h 15"/>
                  <a:gd name="T18" fmla="*/ 5 w 11"/>
                  <a:gd name="T19" fmla="*/ 19 h 15"/>
                  <a:gd name="T20" fmla="*/ 5 w 11"/>
                  <a:gd name="T21" fmla="*/ 21 h 15"/>
                  <a:gd name="T22" fmla="*/ 5 w 11"/>
                  <a:gd name="T23" fmla="*/ 23 h 15"/>
                  <a:gd name="T24" fmla="*/ 9 w 11"/>
                  <a:gd name="T25" fmla="*/ 30 h 15"/>
                  <a:gd name="T26" fmla="*/ 12 w 11"/>
                  <a:gd name="T27" fmla="*/ 30 h 15"/>
                  <a:gd name="T28" fmla="*/ 12 w 11"/>
                  <a:gd name="T29" fmla="*/ 30 h 15"/>
                  <a:gd name="T30" fmla="*/ 14 w 11"/>
                  <a:gd name="T31" fmla="*/ 35 h 15"/>
                  <a:gd name="T32" fmla="*/ 17 w 11"/>
                  <a:gd name="T33" fmla="*/ 35 h 15"/>
                  <a:gd name="T34" fmla="*/ 17 w 11"/>
                  <a:gd name="T35" fmla="*/ 35 h 15"/>
                  <a:gd name="T36" fmla="*/ 14 w 11"/>
                  <a:gd name="T37" fmla="*/ 26 h 15"/>
                  <a:gd name="T38" fmla="*/ 7 w 11"/>
                  <a:gd name="T39" fmla="*/ 16 h 15"/>
                  <a:gd name="T40" fmla="*/ 2 w 11"/>
                  <a:gd name="T41" fmla="*/ 7 h 15"/>
                  <a:gd name="T42" fmla="*/ 2 w 11"/>
                  <a:gd name="T43" fmla="*/ 7 h 15"/>
                  <a:gd name="T44" fmla="*/ 12 w 11"/>
                  <a:gd name="T45" fmla="*/ 0 h 15"/>
                  <a:gd name="T46" fmla="*/ 9 w 11"/>
                  <a:gd name="T47" fmla="*/ 0 h 15"/>
                  <a:gd name="T48" fmla="*/ 5 w 11"/>
                  <a:gd name="T49" fmla="*/ 2 h 15"/>
                  <a:gd name="T50" fmla="*/ 7 w 11"/>
                  <a:gd name="T51" fmla="*/ 2 h 15"/>
                  <a:gd name="T52" fmla="*/ 7 w 11"/>
                  <a:gd name="T53" fmla="*/ 2 h 15"/>
                  <a:gd name="T54" fmla="*/ 14 w 11"/>
                  <a:gd name="T55" fmla="*/ 7 h 15"/>
                  <a:gd name="T56" fmla="*/ 19 w 11"/>
                  <a:gd name="T57" fmla="*/ 14 h 15"/>
                  <a:gd name="T58" fmla="*/ 26 w 11"/>
                  <a:gd name="T59" fmla="*/ 19 h 15"/>
                  <a:gd name="T60" fmla="*/ 26 w 11"/>
                  <a:gd name="T61" fmla="*/ 19 h 15"/>
                  <a:gd name="T62" fmla="*/ 24 w 11"/>
                  <a:gd name="T63" fmla="*/ 14 h 15"/>
                  <a:gd name="T64" fmla="*/ 21 w 11"/>
                  <a:gd name="T65" fmla="*/ 9 h 15"/>
                  <a:gd name="T66" fmla="*/ 21 w 11"/>
                  <a:gd name="T67" fmla="*/ 7 h 15"/>
                  <a:gd name="T68" fmla="*/ 19 w 11"/>
                  <a:gd name="T69" fmla="*/ 5 h 15"/>
                  <a:gd name="T70" fmla="*/ 14 w 11"/>
                  <a:gd name="T71" fmla="*/ 0 h 15"/>
                  <a:gd name="T72" fmla="*/ 12 w 11"/>
                  <a:gd name="T73" fmla="*/ 0 h 15"/>
                  <a:gd name="T74" fmla="*/ 12 w 11"/>
                  <a:gd name="T75" fmla="*/ 0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 h="15">
                    <a:moveTo>
                      <a:pt x="1" y="3"/>
                    </a:moveTo>
                    <a:cubicBezTo>
                      <a:pt x="1" y="3"/>
                      <a:pt x="1" y="3"/>
                      <a:pt x="1" y="4"/>
                    </a:cubicBezTo>
                    <a:cubicBezTo>
                      <a:pt x="1" y="4"/>
                      <a:pt x="1" y="4"/>
                      <a:pt x="1" y="4"/>
                    </a:cubicBezTo>
                    <a:cubicBezTo>
                      <a:pt x="1" y="4"/>
                      <a:pt x="1" y="4"/>
                      <a:pt x="1" y="4"/>
                    </a:cubicBezTo>
                    <a:cubicBezTo>
                      <a:pt x="0" y="4"/>
                      <a:pt x="0" y="6"/>
                      <a:pt x="0" y="7"/>
                    </a:cubicBezTo>
                    <a:cubicBezTo>
                      <a:pt x="0" y="8"/>
                      <a:pt x="0" y="8"/>
                      <a:pt x="1" y="8"/>
                    </a:cubicBezTo>
                    <a:cubicBezTo>
                      <a:pt x="1" y="8"/>
                      <a:pt x="1" y="9"/>
                      <a:pt x="1" y="9"/>
                    </a:cubicBezTo>
                    <a:cubicBezTo>
                      <a:pt x="1" y="9"/>
                      <a:pt x="2" y="9"/>
                      <a:pt x="2" y="8"/>
                    </a:cubicBezTo>
                    <a:cubicBezTo>
                      <a:pt x="2" y="8"/>
                      <a:pt x="2" y="8"/>
                      <a:pt x="2" y="8"/>
                    </a:cubicBezTo>
                    <a:cubicBezTo>
                      <a:pt x="2" y="8"/>
                      <a:pt x="2" y="8"/>
                      <a:pt x="2" y="8"/>
                    </a:cubicBezTo>
                    <a:cubicBezTo>
                      <a:pt x="2" y="8"/>
                      <a:pt x="2" y="8"/>
                      <a:pt x="2" y="9"/>
                    </a:cubicBezTo>
                    <a:cubicBezTo>
                      <a:pt x="2" y="9"/>
                      <a:pt x="2" y="9"/>
                      <a:pt x="2" y="10"/>
                    </a:cubicBezTo>
                    <a:cubicBezTo>
                      <a:pt x="3" y="12"/>
                      <a:pt x="4" y="13"/>
                      <a:pt x="4" y="13"/>
                    </a:cubicBezTo>
                    <a:cubicBezTo>
                      <a:pt x="4" y="13"/>
                      <a:pt x="5" y="13"/>
                      <a:pt x="5" y="13"/>
                    </a:cubicBezTo>
                    <a:cubicBezTo>
                      <a:pt x="5" y="13"/>
                      <a:pt x="5" y="13"/>
                      <a:pt x="5" y="13"/>
                    </a:cubicBezTo>
                    <a:cubicBezTo>
                      <a:pt x="5" y="13"/>
                      <a:pt x="6" y="15"/>
                      <a:pt x="6" y="15"/>
                    </a:cubicBezTo>
                    <a:cubicBezTo>
                      <a:pt x="7" y="15"/>
                      <a:pt x="7" y="15"/>
                      <a:pt x="7" y="15"/>
                    </a:cubicBezTo>
                    <a:cubicBezTo>
                      <a:pt x="7" y="15"/>
                      <a:pt x="7" y="15"/>
                      <a:pt x="7" y="15"/>
                    </a:cubicBezTo>
                    <a:cubicBezTo>
                      <a:pt x="7" y="13"/>
                      <a:pt x="6" y="12"/>
                      <a:pt x="6" y="11"/>
                    </a:cubicBezTo>
                    <a:cubicBezTo>
                      <a:pt x="6" y="10"/>
                      <a:pt x="5" y="8"/>
                      <a:pt x="3" y="7"/>
                    </a:cubicBezTo>
                    <a:cubicBezTo>
                      <a:pt x="2" y="5"/>
                      <a:pt x="2" y="4"/>
                      <a:pt x="1" y="3"/>
                    </a:cubicBezTo>
                    <a:cubicBezTo>
                      <a:pt x="1" y="3"/>
                      <a:pt x="1" y="3"/>
                      <a:pt x="1" y="3"/>
                    </a:cubicBezTo>
                    <a:moveTo>
                      <a:pt x="5" y="0"/>
                    </a:moveTo>
                    <a:cubicBezTo>
                      <a:pt x="5" y="0"/>
                      <a:pt x="4" y="0"/>
                      <a:pt x="4" y="0"/>
                    </a:cubicBezTo>
                    <a:cubicBezTo>
                      <a:pt x="4" y="0"/>
                      <a:pt x="3" y="1"/>
                      <a:pt x="2" y="1"/>
                    </a:cubicBezTo>
                    <a:cubicBezTo>
                      <a:pt x="3" y="1"/>
                      <a:pt x="3" y="1"/>
                      <a:pt x="3" y="1"/>
                    </a:cubicBezTo>
                    <a:cubicBezTo>
                      <a:pt x="3" y="1"/>
                      <a:pt x="3" y="1"/>
                      <a:pt x="3" y="1"/>
                    </a:cubicBezTo>
                    <a:cubicBezTo>
                      <a:pt x="4" y="1"/>
                      <a:pt x="6" y="3"/>
                      <a:pt x="6" y="3"/>
                    </a:cubicBezTo>
                    <a:cubicBezTo>
                      <a:pt x="7" y="4"/>
                      <a:pt x="7" y="4"/>
                      <a:pt x="8" y="6"/>
                    </a:cubicBezTo>
                    <a:cubicBezTo>
                      <a:pt x="9" y="7"/>
                      <a:pt x="10" y="8"/>
                      <a:pt x="11" y="8"/>
                    </a:cubicBezTo>
                    <a:cubicBezTo>
                      <a:pt x="11" y="8"/>
                      <a:pt x="11" y="8"/>
                      <a:pt x="11" y="8"/>
                    </a:cubicBezTo>
                    <a:cubicBezTo>
                      <a:pt x="11" y="8"/>
                      <a:pt x="11" y="7"/>
                      <a:pt x="10" y="6"/>
                    </a:cubicBezTo>
                    <a:cubicBezTo>
                      <a:pt x="10" y="6"/>
                      <a:pt x="9" y="5"/>
                      <a:pt x="9" y="4"/>
                    </a:cubicBezTo>
                    <a:cubicBezTo>
                      <a:pt x="9" y="4"/>
                      <a:pt x="9" y="3"/>
                      <a:pt x="9" y="3"/>
                    </a:cubicBezTo>
                    <a:cubicBezTo>
                      <a:pt x="9" y="2"/>
                      <a:pt x="8" y="2"/>
                      <a:pt x="8" y="2"/>
                    </a:cubicBezTo>
                    <a:cubicBezTo>
                      <a:pt x="7" y="2"/>
                      <a:pt x="7" y="1"/>
                      <a:pt x="6" y="0"/>
                    </a:cubicBezTo>
                    <a:cubicBezTo>
                      <a:pt x="6" y="0"/>
                      <a:pt x="6" y="0"/>
                      <a:pt x="5" y="0"/>
                    </a:cubicBezTo>
                    <a:cubicBezTo>
                      <a:pt x="5" y="0"/>
                      <a:pt x="5" y="0"/>
                      <a:pt x="5" y="0"/>
                    </a:cubicBezTo>
                  </a:path>
                </a:pathLst>
              </a:custGeom>
              <a:solidFill>
                <a:srgbClr val="E9B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7" name="Freeform 880"/>
              <p:cNvSpPr>
                <a:spLocks noChangeArrowheads="1"/>
              </p:cNvSpPr>
              <p:nvPr/>
            </p:nvSpPr>
            <p:spPr bwMode="auto">
              <a:xfrm>
                <a:off x="5543" y="2031"/>
                <a:ext cx="22" cy="17"/>
              </a:xfrm>
              <a:custGeom>
                <a:avLst/>
                <a:gdLst>
                  <a:gd name="T0" fmla="*/ 17 w 9"/>
                  <a:gd name="T1" fmla="*/ 0 h 7"/>
                  <a:gd name="T2" fmla="*/ 22 w 9"/>
                  <a:gd name="T3" fmla="*/ 5 h 7"/>
                  <a:gd name="T4" fmla="*/ 20 w 9"/>
                  <a:gd name="T5" fmla="*/ 10 h 7"/>
                  <a:gd name="T6" fmla="*/ 5 w 9"/>
                  <a:gd name="T7" fmla="*/ 17 h 7"/>
                  <a:gd name="T8" fmla="*/ 0 w 9"/>
                  <a:gd name="T9" fmla="*/ 12 h 7"/>
                  <a:gd name="T10" fmla="*/ 0 w 9"/>
                  <a:gd name="T11" fmla="*/ 7 h 7"/>
                  <a:gd name="T12" fmla="*/ 17 w 9"/>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7" y="0"/>
                    </a:moveTo>
                    <a:cubicBezTo>
                      <a:pt x="7" y="0"/>
                      <a:pt x="8" y="1"/>
                      <a:pt x="9" y="2"/>
                    </a:cubicBezTo>
                    <a:cubicBezTo>
                      <a:pt x="9" y="3"/>
                      <a:pt x="9" y="4"/>
                      <a:pt x="8" y="4"/>
                    </a:cubicBezTo>
                    <a:cubicBezTo>
                      <a:pt x="2" y="7"/>
                      <a:pt x="2" y="7"/>
                      <a:pt x="2" y="7"/>
                    </a:cubicBezTo>
                    <a:cubicBezTo>
                      <a:pt x="2" y="7"/>
                      <a:pt x="1" y="6"/>
                      <a:pt x="0" y="5"/>
                    </a:cubicBezTo>
                    <a:cubicBezTo>
                      <a:pt x="0" y="4"/>
                      <a:pt x="0" y="3"/>
                      <a:pt x="0" y="3"/>
                    </a:cubicBezTo>
                    <a:lnTo>
                      <a:pt x="7"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8" name="Freeform 881"/>
              <p:cNvSpPr>
                <a:spLocks noChangeArrowheads="1"/>
              </p:cNvSpPr>
              <p:nvPr/>
            </p:nvSpPr>
            <p:spPr bwMode="auto">
              <a:xfrm>
                <a:off x="5536" y="2026"/>
                <a:ext cx="21" cy="33"/>
              </a:xfrm>
              <a:custGeom>
                <a:avLst/>
                <a:gdLst>
                  <a:gd name="T0" fmla="*/ 19 w 9"/>
                  <a:gd name="T1" fmla="*/ 26 h 14"/>
                  <a:gd name="T2" fmla="*/ 19 w 9"/>
                  <a:gd name="T3" fmla="*/ 31 h 14"/>
                  <a:gd name="T4" fmla="*/ 12 w 9"/>
                  <a:gd name="T5" fmla="*/ 28 h 14"/>
                  <a:gd name="T6" fmla="*/ 2 w 9"/>
                  <a:gd name="T7" fmla="*/ 7 h 14"/>
                  <a:gd name="T8" fmla="*/ 5 w 9"/>
                  <a:gd name="T9" fmla="*/ 0 h 14"/>
                  <a:gd name="T10" fmla="*/ 9 w 9"/>
                  <a:gd name="T11" fmla="*/ 2 h 14"/>
                  <a:gd name="T12" fmla="*/ 19 w 9"/>
                  <a:gd name="T13" fmla="*/ 2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4">
                    <a:moveTo>
                      <a:pt x="8" y="11"/>
                    </a:moveTo>
                    <a:cubicBezTo>
                      <a:pt x="9" y="12"/>
                      <a:pt x="8" y="13"/>
                      <a:pt x="8" y="13"/>
                    </a:cubicBezTo>
                    <a:cubicBezTo>
                      <a:pt x="7" y="14"/>
                      <a:pt x="6" y="13"/>
                      <a:pt x="5" y="12"/>
                    </a:cubicBezTo>
                    <a:cubicBezTo>
                      <a:pt x="1" y="3"/>
                      <a:pt x="1" y="3"/>
                      <a:pt x="1" y="3"/>
                    </a:cubicBezTo>
                    <a:cubicBezTo>
                      <a:pt x="0" y="2"/>
                      <a:pt x="1" y="1"/>
                      <a:pt x="2" y="0"/>
                    </a:cubicBezTo>
                    <a:cubicBezTo>
                      <a:pt x="2" y="0"/>
                      <a:pt x="3" y="0"/>
                      <a:pt x="4" y="1"/>
                    </a:cubicBezTo>
                    <a:lnTo>
                      <a:pt x="8" y="1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9" name="Freeform 882"/>
              <p:cNvSpPr>
                <a:spLocks noChangeArrowheads="1"/>
              </p:cNvSpPr>
              <p:nvPr/>
            </p:nvSpPr>
            <p:spPr bwMode="auto">
              <a:xfrm>
                <a:off x="5557" y="2026"/>
                <a:ext cx="10" cy="17"/>
              </a:xfrm>
              <a:custGeom>
                <a:avLst/>
                <a:gdLst>
                  <a:gd name="T0" fmla="*/ 10 w 4"/>
                  <a:gd name="T1" fmla="*/ 15 h 7"/>
                  <a:gd name="T2" fmla="*/ 10 w 4"/>
                  <a:gd name="T3" fmla="*/ 17 h 7"/>
                  <a:gd name="T4" fmla="*/ 5 w 4"/>
                  <a:gd name="T5" fmla="*/ 15 h 7"/>
                  <a:gd name="T6" fmla="*/ 0 w 4"/>
                  <a:gd name="T7" fmla="*/ 2 h 7"/>
                  <a:gd name="T8" fmla="*/ 3 w 4"/>
                  <a:gd name="T9" fmla="*/ 0 h 7"/>
                  <a:gd name="T10" fmla="*/ 5 w 4"/>
                  <a:gd name="T11" fmla="*/ 0 h 7"/>
                  <a:gd name="T12" fmla="*/ 10 w 4"/>
                  <a:gd name="T13" fmla="*/ 15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6"/>
                    </a:moveTo>
                    <a:cubicBezTo>
                      <a:pt x="4" y="6"/>
                      <a:pt x="4" y="7"/>
                      <a:pt x="4" y="7"/>
                    </a:cubicBezTo>
                    <a:cubicBezTo>
                      <a:pt x="3" y="7"/>
                      <a:pt x="3" y="7"/>
                      <a:pt x="2" y="6"/>
                    </a:cubicBezTo>
                    <a:cubicBezTo>
                      <a:pt x="0" y="1"/>
                      <a:pt x="0" y="1"/>
                      <a:pt x="0" y="1"/>
                    </a:cubicBezTo>
                    <a:cubicBezTo>
                      <a:pt x="0" y="1"/>
                      <a:pt x="0" y="0"/>
                      <a:pt x="1" y="0"/>
                    </a:cubicBezTo>
                    <a:cubicBezTo>
                      <a:pt x="1" y="0"/>
                      <a:pt x="2" y="0"/>
                      <a:pt x="2" y="0"/>
                    </a:cubicBezTo>
                    <a:lnTo>
                      <a:pt x="4" y="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0" name="Freeform 883"/>
              <p:cNvSpPr>
                <a:spLocks noChangeArrowheads="1"/>
              </p:cNvSpPr>
              <p:nvPr/>
            </p:nvSpPr>
            <p:spPr bwMode="auto">
              <a:xfrm>
                <a:off x="5550" y="2014"/>
                <a:ext cx="76" cy="71"/>
              </a:xfrm>
              <a:custGeom>
                <a:avLst/>
                <a:gdLst>
                  <a:gd name="T0" fmla="*/ 76 w 32"/>
                  <a:gd name="T1" fmla="*/ 57 h 30"/>
                  <a:gd name="T2" fmla="*/ 64 w 32"/>
                  <a:gd name="T3" fmla="*/ 50 h 30"/>
                  <a:gd name="T4" fmla="*/ 50 w 32"/>
                  <a:gd name="T5" fmla="*/ 28 h 30"/>
                  <a:gd name="T6" fmla="*/ 45 w 32"/>
                  <a:gd name="T7" fmla="*/ 17 h 30"/>
                  <a:gd name="T8" fmla="*/ 38 w 32"/>
                  <a:gd name="T9" fmla="*/ 12 h 30"/>
                  <a:gd name="T10" fmla="*/ 29 w 32"/>
                  <a:gd name="T11" fmla="*/ 2 h 30"/>
                  <a:gd name="T12" fmla="*/ 21 w 32"/>
                  <a:gd name="T13" fmla="*/ 2 h 30"/>
                  <a:gd name="T14" fmla="*/ 7 w 32"/>
                  <a:gd name="T15" fmla="*/ 5 h 30"/>
                  <a:gd name="T16" fmla="*/ 5 w 32"/>
                  <a:gd name="T17" fmla="*/ 12 h 30"/>
                  <a:gd name="T18" fmla="*/ 14 w 32"/>
                  <a:gd name="T19" fmla="*/ 9 h 30"/>
                  <a:gd name="T20" fmla="*/ 21 w 32"/>
                  <a:gd name="T21" fmla="*/ 9 h 30"/>
                  <a:gd name="T22" fmla="*/ 26 w 32"/>
                  <a:gd name="T23" fmla="*/ 14 h 30"/>
                  <a:gd name="T24" fmla="*/ 29 w 32"/>
                  <a:gd name="T25" fmla="*/ 17 h 30"/>
                  <a:gd name="T26" fmla="*/ 29 w 32"/>
                  <a:gd name="T27" fmla="*/ 19 h 30"/>
                  <a:gd name="T28" fmla="*/ 31 w 32"/>
                  <a:gd name="T29" fmla="*/ 24 h 30"/>
                  <a:gd name="T30" fmla="*/ 33 w 32"/>
                  <a:gd name="T31" fmla="*/ 28 h 30"/>
                  <a:gd name="T32" fmla="*/ 26 w 32"/>
                  <a:gd name="T33" fmla="*/ 24 h 30"/>
                  <a:gd name="T34" fmla="*/ 21 w 32"/>
                  <a:gd name="T35" fmla="*/ 17 h 30"/>
                  <a:gd name="T36" fmla="*/ 14 w 32"/>
                  <a:gd name="T37" fmla="*/ 12 h 30"/>
                  <a:gd name="T38" fmla="*/ 10 w 32"/>
                  <a:gd name="T39" fmla="*/ 17 h 30"/>
                  <a:gd name="T40" fmla="*/ 14 w 32"/>
                  <a:gd name="T41" fmla="*/ 26 h 30"/>
                  <a:gd name="T42" fmla="*/ 21 w 32"/>
                  <a:gd name="T43" fmla="*/ 36 h 30"/>
                  <a:gd name="T44" fmla="*/ 31 w 32"/>
                  <a:gd name="T45" fmla="*/ 52 h 30"/>
                  <a:gd name="T46" fmla="*/ 50 w 32"/>
                  <a:gd name="T47" fmla="*/ 62 h 30"/>
                  <a:gd name="T48" fmla="*/ 69 w 32"/>
                  <a:gd name="T49" fmla="*/ 71 h 30"/>
                  <a:gd name="T50" fmla="*/ 76 w 32"/>
                  <a:gd name="T51" fmla="*/ 57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30">
                    <a:moveTo>
                      <a:pt x="32" y="24"/>
                    </a:moveTo>
                    <a:cubicBezTo>
                      <a:pt x="32" y="24"/>
                      <a:pt x="29" y="22"/>
                      <a:pt x="27" y="21"/>
                    </a:cubicBezTo>
                    <a:cubicBezTo>
                      <a:pt x="25" y="19"/>
                      <a:pt x="22" y="15"/>
                      <a:pt x="21" y="12"/>
                    </a:cubicBezTo>
                    <a:cubicBezTo>
                      <a:pt x="20" y="9"/>
                      <a:pt x="19" y="8"/>
                      <a:pt x="19" y="7"/>
                    </a:cubicBezTo>
                    <a:cubicBezTo>
                      <a:pt x="18" y="6"/>
                      <a:pt x="18" y="6"/>
                      <a:pt x="16" y="5"/>
                    </a:cubicBezTo>
                    <a:cubicBezTo>
                      <a:pt x="14" y="3"/>
                      <a:pt x="12" y="2"/>
                      <a:pt x="12" y="1"/>
                    </a:cubicBezTo>
                    <a:cubicBezTo>
                      <a:pt x="11" y="1"/>
                      <a:pt x="11" y="0"/>
                      <a:pt x="9" y="1"/>
                    </a:cubicBezTo>
                    <a:cubicBezTo>
                      <a:pt x="7" y="1"/>
                      <a:pt x="4" y="1"/>
                      <a:pt x="3" y="2"/>
                    </a:cubicBezTo>
                    <a:cubicBezTo>
                      <a:pt x="2" y="3"/>
                      <a:pt x="0" y="4"/>
                      <a:pt x="2" y="5"/>
                    </a:cubicBezTo>
                    <a:cubicBezTo>
                      <a:pt x="3" y="6"/>
                      <a:pt x="5" y="5"/>
                      <a:pt x="6" y="4"/>
                    </a:cubicBezTo>
                    <a:cubicBezTo>
                      <a:pt x="7" y="4"/>
                      <a:pt x="9" y="4"/>
                      <a:pt x="9" y="4"/>
                    </a:cubicBezTo>
                    <a:cubicBezTo>
                      <a:pt x="9" y="4"/>
                      <a:pt x="10" y="6"/>
                      <a:pt x="11" y="6"/>
                    </a:cubicBezTo>
                    <a:cubicBezTo>
                      <a:pt x="11" y="6"/>
                      <a:pt x="12" y="6"/>
                      <a:pt x="12" y="7"/>
                    </a:cubicBezTo>
                    <a:cubicBezTo>
                      <a:pt x="12" y="7"/>
                      <a:pt x="12" y="8"/>
                      <a:pt x="12" y="8"/>
                    </a:cubicBezTo>
                    <a:cubicBezTo>
                      <a:pt x="12" y="9"/>
                      <a:pt x="13" y="10"/>
                      <a:pt x="13" y="10"/>
                    </a:cubicBezTo>
                    <a:cubicBezTo>
                      <a:pt x="14" y="11"/>
                      <a:pt x="15" y="13"/>
                      <a:pt x="14" y="12"/>
                    </a:cubicBezTo>
                    <a:cubicBezTo>
                      <a:pt x="13" y="12"/>
                      <a:pt x="12" y="11"/>
                      <a:pt x="11" y="10"/>
                    </a:cubicBezTo>
                    <a:cubicBezTo>
                      <a:pt x="10" y="8"/>
                      <a:pt x="10" y="8"/>
                      <a:pt x="9" y="7"/>
                    </a:cubicBezTo>
                    <a:cubicBezTo>
                      <a:pt x="9" y="7"/>
                      <a:pt x="7" y="5"/>
                      <a:pt x="6" y="5"/>
                    </a:cubicBezTo>
                    <a:cubicBezTo>
                      <a:pt x="6" y="5"/>
                      <a:pt x="4" y="6"/>
                      <a:pt x="4" y="7"/>
                    </a:cubicBezTo>
                    <a:cubicBezTo>
                      <a:pt x="5" y="8"/>
                      <a:pt x="5" y="9"/>
                      <a:pt x="6" y="11"/>
                    </a:cubicBezTo>
                    <a:cubicBezTo>
                      <a:pt x="8" y="12"/>
                      <a:pt x="9" y="14"/>
                      <a:pt x="9" y="15"/>
                    </a:cubicBezTo>
                    <a:cubicBezTo>
                      <a:pt x="10" y="16"/>
                      <a:pt x="10" y="20"/>
                      <a:pt x="13" y="22"/>
                    </a:cubicBezTo>
                    <a:cubicBezTo>
                      <a:pt x="15" y="23"/>
                      <a:pt x="17" y="25"/>
                      <a:pt x="21" y="26"/>
                    </a:cubicBezTo>
                    <a:cubicBezTo>
                      <a:pt x="26" y="28"/>
                      <a:pt x="27" y="28"/>
                      <a:pt x="29" y="30"/>
                    </a:cubicBezTo>
                    <a:cubicBezTo>
                      <a:pt x="32" y="24"/>
                      <a:pt x="32" y="24"/>
                      <a:pt x="32" y="24"/>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1" name="Freeform 884"/>
              <p:cNvSpPr>
                <a:spLocks noChangeArrowheads="1"/>
              </p:cNvSpPr>
              <p:nvPr/>
            </p:nvSpPr>
            <p:spPr bwMode="auto">
              <a:xfrm>
                <a:off x="5602" y="2029"/>
                <a:ext cx="388" cy="146"/>
              </a:xfrm>
              <a:custGeom>
                <a:avLst/>
                <a:gdLst>
                  <a:gd name="T0" fmla="*/ 12 w 164"/>
                  <a:gd name="T1" fmla="*/ 31 h 62"/>
                  <a:gd name="T2" fmla="*/ 357 w 164"/>
                  <a:gd name="T3" fmla="*/ 0 h 62"/>
                  <a:gd name="T4" fmla="*/ 388 w 164"/>
                  <a:gd name="T5" fmla="*/ 26 h 62"/>
                  <a:gd name="T6" fmla="*/ 0 w 164"/>
                  <a:gd name="T7" fmla="*/ 54 h 62"/>
                  <a:gd name="T8" fmla="*/ 12 w 164"/>
                  <a:gd name="T9" fmla="*/ 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62">
                    <a:moveTo>
                      <a:pt x="5" y="13"/>
                    </a:moveTo>
                    <a:cubicBezTo>
                      <a:pt x="57" y="44"/>
                      <a:pt x="111" y="44"/>
                      <a:pt x="151" y="0"/>
                    </a:cubicBezTo>
                    <a:cubicBezTo>
                      <a:pt x="164" y="11"/>
                      <a:pt x="164" y="11"/>
                      <a:pt x="164" y="11"/>
                    </a:cubicBezTo>
                    <a:cubicBezTo>
                      <a:pt x="114" y="62"/>
                      <a:pt x="53" y="56"/>
                      <a:pt x="0" y="23"/>
                    </a:cubicBezTo>
                    <a:cubicBezTo>
                      <a:pt x="5" y="13"/>
                      <a:pt x="5" y="13"/>
                      <a:pt x="5" y="13"/>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2" name="Freeform 885"/>
              <p:cNvSpPr>
                <a:spLocks noChangeArrowheads="1"/>
              </p:cNvSpPr>
              <p:nvPr/>
            </p:nvSpPr>
            <p:spPr bwMode="auto">
              <a:xfrm>
                <a:off x="5614" y="2022"/>
                <a:ext cx="384" cy="127"/>
              </a:xfrm>
              <a:custGeom>
                <a:avLst/>
                <a:gdLst>
                  <a:gd name="T0" fmla="*/ 344 w 162"/>
                  <a:gd name="T1" fmla="*/ 0 h 54"/>
                  <a:gd name="T2" fmla="*/ 341 w 162"/>
                  <a:gd name="T3" fmla="*/ 5 h 54"/>
                  <a:gd name="T4" fmla="*/ 168 w 162"/>
                  <a:gd name="T5" fmla="*/ 85 h 54"/>
                  <a:gd name="T6" fmla="*/ 17 w 162"/>
                  <a:gd name="T7" fmla="*/ 42 h 54"/>
                  <a:gd name="T8" fmla="*/ 0 w 162"/>
                  <a:gd name="T9" fmla="*/ 73 h 54"/>
                  <a:gd name="T10" fmla="*/ 178 w 162"/>
                  <a:gd name="T11" fmla="*/ 127 h 54"/>
                  <a:gd name="T12" fmla="*/ 379 w 162"/>
                  <a:gd name="T13" fmla="*/ 38 h 54"/>
                  <a:gd name="T14" fmla="*/ 384 w 162"/>
                  <a:gd name="T15" fmla="*/ 33 h 54"/>
                  <a:gd name="T16" fmla="*/ 344 w 16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54">
                    <a:moveTo>
                      <a:pt x="145" y="0"/>
                    </a:moveTo>
                    <a:cubicBezTo>
                      <a:pt x="144" y="2"/>
                      <a:pt x="144" y="2"/>
                      <a:pt x="144" y="2"/>
                    </a:cubicBezTo>
                    <a:cubicBezTo>
                      <a:pt x="124" y="24"/>
                      <a:pt x="99" y="36"/>
                      <a:pt x="71" y="36"/>
                    </a:cubicBezTo>
                    <a:cubicBezTo>
                      <a:pt x="50" y="36"/>
                      <a:pt x="29" y="30"/>
                      <a:pt x="7" y="18"/>
                    </a:cubicBezTo>
                    <a:cubicBezTo>
                      <a:pt x="0" y="31"/>
                      <a:pt x="0" y="31"/>
                      <a:pt x="0" y="31"/>
                    </a:cubicBezTo>
                    <a:cubicBezTo>
                      <a:pt x="25" y="46"/>
                      <a:pt x="51" y="54"/>
                      <a:pt x="75" y="54"/>
                    </a:cubicBezTo>
                    <a:cubicBezTo>
                      <a:pt x="107" y="54"/>
                      <a:pt x="136" y="41"/>
                      <a:pt x="160" y="16"/>
                    </a:cubicBezTo>
                    <a:cubicBezTo>
                      <a:pt x="162" y="14"/>
                      <a:pt x="162" y="14"/>
                      <a:pt x="162" y="14"/>
                    </a:cubicBezTo>
                    <a:cubicBezTo>
                      <a:pt x="145" y="0"/>
                      <a:pt x="145" y="0"/>
                      <a:pt x="145" y="0"/>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3" name="Freeform 886"/>
              <p:cNvSpPr>
                <a:spLocks noChangeArrowheads="1"/>
              </p:cNvSpPr>
              <p:nvPr/>
            </p:nvSpPr>
            <p:spPr bwMode="auto">
              <a:xfrm>
                <a:off x="5614" y="2055"/>
                <a:ext cx="310" cy="94"/>
              </a:xfrm>
              <a:custGeom>
                <a:avLst/>
                <a:gdLst>
                  <a:gd name="T0" fmla="*/ 310 w 131"/>
                  <a:gd name="T1" fmla="*/ 0 h 40"/>
                  <a:gd name="T2" fmla="*/ 168 w 131"/>
                  <a:gd name="T3" fmla="*/ 52 h 40"/>
                  <a:gd name="T4" fmla="*/ 17 w 131"/>
                  <a:gd name="T5" fmla="*/ 9 h 40"/>
                  <a:gd name="T6" fmla="*/ 14 w 131"/>
                  <a:gd name="T7" fmla="*/ 14 h 40"/>
                  <a:gd name="T8" fmla="*/ 2 w 131"/>
                  <a:gd name="T9" fmla="*/ 38 h 40"/>
                  <a:gd name="T10" fmla="*/ 0 w 131"/>
                  <a:gd name="T11" fmla="*/ 40 h 40"/>
                  <a:gd name="T12" fmla="*/ 177 w 131"/>
                  <a:gd name="T13" fmla="*/ 94 h 40"/>
                  <a:gd name="T14" fmla="*/ 303 w 131"/>
                  <a:gd name="T15" fmla="*/ 61 h 40"/>
                  <a:gd name="T16" fmla="*/ 303 w 131"/>
                  <a:gd name="T17" fmla="*/ 52 h 40"/>
                  <a:gd name="T18" fmla="*/ 310 w 131"/>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 h="40">
                    <a:moveTo>
                      <a:pt x="131" y="0"/>
                    </a:moveTo>
                    <a:cubicBezTo>
                      <a:pt x="114" y="14"/>
                      <a:pt x="93" y="22"/>
                      <a:pt x="71" y="22"/>
                    </a:cubicBezTo>
                    <a:cubicBezTo>
                      <a:pt x="50" y="22"/>
                      <a:pt x="29" y="16"/>
                      <a:pt x="7" y="4"/>
                    </a:cubicBezTo>
                    <a:cubicBezTo>
                      <a:pt x="6" y="6"/>
                      <a:pt x="6" y="6"/>
                      <a:pt x="6" y="6"/>
                    </a:cubicBezTo>
                    <a:cubicBezTo>
                      <a:pt x="1" y="16"/>
                      <a:pt x="1" y="16"/>
                      <a:pt x="1" y="16"/>
                    </a:cubicBezTo>
                    <a:cubicBezTo>
                      <a:pt x="0" y="17"/>
                      <a:pt x="0" y="17"/>
                      <a:pt x="0" y="17"/>
                    </a:cubicBezTo>
                    <a:cubicBezTo>
                      <a:pt x="25" y="32"/>
                      <a:pt x="51" y="40"/>
                      <a:pt x="75" y="40"/>
                    </a:cubicBezTo>
                    <a:cubicBezTo>
                      <a:pt x="94" y="40"/>
                      <a:pt x="112" y="35"/>
                      <a:pt x="128" y="26"/>
                    </a:cubicBezTo>
                    <a:cubicBezTo>
                      <a:pt x="128" y="22"/>
                      <a:pt x="128" y="22"/>
                      <a:pt x="128" y="22"/>
                    </a:cubicBezTo>
                    <a:cubicBezTo>
                      <a:pt x="129" y="14"/>
                      <a:pt x="130" y="7"/>
                      <a:pt x="131" y="0"/>
                    </a:cubicBezTo>
                  </a:path>
                </a:pathLst>
              </a:custGeom>
              <a:solidFill>
                <a:srgbClr val="DEE3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4" name="Freeform 887"/>
              <p:cNvSpPr>
                <a:spLocks noChangeArrowheads="1"/>
              </p:cNvSpPr>
              <p:nvPr/>
            </p:nvSpPr>
            <p:spPr bwMode="auto">
              <a:xfrm>
                <a:off x="5874" y="1863"/>
                <a:ext cx="83" cy="92"/>
              </a:xfrm>
              <a:custGeom>
                <a:avLst/>
                <a:gdLst>
                  <a:gd name="T0" fmla="*/ 5 w 35"/>
                  <a:gd name="T1" fmla="*/ 92 h 39"/>
                  <a:gd name="T2" fmla="*/ 0 w 35"/>
                  <a:gd name="T3" fmla="*/ 90 h 39"/>
                  <a:gd name="T4" fmla="*/ 83 w 35"/>
                  <a:gd name="T5" fmla="*/ 12 h 39"/>
                  <a:gd name="T6" fmla="*/ 81 w 35"/>
                  <a:gd name="T7" fmla="*/ 17 h 39"/>
                  <a:gd name="T8" fmla="*/ 5 w 35"/>
                  <a:gd name="T9" fmla="*/ 92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9">
                    <a:moveTo>
                      <a:pt x="2" y="39"/>
                    </a:moveTo>
                    <a:cubicBezTo>
                      <a:pt x="0" y="38"/>
                      <a:pt x="0" y="38"/>
                      <a:pt x="0" y="38"/>
                    </a:cubicBezTo>
                    <a:cubicBezTo>
                      <a:pt x="1" y="36"/>
                      <a:pt x="22" y="0"/>
                      <a:pt x="35" y="5"/>
                    </a:cubicBezTo>
                    <a:cubicBezTo>
                      <a:pt x="34" y="7"/>
                      <a:pt x="34" y="7"/>
                      <a:pt x="34" y="7"/>
                    </a:cubicBezTo>
                    <a:cubicBezTo>
                      <a:pt x="25" y="3"/>
                      <a:pt x="8" y="29"/>
                      <a:pt x="2" y="39"/>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5" name="Freeform 888"/>
              <p:cNvSpPr>
                <a:spLocks noChangeArrowheads="1"/>
              </p:cNvSpPr>
              <p:nvPr/>
            </p:nvSpPr>
            <p:spPr bwMode="auto">
              <a:xfrm>
                <a:off x="5789" y="2298"/>
                <a:ext cx="67" cy="48"/>
              </a:xfrm>
              <a:custGeom>
                <a:avLst/>
                <a:gdLst>
                  <a:gd name="T0" fmla="*/ 65 w 28"/>
                  <a:gd name="T1" fmla="*/ 0 h 20"/>
                  <a:gd name="T2" fmla="*/ 26 w 28"/>
                  <a:gd name="T3" fmla="*/ 5 h 20"/>
                  <a:gd name="T4" fmla="*/ 17 w 28"/>
                  <a:gd name="T5" fmla="*/ 10 h 20"/>
                  <a:gd name="T6" fmla="*/ 2 w 28"/>
                  <a:gd name="T7" fmla="*/ 22 h 20"/>
                  <a:gd name="T8" fmla="*/ 0 w 28"/>
                  <a:gd name="T9" fmla="*/ 36 h 20"/>
                  <a:gd name="T10" fmla="*/ 5 w 28"/>
                  <a:gd name="T11" fmla="*/ 46 h 20"/>
                  <a:gd name="T12" fmla="*/ 5 w 28"/>
                  <a:gd name="T13" fmla="*/ 48 h 20"/>
                  <a:gd name="T14" fmla="*/ 7 w 28"/>
                  <a:gd name="T15" fmla="*/ 48 h 20"/>
                  <a:gd name="T16" fmla="*/ 12 w 28"/>
                  <a:gd name="T17" fmla="*/ 43 h 20"/>
                  <a:gd name="T18" fmla="*/ 10 w 28"/>
                  <a:gd name="T19" fmla="*/ 38 h 20"/>
                  <a:gd name="T20" fmla="*/ 17 w 28"/>
                  <a:gd name="T21" fmla="*/ 41 h 20"/>
                  <a:gd name="T22" fmla="*/ 14 w 28"/>
                  <a:gd name="T23" fmla="*/ 36 h 20"/>
                  <a:gd name="T24" fmla="*/ 12 w 28"/>
                  <a:gd name="T25" fmla="*/ 34 h 20"/>
                  <a:gd name="T26" fmla="*/ 19 w 28"/>
                  <a:gd name="T27" fmla="*/ 24 h 20"/>
                  <a:gd name="T28" fmla="*/ 41 w 28"/>
                  <a:gd name="T29" fmla="*/ 19 h 20"/>
                  <a:gd name="T30" fmla="*/ 57 w 28"/>
                  <a:gd name="T31" fmla="*/ 14 h 20"/>
                  <a:gd name="T32" fmla="*/ 67 w 28"/>
                  <a:gd name="T33" fmla="*/ 12 h 20"/>
                  <a:gd name="T34" fmla="*/ 65 w 2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20">
                    <a:moveTo>
                      <a:pt x="27" y="0"/>
                    </a:moveTo>
                    <a:cubicBezTo>
                      <a:pt x="23" y="1"/>
                      <a:pt x="12" y="1"/>
                      <a:pt x="11" y="2"/>
                    </a:cubicBezTo>
                    <a:cubicBezTo>
                      <a:pt x="9" y="2"/>
                      <a:pt x="8" y="3"/>
                      <a:pt x="7" y="4"/>
                    </a:cubicBezTo>
                    <a:cubicBezTo>
                      <a:pt x="5" y="4"/>
                      <a:pt x="3" y="7"/>
                      <a:pt x="1" y="9"/>
                    </a:cubicBezTo>
                    <a:cubicBezTo>
                      <a:pt x="0" y="11"/>
                      <a:pt x="0" y="14"/>
                      <a:pt x="0" y="15"/>
                    </a:cubicBezTo>
                    <a:cubicBezTo>
                      <a:pt x="1" y="16"/>
                      <a:pt x="2" y="18"/>
                      <a:pt x="2" y="19"/>
                    </a:cubicBezTo>
                    <a:cubicBezTo>
                      <a:pt x="2" y="20"/>
                      <a:pt x="2" y="20"/>
                      <a:pt x="2" y="20"/>
                    </a:cubicBezTo>
                    <a:cubicBezTo>
                      <a:pt x="3" y="20"/>
                      <a:pt x="3" y="20"/>
                      <a:pt x="3" y="20"/>
                    </a:cubicBezTo>
                    <a:cubicBezTo>
                      <a:pt x="4" y="20"/>
                      <a:pt x="5" y="19"/>
                      <a:pt x="5" y="18"/>
                    </a:cubicBezTo>
                    <a:cubicBezTo>
                      <a:pt x="5" y="18"/>
                      <a:pt x="4" y="16"/>
                      <a:pt x="4" y="16"/>
                    </a:cubicBezTo>
                    <a:cubicBezTo>
                      <a:pt x="5" y="17"/>
                      <a:pt x="6" y="18"/>
                      <a:pt x="7" y="17"/>
                    </a:cubicBezTo>
                    <a:cubicBezTo>
                      <a:pt x="7" y="16"/>
                      <a:pt x="6" y="15"/>
                      <a:pt x="6" y="15"/>
                    </a:cubicBezTo>
                    <a:cubicBezTo>
                      <a:pt x="6" y="15"/>
                      <a:pt x="6" y="15"/>
                      <a:pt x="5" y="14"/>
                    </a:cubicBezTo>
                    <a:cubicBezTo>
                      <a:pt x="5" y="13"/>
                      <a:pt x="6" y="11"/>
                      <a:pt x="8" y="10"/>
                    </a:cubicBezTo>
                    <a:cubicBezTo>
                      <a:pt x="10" y="9"/>
                      <a:pt x="14" y="8"/>
                      <a:pt x="17" y="8"/>
                    </a:cubicBezTo>
                    <a:cubicBezTo>
                      <a:pt x="20" y="8"/>
                      <a:pt x="22" y="6"/>
                      <a:pt x="24" y="6"/>
                    </a:cubicBezTo>
                    <a:cubicBezTo>
                      <a:pt x="25" y="5"/>
                      <a:pt x="26" y="5"/>
                      <a:pt x="28" y="5"/>
                    </a:cubicBezTo>
                    <a:cubicBezTo>
                      <a:pt x="27" y="0"/>
                      <a:pt x="27" y="0"/>
                      <a:pt x="27"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6" name="Freeform 889"/>
              <p:cNvSpPr>
                <a:spLocks noChangeArrowheads="1"/>
              </p:cNvSpPr>
              <p:nvPr/>
            </p:nvSpPr>
            <p:spPr bwMode="auto">
              <a:xfrm>
                <a:off x="5825" y="2537"/>
                <a:ext cx="59" cy="62"/>
              </a:xfrm>
              <a:custGeom>
                <a:avLst/>
                <a:gdLst>
                  <a:gd name="T0" fmla="*/ 59 w 59"/>
                  <a:gd name="T1" fmla="*/ 43 h 62"/>
                  <a:gd name="T2" fmla="*/ 38 w 59"/>
                  <a:gd name="T3" fmla="*/ 62 h 62"/>
                  <a:gd name="T4" fmla="*/ 0 w 59"/>
                  <a:gd name="T5" fmla="*/ 17 h 62"/>
                  <a:gd name="T6" fmla="*/ 21 w 59"/>
                  <a:gd name="T7" fmla="*/ 0 h 62"/>
                  <a:gd name="T8" fmla="*/ 59 w 59"/>
                  <a:gd name="T9" fmla="*/ 4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2">
                    <a:moveTo>
                      <a:pt x="59" y="43"/>
                    </a:moveTo>
                    <a:lnTo>
                      <a:pt x="38" y="62"/>
                    </a:lnTo>
                    <a:lnTo>
                      <a:pt x="0" y="17"/>
                    </a:lnTo>
                    <a:lnTo>
                      <a:pt x="21" y="0"/>
                    </a:lnTo>
                    <a:lnTo>
                      <a:pt x="59" y="43"/>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7" name="Freeform 890"/>
              <p:cNvSpPr>
                <a:spLocks noChangeArrowheads="1"/>
              </p:cNvSpPr>
              <p:nvPr/>
            </p:nvSpPr>
            <p:spPr bwMode="auto">
              <a:xfrm>
                <a:off x="5799" y="2559"/>
                <a:ext cx="102" cy="97"/>
              </a:xfrm>
              <a:custGeom>
                <a:avLst/>
                <a:gdLst>
                  <a:gd name="T0" fmla="*/ 0 w 43"/>
                  <a:gd name="T1" fmla="*/ 92 h 41"/>
                  <a:gd name="T2" fmla="*/ 12 w 43"/>
                  <a:gd name="T3" fmla="*/ 76 h 41"/>
                  <a:gd name="T4" fmla="*/ 43 w 43"/>
                  <a:gd name="T5" fmla="*/ 24 h 41"/>
                  <a:gd name="T6" fmla="*/ 47 w 43"/>
                  <a:gd name="T7" fmla="*/ 24 h 41"/>
                  <a:gd name="T8" fmla="*/ 62 w 43"/>
                  <a:gd name="T9" fmla="*/ 26 h 41"/>
                  <a:gd name="T10" fmla="*/ 71 w 43"/>
                  <a:gd name="T11" fmla="*/ 14 h 41"/>
                  <a:gd name="T12" fmla="*/ 78 w 43"/>
                  <a:gd name="T13" fmla="*/ 5 h 41"/>
                  <a:gd name="T14" fmla="*/ 93 w 43"/>
                  <a:gd name="T15" fmla="*/ 19 h 41"/>
                  <a:gd name="T16" fmla="*/ 102 w 43"/>
                  <a:gd name="T17" fmla="*/ 31 h 41"/>
                  <a:gd name="T18" fmla="*/ 95 w 43"/>
                  <a:gd name="T19" fmla="*/ 35 h 41"/>
                  <a:gd name="T20" fmla="*/ 78 w 43"/>
                  <a:gd name="T21" fmla="*/ 45 h 41"/>
                  <a:gd name="T22" fmla="*/ 69 w 43"/>
                  <a:gd name="T23" fmla="*/ 43 h 41"/>
                  <a:gd name="T24" fmla="*/ 62 w 43"/>
                  <a:gd name="T25" fmla="*/ 57 h 41"/>
                  <a:gd name="T26" fmla="*/ 2 w 43"/>
                  <a:gd name="T27" fmla="*/ 97 h 41"/>
                  <a:gd name="T28" fmla="*/ 0 w 43"/>
                  <a:gd name="T29" fmla="*/ 92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 h="41">
                    <a:moveTo>
                      <a:pt x="0" y="39"/>
                    </a:moveTo>
                    <a:cubicBezTo>
                      <a:pt x="0" y="39"/>
                      <a:pt x="2" y="35"/>
                      <a:pt x="5" y="32"/>
                    </a:cubicBezTo>
                    <a:cubicBezTo>
                      <a:pt x="9" y="29"/>
                      <a:pt x="18" y="15"/>
                      <a:pt x="18" y="10"/>
                    </a:cubicBezTo>
                    <a:cubicBezTo>
                      <a:pt x="17" y="6"/>
                      <a:pt x="20" y="10"/>
                      <a:pt x="20" y="10"/>
                    </a:cubicBezTo>
                    <a:cubicBezTo>
                      <a:pt x="20" y="10"/>
                      <a:pt x="22" y="12"/>
                      <a:pt x="26" y="11"/>
                    </a:cubicBezTo>
                    <a:cubicBezTo>
                      <a:pt x="27" y="11"/>
                      <a:pt x="31" y="8"/>
                      <a:pt x="30" y="6"/>
                    </a:cubicBezTo>
                    <a:cubicBezTo>
                      <a:pt x="30" y="3"/>
                      <a:pt x="31" y="0"/>
                      <a:pt x="33" y="2"/>
                    </a:cubicBezTo>
                    <a:cubicBezTo>
                      <a:pt x="34" y="5"/>
                      <a:pt x="38" y="7"/>
                      <a:pt x="39" y="8"/>
                    </a:cubicBezTo>
                    <a:cubicBezTo>
                      <a:pt x="40" y="9"/>
                      <a:pt x="43" y="13"/>
                      <a:pt x="43" y="13"/>
                    </a:cubicBezTo>
                    <a:cubicBezTo>
                      <a:pt x="40" y="15"/>
                      <a:pt x="40" y="15"/>
                      <a:pt x="40" y="15"/>
                    </a:cubicBezTo>
                    <a:cubicBezTo>
                      <a:pt x="33" y="19"/>
                      <a:pt x="33" y="19"/>
                      <a:pt x="33" y="19"/>
                    </a:cubicBezTo>
                    <a:cubicBezTo>
                      <a:pt x="29" y="18"/>
                      <a:pt x="29" y="18"/>
                      <a:pt x="29" y="18"/>
                    </a:cubicBezTo>
                    <a:cubicBezTo>
                      <a:pt x="29" y="18"/>
                      <a:pt x="28" y="21"/>
                      <a:pt x="26" y="24"/>
                    </a:cubicBezTo>
                    <a:cubicBezTo>
                      <a:pt x="1" y="41"/>
                      <a:pt x="1" y="41"/>
                      <a:pt x="1" y="41"/>
                    </a:cubicBezTo>
                    <a:cubicBezTo>
                      <a:pt x="0" y="41"/>
                      <a:pt x="0" y="40"/>
                      <a:pt x="0" y="39"/>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8" name="Freeform 891"/>
              <p:cNvSpPr>
                <a:spLocks noChangeArrowheads="1"/>
              </p:cNvSpPr>
              <p:nvPr/>
            </p:nvSpPr>
            <p:spPr bwMode="auto">
              <a:xfrm>
                <a:off x="5777" y="2287"/>
                <a:ext cx="221" cy="284"/>
              </a:xfrm>
              <a:custGeom>
                <a:avLst/>
                <a:gdLst>
                  <a:gd name="T0" fmla="*/ 50 w 93"/>
                  <a:gd name="T1" fmla="*/ 284 h 120"/>
                  <a:gd name="T2" fmla="*/ 7 w 93"/>
                  <a:gd name="T3" fmla="*/ 199 h 120"/>
                  <a:gd name="T4" fmla="*/ 43 w 93"/>
                  <a:gd name="T5" fmla="*/ 99 h 120"/>
                  <a:gd name="T6" fmla="*/ 202 w 93"/>
                  <a:gd name="T7" fmla="*/ 0 h 120"/>
                  <a:gd name="T8" fmla="*/ 221 w 93"/>
                  <a:gd name="T9" fmla="*/ 62 h 120"/>
                  <a:gd name="T10" fmla="*/ 76 w 93"/>
                  <a:gd name="T11" fmla="*/ 109 h 120"/>
                  <a:gd name="T12" fmla="*/ 83 w 93"/>
                  <a:gd name="T13" fmla="*/ 260 h 120"/>
                  <a:gd name="T14" fmla="*/ 50 w 93"/>
                  <a:gd name="T15" fmla="*/ 284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120">
                    <a:moveTo>
                      <a:pt x="21" y="120"/>
                    </a:moveTo>
                    <a:cubicBezTo>
                      <a:pt x="12" y="111"/>
                      <a:pt x="5" y="99"/>
                      <a:pt x="3" y="84"/>
                    </a:cubicBezTo>
                    <a:cubicBezTo>
                      <a:pt x="0" y="68"/>
                      <a:pt x="9" y="52"/>
                      <a:pt x="18" y="42"/>
                    </a:cubicBezTo>
                    <a:cubicBezTo>
                      <a:pt x="37" y="21"/>
                      <a:pt x="60" y="10"/>
                      <a:pt x="85" y="0"/>
                    </a:cubicBezTo>
                    <a:cubicBezTo>
                      <a:pt x="93" y="26"/>
                      <a:pt x="93" y="26"/>
                      <a:pt x="93" y="26"/>
                    </a:cubicBezTo>
                    <a:cubicBezTo>
                      <a:pt x="72" y="32"/>
                      <a:pt x="47" y="32"/>
                      <a:pt x="32" y="46"/>
                    </a:cubicBezTo>
                    <a:cubicBezTo>
                      <a:pt x="14" y="61"/>
                      <a:pt x="20" y="93"/>
                      <a:pt x="35" y="110"/>
                    </a:cubicBezTo>
                    <a:cubicBezTo>
                      <a:pt x="21" y="120"/>
                      <a:pt x="21" y="120"/>
                      <a:pt x="21" y="120"/>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9" name="Freeform 892"/>
              <p:cNvSpPr>
                <a:spLocks noChangeArrowheads="1"/>
              </p:cNvSpPr>
              <p:nvPr/>
            </p:nvSpPr>
            <p:spPr bwMode="auto">
              <a:xfrm>
                <a:off x="5853" y="1738"/>
                <a:ext cx="171" cy="284"/>
              </a:xfrm>
              <a:custGeom>
                <a:avLst/>
                <a:gdLst>
                  <a:gd name="T0" fmla="*/ 19 w 72"/>
                  <a:gd name="T1" fmla="*/ 147 h 120"/>
                  <a:gd name="T2" fmla="*/ 21 w 72"/>
                  <a:gd name="T3" fmla="*/ 135 h 120"/>
                  <a:gd name="T4" fmla="*/ 19 w 72"/>
                  <a:gd name="T5" fmla="*/ 118 h 120"/>
                  <a:gd name="T6" fmla="*/ 59 w 72"/>
                  <a:gd name="T7" fmla="*/ 40 h 120"/>
                  <a:gd name="T8" fmla="*/ 162 w 72"/>
                  <a:gd name="T9" fmla="*/ 76 h 120"/>
                  <a:gd name="T10" fmla="*/ 166 w 72"/>
                  <a:gd name="T11" fmla="*/ 161 h 120"/>
                  <a:gd name="T12" fmla="*/ 138 w 72"/>
                  <a:gd name="T13" fmla="*/ 218 h 120"/>
                  <a:gd name="T14" fmla="*/ 138 w 72"/>
                  <a:gd name="T15" fmla="*/ 220 h 120"/>
                  <a:gd name="T16" fmla="*/ 143 w 72"/>
                  <a:gd name="T17" fmla="*/ 249 h 120"/>
                  <a:gd name="T18" fmla="*/ 121 w 72"/>
                  <a:gd name="T19" fmla="*/ 249 h 120"/>
                  <a:gd name="T20" fmla="*/ 95 w 72"/>
                  <a:gd name="T21" fmla="*/ 267 h 120"/>
                  <a:gd name="T22" fmla="*/ 78 w 72"/>
                  <a:gd name="T23" fmla="*/ 230 h 120"/>
                  <a:gd name="T24" fmla="*/ 74 w 72"/>
                  <a:gd name="T25" fmla="*/ 230 h 120"/>
                  <a:gd name="T26" fmla="*/ 69 w 72"/>
                  <a:gd name="T27" fmla="*/ 227 h 120"/>
                  <a:gd name="T28" fmla="*/ 67 w 72"/>
                  <a:gd name="T29" fmla="*/ 227 h 120"/>
                  <a:gd name="T30" fmla="*/ 24 w 72"/>
                  <a:gd name="T31" fmla="*/ 182 h 120"/>
                  <a:gd name="T32" fmla="*/ 21 w 72"/>
                  <a:gd name="T33" fmla="*/ 175 h 120"/>
                  <a:gd name="T34" fmla="*/ 2 w 72"/>
                  <a:gd name="T35" fmla="*/ 170 h 120"/>
                  <a:gd name="T36" fmla="*/ 19 w 72"/>
                  <a:gd name="T37" fmla="*/ 147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120">
                    <a:moveTo>
                      <a:pt x="8" y="62"/>
                    </a:moveTo>
                    <a:cubicBezTo>
                      <a:pt x="8" y="61"/>
                      <a:pt x="9" y="59"/>
                      <a:pt x="9" y="57"/>
                    </a:cubicBezTo>
                    <a:cubicBezTo>
                      <a:pt x="9" y="55"/>
                      <a:pt x="9" y="53"/>
                      <a:pt x="8" y="50"/>
                    </a:cubicBezTo>
                    <a:cubicBezTo>
                      <a:pt x="7" y="22"/>
                      <a:pt x="25" y="17"/>
                      <a:pt x="25" y="17"/>
                    </a:cubicBezTo>
                    <a:cubicBezTo>
                      <a:pt x="54" y="0"/>
                      <a:pt x="68" y="32"/>
                      <a:pt x="68" y="32"/>
                    </a:cubicBezTo>
                    <a:cubicBezTo>
                      <a:pt x="72" y="47"/>
                      <a:pt x="71" y="59"/>
                      <a:pt x="70" y="68"/>
                    </a:cubicBezTo>
                    <a:cubicBezTo>
                      <a:pt x="70" y="77"/>
                      <a:pt x="65" y="86"/>
                      <a:pt x="58" y="92"/>
                    </a:cubicBezTo>
                    <a:cubicBezTo>
                      <a:pt x="58" y="93"/>
                      <a:pt x="58" y="93"/>
                      <a:pt x="58" y="93"/>
                    </a:cubicBezTo>
                    <a:cubicBezTo>
                      <a:pt x="60" y="105"/>
                      <a:pt x="60" y="105"/>
                      <a:pt x="60" y="105"/>
                    </a:cubicBezTo>
                    <a:cubicBezTo>
                      <a:pt x="51" y="105"/>
                      <a:pt x="51" y="105"/>
                      <a:pt x="51" y="105"/>
                    </a:cubicBezTo>
                    <a:cubicBezTo>
                      <a:pt x="51" y="105"/>
                      <a:pt x="37" y="120"/>
                      <a:pt x="40" y="113"/>
                    </a:cubicBezTo>
                    <a:cubicBezTo>
                      <a:pt x="42" y="109"/>
                      <a:pt x="36" y="99"/>
                      <a:pt x="33" y="97"/>
                    </a:cubicBezTo>
                    <a:cubicBezTo>
                      <a:pt x="32" y="97"/>
                      <a:pt x="31" y="97"/>
                      <a:pt x="31" y="97"/>
                    </a:cubicBezTo>
                    <a:cubicBezTo>
                      <a:pt x="29" y="97"/>
                      <a:pt x="29" y="96"/>
                      <a:pt x="29" y="96"/>
                    </a:cubicBezTo>
                    <a:cubicBezTo>
                      <a:pt x="28" y="96"/>
                      <a:pt x="28" y="96"/>
                      <a:pt x="28" y="96"/>
                    </a:cubicBezTo>
                    <a:cubicBezTo>
                      <a:pt x="20" y="93"/>
                      <a:pt x="13" y="86"/>
                      <a:pt x="10" y="77"/>
                    </a:cubicBezTo>
                    <a:cubicBezTo>
                      <a:pt x="9" y="76"/>
                      <a:pt x="9" y="75"/>
                      <a:pt x="9" y="74"/>
                    </a:cubicBezTo>
                    <a:cubicBezTo>
                      <a:pt x="3" y="74"/>
                      <a:pt x="0" y="73"/>
                      <a:pt x="1" y="72"/>
                    </a:cubicBezTo>
                    <a:cubicBezTo>
                      <a:pt x="2" y="69"/>
                      <a:pt x="6" y="65"/>
                      <a:pt x="8" y="62"/>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0" name="Freeform 893"/>
              <p:cNvSpPr>
                <a:spLocks noChangeArrowheads="1"/>
              </p:cNvSpPr>
              <p:nvPr/>
            </p:nvSpPr>
            <p:spPr bwMode="auto">
              <a:xfrm>
                <a:off x="5922" y="1962"/>
                <a:ext cx="135" cy="310"/>
              </a:xfrm>
              <a:custGeom>
                <a:avLst/>
                <a:gdLst>
                  <a:gd name="T0" fmla="*/ 9 w 57"/>
                  <a:gd name="T1" fmla="*/ 298 h 131"/>
                  <a:gd name="T2" fmla="*/ 0 w 57"/>
                  <a:gd name="T3" fmla="*/ 142 h 131"/>
                  <a:gd name="T4" fmla="*/ 43 w 57"/>
                  <a:gd name="T5" fmla="*/ 24 h 131"/>
                  <a:gd name="T6" fmla="*/ 104 w 57"/>
                  <a:gd name="T7" fmla="*/ 66 h 131"/>
                  <a:gd name="T8" fmla="*/ 135 w 57"/>
                  <a:gd name="T9" fmla="*/ 286 h 131"/>
                  <a:gd name="T10" fmla="*/ 130 w 57"/>
                  <a:gd name="T11" fmla="*/ 301 h 131"/>
                  <a:gd name="T12" fmla="*/ 19 w 57"/>
                  <a:gd name="T13" fmla="*/ 310 h 131"/>
                  <a:gd name="T14" fmla="*/ 9 w 57"/>
                  <a:gd name="T15" fmla="*/ 298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31">
                    <a:moveTo>
                      <a:pt x="4" y="126"/>
                    </a:moveTo>
                    <a:cubicBezTo>
                      <a:pt x="0" y="60"/>
                      <a:pt x="0" y="60"/>
                      <a:pt x="0" y="60"/>
                    </a:cubicBezTo>
                    <a:cubicBezTo>
                      <a:pt x="1" y="40"/>
                      <a:pt x="2" y="20"/>
                      <a:pt x="18" y="10"/>
                    </a:cubicBezTo>
                    <a:cubicBezTo>
                      <a:pt x="33" y="0"/>
                      <a:pt x="39" y="9"/>
                      <a:pt x="44" y="28"/>
                    </a:cubicBezTo>
                    <a:cubicBezTo>
                      <a:pt x="57" y="121"/>
                      <a:pt x="57" y="121"/>
                      <a:pt x="57" y="121"/>
                    </a:cubicBezTo>
                    <a:cubicBezTo>
                      <a:pt x="55" y="127"/>
                      <a:pt x="55" y="127"/>
                      <a:pt x="55" y="127"/>
                    </a:cubicBezTo>
                    <a:cubicBezTo>
                      <a:pt x="8" y="131"/>
                      <a:pt x="8" y="131"/>
                      <a:pt x="8" y="131"/>
                    </a:cubicBezTo>
                    <a:cubicBezTo>
                      <a:pt x="4" y="126"/>
                      <a:pt x="4" y="126"/>
                      <a:pt x="4" y="126"/>
                    </a:cubicBezTo>
                  </a:path>
                </a:pathLst>
              </a:custGeom>
              <a:solidFill>
                <a:srgbClr val="2B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1" name="Freeform 894"/>
              <p:cNvSpPr>
                <a:spLocks noChangeArrowheads="1"/>
              </p:cNvSpPr>
              <p:nvPr/>
            </p:nvSpPr>
            <p:spPr bwMode="auto">
              <a:xfrm>
                <a:off x="5917" y="1794"/>
                <a:ext cx="116" cy="123"/>
              </a:xfrm>
              <a:custGeom>
                <a:avLst/>
                <a:gdLst>
                  <a:gd name="T0" fmla="*/ 38 w 49"/>
                  <a:gd name="T1" fmla="*/ 62 h 52"/>
                  <a:gd name="T2" fmla="*/ 57 w 49"/>
                  <a:gd name="T3" fmla="*/ 40 h 52"/>
                  <a:gd name="T4" fmla="*/ 78 w 49"/>
                  <a:gd name="T5" fmla="*/ 69 h 52"/>
                  <a:gd name="T6" fmla="*/ 85 w 49"/>
                  <a:gd name="T7" fmla="*/ 104 h 52"/>
                  <a:gd name="T8" fmla="*/ 107 w 49"/>
                  <a:gd name="T9" fmla="*/ 109 h 52"/>
                  <a:gd name="T10" fmla="*/ 116 w 49"/>
                  <a:gd name="T11" fmla="*/ 73 h 52"/>
                  <a:gd name="T12" fmla="*/ 114 w 49"/>
                  <a:gd name="T13" fmla="*/ 76 h 52"/>
                  <a:gd name="T14" fmla="*/ 97 w 49"/>
                  <a:gd name="T15" fmla="*/ 54 h 52"/>
                  <a:gd name="T16" fmla="*/ 69 w 49"/>
                  <a:gd name="T17" fmla="*/ 12 h 52"/>
                  <a:gd name="T18" fmla="*/ 0 w 49"/>
                  <a:gd name="T19" fmla="*/ 17 h 52"/>
                  <a:gd name="T20" fmla="*/ 31 w 49"/>
                  <a:gd name="T21" fmla="*/ 64 h 52"/>
                  <a:gd name="T22" fmla="*/ 38 w 49"/>
                  <a:gd name="T23" fmla="*/ 62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2">
                    <a:moveTo>
                      <a:pt x="16" y="26"/>
                    </a:moveTo>
                    <a:cubicBezTo>
                      <a:pt x="14" y="19"/>
                      <a:pt x="21" y="17"/>
                      <a:pt x="24" y="17"/>
                    </a:cubicBezTo>
                    <a:cubicBezTo>
                      <a:pt x="28" y="17"/>
                      <a:pt x="31" y="19"/>
                      <a:pt x="33" y="29"/>
                    </a:cubicBezTo>
                    <a:cubicBezTo>
                      <a:pt x="35" y="39"/>
                      <a:pt x="36" y="44"/>
                      <a:pt x="36" y="44"/>
                    </a:cubicBezTo>
                    <a:cubicBezTo>
                      <a:pt x="43" y="52"/>
                      <a:pt x="45" y="46"/>
                      <a:pt x="45" y="46"/>
                    </a:cubicBezTo>
                    <a:cubicBezTo>
                      <a:pt x="48" y="41"/>
                      <a:pt x="48" y="35"/>
                      <a:pt x="49" y="31"/>
                    </a:cubicBezTo>
                    <a:cubicBezTo>
                      <a:pt x="48" y="31"/>
                      <a:pt x="48" y="32"/>
                      <a:pt x="48" y="32"/>
                    </a:cubicBezTo>
                    <a:cubicBezTo>
                      <a:pt x="46" y="40"/>
                      <a:pt x="42" y="34"/>
                      <a:pt x="41" y="23"/>
                    </a:cubicBezTo>
                    <a:cubicBezTo>
                      <a:pt x="39" y="13"/>
                      <a:pt x="38" y="12"/>
                      <a:pt x="29" y="5"/>
                    </a:cubicBezTo>
                    <a:cubicBezTo>
                      <a:pt x="20" y="0"/>
                      <a:pt x="4" y="6"/>
                      <a:pt x="0" y="7"/>
                    </a:cubicBezTo>
                    <a:cubicBezTo>
                      <a:pt x="3" y="18"/>
                      <a:pt x="13" y="27"/>
                      <a:pt x="13" y="27"/>
                    </a:cubicBezTo>
                    <a:lnTo>
                      <a:pt x="16" y="26"/>
                    </a:lnTo>
                    <a:close/>
                  </a:path>
                </a:pathLst>
              </a:custGeom>
              <a:solidFill>
                <a:srgbClr val="4F4C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2" name="Freeform 895"/>
              <p:cNvSpPr>
                <a:spLocks noChangeArrowheads="1"/>
              </p:cNvSpPr>
              <p:nvPr/>
            </p:nvSpPr>
            <p:spPr bwMode="auto">
              <a:xfrm>
                <a:off x="5863" y="1742"/>
                <a:ext cx="179" cy="149"/>
              </a:xfrm>
              <a:custGeom>
                <a:avLst/>
                <a:gdLst>
                  <a:gd name="T0" fmla="*/ 57 w 76"/>
                  <a:gd name="T1" fmla="*/ 7 h 63"/>
                  <a:gd name="T2" fmla="*/ 38 w 76"/>
                  <a:gd name="T3" fmla="*/ 0 h 63"/>
                  <a:gd name="T4" fmla="*/ 35 w 76"/>
                  <a:gd name="T5" fmla="*/ 0 h 63"/>
                  <a:gd name="T6" fmla="*/ 12 w 76"/>
                  <a:gd name="T7" fmla="*/ 71 h 63"/>
                  <a:gd name="T8" fmla="*/ 14 w 76"/>
                  <a:gd name="T9" fmla="*/ 73 h 63"/>
                  <a:gd name="T10" fmla="*/ 38 w 76"/>
                  <a:gd name="T11" fmla="*/ 52 h 63"/>
                  <a:gd name="T12" fmla="*/ 52 w 76"/>
                  <a:gd name="T13" fmla="*/ 57 h 63"/>
                  <a:gd name="T14" fmla="*/ 54 w 76"/>
                  <a:gd name="T15" fmla="*/ 69 h 63"/>
                  <a:gd name="T16" fmla="*/ 54 w 76"/>
                  <a:gd name="T17" fmla="*/ 69 h 63"/>
                  <a:gd name="T18" fmla="*/ 122 w 76"/>
                  <a:gd name="T19" fmla="*/ 64 h 63"/>
                  <a:gd name="T20" fmla="*/ 148 w 76"/>
                  <a:gd name="T21" fmla="*/ 111 h 63"/>
                  <a:gd name="T22" fmla="*/ 172 w 76"/>
                  <a:gd name="T23" fmla="*/ 130 h 63"/>
                  <a:gd name="T24" fmla="*/ 172 w 76"/>
                  <a:gd name="T25" fmla="*/ 128 h 63"/>
                  <a:gd name="T26" fmla="*/ 170 w 76"/>
                  <a:gd name="T27" fmla="*/ 66 h 63"/>
                  <a:gd name="T28" fmla="*/ 167 w 76"/>
                  <a:gd name="T29" fmla="*/ 61 h 63"/>
                  <a:gd name="T30" fmla="*/ 57 w 76"/>
                  <a:gd name="T31" fmla="*/ 7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63">
                    <a:moveTo>
                      <a:pt x="24" y="3"/>
                    </a:moveTo>
                    <a:cubicBezTo>
                      <a:pt x="16" y="4"/>
                      <a:pt x="16" y="1"/>
                      <a:pt x="16" y="0"/>
                    </a:cubicBezTo>
                    <a:cubicBezTo>
                      <a:pt x="15" y="0"/>
                      <a:pt x="15" y="0"/>
                      <a:pt x="15" y="0"/>
                    </a:cubicBezTo>
                    <a:cubicBezTo>
                      <a:pt x="0" y="9"/>
                      <a:pt x="3" y="26"/>
                      <a:pt x="5" y="30"/>
                    </a:cubicBezTo>
                    <a:cubicBezTo>
                      <a:pt x="6" y="31"/>
                      <a:pt x="6" y="31"/>
                      <a:pt x="6" y="31"/>
                    </a:cubicBezTo>
                    <a:cubicBezTo>
                      <a:pt x="6" y="31"/>
                      <a:pt x="11" y="25"/>
                      <a:pt x="16" y="22"/>
                    </a:cubicBezTo>
                    <a:cubicBezTo>
                      <a:pt x="21" y="19"/>
                      <a:pt x="22" y="24"/>
                      <a:pt x="22" y="24"/>
                    </a:cubicBezTo>
                    <a:cubicBezTo>
                      <a:pt x="23" y="29"/>
                      <a:pt x="23" y="29"/>
                      <a:pt x="23" y="29"/>
                    </a:cubicBezTo>
                    <a:cubicBezTo>
                      <a:pt x="23" y="29"/>
                      <a:pt x="23" y="29"/>
                      <a:pt x="23" y="29"/>
                    </a:cubicBezTo>
                    <a:cubicBezTo>
                      <a:pt x="27" y="28"/>
                      <a:pt x="43" y="22"/>
                      <a:pt x="52" y="27"/>
                    </a:cubicBezTo>
                    <a:cubicBezTo>
                      <a:pt x="61" y="34"/>
                      <a:pt x="61" y="37"/>
                      <a:pt x="63" y="47"/>
                    </a:cubicBezTo>
                    <a:cubicBezTo>
                      <a:pt x="64" y="58"/>
                      <a:pt x="71" y="63"/>
                      <a:pt x="73" y="55"/>
                    </a:cubicBezTo>
                    <a:cubicBezTo>
                      <a:pt x="73" y="55"/>
                      <a:pt x="73" y="55"/>
                      <a:pt x="73" y="54"/>
                    </a:cubicBezTo>
                    <a:cubicBezTo>
                      <a:pt x="76" y="44"/>
                      <a:pt x="74" y="35"/>
                      <a:pt x="72" y="28"/>
                    </a:cubicBezTo>
                    <a:cubicBezTo>
                      <a:pt x="72" y="28"/>
                      <a:pt x="71" y="27"/>
                      <a:pt x="71" y="26"/>
                    </a:cubicBezTo>
                    <a:cubicBezTo>
                      <a:pt x="66" y="11"/>
                      <a:pt x="33" y="1"/>
                      <a:pt x="24" y="3"/>
                    </a:cubicBezTo>
                    <a:close/>
                  </a:path>
                </a:pathLst>
              </a:custGeom>
              <a:solidFill>
                <a:srgbClr val="3C27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3" name="Freeform 896"/>
              <p:cNvSpPr>
                <a:spLocks noChangeArrowheads="1"/>
              </p:cNvSpPr>
              <p:nvPr/>
            </p:nvSpPr>
            <p:spPr bwMode="auto">
              <a:xfrm>
                <a:off x="5941" y="2268"/>
                <a:ext cx="120" cy="99"/>
              </a:xfrm>
              <a:custGeom>
                <a:avLst/>
                <a:gdLst>
                  <a:gd name="T0" fmla="*/ 113 w 51"/>
                  <a:gd name="T1" fmla="*/ 0 h 42"/>
                  <a:gd name="T2" fmla="*/ 0 w 51"/>
                  <a:gd name="T3" fmla="*/ 12 h 42"/>
                  <a:gd name="T4" fmla="*/ 5 w 51"/>
                  <a:gd name="T5" fmla="*/ 35 h 42"/>
                  <a:gd name="T6" fmla="*/ 68 w 51"/>
                  <a:gd name="T7" fmla="*/ 94 h 42"/>
                  <a:gd name="T8" fmla="*/ 115 w 51"/>
                  <a:gd name="T9" fmla="*/ 21 h 42"/>
                  <a:gd name="T10" fmla="*/ 113 w 5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2">
                    <a:moveTo>
                      <a:pt x="48" y="0"/>
                    </a:moveTo>
                    <a:cubicBezTo>
                      <a:pt x="0" y="5"/>
                      <a:pt x="0" y="5"/>
                      <a:pt x="0" y="5"/>
                    </a:cubicBezTo>
                    <a:cubicBezTo>
                      <a:pt x="2" y="15"/>
                      <a:pt x="2" y="15"/>
                      <a:pt x="2" y="15"/>
                    </a:cubicBezTo>
                    <a:cubicBezTo>
                      <a:pt x="4" y="30"/>
                      <a:pt x="16" y="42"/>
                      <a:pt x="29" y="40"/>
                    </a:cubicBezTo>
                    <a:cubicBezTo>
                      <a:pt x="42" y="39"/>
                      <a:pt x="51" y="24"/>
                      <a:pt x="49" y="9"/>
                    </a:cubicBezTo>
                    <a:cubicBezTo>
                      <a:pt x="48" y="0"/>
                      <a:pt x="48" y="0"/>
                      <a:pt x="48" y="0"/>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4" name="Freeform 897"/>
              <p:cNvSpPr>
                <a:spLocks noChangeArrowheads="1"/>
              </p:cNvSpPr>
              <p:nvPr/>
            </p:nvSpPr>
            <p:spPr bwMode="auto">
              <a:xfrm>
                <a:off x="5941" y="2258"/>
                <a:ext cx="113" cy="21"/>
              </a:xfrm>
              <a:custGeom>
                <a:avLst/>
                <a:gdLst>
                  <a:gd name="T0" fmla="*/ 111 w 113"/>
                  <a:gd name="T1" fmla="*/ 0 h 21"/>
                  <a:gd name="T2" fmla="*/ 0 w 113"/>
                  <a:gd name="T3" fmla="*/ 12 h 21"/>
                  <a:gd name="T4" fmla="*/ 0 w 113"/>
                  <a:gd name="T5" fmla="*/ 21 h 21"/>
                  <a:gd name="T6" fmla="*/ 113 w 113"/>
                  <a:gd name="T7" fmla="*/ 10 h 21"/>
                  <a:gd name="T8" fmla="*/ 111 w 113"/>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21">
                    <a:moveTo>
                      <a:pt x="111" y="0"/>
                    </a:moveTo>
                    <a:lnTo>
                      <a:pt x="0" y="12"/>
                    </a:lnTo>
                    <a:lnTo>
                      <a:pt x="0" y="21"/>
                    </a:lnTo>
                    <a:lnTo>
                      <a:pt x="113" y="10"/>
                    </a:lnTo>
                    <a:lnTo>
                      <a:pt x="111" y="0"/>
                    </a:lnTo>
                    <a:close/>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5" name="Freeform 898"/>
              <p:cNvSpPr>
                <a:spLocks noChangeArrowheads="1"/>
              </p:cNvSpPr>
              <p:nvPr/>
            </p:nvSpPr>
            <p:spPr bwMode="auto">
              <a:xfrm>
                <a:off x="5941" y="2258"/>
                <a:ext cx="113" cy="21"/>
              </a:xfrm>
              <a:custGeom>
                <a:avLst/>
                <a:gdLst>
                  <a:gd name="T0" fmla="*/ 111 w 113"/>
                  <a:gd name="T1" fmla="*/ 0 h 21"/>
                  <a:gd name="T2" fmla="*/ 0 w 113"/>
                  <a:gd name="T3" fmla="*/ 12 h 21"/>
                  <a:gd name="T4" fmla="*/ 0 w 113"/>
                  <a:gd name="T5" fmla="*/ 21 h 21"/>
                  <a:gd name="T6" fmla="*/ 113 w 113"/>
                  <a:gd name="T7" fmla="*/ 10 h 21"/>
                  <a:gd name="T8" fmla="*/ 111 w 113"/>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21">
                    <a:moveTo>
                      <a:pt x="111" y="0"/>
                    </a:moveTo>
                    <a:lnTo>
                      <a:pt x="0" y="12"/>
                    </a:lnTo>
                    <a:lnTo>
                      <a:pt x="0" y="21"/>
                    </a:lnTo>
                    <a:lnTo>
                      <a:pt x="113" y="10"/>
                    </a:lnTo>
                    <a:lnTo>
                      <a:pt x="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6" name="Freeform 899"/>
              <p:cNvSpPr>
                <a:spLocks noChangeArrowheads="1"/>
              </p:cNvSpPr>
              <p:nvPr/>
            </p:nvSpPr>
            <p:spPr bwMode="auto">
              <a:xfrm>
                <a:off x="5728" y="2585"/>
                <a:ext cx="35" cy="64"/>
              </a:xfrm>
              <a:custGeom>
                <a:avLst/>
                <a:gdLst>
                  <a:gd name="T0" fmla="*/ 35 w 35"/>
                  <a:gd name="T1" fmla="*/ 61 h 64"/>
                  <a:gd name="T2" fmla="*/ 5 w 35"/>
                  <a:gd name="T3" fmla="*/ 64 h 64"/>
                  <a:gd name="T4" fmla="*/ 0 w 35"/>
                  <a:gd name="T5" fmla="*/ 2 h 64"/>
                  <a:gd name="T6" fmla="*/ 31 w 35"/>
                  <a:gd name="T7" fmla="*/ 0 h 64"/>
                  <a:gd name="T8" fmla="*/ 35 w 35"/>
                  <a:gd name="T9" fmla="*/ 61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64">
                    <a:moveTo>
                      <a:pt x="35" y="61"/>
                    </a:moveTo>
                    <a:lnTo>
                      <a:pt x="5" y="64"/>
                    </a:lnTo>
                    <a:lnTo>
                      <a:pt x="0" y="2"/>
                    </a:lnTo>
                    <a:lnTo>
                      <a:pt x="31" y="0"/>
                    </a:lnTo>
                    <a:lnTo>
                      <a:pt x="35" y="61"/>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7" name="Freeform 900"/>
              <p:cNvSpPr>
                <a:spLocks noChangeArrowheads="1"/>
              </p:cNvSpPr>
              <p:nvPr/>
            </p:nvSpPr>
            <p:spPr bwMode="auto">
              <a:xfrm>
                <a:off x="5643" y="2613"/>
                <a:ext cx="130" cy="50"/>
              </a:xfrm>
              <a:custGeom>
                <a:avLst/>
                <a:gdLst>
                  <a:gd name="T0" fmla="*/ 2 w 55"/>
                  <a:gd name="T1" fmla="*/ 45 h 21"/>
                  <a:gd name="T2" fmla="*/ 24 w 55"/>
                  <a:gd name="T3" fmla="*/ 38 h 21"/>
                  <a:gd name="T4" fmla="*/ 80 w 55"/>
                  <a:gd name="T5" fmla="*/ 10 h 21"/>
                  <a:gd name="T6" fmla="*/ 87 w 55"/>
                  <a:gd name="T7" fmla="*/ 14 h 21"/>
                  <a:gd name="T8" fmla="*/ 97 w 55"/>
                  <a:gd name="T9" fmla="*/ 24 h 21"/>
                  <a:gd name="T10" fmla="*/ 113 w 55"/>
                  <a:gd name="T11" fmla="*/ 19 h 21"/>
                  <a:gd name="T12" fmla="*/ 125 w 55"/>
                  <a:gd name="T13" fmla="*/ 14 h 21"/>
                  <a:gd name="T14" fmla="*/ 130 w 55"/>
                  <a:gd name="T15" fmla="*/ 33 h 21"/>
                  <a:gd name="T16" fmla="*/ 130 w 55"/>
                  <a:gd name="T17" fmla="*/ 50 h 21"/>
                  <a:gd name="T18" fmla="*/ 123 w 55"/>
                  <a:gd name="T19" fmla="*/ 50 h 21"/>
                  <a:gd name="T20" fmla="*/ 102 w 55"/>
                  <a:gd name="T21" fmla="*/ 50 h 21"/>
                  <a:gd name="T22" fmla="*/ 95 w 55"/>
                  <a:gd name="T23" fmla="*/ 43 h 21"/>
                  <a:gd name="T24" fmla="*/ 78 w 55"/>
                  <a:gd name="T25" fmla="*/ 50 h 21"/>
                  <a:gd name="T26" fmla="*/ 2 w 55"/>
                  <a:gd name="T27" fmla="*/ 50 h 21"/>
                  <a:gd name="T28" fmla="*/ 2 w 55"/>
                  <a:gd name="T29" fmla="*/ 45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21">
                    <a:moveTo>
                      <a:pt x="1" y="19"/>
                    </a:moveTo>
                    <a:cubicBezTo>
                      <a:pt x="1" y="19"/>
                      <a:pt x="6" y="17"/>
                      <a:pt x="10" y="16"/>
                    </a:cubicBezTo>
                    <a:cubicBezTo>
                      <a:pt x="15" y="15"/>
                      <a:pt x="32" y="8"/>
                      <a:pt x="34" y="4"/>
                    </a:cubicBezTo>
                    <a:cubicBezTo>
                      <a:pt x="37" y="0"/>
                      <a:pt x="37" y="6"/>
                      <a:pt x="37" y="6"/>
                    </a:cubicBezTo>
                    <a:cubicBezTo>
                      <a:pt x="37" y="6"/>
                      <a:pt x="37" y="8"/>
                      <a:pt x="41" y="10"/>
                    </a:cubicBezTo>
                    <a:cubicBezTo>
                      <a:pt x="42" y="10"/>
                      <a:pt x="48" y="10"/>
                      <a:pt x="48" y="8"/>
                    </a:cubicBezTo>
                    <a:cubicBezTo>
                      <a:pt x="50" y="5"/>
                      <a:pt x="53" y="3"/>
                      <a:pt x="53" y="6"/>
                    </a:cubicBezTo>
                    <a:cubicBezTo>
                      <a:pt x="53" y="9"/>
                      <a:pt x="55" y="13"/>
                      <a:pt x="55" y="14"/>
                    </a:cubicBezTo>
                    <a:cubicBezTo>
                      <a:pt x="55" y="16"/>
                      <a:pt x="55" y="21"/>
                      <a:pt x="55" y="21"/>
                    </a:cubicBezTo>
                    <a:cubicBezTo>
                      <a:pt x="52" y="21"/>
                      <a:pt x="52" y="21"/>
                      <a:pt x="52" y="21"/>
                    </a:cubicBezTo>
                    <a:cubicBezTo>
                      <a:pt x="43" y="21"/>
                      <a:pt x="43" y="21"/>
                      <a:pt x="43" y="21"/>
                    </a:cubicBezTo>
                    <a:cubicBezTo>
                      <a:pt x="40" y="18"/>
                      <a:pt x="40" y="18"/>
                      <a:pt x="40" y="18"/>
                    </a:cubicBezTo>
                    <a:cubicBezTo>
                      <a:pt x="40" y="18"/>
                      <a:pt x="37" y="20"/>
                      <a:pt x="33" y="21"/>
                    </a:cubicBezTo>
                    <a:cubicBezTo>
                      <a:pt x="1" y="21"/>
                      <a:pt x="1" y="21"/>
                      <a:pt x="1" y="21"/>
                    </a:cubicBezTo>
                    <a:cubicBezTo>
                      <a:pt x="0" y="21"/>
                      <a:pt x="0" y="20"/>
                      <a:pt x="1" y="19"/>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8" name="Freeform 901"/>
              <p:cNvSpPr>
                <a:spLocks noChangeArrowheads="1"/>
              </p:cNvSpPr>
              <p:nvPr/>
            </p:nvSpPr>
            <p:spPr bwMode="auto">
              <a:xfrm>
                <a:off x="5716" y="2296"/>
                <a:ext cx="296" cy="319"/>
              </a:xfrm>
              <a:custGeom>
                <a:avLst/>
                <a:gdLst>
                  <a:gd name="T0" fmla="*/ 296 w 125"/>
                  <a:gd name="T1" fmla="*/ 66 h 135"/>
                  <a:gd name="T2" fmla="*/ 282 w 125"/>
                  <a:gd name="T3" fmla="*/ 0 h 135"/>
                  <a:gd name="T4" fmla="*/ 47 w 125"/>
                  <a:gd name="T5" fmla="*/ 106 h 135"/>
                  <a:gd name="T6" fmla="*/ 7 w 125"/>
                  <a:gd name="T7" fmla="*/ 319 h 135"/>
                  <a:gd name="T8" fmla="*/ 50 w 125"/>
                  <a:gd name="T9" fmla="*/ 317 h 135"/>
                  <a:gd name="T10" fmla="*/ 102 w 125"/>
                  <a:gd name="T11" fmla="*/ 128 h 135"/>
                  <a:gd name="T12" fmla="*/ 232 w 125"/>
                  <a:gd name="T13" fmla="*/ 64 h 135"/>
                  <a:gd name="T14" fmla="*/ 296 w 125"/>
                  <a:gd name="T15" fmla="*/ 6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135">
                    <a:moveTo>
                      <a:pt x="125" y="28"/>
                    </a:moveTo>
                    <a:cubicBezTo>
                      <a:pt x="119" y="0"/>
                      <a:pt x="119" y="0"/>
                      <a:pt x="119" y="0"/>
                    </a:cubicBezTo>
                    <a:cubicBezTo>
                      <a:pt x="83" y="0"/>
                      <a:pt x="38" y="9"/>
                      <a:pt x="20" y="45"/>
                    </a:cubicBezTo>
                    <a:cubicBezTo>
                      <a:pt x="3" y="77"/>
                      <a:pt x="0" y="100"/>
                      <a:pt x="3" y="135"/>
                    </a:cubicBezTo>
                    <a:cubicBezTo>
                      <a:pt x="21" y="134"/>
                      <a:pt x="21" y="134"/>
                      <a:pt x="21" y="134"/>
                    </a:cubicBezTo>
                    <a:cubicBezTo>
                      <a:pt x="17" y="104"/>
                      <a:pt x="29" y="75"/>
                      <a:pt x="43" y="54"/>
                    </a:cubicBezTo>
                    <a:cubicBezTo>
                      <a:pt x="52" y="38"/>
                      <a:pt x="78" y="28"/>
                      <a:pt x="98" y="27"/>
                    </a:cubicBezTo>
                    <a:cubicBezTo>
                      <a:pt x="107" y="26"/>
                      <a:pt x="125" y="28"/>
                      <a:pt x="125" y="28"/>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9" name="Freeform 902"/>
              <p:cNvSpPr>
                <a:spLocks noChangeArrowheads="1"/>
              </p:cNvSpPr>
              <p:nvPr/>
            </p:nvSpPr>
            <p:spPr bwMode="auto">
              <a:xfrm>
                <a:off x="5903" y="1998"/>
                <a:ext cx="42" cy="237"/>
              </a:xfrm>
              <a:custGeom>
                <a:avLst/>
                <a:gdLst>
                  <a:gd name="T0" fmla="*/ 37 w 18"/>
                  <a:gd name="T1" fmla="*/ 0 h 100"/>
                  <a:gd name="T2" fmla="*/ 30 w 18"/>
                  <a:gd name="T3" fmla="*/ 9 h 100"/>
                  <a:gd name="T4" fmla="*/ 30 w 18"/>
                  <a:gd name="T5" fmla="*/ 17 h 100"/>
                  <a:gd name="T6" fmla="*/ 23 w 18"/>
                  <a:gd name="T7" fmla="*/ 237 h 100"/>
                  <a:gd name="T8" fmla="*/ 28 w 18"/>
                  <a:gd name="T9" fmla="*/ 220 h 100"/>
                  <a:gd name="T10" fmla="*/ 35 w 18"/>
                  <a:gd name="T11" fmla="*/ 24 h 100"/>
                  <a:gd name="T12" fmla="*/ 35 w 18"/>
                  <a:gd name="T13" fmla="*/ 19 h 100"/>
                  <a:gd name="T14" fmla="*/ 42 w 18"/>
                  <a:gd name="T15" fmla="*/ 9 h 100"/>
                  <a:gd name="T16" fmla="*/ 37 w 1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00">
                    <a:moveTo>
                      <a:pt x="16" y="0"/>
                    </a:moveTo>
                    <a:cubicBezTo>
                      <a:pt x="13" y="4"/>
                      <a:pt x="13" y="4"/>
                      <a:pt x="13" y="4"/>
                    </a:cubicBezTo>
                    <a:cubicBezTo>
                      <a:pt x="13" y="7"/>
                      <a:pt x="13" y="7"/>
                      <a:pt x="13" y="7"/>
                    </a:cubicBezTo>
                    <a:cubicBezTo>
                      <a:pt x="13" y="7"/>
                      <a:pt x="0" y="49"/>
                      <a:pt x="10" y="100"/>
                    </a:cubicBezTo>
                    <a:cubicBezTo>
                      <a:pt x="12" y="93"/>
                      <a:pt x="12" y="93"/>
                      <a:pt x="12" y="93"/>
                    </a:cubicBezTo>
                    <a:cubicBezTo>
                      <a:pt x="12" y="93"/>
                      <a:pt x="4" y="49"/>
                      <a:pt x="15" y="10"/>
                    </a:cubicBezTo>
                    <a:cubicBezTo>
                      <a:pt x="15" y="8"/>
                      <a:pt x="15" y="8"/>
                      <a:pt x="15" y="8"/>
                    </a:cubicBezTo>
                    <a:cubicBezTo>
                      <a:pt x="15" y="8"/>
                      <a:pt x="17" y="4"/>
                      <a:pt x="18" y="4"/>
                    </a:cubicBezTo>
                    <a:cubicBezTo>
                      <a:pt x="18" y="3"/>
                      <a:pt x="16" y="0"/>
                      <a:pt x="16" y="0"/>
                    </a:cubicBez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90" name="Freeform 903"/>
              <p:cNvSpPr>
                <a:spLocks noChangeArrowheads="1"/>
              </p:cNvSpPr>
              <p:nvPr/>
            </p:nvSpPr>
            <p:spPr bwMode="auto">
              <a:xfrm>
                <a:off x="5891" y="1953"/>
                <a:ext cx="182" cy="369"/>
              </a:xfrm>
              <a:custGeom>
                <a:avLst/>
                <a:gdLst>
                  <a:gd name="T0" fmla="*/ 182 w 77"/>
                  <a:gd name="T1" fmla="*/ 326 h 156"/>
                  <a:gd name="T2" fmla="*/ 180 w 77"/>
                  <a:gd name="T3" fmla="*/ 310 h 156"/>
                  <a:gd name="T4" fmla="*/ 139 w 77"/>
                  <a:gd name="T5" fmla="*/ 76 h 156"/>
                  <a:gd name="T6" fmla="*/ 71 w 77"/>
                  <a:gd name="T7" fmla="*/ 33 h 156"/>
                  <a:gd name="T8" fmla="*/ 26 w 77"/>
                  <a:gd name="T9" fmla="*/ 154 h 156"/>
                  <a:gd name="T10" fmla="*/ 31 w 77"/>
                  <a:gd name="T11" fmla="*/ 281 h 156"/>
                  <a:gd name="T12" fmla="*/ 31 w 77"/>
                  <a:gd name="T13" fmla="*/ 281 h 156"/>
                  <a:gd name="T14" fmla="*/ 5 w 77"/>
                  <a:gd name="T15" fmla="*/ 345 h 156"/>
                  <a:gd name="T16" fmla="*/ 5 w 77"/>
                  <a:gd name="T17" fmla="*/ 343 h 156"/>
                  <a:gd name="T18" fmla="*/ 0 w 77"/>
                  <a:gd name="T19" fmla="*/ 364 h 156"/>
                  <a:gd name="T20" fmla="*/ 17 w 77"/>
                  <a:gd name="T21" fmla="*/ 369 h 156"/>
                  <a:gd name="T22" fmla="*/ 54 w 77"/>
                  <a:gd name="T23" fmla="*/ 364 h 156"/>
                  <a:gd name="T24" fmla="*/ 64 w 77"/>
                  <a:gd name="T25" fmla="*/ 343 h 156"/>
                  <a:gd name="T26" fmla="*/ 180 w 77"/>
                  <a:gd name="T27" fmla="*/ 355 h 156"/>
                  <a:gd name="T28" fmla="*/ 182 w 77"/>
                  <a:gd name="T29" fmla="*/ 32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156">
                    <a:moveTo>
                      <a:pt x="77" y="138"/>
                    </a:moveTo>
                    <a:cubicBezTo>
                      <a:pt x="76" y="131"/>
                      <a:pt x="76" y="131"/>
                      <a:pt x="76" y="131"/>
                    </a:cubicBezTo>
                    <a:cubicBezTo>
                      <a:pt x="59" y="32"/>
                      <a:pt x="59" y="32"/>
                      <a:pt x="59" y="32"/>
                    </a:cubicBezTo>
                    <a:cubicBezTo>
                      <a:pt x="54" y="13"/>
                      <a:pt x="42" y="0"/>
                      <a:pt x="30" y="14"/>
                    </a:cubicBezTo>
                    <a:cubicBezTo>
                      <a:pt x="17" y="28"/>
                      <a:pt x="12" y="45"/>
                      <a:pt x="11" y="65"/>
                    </a:cubicBezTo>
                    <a:cubicBezTo>
                      <a:pt x="13" y="119"/>
                      <a:pt x="13" y="119"/>
                      <a:pt x="13" y="119"/>
                    </a:cubicBezTo>
                    <a:cubicBezTo>
                      <a:pt x="13" y="119"/>
                      <a:pt x="13" y="119"/>
                      <a:pt x="13" y="119"/>
                    </a:cubicBezTo>
                    <a:cubicBezTo>
                      <a:pt x="12" y="136"/>
                      <a:pt x="2" y="146"/>
                      <a:pt x="2" y="146"/>
                    </a:cubicBezTo>
                    <a:cubicBezTo>
                      <a:pt x="2" y="145"/>
                      <a:pt x="2" y="145"/>
                      <a:pt x="2" y="145"/>
                    </a:cubicBezTo>
                    <a:cubicBezTo>
                      <a:pt x="2" y="145"/>
                      <a:pt x="0" y="152"/>
                      <a:pt x="0" y="154"/>
                    </a:cubicBezTo>
                    <a:cubicBezTo>
                      <a:pt x="0" y="155"/>
                      <a:pt x="6" y="156"/>
                      <a:pt x="7" y="156"/>
                    </a:cubicBezTo>
                    <a:cubicBezTo>
                      <a:pt x="8" y="156"/>
                      <a:pt x="23" y="154"/>
                      <a:pt x="23" y="154"/>
                    </a:cubicBezTo>
                    <a:cubicBezTo>
                      <a:pt x="24" y="154"/>
                      <a:pt x="25" y="149"/>
                      <a:pt x="27" y="145"/>
                    </a:cubicBezTo>
                    <a:cubicBezTo>
                      <a:pt x="76" y="150"/>
                      <a:pt x="76" y="150"/>
                      <a:pt x="76" y="150"/>
                    </a:cubicBezTo>
                    <a:cubicBezTo>
                      <a:pt x="77" y="138"/>
                      <a:pt x="77" y="138"/>
                      <a:pt x="77" y="138"/>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91" name="Freeform 904"/>
              <p:cNvSpPr>
                <a:spLocks noChangeArrowheads="1"/>
              </p:cNvSpPr>
              <p:nvPr/>
            </p:nvSpPr>
            <p:spPr bwMode="auto">
              <a:xfrm>
                <a:off x="5941" y="1965"/>
                <a:ext cx="57" cy="52"/>
              </a:xfrm>
              <a:custGeom>
                <a:avLst/>
                <a:gdLst>
                  <a:gd name="T0" fmla="*/ 0 w 24"/>
                  <a:gd name="T1" fmla="*/ 31 h 22"/>
                  <a:gd name="T2" fmla="*/ 2 w 24"/>
                  <a:gd name="T3" fmla="*/ 52 h 22"/>
                  <a:gd name="T4" fmla="*/ 57 w 24"/>
                  <a:gd name="T5" fmla="*/ 12 h 22"/>
                  <a:gd name="T6" fmla="*/ 55 w 24"/>
                  <a:gd name="T7" fmla="*/ 0 h 22"/>
                  <a:gd name="T8" fmla="*/ 0 w 24"/>
                  <a:gd name="T9" fmla="*/ 3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13"/>
                    </a:moveTo>
                    <a:cubicBezTo>
                      <a:pt x="0" y="13"/>
                      <a:pt x="1" y="20"/>
                      <a:pt x="1" y="22"/>
                    </a:cubicBezTo>
                    <a:cubicBezTo>
                      <a:pt x="1" y="22"/>
                      <a:pt x="4" y="10"/>
                      <a:pt x="24" y="5"/>
                    </a:cubicBezTo>
                    <a:cubicBezTo>
                      <a:pt x="23" y="0"/>
                      <a:pt x="23" y="0"/>
                      <a:pt x="23" y="0"/>
                    </a:cubicBezTo>
                    <a:cubicBezTo>
                      <a:pt x="23" y="0"/>
                      <a:pt x="7" y="3"/>
                      <a:pt x="0" y="13"/>
                    </a:cubicBez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92" name="Rectangle 905"/>
              <p:cNvSpPr>
                <a:spLocks noChangeArrowheads="1"/>
              </p:cNvSpPr>
              <p:nvPr/>
            </p:nvSpPr>
            <p:spPr bwMode="auto">
              <a:xfrm>
                <a:off x="6026" y="2381"/>
                <a:ext cx="24" cy="154"/>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93" name="Rectangle 906"/>
              <p:cNvSpPr>
                <a:spLocks noChangeArrowheads="1"/>
              </p:cNvSpPr>
              <p:nvPr/>
            </p:nvSpPr>
            <p:spPr bwMode="auto">
              <a:xfrm>
                <a:off x="6016" y="2457"/>
                <a:ext cx="43" cy="99"/>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94" name="Freeform 907"/>
              <p:cNvSpPr>
                <a:spLocks noChangeArrowheads="1"/>
              </p:cNvSpPr>
              <p:nvPr/>
            </p:nvSpPr>
            <p:spPr bwMode="auto">
              <a:xfrm>
                <a:off x="6024" y="2608"/>
                <a:ext cx="26" cy="45"/>
              </a:xfrm>
              <a:custGeom>
                <a:avLst/>
                <a:gdLst>
                  <a:gd name="T0" fmla="*/ 26 w 11"/>
                  <a:gd name="T1" fmla="*/ 36 h 19"/>
                  <a:gd name="T2" fmla="*/ 14 w 11"/>
                  <a:gd name="T3" fmla="*/ 45 h 19"/>
                  <a:gd name="T4" fmla="*/ 0 w 11"/>
                  <a:gd name="T5" fmla="*/ 36 h 19"/>
                  <a:gd name="T6" fmla="*/ 0 w 11"/>
                  <a:gd name="T7" fmla="*/ 9 h 19"/>
                  <a:gd name="T8" fmla="*/ 14 w 11"/>
                  <a:gd name="T9" fmla="*/ 0 h 19"/>
                  <a:gd name="T10" fmla="*/ 26 w 11"/>
                  <a:gd name="T11" fmla="*/ 9 h 19"/>
                  <a:gd name="T12" fmla="*/ 26 w 11"/>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9">
                    <a:moveTo>
                      <a:pt x="11" y="15"/>
                    </a:moveTo>
                    <a:cubicBezTo>
                      <a:pt x="11" y="17"/>
                      <a:pt x="9" y="19"/>
                      <a:pt x="6" y="19"/>
                    </a:cubicBezTo>
                    <a:cubicBezTo>
                      <a:pt x="2" y="19"/>
                      <a:pt x="0" y="17"/>
                      <a:pt x="0" y="15"/>
                    </a:cubicBezTo>
                    <a:cubicBezTo>
                      <a:pt x="0" y="4"/>
                      <a:pt x="0" y="4"/>
                      <a:pt x="0" y="4"/>
                    </a:cubicBezTo>
                    <a:cubicBezTo>
                      <a:pt x="0" y="2"/>
                      <a:pt x="2" y="0"/>
                      <a:pt x="6" y="0"/>
                    </a:cubicBezTo>
                    <a:cubicBezTo>
                      <a:pt x="9" y="0"/>
                      <a:pt x="11" y="2"/>
                      <a:pt x="11" y="4"/>
                    </a:cubicBezTo>
                    <a:lnTo>
                      <a:pt x="11"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95" name="Rectangle 908"/>
              <p:cNvSpPr>
                <a:spLocks noChangeArrowheads="1"/>
              </p:cNvSpPr>
              <p:nvPr/>
            </p:nvSpPr>
            <p:spPr bwMode="auto">
              <a:xfrm>
                <a:off x="6031" y="2549"/>
                <a:ext cx="11" cy="50"/>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196" name="Freeform 909"/>
              <p:cNvSpPr>
                <a:spLocks noChangeArrowheads="1"/>
              </p:cNvSpPr>
              <p:nvPr/>
            </p:nvSpPr>
            <p:spPr bwMode="auto">
              <a:xfrm>
                <a:off x="6026" y="2594"/>
                <a:ext cx="21" cy="14"/>
              </a:xfrm>
              <a:custGeom>
                <a:avLst/>
                <a:gdLst>
                  <a:gd name="T0" fmla="*/ 21 w 9"/>
                  <a:gd name="T1" fmla="*/ 7 h 6"/>
                  <a:gd name="T2" fmla="*/ 16 w 9"/>
                  <a:gd name="T3" fmla="*/ 14 h 6"/>
                  <a:gd name="T4" fmla="*/ 5 w 9"/>
                  <a:gd name="T5" fmla="*/ 14 h 6"/>
                  <a:gd name="T6" fmla="*/ 0 w 9"/>
                  <a:gd name="T7" fmla="*/ 7 h 6"/>
                  <a:gd name="T8" fmla="*/ 5 w 9"/>
                  <a:gd name="T9" fmla="*/ 0 h 6"/>
                  <a:gd name="T10" fmla="*/ 16 w 9"/>
                  <a:gd name="T11" fmla="*/ 0 h 6"/>
                  <a:gd name="T12" fmla="*/ 21 w 9"/>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9" y="3"/>
                    </a:moveTo>
                    <a:cubicBezTo>
                      <a:pt x="9" y="5"/>
                      <a:pt x="8" y="6"/>
                      <a:pt x="7" y="6"/>
                    </a:cubicBezTo>
                    <a:cubicBezTo>
                      <a:pt x="2" y="6"/>
                      <a:pt x="2" y="6"/>
                      <a:pt x="2" y="6"/>
                    </a:cubicBezTo>
                    <a:cubicBezTo>
                      <a:pt x="1" y="6"/>
                      <a:pt x="0" y="5"/>
                      <a:pt x="0" y="3"/>
                    </a:cubicBezTo>
                    <a:cubicBezTo>
                      <a:pt x="0" y="2"/>
                      <a:pt x="1" y="0"/>
                      <a:pt x="2" y="0"/>
                    </a:cubicBezTo>
                    <a:cubicBezTo>
                      <a:pt x="7" y="0"/>
                      <a:pt x="7" y="0"/>
                      <a:pt x="7" y="0"/>
                    </a:cubicBezTo>
                    <a:cubicBezTo>
                      <a:pt x="8" y="0"/>
                      <a:pt x="9" y="2"/>
                      <a:pt x="9"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97" name="Freeform 910"/>
              <p:cNvSpPr>
                <a:spLocks noChangeArrowheads="1"/>
              </p:cNvSpPr>
              <p:nvPr/>
            </p:nvSpPr>
            <p:spPr bwMode="auto">
              <a:xfrm>
                <a:off x="5896" y="2544"/>
                <a:ext cx="286" cy="55"/>
              </a:xfrm>
              <a:custGeom>
                <a:avLst/>
                <a:gdLst>
                  <a:gd name="T0" fmla="*/ 45 w 121"/>
                  <a:gd name="T1" fmla="*/ 12 h 23"/>
                  <a:gd name="T2" fmla="*/ 239 w 121"/>
                  <a:gd name="T3" fmla="*/ 12 h 23"/>
                  <a:gd name="T4" fmla="*/ 272 w 121"/>
                  <a:gd name="T5" fmla="*/ 55 h 23"/>
                  <a:gd name="T6" fmla="*/ 286 w 121"/>
                  <a:gd name="T7" fmla="*/ 55 h 23"/>
                  <a:gd name="T8" fmla="*/ 239 w 121"/>
                  <a:gd name="T9" fmla="*/ 0 h 23"/>
                  <a:gd name="T10" fmla="*/ 45 w 121"/>
                  <a:gd name="T11" fmla="*/ 0 h 23"/>
                  <a:gd name="T12" fmla="*/ 0 w 121"/>
                  <a:gd name="T13" fmla="*/ 55 h 23"/>
                  <a:gd name="T14" fmla="*/ 12 w 121"/>
                  <a:gd name="T15" fmla="*/ 55 h 23"/>
                  <a:gd name="T16" fmla="*/ 45 w 121"/>
                  <a:gd name="T17" fmla="*/ 1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23">
                    <a:moveTo>
                      <a:pt x="19" y="5"/>
                    </a:moveTo>
                    <a:cubicBezTo>
                      <a:pt x="101" y="5"/>
                      <a:pt x="101" y="5"/>
                      <a:pt x="101" y="5"/>
                    </a:cubicBezTo>
                    <a:cubicBezTo>
                      <a:pt x="112" y="5"/>
                      <a:pt x="112" y="13"/>
                      <a:pt x="115" y="23"/>
                    </a:cubicBezTo>
                    <a:cubicBezTo>
                      <a:pt x="121" y="23"/>
                      <a:pt x="121" y="23"/>
                      <a:pt x="121" y="23"/>
                    </a:cubicBezTo>
                    <a:cubicBezTo>
                      <a:pt x="117" y="10"/>
                      <a:pt x="115" y="0"/>
                      <a:pt x="101" y="0"/>
                    </a:cubicBezTo>
                    <a:cubicBezTo>
                      <a:pt x="19" y="0"/>
                      <a:pt x="19" y="0"/>
                      <a:pt x="19" y="0"/>
                    </a:cubicBezTo>
                    <a:cubicBezTo>
                      <a:pt x="5" y="0"/>
                      <a:pt x="3" y="10"/>
                      <a:pt x="0" y="23"/>
                    </a:cubicBezTo>
                    <a:cubicBezTo>
                      <a:pt x="5" y="23"/>
                      <a:pt x="5" y="23"/>
                      <a:pt x="5" y="23"/>
                    </a:cubicBezTo>
                    <a:cubicBezTo>
                      <a:pt x="8" y="13"/>
                      <a:pt x="8" y="5"/>
                      <a:pt x="19" y="5"/>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98" name="Freeform 911"/>
              <p:cNvSpPr>
                <a:spLocks noChangeArrowheads="1"/>
              </p:cNvSpPr>
              <p:nvPr/>
            </p:nvSpPr>
            <p:spPr bwMode="auto">
              <a:xfrm>
                <a:off x="5889" y="2608"/>
                <a:ext cx="26" cy="45"/>
              </a:xfrm>
              <a:custGeom>
                <a:avLst/>
                <a:gdLst>
                  <a:gd name="T0" fmla="*/ 26 w 11"/>
                  <a:gd name="T1" fmla="*/ 36 h 19"/>
                  <a:gd name="T2" fmla="*/ 14 w 11"/>
                  <a:gd name="T3" fmla="*/ 45 h 19"/>
                  <a:gd name="T4" fmla="*/ 0 w 11"/>
                  <a:gd name="T5" fmla="*/ 36 h 19"/>
                  <a:gd name="T6" fmla="*/ 0 w 11"/>
                  <a:gd name="T7" fmla="*/ 9 h 19"/>
                  <a:gd name="T8" fmla="*/ 14 w 11"/>
                  <a:gd name="T9" fmla="*/ 0 h 19"/>
                  <a:gd name="T10" fmla="*/ 26 w 11"/>
                  <a:gd name="T11" fmla="*/ 9 h 19"/>
                  <a:gd name="T12" fmla="*/ 26 w 11"/>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9">
                    <a:moveTo>
                      <a:pt x="11" y="15"/>
                    </a:moveTo>
                    <a:cubicBezTo>
                      <a:pt x="11" y="17"/>
                      <a:pt x="9" y="19"/>
                      <a:pt x="6" y="19"/>
                    </a:cubicBezTo>
                    <a:cubicBezTo>
                      <a:pt x="2" y="19"/>
                      <a:pt x="0" y="17"/>
                      <a:pt x="0" y="15"/>
                    </a:cubicBezTo>
                    <a:cubicBezTo>
                      <a:pt x="0" y="4"/>
                      <a:pt x="0" y="4"/>
                      <a:pt x="0" y="4"/>
                    </a:cubicBezTo>
                    <a:cubicBezTo>
                      <a:pt x="0" y="2"/>
                      <a:pt x="2" y="0"/>
                      <a:pt x="6" y="0"/>
                    </a:cubicBezTo>
                    <a:cubicBezTo>
                      <a:pt x="9" y="0"/>
                      <a:pt x="11" y="2"/>
                      <a:pt x="11" y="4"/>
                    </a:cubicBezTo>
                    <a:lnTo>
                      <a:pt x="11"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99" name="Freeform 912"/>
              <p:cNvSpPr>
                <a:spLocks noChangeArrowheads="1"/>
              </p:cNvSpPr>
              <p:nvPr/>
            </p:nvSpPr>
            <p:spPr bwMode="auto">
              <a:xfrm>
                <a:off x="5891" y="2594"/>
                <a:ext cx="24" cy="14"/>
              </a:xfrm>
              <a:custGeom>
                <a:avLst/>
                <a:gdLst>
                  <a:gd name="T0" fmla="*/ 24 w 10"/>
                  <a:gd name="T1" fmla="*/ 7 h 6"/>
                  <a:gd name="T2" fmla="*/ 17 w 10"/>
                  <a:gd name="T3" fmla="*/ 14 h 6"/>
                  <a:gd name="T4" fmla="*/ 5 w 10"/>
                  <a:gd name="T5" fmla="*/ 14 h 6"/>
                  <a:gd name="T6" fmla="*/ 0 w 10"/>
                  <a:gd name="T7" fmla="*/ 7 h 6"/>
                  <a:gd name="T8" fmla="*/ 5 w 10"/>
                  <a:gd name="T9" fmla="*/ 0 h 6"/>
                  <a:gd name="T10" fmla="*/ 17 w 10"/>
                  <a:gd name="T11" fmla="*/ 0 h 6"/>
                  <a:gd name="T12" fmla="*/ 24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3"/>
                    </a:moveTo>
                    <a:cubicBezTo>
                      <a:pt x="10" y="5"/>
                      <a:pt x="8" y="6"/>
                      <a:pt x="7" y="6"/>
                    </a:cubicBezTo>
                    <a:cubicBezTo>
                      <a:pt x="2" y="6"/>
                      <a:pt x="2" y="6"/>
                      <a:pt x="2" y="6"/>
                    </a:cubicBezTo>
                    <a:cubicBezTo>
                      <a:pt x="1" y="6"/>
                      <a:pt x="0" y="5"/>
                      <a:pt x="0" y="3"/>
                    </a:cubicBezTo>
                    <a:cubicBezTo>
                      <a:pt x="0" y="2"/>
                      <a:pt x="1" y="0"/>
                      <a:pt x="2" y="0"/>
                    </a:cubicBezTo>
                    <a:cubicBezTo>
                      <a:pt x="7" y="0"/>
                      <a:pt x="7" y="0"/>
                      <a:pt x="7" y="0"/>
                    </a:cubicBezTo>
                    <a:cubicBezTo>
                      <a:pt x="8" y="0"/>
                      <a:pt x="10" y="2"/>
                      <a:pt x="10"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0" name="Freeform 913"/>
              <p:cNvSpPr>
                <a:spLocks noChangeArrowheads="1"/>
              </p:cNvSpPr>
              <p:nvPr/>
            </p:nvSpPr>
            <p:spPr bwMode="auto">
              <a:xfrm>
                <a:off x="6161" y="2608"/>
                <a:ext cx="28" cy="45"/>
              </a:xfrm>
              <a:custGeom>
                <a:avLst/>
                <a:gdLst>
                  <a:gd name="T0" fmla="*/ 28 w 12"/>
                  <a:gd name="T1" fmla="*/ 36 h 19"/>
                  <a:gd name="T2" fmla="*/ 14 w 12"/>
                  <a:gd name="T3" fmla="*/ 45 h 19"/>
                  <a:gd name="T4" fmla="*/ 0 w 12"/>
                  <a:gd name="T5" fmla="*/ 36 h 19"/>
                  <a:gd name="T6" fmla="*/ 0 w 12"/>
                  <a:gd name="T7" fmla="*/ 9 h 19"/>
                  <a:gd name="T8" fmla="*/ 14 w 12"/>
                  <a:gd name="T9" fmla="*/ 0 h 19"/>
                  <a:gd name="T10" fmla="*/ 28 w 12"/>
                  <a:gd name="T11" fmla="*/ 9 h 19"/>
                  <a:gd name="T12" fmla="*/ 28 w 12"/>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
                    <a:moveTo>
                      <a:pt x="12" y="15"/>
                    </a:moveTo>
                    <a:cubicBezTo>
                      <a:pt x="12" y="17"/>
                      <a:pt x="9" y="19"/>
                      <a:pt x="6" y="19"/>
                    </a:cubicBezTo>
                    <a:cubicBezTo>
                      <a:pt x="3" y="19"/>
                      <a:pt x="0" y="17"/>
                      <a:pt x="0" y="15"/>
                    </a:cubicBezTo>
                    <a:cubicBezTo>
                      <a:pt x="0" y="4"/>
                      <a:pt x="0" y="4"/>
                      <a:pt x="0" y="4"/>
                    </a:cubicBezTo>
                    <a:cubicBezTo>
                      <a:pt x="0" y="2"/>
                      <a:pt x="3" y="0"/>
                      <a:pt x="6" y="0"/>
                    </a:cubicBezTo>
                    <a:cubicBezTo>
                      <a:pt x="9" y="0"/>
                      <a:pt x="12" y="2"/>
                      <a:pt x="12" y="4"/>
                    </a:cubicBezTo>
                    <a:lnTo>
                      <a:pt x="12"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1" name="Freeform 914"/>
              <p:cNvSpPr>
                <a:spLocks noChangeArrowheads="1"/>
              </p:cNvSpPr>
              <p:nvPr/>
            </p:nvSpPr>
            <p:spPr bwMode="auto">
              <a:xfrm>
                <a:off x="6163" y="2594"/>
                <a:ext cx="24" cy="14"/>
              </a:xfrm>
              <a:custGeom>
                <a:avLst/>
                <a:gdLst>
                  <a:gd name="T0" fmla="*/ 24 w 10"/>
                  <a:gd name="T1" fmla="*/ 7 h 6"/>
                  <a:gd name="T2" fmla="*/ 17 w 10"/>
                  <a:gd name="T3" fmla="*/ 14 h 6"/>
                  <a:gd name="T4" fmla="*/ 7 w 10"/>
                  <a:gd name="T5" fmla="*/ 14 h 6"/>
                  <a:gd name="T6" fmla="*/ 0 w 10"/>
                  <a:gd name="T7" fmla="*/ 7 h 6"/>
                  <a:gd name="T8" fmla="*/ 7 w 10"/>
                  <a:gd name="T9" fmla="*/ 0 h 6"/>
                  <a:gd name="T10" fmla="*/ 17 w 10"/>
                  <a:gd name="T11" fmla="*/ 0 h 6"/>
                  <a:gd name="T12" fmla="*/ 24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3"/>
                    </a:moveTo>
                    <a:cubicBezTo>
                      <a:pt x="10" y="5"/>
                      <a:pt x="9" y="6"/>
                      <a:pt x="7" y="6"/>
                    </a:cubicBezTo>
                    <a:cubicBezTo>
                      <a:pt x="3" y="6"/>
                      <a:pt x="3" y="6"/>
                      <a:pt x="3" y="6"/>
                    </a:cubicBezTo>
                    <a:cubicBezTo>
                      <a:pt x="1" y="6"/>
                      <a:pt x="0" y="5"/>
                      <a:pt x="0" y="3"/>
                    </a:cubicBezTo>
                    <a:cubicBezTo>
                      <a:pt x="0" y="2"/>
                      <a:pt x="1" y="0"/>
                      <a:pt x="3" y="0"/>
                    </a:cubicBezTo>
                    <a:cubicBezTo>
                      <a:pt x="7" y="0"/>
                      <a:pt x="7" y="0"/>
                      <a:pt x="7" y="0"/>
                    </a:cubicBezTo>
                    <a:cubicBezTo>
                      <a:pt x="9" y="0"/>
                      <a:pt x="10" y="2"/>
                      <a:pt x="10" y="3"/>
                    </a:cubicBezTo>
                    <a:close/>
                  </a:path>
                </a:pathLst>
              </a:custGeom>
              <a:solidFill>
                <a:srgbClr val="0B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2" name="Freeform 915"/>
              <p:cNvSpPr>
                <a:spLocks noChangeArrowheads="1"/>
              </p:cNvSpPr>
              <p:nvPr/>
            </p:nvSpPr>
            <p:spPr bwMode="auto">
              <a:xfrm>
                <a:off x="5785" y="2265"/>
                <a:ext cx="317" cy="199"/>
              </a:xfrm>
              <a:custGeom>
                <a:avLst/>
                <a:gdLst>
                  <a:gd name="T0" fmla="*/ 284 w 134"/>
                  <a:gd name="T1" fmla="*/ 0 h 84"/>
                  <a:gd name="T2" fmla="*/ 185 w 134"/>
                  <a:gd name="T3" fmla="*/ 95 h 84"/>
                  <a:gd name="T4" fmla="*/ 52 w 134"/>
                  <a:gd name="T5" fmla="*/ 199 h 84"/>
                  <a:gd name="T6" fmla="*/ 0 w 134"/>
                  <a:gd name="T7" fmla="*/ 147 h 84"/>
                  <a:gd name="T8" fmla="*/ 147 w 134"/>
                  <a:gd name="T9" fmla="*/ 26 h 84"/>
                  <a:gd name="T10" fmla="*/ 284 w 134"/>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84">
                    <a:moveTo>
                      <a:pt x="120" y="0"/>
                    </a:moveTo>
                    <a:cubicBezTo>
                      <a:pt x="120" y="0"/>
                      <a:pt x="134" y="51"/>
                      <a:pt x="78" y="40"/>
                    </a:cubicBezTo>
                    <a:cubicBezTo>
                      <a:pt x="78" y="40"/>
                      <a:pt x="24" y="38"/>
                      <a:pt x="22" y="84"/>
                    </a:cubicBezTo>
                    <a:cubicBezTo>
                      <a:pt x="22" y="84"/>
                      <a:pt x="11" y="71"/>
                      <a:pt x="0" y="62"/>
                    </a:cubicBezTo>
                    <a:cubicBezTo>
                      <a:pt x="0" y="62"/>
                      <a:pt x="10" y="15"/>
                      <a:pt x="62" y="11"/>
                    </a:cubicBezTo>
                    <a:cubicBezTo>
                      <a:pt x="120" y="0"/>
                      <a:pt x="120" y="0"/>
                      <a:pt x="120" y="0"/>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3" name="Freeform 916"/>
              <p:cNvSpPr>
                <a:spLocks noChangeArrowheads="1"/>
              </p:cNvSpPr>
              <p:nvPr/>
            </p:nvSpPr>
            <p:spPr bwMode="auto">
              <a:xfrm>
                <a:off x="5839" y="2050"/>
                <a:ext cx="187" cy="265"/>
              </a:xfrm>
              <a:custGeom>
                <a:avLst/>
                <a:gdLst>
                  <a:gd name="T0" fmla="*/ 0 w 79"/>
                  <a:gd name="T1" fmla="*/ 246 h 112"/>
                  <a:gd name="T2" fmla="*/ 133 w 79"/>
                  <a:gd name="T3" fmla="*/ 166 h 112"/>
                  <a:gd name="T4" fmla="*/ 135 w 79"/>
                  <a:gd name="T5" fmla="*/ 12 h 112"/>
                  <a:gd name="T6" fmla="*/ 166 w 79"/>
                  <a:gd name="T7" fmla="*/ 0 h 112"/>
                  <a:gd name="T8" fmla="*/ 154 w 79"/>
                  <a:gd name="T9" fmla="*/ 177 h 112"/>
                  <a:gd name="T10" fmla="*/ 5 w 79"/>
                  <a:gd name="T11" fmla="*/ 265 h 112"/>
                  <a:gd name="T12" fmla="*/ 0 w 79"/>
                  <a:gd name="T13" fmla="*/ 246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12">
                    <a:moveTo>
                      <a:pt x="0" y="104"/>
                    </a:moveTo>
                    <a:cubicBezTo>
                      <a:pt x="23" y="100"/>
                      <a:pt x="45" y="89"/>
                      <a:pt x="56" y="70"/>
                    </a:cubicBezTo>
                    <a:cubicBezTo>
                      <a:pt x="66" y="50"/>
                      <a:pt x="65" y="25"/>
                      <a:pt x="57" y="5"/>
                    </a:cubicBezTo>
                    <a:cubicBezTo>
                      <a:pt x="70" y="0"/>
                      <a:pt x="70" y="0"/>
                      <a:pt x="70" y="0"/>
                    </a:cubicBezTo>
                    <a:cubicBezTo>
                      <a:pt x="77" y="24"/>
                      <a:pt x="79" y="52"/>
                      <a:pt x="65" y="75"/>
                    </a:cubicBezTo>
                    <a:cubicBezTo>
                      <a:pt x="52" y="98"/>
                      <a:pt x="25" y="109"/>
                      <a:pt x="2" y="112"/>
                    </a:cubicBezTo>
                    <a:cubicBezTo>
                      <a:pt x="0" y="104"/>
                      <a:pt x="0" y="104"/>
                      <a:pt x="0" y="104"/>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4" name="Freeform 917"/>
              <p:cNvSpPr>
                <a:spLocks noChangeArrowheads="1"/>
              </p:cNvSpPr>
              <p:nvPr/>
            </p:nvSpPr>
            <p:spPr bwMode="auto">
              <a:xfrm>
                <a:off x="5917" y="2043"/>
                <a:ext cx="125" cy="251"/>
              </a:xfrm>
              <a:custGeom>
                <a:avLst/>
                <a:gdLst>
                  <a:gd name="T0" fmla="*/ 92 w 53"/>
                  <a:gd name="T1" fmla="*/ 0 h 106"/>
                  <a:gd name="T2" fmla="*/ 61 w 53"/>
                  <a:gd name="T3" fmla="*/ 17 h 106"/>
                  <a:gd name="T4" fmla="*/ 61 w 53"/>
                  <a:gd name="T5" fmla="*/ 17 h 106"/>
                  <a:gd name="T6" fmla="*/ 87 w 53"/>
                  <a:gd name="T7" fmla="*/ 7 h 106"/>
                  <a:gd name="T8" fmla="*/ 75 w 53"/>
                  <a:gd name="T9" fmla="*/ 185 h 106"/>
                  <a:gd name="T10" fmla="*/ 0 w 53"/>
                  <a:gd name="T11" fmla="*/ 251 h 106"/>
                  <a:gd name="T12" fmla="*/ 14 w 53"/>
                  <a:gd name="T13" fmla="*/ 249 h 106"/>
                  <a:gd name="T14" fmla="*/ 28 w 53"/>
                  <a:gd name="T15" fmla="*/ 246 h 106"/>
                  <a:gd name="T16" fmla="*/ 90 w 53"/>
                  <a:gd name="T17" fmla="*/ 187 h 106"/>
                  <a:gd name="T18" fmla="*/ 94 w 53"/>
                  <a:gd name="T19" fmla="*/ 5 h 106"/>
                  <a:gd name="T20" fmla="*/ 92 w 53"/>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06">
                    <a:moveTo>
                      <a:pt x="39" y="0"/>
                    </a:moveTo>
                    <a:cubicBezTo>
                      <a:pt x="26" y="7"/>
                      <a:pt x="26" y="7"/>
                      <a:pt x="26" y="7"/>
                    </a:cubicBezTo>
                    <a:cubicBezTo>
                      <a:pt x="26" y="7"/>
                      <a:pt x="26" y="7"/>
                      <a:pt x="26" y="7"/>
                    </a:cubicBezTo>
                    <a:cubicBezTo>
                      <a:pt x="37" y="3"/>
                      <a:pt x="37" y="3"/>
                      <a:pt x="37" y="3"/>
                    </a:cubicBezTo>
                    <a:cubicBezTo>
                      <a:pt x="44" y="27"/>
                      <a:pt x="46" y="55"/>
                      <a:pt x="32" y="78"/>
                    </a:cubicBezTo>
                    <a:cubicBezTo>
                      <a:pt x="25" y="91"/>
                      <a:pt x="13" y="100"/>
                      <a:pt x="0" y="106"/>
                    </a:cubicBezTo>
                    <a:cubicBezTo>
                      <a:pt x="2" y="106"/>
                      <a:pt x="4" y="105"/>
                      <a:pt x="6" y="105"/>
                    </a:cubicBezTo>
                    <a:cubicBezTo>
                      <a:pt x="12" y="104"/>
                      <a:pt x="12" y="104"/>
                      <a:pt x="12" y="104"/>
                    </a:cubicBezTo>
                    <a:cubicBezTo>
                      <a:pt x="22" y="98"/>
                      <a:pt x="31" y="90"/>
                      <a:pt x="38" y="79"/>
                    </a:cubicBezTo>
                    <a:cubicBezTo>
                      <a:pt x="53" y="52"/>
                      <a:pt x="46" y="22"/>
                      <a:pt x="40" y="2"/>
                    </a:cubicBezTo>
                    <a:cubicBezTo>
                      <a:pt x="39" y="0"/>
                      <a:pt x="39" y="0"/>
                      <a:pt x="39" y="0"/>
                    </a:cubicBezTo>
                  </a:path>
                </a:pathLst>
              </a:custGeom>
              <a:solidFill>
                <a:srgbClr val="D9D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5" name="Freeform 918"/>
              <p:cNvSpPr>
                <a:spLocks noChangeArrowheads="1"/>
              </p:cNvSpPr>
              <p:nvPr/>
            </p:nvSpPr>
            <p:spPr bwMode="auto">
              <a:xfrm>
                <a:off x="5865" y="2289"/>
                <a:ext cx="80" cy="28"/>
              </a:xfrm>
              <a:custGeom>
                <a:avLst/>
                <a:gdLst>
                  <a:gd name="T0" fmla="*/ 80 w 34"/>
                  <a:gd name="T1" fmla="*/ 0 h 12"/>
                  <a:gd name="T2" fmla="*/ 66 w 34"/>
                  <a:gd name="T3" fmla="*/ 2 h 12"/>
                  <a:gd name="T4" fmla="*/ 52 w 34"/>
                  <a:gd name="T5" fmla="*/ 5 h 12"/>
                  <a:gd name="T6" fmla="*/ 0 w 34"/>
                  <a:gd name="T7" fmla="*/ 21 h 12"/>
                  <a:gd name="T8" fmla="*/ 2 w 34"/>
                  <a:gd name="T9" fmla="*/ 28 h 12"/>
                  <a:gd name="T10" fmla="*/ 80 w 3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2">
                    <a:moveTo>
                      <a:pt x="34" y="0"/>
                    </a:moveTo>
                    <a:cubicBezTo>
                      <a:pt x="28" y="1"/>
                      <a:pt x="28" y="1"/>
                      <a:pt x="28" y="1"/>
                    </a:cubicBezTo>
                    <a:cubicBezTo>
                      <a:pt x="26" y="1"/>
                      <a:pt x="24" y="2"/>
                      <a:pt x="22" y="2"/>
                    </a:cubicBezTo>
                    <a:cubicBezTo>
                      <a:pt x="15" y="5"/>
                      <a:pt x="8" y="8"/>
                      <a:pt x="0" y="9"/>
                    </a:cubicBezTo>
                    <a:cubicBezTo>
                      <a:pt x="1" y="12"/>
                      <a:pt x="1" y="12"/>
                      <a:pt x="1" y="12"/>
                    </a:cubicBezTo>
                    <a:cubicBezTo>
                      <a:pt x="11" y="10"/>
                      <a:pt x="23" y="7"/>
                      <a:pt x="34" y="0"/>
                    </a:cubicBezTo>
                  </a:path>
                </a:pathLst>
              </a:custGeom>
              <a:solidFill>
                <a:srgbClr val="D9D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6" name="Freeform 919"/>
              <p:cNvSpPr>
                <a:spLocks noChangeArrowheads="1"/>
              </p:cNvSpPr>
              <p:nvPr/>
            </p:nvSpPr>
            <p:spPr bwMode="auto">
              <a:xfrm>
                <a:off x="5891" y="2270"/>
                <a:ext cx="21" cy="12"/>
              </a:xfrm>
              <a:custGeom>
                <a:avLst/>
                <a:gdLst>
                  <a:gd name="T0" fmla="*/ 21 w 9"/>
                  <a:gd name="T1" fmla="*/ 0 h 5"/>
                  <a:gd name="T2" fmla="*/ 0 w 9"/>
                  <a:gd name="T3" fmla="*/ 10 h 5"/>
                  <a:gd name="T4" fmla="*/ 0 w 9"/>
                  <a:gd name="T5" fmla="*/ 12 h 5"/>
                  <a:gd name="T6" fmla="*/ 21 w 9"/>
                  <a:gd name="T7" fmla="*/ 0 h 5"/>
                  <a:gd name="T8" fmla="*/ 21 w 9"/>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9" y="0"/>
                    </a:moveTo>
                    <a:cubicBezTo>
                      <a:pt x="6" y="2"/>
                      <a:pt x="3" y="3"/>
                      <a:pt x="0" y="4"/>
                    </a:cubicBezTo>
                    <a:cubicBezTo>
                      <a:pt x="0" y="5"/>
                      <a:pt x="0" y="5"/>
                      <a:pt x="0" y="5"/>
                    </a:cubicBezTo>
                    <a:cubicBezTo>
                      <a:pt x="3" y="3"/>
                      <a:pt x="6" y="2"/>
                      <a:pt x="9" y="0"/>
                    </a:cubicBezTo>
                    <a:cubicBezTo>
                      <a:pt x="9" y="0"/>
                      <a:pt x="9" y="0"/>
                      <a:pt x="9" y="0"/>
                    </a:cubicBezTo>
                  </a:path>
                </a:pathLst>
              </a:custGeom>
              <a:solidFill>
                <a:srgbClr val="EDEB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7" name="Freeform 920"/>
              <p:cNvSpPr>
                <a:spLocks noEditPoints="1" noChangeArrowheads="1"/>
              </p:cNvSpPr>
              <p:nvPr/>
            </p:nvSpPr>
            <p:spPr bwMode="auto">
              <a:xfrm>
                <a:off x="5863" y="2279"/>
                <a:ext cx="28" cy="12"/>
              </a:xfrm>
              <a:custGeom>
                <a:avLst/>
                <a:gdLst>
                  <a:gd name="T0" fmla="*/ 5 w 12"/>
                  <a:gd name="T1" fmla="*/ 7 h 5"/>
                  <a:gd name="T2" fmla="*/ 0 w 12"/>
                  <a:gd name="T3" fmla="*/ 10 h 5"/>
                  <a:gd name="T4" fmla="*/ 0 w 12"/>
                  <a:gd name="T5" fmla="*/ 12 h 5"/>
                  <a:gd name="T6" fmla="*/ 5 w 12"/>
                  <a:gd name="T7" fmla="*/ 10 h 5"/>
                  <a:gd name="T8" fmla="*/ 5 w 12"/>
                  <a:gd name="T9" fmla="*/ 7 h 5"/>
                  <a:gd name="T10" fmla="*/ 28 w 12"/>
                  <a:gd name="T11" fmla="*/ 0 h 5"/>
                  <a:gd name="T12" fmla="*/ 14 w 12"/>
                  <a:gd name="T13" fmla="*/ 5 h 5"/>
                  <a:gd name="T14" fmla="*/ 14 w 12"/>
                  <a:gd name="T15" fmla="*/ 7 h 5"/>
                  <a:gd name="T16" fmla="*/ 28 w 12"/>
                  <a:gd name="T17" fmla="*/ 2 h 5"/>
                  <a:gd name="T18" fmla="*/ 28 w 12"/>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5">
                    <a:moveTo>
                      <a:pt x="2" y="3"/>
                    </a:moveTo>
                    <a:cubicBezTo>
                      <a:pt x="1" y="3"/>
                      <a:pt x="1" y="3"/>
                      <a:pt x="0" y="4"/>
                    </a:cubicBezTo>
                    <a:cubicBezTo>
                      <a:pt x="0" y="5"/>
                      <a:pt x="0" y="5"/>
                      <a:pt x="0" y="5"/>
                    </a:cubicBezTo>
                    <a:cubicBezTo>
                      <a:pt x="1" y="4"/>
                      <a:pt x="1" y="4"/>
                      <a:pt x="2" y="4"/>
                    </a:cubicBezTo>
                    <a:cubicBezTo>
                      <a:pt x="2" y="4"/>
                      <a:pt x="2" y="3"/>
                      <a:pt x="2" y="3"/>
                    </a:cubicBezTo>
                    <a:moveTo>
                      <a:pt x="12" y="0"/>
                    </a:moveTo>
                    <a:cubicBezTo>
                      <a:pt x="10" y="1"/>
                      <a:pt x="8" y="1"/>
                      <a:pt x="6" y="2"/>
                    </a:cubicBezTo>
                    <a:cubicBezTo>
                      <a:pt x="6" y="2"/>
                      <a:pt x="6" y="3"/>
                      <a:pt x="6" y="3"/>
                    </a:cubicBezTo>
                    <a:cubicBezTo>
                      <a:pt x="8" y="2"/>
                      <a:pt x="10" y="1"/>
                      <a:pt x="12" y="1"/>
                    </a:cubicBezTo>
                    <a:cubicBezTo>
                      <a:pt x="12" y="0"/>
                      <a:pt x="12" y="0"/>
                      <a:pt x="12" y="0"/>
                    </a:cubicBezTo>
                  </a:path>
                </a:pathLst>
              </a:custGeom>
              <a:solidFill>
                <a:srgbClr val="D1A1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8" name="Freeform 921"/>
              <p:cNvSpPr>
                <a:spLocks noChangeArrowheads="1"/>
              </p:cNvSpPr>
              <p:nvPr/>
            </p:nvSpPr>
            <p:spPr bwMode="auto">
              <a:xfrm>
                <a:off x="5867" y="2284"/>
                <a:ext cx="10" cy="5"/>
              </a:xfrm>
              <a:custGeom>
                <a:avLst/>
                <a:gdLst>
                  <a:gd name="T0" fmla="*/ 10 w 4"/>
                  <a:gd name="T1" fmla="*/ 0 h 2"/>
                  <a:gd name="T2" fmla="*/ 0 w 4"/>
                  <a:gd name="T3" fmla="*/ 3 h 2"/>
                  <a:gd name="T4" fmla="*/ 0 w 4"/>
                  <a:gd name="T5" fmla="*/ 5 h 2"/>
                  <a:gd name="T6" fmla="*/ 10 w 4"/>
                  <a:gd name="T7" fmla="*/ 3 h 2"/>
                  <a:gd name="T8" fmla="*/ 10 w 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
                    <a:moveTo>
                      <a:pt x="4" y="0"/>
                    </a:moveTo>
                    <a:cubicBezTo>
                      <a:pt x="3" y="0"/>
                      <a:pt x="2" y="1"/>
                      <a:pt x="0" y="1"/>
                    </a:cubicBezTo>
                    <a:cubicBezTo>
                      <a:pt x="0" y="1"/>
                      <a:pt x="0" y="2"/>
                      <a:pt x="0" y="2"/>
                    </a:cubicBezTo>
                    <a:cubicBezTo>
                      <a:pt x="1" y="2"/>
                      <a:pt x="3" y="1"/>
                      <a:pt x="4" y="1"/>
                    </a:cubicBezTo>
                    <a:cubicBezTo>
                      <a:pt x="4" y="1"/>
                      <a:pt x="4" y="0"/>
                      <a:pt x="4" y="0"/>
                    </a:cubicBezTo>
                  </a:path>
                </a:pathLst>
              </a:custGeom>
              <a:solidFill>
                <a:srgbClr val="D5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09" name="Freeform 922"/>
              <p:cNvSpPr>
                <a:spLocks noChangeArrowheads="1"/>
              </p:cNvSpPr>
              <p:nvPr/>
            </p:nvSpPr>
            <p:spPr bwMode="auto">
              <a:xfrm>
                <a:off x="5912" y="2268"/>
                <a:ext cx="7" cy="2"/>
              </a:xfrm>
              <a:custGeom>
                <a:avLst/>
                <a:gdLst>
                  <a:gd name="T0" fmla="*/ 7 w 3"/>
                  <a:gd name="T1" fmla="*/ 0 h 1"/>
                  <a:gd name="T2" fmla="*/ 0 w 3"/>
                  <a:gd name="T3" fmla="*/ 2 h 1"/>
                  <a:gd name="T4" fmla="*/ 0 w 3"/>
                  <a:gd name="T5" fmla="*/ 2 h 1"/>
                  <a:gd name="T6" fmla="*/ 7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0"/>
                    </a:moveTo>
                    <a:cubicBezTo>
                      <a:pt x="2" y="0"/>
                      <a:pt x="1" y="1"/>
                      <a:pt x="0" y="1"/>
                    </a:cubicBezTo>
                    <a:cubicBezTo>
                      <a:pt x="0" y="1"/>
                      <a:pt x="0" y="1"/>
                      <a:pt x="0" y="1"/>
                    </a:cubicBezTo>
                    <a:cubicBezTo>
                      <a:pt x="1" y="1"/>
                      <a:pt x="2" y="0"/>
                      <a:pt x="3" y="0"/>
                    </a:cubicBezTo>
                  </a:path>
                </a:pathLst>
              </a:custGeom>
              <a:solidFill>
                <a:srgbClr val="D9D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0" name="Freeform 923"/>
              <p:cNvSpPr>
                <a:spLocks noChangeArrowheads="1"/>
              </p:cNvSpPr>
              <p:nvPr/>
            </p:nvSpPr>
            <p:spPr bwMode="auto">
              <a:xfrm>
                <a:off x="5863" y="2050"/>
                <a:ext cx="163" cy="260"/>
              </a:xfrm>
              <a:custGeom>
                <a:avLst/>
                <a:gdLst>
                  <a:gd name="T0" fmla="*/ 142 w 69"/>
                  <a:gd name="T1" fmla="*/ 0 h 110"/>
                  <a:gd name="T2" fmla="*/ 116 w 69"/>
                  <a:gd name="T3" fmla="*/ 9 h 110"/>
                  <a:gd name="T4" fmla="*/ 118 w 69"/>
                  <a:gd name="T5" fmla="*/ 12 h 110"/>
                  <a:gd name="T6" fmla="*/ 113 w 69"/>
                  <a:gd name="T7" fmla="*/ 163 h 110"/>
                  <a:gd name="T8" fmla="*/ 57 w 69"/>
                  <a:gd name="T9" fmla="*/ 217 h 110"/>
                  <a:gd name="T10" fmla="*/ 50 w 69"/>
                  <a:gd name="T11" fmla="*/ 220 h 110"/>
                  <a:gd name="T12" fmla="*/ 28 w 69"/>
                  <a:gd name="T13" fmla="*/ 232 h 110"/>
                  <a:gd name="T14" fmla="*/ 14 w 69"/>
                  <a:gd name="T15" fmla="*/ 236 h 110"/>
                  <a:gd name="T16" fmla="*/ 5 w 69"/>
                  <a:gd name="T17" fmla="*/ 239 h 110"/>
                  <a:gd name="T18" fmla="*/ 0 w 69"/>
                  <a:gd name="T19" fmla="*/ 241 h 110"/>
                  <a:gd name="T20" fmla="*/ 2 w 69"/>
                  <a:gd name="T21" fmla="*/ 260 h 110"/>
                  <a:gd name="T22" fmla="*/ 54 w 69"/>
                  <a:gd name="T23" fmla="*/ 243 h 110"/>
                  <a:gd name="T24" fmla="*/ 130 w 69"/>
                  <a:gd name="T25" fmla="*/ 177 h 110"/>
                  <a:gd name="T26" fmla="*/ 142 w 69"/>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110">
                    <a:moveTo>
                      <a:pt x="60" y="0"/>
                    </a:moveTo>
                    <a:cubicBezTo>
                      <a:pt x="49" y="4"/>
                      <a:pt x="49" y="4"/>
                      <a:pt x="49" y="4"/>
                    </a:cubicBezTo>
                    <a:cubicBezTo>
                      <a:pt x="50" y="5"/>
                      <a:pt x="50" y="5"/>
                      <a:pt x="50" y="5"/>
                    </a:cubicBezTo>
                    <a:cubicBezTo>
                      <a:pt x="58" y="29"/>
                      <a:pt x="57" y="52"/>
                      <a:pt x="48" y="69"/>
                    </a:cubicBezTo>
                    <a:cubicBezTo>
                      <a:pt x="42" y="79"/>
                      <a:pt x="33" y="86"/>
                      <a:pt x="24" y="92"/>
                    </a:cubicBezTo>
                    <a:cubicBezTo>
                      <a:pt x="23" y="92"/>
                      <a:pt x="22" y="93"/>
                      <a:pt x="21" y="93"/>
                    </a:cubicBezTo>
                    <a:cubicBezTo>
                      <a:pt x="18" y="95"/>
                      <a:pt x="15" y="96"/>
                      <a:pt x="12" y="98"/>
                    </a:cubicBezTo>
                    <a:cubicBezTo>
                      <a:pt x="10" y="98"/>
                      <a:pt x="8" y="99"/>
                      <a:pt x="6" y="100"/>
                    </a:cubicBezTo>
                    <a:cubicBezTo>
                      <a:pt x="5" y="100"/>
                      <a:pt x="3" y="101"/>
                      <a:pt x="2" y="101"/>
                    </a:cubicBezTo>
                    <a:cubicBezTo>
                      <a:pt x="1" y="101"/>
                      <a:pt x="1" y="101"/>
                      <a:pt x="0" y="102"/>
                    </a:cubicBezTo>
                    <a:cubicBezTo>
                      <a:pt x="1" y="110"/>
                      <a:pt x="1" y="110"/>
                      <a:pt x="1" y="110"/>
                    </a:cubicBezTo>
                    <a:cubicBezTo>
                      <a:pt x="9" y="109"/>
                      <a:pt x="16" y="106"/>
                      <a:pt x="23" y="103"/>
                    </a:cubicBezTo>
                    <a:cubicBezTo>
                      <a:pt x="36" y="97"/>
                      <a:pt x="48" y="88"/>
                      <a:pt x="55" y="75"/>
                    </a:cubicBezTo>
                    <a:cubicBezTo>
                      <a:pt x="69" y="52"/>
                      <a:pt x="67" y="24"/>
                      <a:pt x="60" y="0"/>
                    </a:cubicBezTo>
                  </a:path>
                </a:pathLst>
              </a:custGeom>
              <a:solidFill>
                <a:srgbClr val="2EAF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1" name="Freeform 924"/>
              <p:cNvSpPr>
                <a:spLocks noChangeArrowheads="1"/>
              </p:cNvSpPr>
              <p:nvPr/>
            </p:nvSpPr>
            <p:spPr bwMode="auto">
              <a:xfrm>
                <a:off x="5853" y="2043"/>
                <a:ext cx="180" cy="274"/>
              </a:xfrm>
              <a:custGeom>
                <a:avLst/>
                <a:gdLst>
                  <a:gd name="T0" fmla="*/ 156 w 76"/>
                  <a:gd name="T1" fmla="*/ 5 h 116"/>
                  <a:gd name="T2" fmla="*/ 154 w 76"/>
                  <a:gd name="T3" fmla="*/ 0 h 116"/>
                  <a:gd name="T4" fmla="*/ 116 w 76"/>
                  <a:gd name="T5" fmla="*/ 17 h 116"/>
                  <a:gd name="T6" fmla="*/ 118 w 76"/>
                  <a:gd name="T7" fmla="*/ 19 h 116"/>
                  <a:gd name="T8" fmla="*/ 114 w 76"/>
                  <a:gd name="T9" fmla="*/ 170 h 116"/>
                  <a:gd name="T10" fmla="*/ 0 w 76"/>
                  <a:gd name="T11" fmla="*/ 246 h 116"/>
                  <a:gd name="T12" fmla="*/ 5 w 76"/>
                  <a:gd name="T13" fmla="*/ 274 h 116"/>
                  <a:gd name="T14" fmla="*/ 144 w 76"/>
                  <a:gd name="T15" fmla="*/ 187 h 116"/>
                  <a:gd name="T16" fmla="*/ 156 w 76"/>
                  <a:gd name="T17" fmla="*/ 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16">
                    <a:moveTo>
                      <a:pt x="66" y="2"/>
                    </a:moveTo>
                    <a:cubicBezTo>
                      <a:pt x="65" y="0"/>
                      <a:pt x="65" y="0"/>
                      <a:pt x="65" y="0"/>
                    </a:cubicBezTo>
                    <a:cubicBezTo>
                      <a:pt x="49" y="7"/>
                      <a:pt x="49" y="7"/>
                      <a:pt x="49" y="7"/>
                    </a:cubicBezTo>
                    <a:cubicBezTo>
                      <a:pt x="50" y="8"/>
                      <a:pt x="50" y="8"/>
                      <a:pt x="50" y="8"/>
                    </a:cubicBezTo>
                    <a:cubicBezTo>
                      <a:pt x="58" y="32"/>
                      <a:pt x="57" y="55"/>
                      <a:pt x="48" y="72"/>
                    </a:cubicBezTo>
                    <a:cubicBezTo>
                      <a:pt x="37" y="91"/>
                      <a:pt x="15" y="100"/>
                      <a:pt x="0" y="104"/>
                    </a:cubicBezTo>
                    <a:cubicBezTo>
                      <a:pt x="2" y="116"/>
                      <a:pt x="2" y="116"/>
                      <a:pt x="2" y="116"/>
                    </a:cubicBezTo>
                    <a:cubicBezTo>
                      <a:pt x="20" y="112"/>
                      <a:pt x="47" y="103"/>
                      <a:pt x="61" y="79"/>
                    </a:cubicBezTo>
                    <a:cubicBezTo>
                      <a:pt x="76" y="52"/>
                      <a:pt x="72" y="23"/>
                      <a:pt x="66" y="2"/>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2" name="Freeform 925"/>
              <p:cNvSpPr>
                <a:spLocks noChangeArrowheads="1"/>
              </p:cNvSpPr>
              <p:nvPr/>
            </p:nvSpPr>
            <p:spPr bwMode="auto">
              <a:xfrm>
                <a:off x="5941" y="2227"/>
                <a:ext cx="191" cy="145"/>
              </a:xfrm>
              <a:custGeom>
                <a:avLst/>
                <a:gdLst>
                  <a:gd name="T0" fmla="*/ 42 w 81"/>
                  <a:gd name="T1" fmla="*/ 145 h 61"/>
                  <a:gd name="T2" fmla="*/ 24 w 81"/>
                  <a:gd name="T3" fmla="*/ 12 h 61"/>
                  <a:gd name="T4" fmla="*/ 47 w 81"/>
                  <a:gd name="T5" fmla="*/ 0 h 61"/>
                  <a:gd name="T6" fmla="*/ 191 w 81"/>
                  <a:gd name="T7" fmla="*/ 14 h 61"/>
                  <a:gd name="T8" fmla="*/ 191 w 81"/>
                  <a:gd name="T9" fmla="*/ 29 h 61"/>
                  <a:gd name="T10" fmla="*/ 47 w 81"/>
                  <a:gd name="T11" fmla="*/ 17 h 61"/>
                  <a:gd name="T12" fmla="*/ 35 w 81"/>
                  <a:gd name="T13" fmla="*/ 21 h 61"/>
                  <a:gd name="T14" fmla="*/ 57 w 81"/>
                  <a:gd name="T15" fmla="*/ 140 h 61"/>
                  <a:gd name="T16" fmla="*/ 42 w 81"/>
                  <a:gd name="T17" fmla="*/ 145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61">
                    <a:moveTo>
                      <a:pt x="18" y="61"/>
                    </a:moveTo>
                    <a:cubicBezTo>
                      <a:pt x="16" y="57"/>
                      <a:pt x="0" y="18"/>
                      <a:pt x="10" y="5"/>
                    </a:cubicBezTo>
                    <a:cubicBezTo>
                      <a:pt x="11" y="3"/>
                      <a:pt x="15" y="0"/>
                      <a:pt x="20" y="0"/>
                    </a:cubicBezTo>
                    <a:cubicBezTo>
                      <a:pt x="43" y="2"/>
                      <a:pt x="81" y="6"/>
                      <a:pt x="81" y="6"/>
                    </a:cubicBezTo>
                    <a:cubicBezTo>
                      <a:pt x="81" y="12"/>
                      <a:pt x="81" y="12"/>
                      <a:pt x="81" y="12"/>
                    </a:cubicBezTo>
                    <a:cubicBezTo>
                      <a:pt x="80" y="12"/>
                      <a:pt x="43" y="8"/>
                      <a:pt x="20" y="7"/>
                    </a:cubicBezTo>
                    <a:cubicBezTo>
                      <a:pt x="17" y="7"/>
                      <a:pt x="16" y="8"/>
                      <a:pt x="15" y="9"/>
                    </a:cubicBezTo>
                    <a:cubicBezTo>
                      <a:pt x="10" y="16"/>
                      <a:pt x="18" y="43"/>
                      <a:pt x="24" y="59"/>
                    </a:cubicBezTo>
                    <a:lnTo>
                      <a:pt x="18"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3" name="Freeform 926"/>
              <p:cNvSpPr>
                <a:spLocks noChangeArrowheads="1"/>
              </p:cNvSpPr>
              <p:nvPr/>
            </p:nvSpPr>
            <p:spPr bwMode="auto">
              <a:xfrm>
                <a:off x="5856" y="2097"/>
                <a:ext cx="340" cy="296"/>
              </a:xfrm>
              <a:custGeom>
                <a:avLst/>
                <a:gdLst>
                  <a:gd name="T0" fmla="*/ 220 w 144"/>
                  <a:gd name="T1" fmla="*/ 296 h 125"/>
                  <a:gd name="T2" fmla="*/ 179 w 144"/>
                  <a:gd name="T3" fmla="*/ 291 h 125"/>
                  <a:gd name="T4" fmla="*/ 14 w 144"/>
                  <a:gd name="T5" fmla="*/ 294 h 125"/>
                  <a:gd name="T6" fmla="*/ 0 w 144"/>
                  <a:gd name="T7" fmla="*/ 287 h 125"/>
                  <a:gd name="T8" fmla="*/ 9 w 144"/>
                  <a:gd name="T9" fmla="*/ 272 h 125"/>
                  <a:gd name="T10" fmla="*/ 184 w 144"/>
                  <a:gd name="T11" fmla="*/ 270 h 125"/>
                  <a:gd name="T12" fmla="*/ 260 w 144"/>
                  <a:gd name="T13" fmla="*/ 260 h 125"/>
                  <a:gd name="T14" fmla="*/ 272 w 144"/>
                  <a:gd name="T15" fmla="*/ 215 h 125"/>
                  <a:gd name="T16" fmla="*/ 321 w 144"/>
                  <a:gd name="T17" fmla="*/ 5 h 125"/>
                  <a:gd name="T18" fmla="*/ 338 w 144"/>
                  <a:gd name="T19" fmla="*/ 5 h 125"/>
                  <a:gd name="T20" fmla="*/ 335 w 144"/>
                  <a:gd name="T21" fmla="*/ 21 h 125"/>
                  <a:gd name="T22" fmla="*/ 293 w 144"/>
                  <a:gd name="T23" fmla="*/ 213 h 125"/>
                  <a:gd name="T24" fmla="*/ 274 w 144"/>
                  <a:gd name="T25" fmla="*/ 277 h 125"/>
                  <a:gd name="T26" fmla="*/ 220 w 144"/>
                  <a:gd name="T27" fmla="*/ 296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125">
                    <a:moveTo>
                      <a:pt x="93" y="125"/>
                    </a:moveTo>
                    <a:cubicBezTo>
                      <a:pt x="88" y="125"/>
                      <a:pt x="82" y="125"/>
                      <a:pt x="76" y="123"/>
                    </a:cubicBezTo>
                    <a:cubicBezTo>
                      <a:pt x="38" y="116"/>
                      <a:pt x="6" y="124"/>
                      <a:pt x="6" y="124"/>
                    </a:cubicBezTo>
                    <a:cubicBezTo>
                      <a:pt x="3" y="125"/>
                      <a:pt x="1" y="123"/>
                      <a:pt x="0" y="121"/>
                    </a:cubicBezTo>
                    <a:cubicBezTo>
                      <a:pt x="0" y="118"/>
                      <a:pt x="1" y="115"/>
                      <a:pt x="4" y="115"/>
                    </a:cubicBezTo>
                    <a:cubicBezTo>
                      <a:pt x="6" y="114"/>
                      <a:pt x="38" y="106"/>
                      <a:pt x="78" y="114"/>
                    </a:cubicBezTo>
                    <a:cubicBezTo>
                      <a:pt x="93" y="117"/>
                      <a:pt x="104" y="116"/>
                      <a:pt x="110" y="110"/>
                    </a:cubicBezTo>
                    <a:cubicBezTo>
                      <a:pt x="115" y="105"/>
                      <a:pt x="115" y="97"/>
                      <a:pt x="115" y="91"/>
                    </a:cubicBezTo>
                    <a:cubicBezTo>
                      <a:pt x="113" y="78"/>
                      <a:pt x="111" y="25"/>
                      <a:pt x="136" y="2"/>
                    </a:cubicBezTo>
                    <a:cubicBezTo>
                      <a:pt x="138" y="0"/>
                      <a:pt x="141" y="0"/>
                      <a:pt x="143" y="2"/>
                    </a:cubicBezTo>
                    <a:cubicBezTo>
                      <a:pt x="144" y="4"/>
                      <a:pt x="144" y="8"/>
                      <a:pt x="142" y="9"/>
                    </a:cubicBezTo>
                    <a:cubicBezTo>
                      <a:pt x="123" y="27"/>
                      <a:pt x="122" y="74"/>
                      <a:pt x="124" y="90"/>
                    </a:cubicBezTo>
                    <a:cubicBezTo>
                      <a:pt x="126" y="102"/>
                      <a:pt x="123" y="111"/>
                      <a:pt x="116" y="117"/>
                    </a:cubicBezTo>
                    <a:cubicBezTo>
                      <a:pt x="111" y="123"/>
                      <a:pt x="103" y="125"/>
                      <a:pt x="93" y="125"/>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4" name="Freeform 927"/>
              <p:cNvSpPr>
                <a:spLocks noChangeArrowheads="1"/>
              </p:cNvSpPr>
              <p:nvPr/>
            </p:nvSpPr>
            <p:spPr bwMode="auto">
              <a:xfrm>
                <a:off x="5912" y="1861"/>
                <a:ext cx="69" cy="125"/>
              </a:xfrm>
              <a:custGeom>
                <a:avLst/>
                <a:gdLst>
                  <a:gd name="T0" fmla="*/ 5 w 29"/>
                  <a:gd name="T1" fmla="*/ 125 h 53"/>
                  <a:gd name="T2" fmla="*/ 0 w 29"/>
                  <a:gd name="T3" fmla="*/ 120 h 53"/>
                  <a:gd name="T4" fmla="*/ 64 w 29"/>
                  <a:gd name="T5" fmla="*/ 9 h 53"/>
                  <a:gd name="T6" fmla="*/ 64 w 29"/>
                  <a:gd name="T7" fmla="*/ 7 h 53"/>
                  <a:gd name="T8" fmla="*/ 55 w 29"/>
                  <a:gd name="T9" fmla="*/ 5 h 53"/>
                  <a:gd name="T10" fmla="*/ 57 w 29"/>
                  <a:gd name="T11" fmla="*/ 0 h 53"/>
                  <a:gd name="T12" fmla="*/ 67 w 29"/>
                  <a:gd name="T13" fmla="*/ 5 h 53"/>
                  <a:gd name="T14" fmla="*/ 69 w 29"/>
                  <a:gd name="T15" fmla="*/ 12 h 53"/>
                  <a:gd name="T16" fmla="*/ 5 w 29"/>
                  <a:gd name="T17" fmla="*/ 12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53">
                    <a:moveTo>
                      <a:pt x="2" y="53"/>
                    </a:moveTo>
                    <a:cubicBezTo>
                      <a:pt x="0" y="51"/>
                      <a:pt x="0" y="51"/>
                      <a:pt x="0" y="51"/>
                    </a:cubicBezTo>
                    <a:cubicBezTo>
                      <a:pt x="13" y="41"/>
                      <a:pt x="27" y="5"/>
                      <a:pt x="27" y="4"/>
                    </a:cubicBezTo>
                    <a:cubicBezTo>
                      <a:pt x="27" y="4"/>
                      <a:pt x="27" y="4"/>
                      <a:pt x="27" y="3"/>
                    </a:cubicBezTo>
                    <a:cubicBezTo>
                      <a:pt x="26" y="3"/>
                      <a:pt x="24" y="2"/>
                      <a:pt x="23" y="2"/>
                    </a:cubicBezTo>
                    <a:cubicBezTo>
                      <a:pt x="24" y="0"/>
                      <a:pt x="24" y="0"/>
                      <a:pt x="24" y="0"/>
                    </a:cubicBezTo>
                    <a:cubicBezTo>
                      <a:pt x="24" y="0"/>
                      <a:pt x="27" y="0"/>
                      <a:pt x="28" y="2"/>
                    </a:cubicBezTo>
                    <a:cubicBezTo>
                      <a:pt x="29" y="3"/>
                      <a:pt x="29" y="4"/>
                      <a:pt x="29" y="5"/>
                    </a:cubicBezTo>
                    <a:cubicBezTo>
                      <a:pt x="28" y="7"/>
                      <a:pt x="15" y="42"/>
                      <a:pt x="2" y="53"/>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5" name="Freeform 928"/>
              <p:cNvSpPr>
                <a:spLocks noChangeArrowheads="1"/>
              </p:cNvSpPr>
              <p:nvPr/>
            </p:nvSpPr>
            <p:spPr bwMode="auto">
              <a:xfrm>
                <a:off x="5962" y="1856"/>
                <a:ext cx="14" cy="12"/>
              </a:xfrm>
              <a:custGeom>
                <a:avLst/>
                <a:gdLst>
                  <a:gd name="T0" fmla="*/ 14 w 6"/>
                  <a:gd name="T1" fmla="*/ 7 h 5"/>
                  <a:gd name="T2" fmla="*/ 7 w 6"/>
                  <a:gd name="T3" fmla="*/ 12 h 5"/>
                  <a:gd name="T4" fmla="*/ 5 w 6"/>
                  <a:gd name="T5" fmla="*/ 10 h 5"/>
                  <a:gd name="T6" fmla="*/ 0 w 6"/>
                  <a:gd name="T7" fmla="*/ 5 h 5"/>
                  <a:gd name="T8" fmla="*/ 7 w 6"/>
                  <a:gd name="T9" fmla="*/ 0 h 5"/>
                  <a:gd name="T10" fmla="*/ 9 w 6"/>
                  <a:gd name="T11" fmla="*/ 0 h 5"/>
                  <a:gd name="T12" fmla="*/ 14 w 6"/>
                  <a:gd name="T13" fmla="*/ 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6" y="3"/>
                    </a:moveTo>
                    <a:cubicBezTo>
                      <a:pt x="5" y="5"/>
                      <a:pt x="4" y="5"/>
                      <a:pt x="3" y="5"/>
                    </a:cubicBezTo>
                    <a:cubicBezTo>
                      <a:pt x="2" y="4"/>
                      <a:pt x="2" y="4"/>
                      <a:pt x="2" y="4"/>
                    </a:cubicBezTo>
                    <a:cubicBezTo>
                      <a:pt x="1" y="4"/>
                      <a:pt x="0" y="3"/>
                      <a:pt x="0" y="2"/>
                    </a:cubicBezTo>
                    <a:cubicBezTo>
                      <a:pt x="1" y="0"/>
                      <a:pt x="2" y="0"/>
                      <a:pt x="3" y="0"/>
                    </a:cubicBezTo>
                    <a:cubicBezTo>
                      <a:pt x="4" y="0"/>
                      <a:pt x="4" y="0"/>
                      <a:pt x="4" y="0"/>
                    </a:cubicBezTo>
                    <a:cubicBezTo>
                      <a:pt x="6" y="1"/>
                      <a:pt x="6" y="2"/>
                      <a:pt x="6"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6" name="Freeform 929"/>
              <p:cNvSpPr>
                <a:spLocks noChangeArrowheads="1"/>
              </p:cNvSpPr>
              <p:nvPr/>
            </p:nvSpPr>
            <p:spPr bwMode="auto">
              <a:xfrm>
                <a:off x="5553" y="1948"/>
                <a:ext cx="369" cy="213"/>
              </a:xfrm>
              <a:custGeom>
                <a:avLst/>
                <a:gdLst>
                  <a:gd name="T0" fmla="*/ 317 w 156"/>
                  <a:gd name="T1" fmla="*/ 50 h 90"/>
                  <a:gd name="T2" fmla="*/ 312 w 156"/>
                  <a:gd name="T3" fmla="*/ 43 h 90"/>
                  <a:gd name="T4" fmla="*/ 329 w 156"/>
                  <a:gd name="T5" fmla="*/ 7 h 90"/>
                  <a:gd name="T6" fmla="*/ 322 w 156"/>
                  <a:gd name="T7" fmla="*/ 0 h 90"/>
                  <a:gd name="T8" fmla="*/ 303 w 156"/>
                  <a:gd name="T9" fmla="*/ 45 h 90"/>
                  <a:gd name="T10" fmla="*/ 310 w 156"/>
                  <a:gd name="T11" fmla="*/ 57 h 90"/>
                  <a:gd name="T12" fmla="*/ 132 w 156"/>
                  <a:gd name="T13" fmla="*/ 204 h 90"/>
                  <a:gd name="T14" fmla="*/ 128 w 156"/>
                  <a:gd name="T15" fmla="*/ 204 h 90"/>
                  <a:gd name="T16" fmla="*/ 9 w 156"/>
                  <a:gd name="T17" fmla="*/ 92 h 90"/>
                  <a:gd name="T18" fmla="*/ 0 w 156"/>
                  <a:gd name="T19" fmla="*/ 97 h 90"/>
                  <a:gd name="T20" fmla="*/ 128 w 156"/>
                  <a:gd name="T21" fmla="*/ 213 h 90"/>
                  <a:gd name="T22" fmla="*/ 132 w 156"/>
                  <a:gd name="T23" fmla="*/ 213 h 90"/>
                  <a:gd name="T24" fmla="*/ 317 w 156"/>
                  <a:gd name="T25" fmla="*/ 59 h 90"/>
                  <a:gd name="T26" fmla="*/ 324 w 156"/>
                  <a:gd name="T27" fmla="*/ 62 h 90"/>
                  <a:gd name="T28" fmla="*/ 369 w 156"/>
                  <a:gd name="T29" fmla="*/ 36 h 90"/>
                  <a:gd name="T30" fmla="*/ 362 w 156"/>
                  <a:gd name="T31" fmla="*/ 28 h 90"/>
                  <a:gd name="T32" fmla="*/ 317 w 156"/>
                  <a:gd name="T33" fmla="*/ 5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6" h="90">
                    <a:moveTo>
                      <a:pt x="134" y="21"/>
                    </a:moveTo>
                    <a:cubicBezTo>
                      <a:pt x="134" y="21"/>
                      <a:pt x="133" y="20"/>
                      <a:pt x="132" y="18"/>
                    </a:cubicBezTo>
                    <a:cubicBezTo>
                      <a:pt x="132" y="16"/>
                      <a:pt x="133" y="12"/>
                      <a:pt x="139" y="3"/>
                    </a:cubicBezTo>
                    <a:cubicBezTo>
                      <a:pt x="136" y="0"/>
                      <a:pt x="136" y="0"/>
                      <a:pt x="136" y="0"/>
                    </a:cubicBezTo>
                    <a:cubicBezTo>
                      <a:pt x="130" y="8"/>
                      <a:pt x="128" y="15"/>
                      <a:pt x="128" y="19"/>
                    </a:cubicBezTo>
                    <a:cubicBezTo>
                      <a:pt x="129" y="21"/>
                      <a:pt x="130" y="23"/>
                      <a:pt x="131" y="24"/>
                    </a:cubicBezTo>
                    <a:cubicBezTo>
                      <a:pt x="125" y="33"/>
                      <a:pt x="92" y="86"/>
                      <a:pt x="56" y="86"/>
                    </a:cubicBezTo>
                    <a:cubicBezTo>
                      <a:pt x="55" y="86"/>
                      <a:pt x="55" y="86"/>
                      <a:pt x="54" y="86"/>
                    </a:cubicBezTo>
                    <a:cubicBezTo>
                      <a:pt x="34" y="85"/>
                      <a:pt x="19" y="72"/>
                      <a:pt x="4" y="39"/>
                    </a:cubicBezTo>
                    <a:cubicBezTo>
                      <a:pt x="0" y="41"/>
                      <a:pt x="0" y="41"/>
                      <a:pt x="0" y="41"/>
                    </a:cubicBezTo>
                    <a:cubicBezTo>
                      <a:pt x="16" y="75"/>
                      <a:pt x="33" y="89"/>
                      <a:pt x="54" y="90"/>
                    </a:cubicBezTo>
                    <a:cubicBezTo>
                      <a:pt x="55" y="90"/>
                      <a:pt x="55" y="90"/>
                      <a:pt x="56" y="90"/>
                    </a:cubicBezTo>
                    <a:cubicBezTo>
                      <a:pt x="95" y="90"/>
                      <a:pt x="129" y="35"/>
                      <a:pt x="134" y="25"/>
                    </a:cubicBezTo>
                    <a:cubicBezTo>
                      <a:pt x="135" y="25"/>
                      <a:pt x="136" y="26"/>
                      <a:pt x="137" y="26"/>
                    </a:cubicBezTo>
                    <a:cubicBezTo>
                      <a:pt x="144" y="26"/>
                      <a:pt x="151" y="21"/>
                      <a:pt x="156" y="15"/>
                    </a:cubicBezTo>
                    <a:cubicBezTo>
                      <a:pt x="153" y="12"/>
                      <a:pt x="153" y="12"/>
                      <a:pt x="153" y="12"/>
                    </a:cubicBezTo>
                    <a:cubicBezTo>
                      <a:pt x="147" y="19"/>
                      <a:pt x="141" y="23"/>
                      <a:pt x="134" y="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7" name="Freeform 930"/>
              <p:cNvSpPr>
                <a:spLocks noChangeArrowheads="1"/>
              </p:cNvSpPr>
              <p:nvPr/>
            </p:nvSpPr>
            <p:spPr bwMode="auto">
              <a:xfrm>
                <a:off x="6677" y="323"/>
                <a:ext cx="345" cy="229"/>
              </a:xfrm>
              <a:custGeom>
                <a:avLst/>
                <a:gdLst>
                  <a:gd name="T0" fmla="*/ 345 w 146"/>
                  <a:gd name="T1" fmla="*/ 224 h 97"/>
                  <a:gd name="T2" fmla="*/ 343 w 146"/>
                  <a:gd name="T3" fmla="*/ 229 h 97"/>
                  <a:gd name="T4" fmla="*/ 5 w 146"/>
                  <a:gd name="T5" fmla="*/ 229 h 97"/>
                  <a:gd name="T6" fmla="*/ 0 w 146"/>
                  <a:gd name="T7" fmla="*/ 224 h 97"/>
                  <a:gd name="T8" fmla="*/ 0 w 146"/>
                  <a:gd name="T9" fmla="*/ 2 h 97"/>
                  <a:gd name="T10" fmla="*/ 5 w 146"/>
                  <a:gd name="T11" fmla="*/ 0 h 97"/>
                  <a:gd name="T12" fmla="*/ 343 w 146"/>
                  <a:gd name="T13" fmla="*/ 0 h 97"/>
                  <a:gd name="T14" fmla="*/ 345 w 146"/>
                  <a:gd name="T15" fmla="*/ 2 h 97"/>
                  <a:gd name="T16" fmla="*/ 345 w 146"/>
                  <a:gd name="T17" fmla="*/ 22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 h="97">
                    <a:moveTo>
                      <a:pt x="146" y="95"/>
                    </a:moveTo>
                    <a:cubicBezTo>
                      <a:pt x="146" y="96"/>
                      <a:pt x="145" y="97"/>
                      <a:pt x="145" y="97"/>
                    </a:cubicBezTo>
                    <a:cubicBezTo>
                      <a:pt x="2" y="97"/>
                      <a:pt x="2" y="97"/>
                      <a:pt x="2" y="97"/>
                    </a:cubicBezTo>
                    <a:cubicBezTo>
                      <a:pt x="1" y="97"/>
                      <a:pt x="0" y="96"/>
                      <a:pt x="0" y="95"/>
                    </a:cubicBezTo>
                    <a:cubicBezTo>
                      <a:pt x="0" y="1"/>
                      <a:pt x="0" y="1"/>
                      <a:pt x="0" y="1"/>
                    </a:cubicBezTo>
                    <a:cubicBezTo>
                      <a:pt x="0" y="1"/>
                      <a:pt x="1" y="0"/>
                      <a:pt x="2" y="0"/>
                    </a:cubicBezTo>
                    <a:cubicBezTo>
                      <a:pt x="145" y="0"/>
                      <a:pt x="145" y="0"/>
                      <a:pt x="145" y="0"/>
                    </a:cubicBezTo>
                    <a:cubicBezTo>
                      <a:pt x="145" y="0"/>
                      <a:pt x="146" y="1"/>
                      <a:pt x="146" y="1"/>
                    </a:cubicBezTo>
                    <a:cubicBezTo>
                      <a:pt x="146" y="95"/>
                      <a:pt x="146" y="95"/>
                      <a:pt x="146" y="95"/>
                    </a:cubicBezTo>
                  </a:path>
                </a:pathLst>
              </a:custGeom>
              <a:solidFill>
                <a:srgbClr val="CFD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8" name="Freeform 931"/>
              <p:cNvSpPr>
                <a:spLocks noChangeArrowheads="1"/>
              </p:cNvSpPr>
              <p:nvPr/>
            </p:nvSpPr>
            <p:spPr bwMode="auto">
              <a:xfrm>
                <a:off x="6686" y="335"/>
                <a:ext cx="327" cy="205"/>
              </a:xfrm>
              <a:custGeom>
                <a:avLst/>
                <a:gdLst>
                  <a:gd name="T0" fmla="*/ 327 w 138"/>
                  <a:gd name="T1" fmla="*/ 203 h 87"/>
                  <a:gd name="T2" fmla="*/ 325 w 138"/>
                  <a:gd name="T3" fmla="*/ 205 h 87"/>
                  <a:gd name="T4" fmla="*/ 5 w 138"/>
                  <a:gd name="T5" fmla="*/ 205 h 87"/>
                  <a:gd name="T6" fmla="*/ 0 w 138"/>
                  <a:gd name="T7" fmla="*/ 203 h 87"/>
                  <a:gd name="T8" fmla="*/ 0 w 138"/>
                  <a:gd name="T9" fmla="*/ 2 h 87"/>
                  <a:gd name="T10" fmla="*/ 5 w 138"/>
                  <a:gd name="T11" fmla="*/ 0 h 87"/>
                  <a:gd name="T12" fmla="*/ 325 w 138"/>
                  <a:gd name="T13" fmla="*/ 0 h 87"/>
                  <a:gd name="T14" fmla="*/ 327 w 138"/>
                  <a:gd name="T15" fmla="*/ 2 h 87"/>
                  <a:gd name="T16" fmla="*/ 327 w 138"/>
                  <a:gd name="T17" fmla="*/ 203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87">
                    <a:moveTo>
                      <a:pt x="138" y="86"/>
                    </a:moveTo>
                    <a:cubicBezTo>
                      <a:pt x="138" y="87"/>
                      <a:pt x="137" y="87"/>
                      <a:pt x="137" y="87"/>
                    </a:cubicBezTo>
                    <a:cubicBezTo>
                      <a:pt x="2" y="87"/>
                      <a:pt x="2" y="87"/>
                      <a:pt x="2" y="87"/>
                    </a:cubicBezTo>
                    <a:cubicBezTo>
                      <a:pt x="1" y="87"/>
                      <a:pt x="0" y="87"/>
                      <a:pt x="0" y="86"/>
                    </a:cubicBezTo>
                    <a:cubicBezTo>
                      <a:pt x="0" y="1"/>
                      <a:pt x="0" y="1"/>
                      <a:pt x="0" y="1"/>
                    </a:cubicBezTo>
                    <a:cubicBezTo>
                      <a:pt x="0" y="0"/>
                      <a:pt x="1" y="0"/>
                      <a:pt x="2" y="0"/>
                    </a:cubicBezTo>
                    <a:cubicBezTo>
                      <a:pt x="137" y="0"/>
                      <a:pt x="137" y="0"/>
                      <a:pt x="137" y="0"/>
                    </a:cubicBezTo>
                    <a:cubicBezTo>
                      <a:pt x="137" y="0"/>
                      <a:pt x="138" y="0"/>
                      <a:pt x="138" y="1"/>
                    </a:cubicBezTo>
                    <a:cubicBezTo>
                      <a:pt x="138" y="86"/>
                      <a:pt x="138" y="86"/>
                      <a:pt x="138" y="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19" name="Rectangle 932"/>
              <p:cNvSpPr>
                <a:spLocks noChangeArrowheads="1"/>
              </p:cNvSpPr>
              <p:nvPr/>
            </p:nvSpPr>
            <p:spPr bwMode="auto">
              <a:xfrm>
                <a:off x="6793" y="590"/>
                <a:ext cx="113" cy="1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220" name="Rectangle 933"/>
              <p:cNvSpPr>
                <a:spLocks noChangeArrowheads="1"/>
              </p:cNvSpPr>
              <p:nvPr/>
            </p:nvSpPr>
            <p:spPr bwMode="auto">
              <a:xfrm>
                <a:off x="6793" y="590"/>
                <a:ext cx="113"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221" name="Freeform 934"/>
              <p:cNvSpPr>
                <a:spLocks noChangeArrowheads="1"/>
              </p:cNvSpPr>
              <p:nvPr/>
            </p:nvSpPr>
            <p:spPr bwMode="auto">
              <a:xfrm>
                <a:off x="6826" y="543"/>
                <a:ext cx="49" cy="47"/>
              </a:xfrm>
              <a:custGeom>
                <a:avLst/>
                <a:gdLst>
                  <a:gd name="T0" fmla="*/ 49 w 21"/>
                  <a:gd name="T1" fmla="*/ 45 h 20"/>
                  <a:gd name="T2" fmla="*/ 47 w 21"/>
                  <a:gd name="T3" fmla="*/ 47 h 20"/>
                  <a:gd name="T4" fmla="*/ 2 w 21"/>
                  <a:gd name="T5" fmla="*/ 47 h 20"/>
                  <a:gd name="T6" fmla="*/ 0 w 21"/>
                  <a:gd name="T7" fmla="*/ 45 h 20"/>
                  <a:gd name="T8" fmla="*/ 0 w 21"/>
                  <a:gd name="T9" fmla="*/ 2 h 20"/>
                  <a:gd name="T10" fmla="*/ 2 w 21"/>
                  <a:gd name="T11" fmla="*/ 0 h 20"/>
                  <a:gd name="T12" fmla="*/ 47 w 21"/>
                  <a:gd name="T13" fmla="*/ 0 h 20"/>
                  <a:gd name="T14" fmla="*/ 49 w 21"/>
                  <a:gd name="T15" fmla="*/ 2 h 20"/>
                  <a:gd name="T16" fmla="*/ 49 w 21"/>
                  <a:gd name="T17" fmla="*/ 4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0">
                    <a:moveTo>
                      <a:pt x="21" y="19"/>
                    </a:moveTo>
                    <a:cubicBezTo>
                      <a:pt x="21" y="20"/>
                      <a:pt x="20" y="20"/>
                      <a:pt x="20" y="20"/>
                    </a:cubicBezTo>
                    <a:cubicBezTo>
                      <a:pt x="1" y="20"/>
                      <a:pt x="1" y="20"/>
                      <a:pt x="1" y="20"/>
                    </a:cubicBezTo>
                    <a:cubicBezTo>
                      <a:pt x="0" y="20"/>
                      <a:pt x="0" y="20"/>
                      <a:pt x="0" y="19"/>
                    </a:cubicBezTo>
                    <a:cubicBezTo>
                      <a:pt x="0" y="1"/>
                      <a:pt x="0" y="1"/>
                      <a:pt x="0" y="1"/>
                    </a:cubicBezTo>
                    <a:cubicBezTo>
                      <a:pt x="0" y="0"/>
                      <a:pt x="0" y="0"/>
                      <a:pt x="1" y="0"/>
                    </a:cubicBezTo>
                    <a:cubicBezTo>
                      <a:pt x="20" y="0"/>
                      <a:pt x="20" y="0"/>
                      <a:pt x="20" y="0"/>
                    </a:cubicBezTo>
                    <a:cubicBezTo>
                      <a:pt x="20" y="0"/>
                      <a:pt x="21" y="0"/>
                      <a:pt x="21" y="1"/>
                    </a:cubicBezTo>
                    <a:lnTo>
                      <a:pt x="21" y="19"/>
                    </a:lnTo>
                    <a:close/>
                  </a:path>
                </a:pathLst>
              </a:custGeom>
              <a:solidFill>
                <a:srgbClr val="CFD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22" name="Freeform 935"/>
              <p:cNvSpPr>
                <a:spLocks noChangeArrowheads="1"/>
              </p:cNvSpPr>
              <p:nvPr/>
            </p:nvSpPr>
            <p:spPr bwMode="auto">
              <a:xfrm>
                <a:off x="6317" y="647"/>
                <a:ext cx="125" cy="189"/>
              </a:xfrm>
              <a:custGeom>
                <a:avLst/>
                <a:gdLst>
                  <a:gd name="T0" fmla="*/ 123 w 53"/>
                  <a:gd name="T1" fmla="*/ 113 h 80"/>
                  <a:gd name="T2" fmla="*/ 73 w 53"/>
                  <a:gd name="T3" fmla="*/ 187 h 80"/>
                  <a:gd name="T4" fmla="*/ 9 w 53"/>
                  <a:gd name="T5" fmla="*/ 125 h 80"/>
                  <a:gd name="T6" fmla="*/ 5 w 53"/>
                  <a:gd name="T7" fmla="*/ 78 h 80"/>
                  <a:gd name="T8" fmla="*/ 52 w 53"/>
                  <a:gd name="T9" fmla="*/ 2 h 80"/>
                  <a:gd name="T10" fmla="*/ 116 w 53"/>
                  <a:gd name="T11" fmla="*/ 64 h 80"/>
                  <a:gd name="T12" fmla="*/ 123 w 53"/>
                  <a:gd name="T13" fmla="*/ 113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80">
                    <a:moveTo>
                      <a:pt x="52" y="48"/>
                    </a:moveTo>
                    <a:cubicBezTo>
                      <a:pt x="53" y="63"/>
                      <a:pt x="44" y="77"/>
                      <a:pt x="31" y="79"/>
                    </a:cubicBezTo>
                    <a:cubicBezTo>
                      <a:pt x="18" y="80"/>
                      <a:pt x="6" y="69"/>
                      <a:pt x="4" y="53"/>
                    </a:cubicBezTo>
                    <a:cubicBezTo>
                      <a:pt x="2" y="33"/>
                      <a:pt x="2" y="33"/>
                      <a:pt x="2" y="33"/>
                    </a:cubicBezTo>
                    <a:cubicBezTo>
                      <a:pt x="0" y="17"/>
                      <a:pt x="9" y="3"/>
                      <a:pt x="22" y="1"/>
                    </a:cubicBezTo>
                    <a:cubicBezTo>
                      <a:pt x="35" y="0"/>
                      <a:pt x="48" y="12"/>
                      <a:pt x="49" y="27"/>
                    </a:cubicBezTo>
                    <a:cubicBezTo>
                      <a:pt x="52" y="48"/>
                      <a:pt x="52" y="48"/>
                      <a:pt x="52" y="48"/>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23" name="Freeform 936"/>
              <p:cNvSpPr>
                <a:spLocks noChangeArrowheads="1"/>
              </p:cNvSpPr>
              <p:nvPr/>
            </p:nvSpPr>
            <p:spPr bwMode="auto">
              <a:xfrm>
                <a:off x="6634" y="1021"/>
                <a:ext cx="121" cy="90"/>
              </a:xfrm>
              <a:custGeom>
                <a:avLst/>
                <a:gdLst>
                  <a:gd name="T0" fmla="*/ 112 w 51"/>
                  <a:gd name="T1" fmla="*/ 81 h 38"/>
                  <a:gd name="T2" fmla="*/ 112 w 51"/>
                  <a:gd name="T3" fmla="*/ 90 h 38"/>
                  <a:gd name="T4" fmla="*/ 12 w 51"/>
                  <a:gd name="T5" fmla="*/ 83 h 38"/>
                  <a:gd name="T6" fmla="*/ 12 w 51"/>
                  <a:gd name="T7" fmla="*/ 45 h 38"/>
                  <a:gd name="T8" fmla="*/ 14 w 51"/>
                  <a:gd name="T9" fmla="*/ 0 h 38"/>
                  <a:gd name="T10" fmla="*/ 50 w 51"/>
                  <a:gd name="T11" fmla="*/ 0 h 38"/>
                  <a:gd name="T12" fmla="*/ 47 w 51"/>
                  <a:gd name="T13" fmla="*/ 17 h 38"/>
                  <a:gd name="T14" fmla="*/ 66 w 51"/>
                  <a:gd name="T15" fmla="*/ 54 h 38"/>
                  <a:gd name="T16" fmla="*/ 112 w 51"/>
                  <a:gd name="T17" fmla="*/ 8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38">
                    <a:moveTo>
                      <a:pt x="47" y="34"/>
                    </a:moveTo>
                    <a:cubicBezTo>
                      <a:pt x="51" y="36"/>
                      <a:pt x="47" y="38"/>
                      <a:pt x="47" y="38"/>
                    </a:cubicBezTo>
                    <a:cubicBezTo>
                      <a:pt x="47" y="38"/>
                      <a:pt x="11" y="36"/>
                      <a:pt x="5" y="35"/>
                    </a:cubicBezTo>
                    <a:cubicBezTo>
                      <a:pt x="0" y="35"/>
                      <a:pt x="3" y="25"/>
                      <a:pt x="5" y="19"/>
                    </a:cubicBezTo>
                    <a:cubicBezTo>
                      <a:pt x="7" y="12"/>
                      <a:pt x="6" y="0"/>
                      <a:pt x="6" y="0"/>
                    </a:cubicBezTo>
                    <a:cubicBezTo>
                      <a:pt x="21" y="0"/>
                      <a:pt x="21" y="0"/>
                      <a:pt x="21" y="0"/>
                    </a:cubicBezTo>
                    <a:cubicBezTo>
                      <a:pt x="20" y="7"/>
                      <a:pt x="20" y="7"/>
                      <a:pt x="20" y="7"/>
                    </a:cubicBezTo>
                    <a:cubicBezTo>
                      <a:pt x="20" y="9"/>
                      <a:pt x="20" y="19"/>
                      <a:pt x="28" y="23"/>
                    </a:cubicBezTo>
                    <a:cubicBezTo>
                      <a:pt x="47" y="34"/>
                      <a:pt x="47" y="34"/>
                      <a:pt x="47" y="34"/>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24" name="Freeform 937"/>
              <p:cNvSpPr>
                <a:spLocks noChangeArrowheads="1"/>
              </p:cNvSpPr>
              <p:nvPr/>
            </p:nvSpPr>
            <p:spPr bwMode="auto">
              <a:xfrm>
                <a:off x="6381" y="732"/>
                <a:ext cx="315" cy="312"/>
              </a:xfrm>
              <a:custGeom>
                <a:avLst/>
                <a:gdLst>
                  <a:gd name="T0" fmla="*/ 263 w 133"/>
                  <a:gd name="T1" fmla="*/ 310 h 132"/>
                  <a:gd name="T2" fmla="*/ 218 w 133"/>
                  <a:gd name="T3" fmla="*/ 130 h 132"/>
                  <a:gd name="T4" fmla="*/ 19 w 133"/>
                  <a:gd name="T5" fmla="*/ 92 h 132"/>
                  <a:gd name="T6" fmla="*/ 0 w 133"/>
                  <a:gd name="T7" fmla="*/ 17 h 132"/>
                  <a:gd name="T8" fmla="*/ 253 w 133"/>
                  <a:gd name="T9" fmla="*/ 87 h 132"/>
                  <a:gd name="T10" fmla="*/ 306 w 133"/>
                  <a:gd name="T11" fmla="*/ 312 h 132"/>
                  <a:gd name="T12" fmla="*/ 263 w 133"/>
                  <a:gd name="T13" fmla="*/ 31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32">
                    <a:moveTo>
                      <a:pt x="111" y="131"/>
                    </a:moveTo>
                    <a:cubicBezTo>
                      <a:pt x="113" y="100"/>
                      <a:pt x="109" y="75"/>
                      <a:pt x="92" y="55"/>
                    </a:cubicBezTo>
                    <a:cubicBezTo>
                      <a:pt x="78" y="32"/>
                      <a:pt x="32" y="38"/>
                      <a:pt x="8" y="39"/>
                    </a:cubicBezTo>
                    <a:cubicBezTo>
                      <a:pt x="0" y="7"/>
                      <a:pt x="0" y="7"/>
                      <a:pt x="0" y="7"/>
                    </a:cubicBezTo>
                    <a:cubicBezTo>
                      <a:pt x="37" y="0"/>
                      <a:pt x="80" y="5"/>
                      <a:pt x="107" y="37"/>
                    </a:cubicBezTo>
                    <a:cubicBezTo>
                      <a:pt x="133" y="69"/>
                      <a:pt x="133" y="98"/>
                      <a:pt x="129" y="132"/>
                    </a:cubicBezTo>
                    <a:cubicBezTo>
                      <a:pt x="111" y="131"/>
                      <a:pt x="111" y="131"/>
                      <a:pt x="111" y="131"/>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25" name="Freeform 938"/>
              <p:cNvSpPr>
                <a:spLocks noChangeArrowheads="1"/>
              </p:cNvSpPr>
              <p:nvPr/>
            </p:nvSpPr>
            <p:spPr bwMode="auto">
              <a:xfrm>
                <a:off x="6300" y="240"/>
                <a:ext cx="157" cy="244"/>
              </a:xfrm>
              <a:custGeom>
                <a:avLst/>
                <a:gdLst>
                  <a:gd name="T0" fmla="*/ 138 w 66"/>
                  <a:gd name="T1" fmla="*/ 137 h 103"/>
                  <a:gd name="T2" fmla="*/ 138 w 66"/>
                  <a:gd name="T3" fmla="*/ 126 h 103"/>
                  <a:gd name="T4" fmla="*/ 140 w 66"/>
                  <a:gd name="T5" fmla="*/ 109 h 103"/>
                  <a:gd name="T6" fmla="*/ 105 w 66"/>
                  <a:gd name="T7" fmla="*/ 38 h 103"/>
                  <a:gd name="T8" fmla="*/ 10 w 66"/>
                  <a:gd name="T9" fmla="*/ 69 h 103"/>
                  <a:gd name="T10" fmla="*/ 5 w 66"/>
                  <a:gd name="T11" fmla="*/ 145 h 103"/>
                  <a:gd name="T12" fmla="*/ 29 w 66"/>
                  <a:gd name="T13" fmla="*/ 199 h 103"/>
                  <a:gd name="T14" fmla="*/ 29 w 66"/>
                  <a:gd name="T15" fmla="*/ 201 h 103"/>
                  <a:gd name="T16" fmla="*/ 24 w 66"/>
                  <a:gd name="T17" fmla="*/ 218 h 103"/>
                  <a:gd name="T18" fmla="*/ 45 w 66"/>
                  <a:gd name="T19" fmla="*/ 232 h 103"/>
                  <a:gd name="T20" fmla="*/ 71 w 66"/>
                  <a:gd name="T21" fmla="*/ 227 h 103"/>
                  <a:gd name="T22" fmla="*/ 83 w 66"/>
                  <a:gd name="T23" fmla="*/ 213 h 103"/>
                  <a:gd name="T24" fmla="*/ 90 w 66"/>
                  <a:gd name="T25" fmla="*/ 211 h 103"/>
                  <a:gd name="T26" fmla="*/ 95 w 66"/>
                  <a:gd name="T27" fmla="*/ 211 h 103"/>
                  <a:gd name="T28" fmla="*/ 93 w 66"/>
                  <a:gd name="T29" fmla="*/ 208 h 103"/>
                  <a:gd name="T30" fmla="*/ 136 w 66"/>
                  <a:gd name="T31" fmla="*/ 168 h 103"/>
                  <a:gd name="T32" fmla="*/ 138 w 66"/>
                  <a:gd name="T33" fmla="*/ 161 h 103"/>
                  <a:gd name="T34" fmla="*/ 155 w 66"/>
                  <a:gd name="T35" fmla="*/ 156 h 103"/>
                  <a:gd name="T36" fmla="*/ 138 w 66"/>
                  <a:gd name="T37" fmla="*/ 137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03">
                    <a:moveTo>
                      <a:pt x="58" y="58"/>
                    </a:moveTo>
                    <a:cubicBezTo>
                      <a:pt x="58" y="56"/>
                      <a:pt x="58" y="54"/>
                      <a:pt x="58" y="53"/>
                    </a:cubicBezTo>
                    <a:cubicBezTo>
                      <a:pt x="58" y="51"/>
                      <a:pt x="58" y="49"/>
                      <a:pt x="59" y="46"/>
                    </a:cubicBezTo>
                    <a:cubicBezTo>
                      <a:pt x="61" y="20"/>
                      <a:pt x="44" y="16"/>
                      <a:pt x="44" y="16"/>
                    </a:cubicBezTo>
                    <a:cubicBezTo>
                      <a:pt x="18" y="0"/>
                      <a:pt x="4" y="29"/>
                      <a:pt x="4" y="29"/>
                    </a:cubicBezTo>
                    <a:cubicBezTo>
                      <a:pt x="0" y="42"/>
                      <a:pt x="1" y="53"/>
                      <a:pt x="2" y="61"/>
                    </a:cubicBezTo>
                    <a:cubicBezTo>
                      <a:pt x="2" y="70"/>
                      <a:pt x="6" y="78"/>
                      <a:pt x="12" y="84"/>
                    </a:cubicBezTo>
                    <a:cubicBezTo>
                      <a:pt x="12" y="85"/>
                      <a:pt x="12" y="85"/>
                      <a:pt x="12" y="85"/>
                    </a:cubicBezTo>
                    <a:cubicBezTo>
                      <a:pt x="10" y="92"/>
                      <a:pt x="10" y="92"/>
                      <a:pt x="10" y="92"/>
                    </a:cubicBezTo>
                    <a:cubicBezTo>
                      <a:pt x="19" y="98"/>
                      <a:pt x="19" y="98"/>
                      <a:pt x="19" y="98"/>
                    </a:cubicBezTo>
                    <a:cubicBezTo>
                      <a:pt x="19" y="98"/>
                      <a:pt x="33" y="103"/>
                      <a:pt x="30" y="96"/>
                    </a:cubicBezTo>
                    <a:cubicBezTo>
                      <a:pt x="28" y="93"/>
                      <a:pt x="32" y="91"/>
                      <a:pt x="35" y="90"/>
                    </a:cubicBezTo>
                    <a:cubicBezTo>
                      <a:pt x="36" y="89"/>
                      <a:pt x="37" y="89"/>
                      <a:pt x="38" y="89"/>
                    </a:cubicBezTo>
                    <a:cubicBezTo>
                      <a:pt x="39" y="89"/>
                      <a:pt x="40" y="89"/>
                      <a:pt x="40" y="89"/>
                    </a:cubicBezTo>
                    <a:cubicBezTo>
                      <a:pt x="39" y="88"/>
                      <a:pt x="39" y="88"/>
                      <a:pt x="39" y="88"/>
                    </a:cubicBezTo>
                    <a:cubicBezTo>
                      <a:pt x="47" y="85"/>
                      <a:pt x="54" y="79"/>
                      <a:pt x="57" y="71"/>
                    </a:cubicBezTo>
                    <a:cubicBezTo>
                      <a:pt x="57" y="70"/>
                      <a:pt x="57" y="69"/>
                      <a:pt x="58" y="68"/>
                    </a:cubicBezTo>
                    <a:cubicBezTo>
                      <a:pt x="63" y="68"/>
                      <a:pt x="66" y="67"/>
                      <a:pt x="65" y="66"/>
                    </a:cubicBezTo>
                    <a:cubicBezTo>
                      <a:pt x="64" y="64"/>
                      <a:pt x="60" y="60"/>
                      <a:pt x="58" y="58"/>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26" name="Freeform 939"/>
              <p:cNvSpPr>
                <a:spLocks noChangeArrowheads="1"/>
              </p:cNvSpPr>
              <p:nvPr/>
            </p:nvSpPr>
            <p:spPr bwMode="auto">
              <a:xfrm>
                <a:off x="6296" y="439"/>
                <a:ext cx="156" cy="357"/>
              </a:xfrm>
              <a:custGeom>
                <a:avLst/>
                <a:gdLst>
                  <a:gd name="T0" fmla="*/ 118 w 66"/>
                  <a:gd name="T1" fmla="*/ 135 h 151"/>
                  <a:gd name="T2" fmla="*/ 52 w 66"/>
                  <a:gd name="T3" fmla="*/ 17 h 151"/>
                  <a:gd name="T4" fmla="*/ 0 w 66"/>
                  <a:gd name="T5" fmla="*/ 83 h 151"/>
                  <a:gd name="T6" fmla="*/ 19 w 66"/>
                  <a:gd name="T7" fmla="*/ 357 h 151"/>
                  <a:gd name="T8" fmla="*/ 156 w 66"/>
                  <a:gd name="T9" fmla="*/ 300 h 151"/>
                  <a:gd name="T10" fmla="*/ 118 w 66"/>
                  <a:gd name="T11" fmla="*/ 135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51">
                    <a:moveTo>
                      <a:pt x="50" y="57"/>
                    </a:moveTo>
                    <a:cubicBezTo>
                      <a:pt x="48" y="39"/>
                      <a:pt x="44" y="16"/>
                      <a:pt x="22" y="7"/>
                    </a:cubicBezTo>
                    <a:cubicBezTo>
                      <a:pt x="5" y="0"/>
                      <a:pt x="2" y="16"/>
                      <a:pt x="0" y="35"/>
                    </a:cubicBezTo>
                    <a:cubicBezTo>
                      <a:pt x="8" y="151"/>
                      <a:pt x="8" y="151"/>
                      <a:pt x="8" y="151"/>
                    </a:cubicBezTo>
                    <a:cubicBezTo>
                      <a:pt x="66" y="127"/>
                      <a:pt x="66" y="127"/>
                      <a:pt x="66" y="127"/>
                    </a:cubicBezTo>
                    <a:cubicBezTo>
                      <a:pt x="50" y="57"/>
                      <a:pt x="50" y="57"/>
                      <a:pt x="50" y="57"/>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27" name="Freeform 940"/>
              <p:cNvSpPr>
                <a:spLocks noChangeArrowheads="1"/>
              </p:cNvSpPr>
              <p:nvPr/>
            </p:nvSpPr>
            <p:spPr bwMode="auto">
              <a:xfrm>
                <a:off x="6281" y="223"/>
                <a:ext cx="187" cy="178"/>
              </a:xfrm>
              <a:custGeom>
                <a:avLst/>
                <a:gdLst>
                  <a:gd name="T0" fmla="*/ 26 w 79"/>
                  <a:gd name="T1" fmla="*/ 176 h 75"/>
                  <a:gd name="T2" fmla="*/ 52 w 79"/>
                  <a:gd name="T3" fmla="*/ 147 h 75"/>
                  <a:gd name="T4" fmla="*/ 76 w 79"/>
                  <a:gd name="T5" fmla="*/ 126 h 75"/>
                  <a:gd name="T6" fmla="*/ 104 w 79"/>
                  <a:gd name="T7" fmla="*/ 133 h 75"/>
                  <a:gd name="T8" fmla="*/ 107 w 79"/>
                  <a:gd name="T9" fmla="*/ 135 h 75"/>
                  <a:gd name="T10" fmla="*/ 130 w 79"/>
                  <a:gd name="T11" fmla="*/ 95 h 75"/>
                  <a:gd name="T12" fmla="*/ 156 w 79"/>
                  <a:gd name="T13" fmla="*/ 97 h 75"/>
                  <a:gd name="T14" fmla="*/ 170 w 79"/>
                  <a:gd name="T15" fmla="*/ 28 h 75"/>
                  <a:gd name="T16" fmla="*/ 156 w 79"/>
                  <a:gd name="T17" fmla="*/ 12 h 75"/>
                  <a:gd name="T18" fmla="*/ 121 w 79"/>
                  <a:gd name="T19" fmla="*/ 14 h 75"/>
                  <a:gd name="T20" fmla="*/ 31 w 79"/>
                  <a:gd name="T21" fmla="*/ 50 h 75"/>
                  <a:gd name="T22" fmla="*/ 28 w 79"/>
                  <a:gd name="T23" fmla="*/ 26 h 75"/>
                  <a:gd name="T24" fmla="*/ 21 w 79"/>
                  <a:gd name="T25" fmla="*/ 55 h 75"/>
                  <a:gd name="T26" fmla="*/ 0 w 79"/>
                  <a:gd name="T27" fmla="*/ 97 h 75"/>
                  <a:gd name="T28" fmla="*/ 7 w 79"/>
                  <a:gd name="T29" fmla="*/ 142 h 75"/>
                  <a:gd name="T30" fmla="*/ 26 w 79"/>
                  <a:gd name="T31" fmla="*/ 176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75">
                    <a:moveTo>
                      <a:pt x="11" y="74"/>
                    </a:moveTo>
                    <a:cubicBezTo>
                      <a:pt x="11" y="74"/>
                      <a:pt x="19" y="66"/>
                      <a:pt x="22" y="62"/>
                    </a:cubicBezTo>
                    <a:cubicBezTo>
                      <a:pt x="26" y="57"/>
                      <a:pt x="31" y="57"/>
                      <a:pt x="32" y="53"/>
                    </a:cubicBezTo>
                    <a:cubicBezTo>
                      <a:pt x="34" y="48"/>
                      <a:pt x="42" y="37"/>
                      <a:pt x="44" y="56"/>
                    </a:cubicBezTo>
                    <a:cubicBezTo>
                      <a:pt x="45" y="57"/>
                      <a:pt x="45" y="57"/>
                      <a:pt x="45" y="57"/>
                    </a:cubicBezTo>
                    <a:cubicBezTo>
                      <a:pt x="45" y="57"/>
                      <a:pt x="46" y="38"/>
                      <a:pt x="55" y="40"/>
                    </a:cubicBezTo>
                    <a:cubicBezTo>
                      <a:pt x="55" y="40"/>
                      <a:pt x="64" y="35"/>
                      <a:pt x="66" y="41"/>
                    </a:cubicBezTo>
                    <a:cubicBezTo>
                      <a:pt x="66" y="41"/>
                      <a:pt x="79" y="34"/>
                      <a:pt x="72" y="12"/>
                    </a:cubicBezTo>
                    <a:cubicBezTo>
                      <a:pt x="72" y="12"/>
                      <a:pt x="72" y="9"/>
                      <a:pt x="66" y="5"/>
                    </a:cubicBezTo>
                    <a:cubicBezTo>
                      <a:pt x="66" y="5"/>
                      <a:pt x="68" y="12"/>
                      <a:pt x="51" y="6"/>
                    </a:cubicBezTo>
                    <a:cubicBezTo>
                      <a:pt x="35" y="1"/>
                      <a:pt x="14" y="0"/>
                      <a:pt x="13" y="21"/>
                    </a:cubicBezTo>
                    <a:cubicBezTo>
                      <a:pt x="13" y="21"/>
                      <a:pt x="10" y="16"/>
                      <a:pt x="12" y="11"/>
                    </a:cubicBezTo>
                    <a:cubicBezTo>
                      <a:pt x="12" y="11"/>
                      <a:pt x="7" y="20"/>
                      <a:pt x="9" y="23"/>
                    </a:cubicBezTo>
                    <a:cubicBezTo>
                      <a:pt x="9" y="23"/>
                      <a:pt x="0" y="24"/>
                      <a:pt x="0" y="41"/>
                    </a:cubicBezTo>
                    <a:cubicBezTo>
                      <a:pt x="1" y="59"/>
                      <a:pt x="4" y="54"/>
                      <a:pt x="3" y="60"/>
                    </a:cubicBezTo>
                    <a:cubicBezTo>
                      <a:pt x="3" y="66"/>
                      <a:pt x="5" y="75"/>
                      <a:pt x="11" y="74"/>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28" name="Rectangle 941"/>
              <p:cNvSpPr>
                <a:spLocks noChangeArrowheads="1"/>
              </p:cNvSpPr>
              <p:nvPr/>
            </p:nvSpPr>
            <p:spPr bwMode="auto">
              <a:xfrm>
                <a:off x="6386" y="843"/>
                <a:ext cx="23" cy="154"/>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229" name="Rectangle 942"/>
              <p:cNvSpPr>
                <a:spLocks noChangeArrowheads="1"/>
              </p:cNvSpPr>
              <p:nvPr/>
            </p:nvSpPr>
            <p:spPr bwMode="auto">
              <a:xfrm>
                <a:off x="6376" y="919"/>
                <a:ext cx="43" cy="99"/>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230" name="Freeform 943"/>
              <p:cNvSpPr>
                <a:spLocks noChangeArrowheads="1"/>
              </p:cNvSpPr>
              <p:nvPr/>
            </p:nvSpPr>
            <p:spPr bwMode="auto">
              <a:xfrm>
                <a:off x="6386" y="1070"/>
                <a:ext cx="26" cy="45"/>
              </a:xfrm>
              <a:custGeom>
                <a:avLst/>
                <a:gdLst>
                  <a:gd name="T0" fmla="*/ 0 w 11"/>
                  <a:gd name="T1" fmla="*/ 36 h 19"/>
                  <a:gd name="T2" fmla="*/ 12 w 11"/>
                  <a:gd name="T3" fmla="*/ 45 h 19"/>
                  <a:gd name="T4" fmla="*/ 26 w 11"/>
                  <a:gd name="T5" fmla="*/ 36 h 19"/>
                  <a:gd name="T6" fmla="*/ 26 w 11"/>
                  <a:gd name="T7" fmla="*/ 9 h 19"/>
                  <a:gd name="T8" fmla="*/ 12 w 11"/>
                  <a:gd name="T9" fmla="*/ 0 h 19"/>
                  <a:gd name="T10" fmla="*/ 0 w 11"/>
                  <a:gd name="T11" fmla="*/ 9 h 19"/>
                  <a:gd name="T12" fmla="*/ 0 w 11"/>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9">
                    <a:moveTo>
                      <a:pt x="0" y="15"/>
                    </a:moveTo>
                    <a:cubicBezTo>
                      <a:pt x="0" y="17"/>
                      <a:pt x="2" y="19"/>
                      <a:pt x="5" y="19"/>
                    </a:cubicBezTo>
                    <a:cubicBezTo>
                      <a:pt x="9" y="19"/>
                      <a:pt x="11" y="17"/>
                      <a:pt x="11" y="15"/>
                    </a:cubicBezTo>
                    <a:cubicBezTo>
                      <a:pt x="11" y="4"/>
                      <a:pt x="11" y="4"/>
                      <a:pt x="11" y="4"/>
                    </a:cubicBezTo>
                    <a:cubicBezTo>
                      <a:pt x="11" y="2"/>
                      <a:pt x="9" y="0"/>
                      <a:pt x="5" y="0"/>
                    </a:cubicBezTo>
                    <a:cubicBezTo>
                      <a:pt x="2" y="0"/>
                      <a:pt x="0" y="2"/>
                      <a:pt x="0" y="4"/>
                    </a:cubicBezTo>
                    <a:lnTo>
                      <a:pt x="0"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1" name="Rectangle 944"/>
              <p:cNvSpPr>
                <a:spLocks noChangeArrowheads="1"/>
              </p:cNvSpPr>
              <p:nvPr/>
            </p:nvSpPr>
            <p:spPr bwMode="auto">
              <a:xfrm>
                <a:off x="6393" y="1011"/>
                <a:ext cx="12" cy="50"/>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232" name="Freeform 945"/>
              <p:cNvSpPr>
                <a:spLocks noChangeArrowheads="1"/>
              </p:cNvSpPr>
              <p:nvPr/>
            </p:nvSpPr>
            <p:spPr bwMode="auto">
              <a:xfrm>
                <a:off x="6388" y="1056"/>
                <a:ext cx="21" cy="14"/>
              </a:xfrm>
              <a:custGeom>
                <a:avLst/>
                <a:gdLst>
                  <a:gd name="T0" fmla="*/ 0 w 9"/>
                  <a:gd name="T1" fmla="*/ 7 h 6"/>
                  <a:gd name="T2" fmla="*/ 5 w 9"/>
                  <a:gd name="T3" fmla="*/ 14 h 6"/>
                  <a:gd name="T4" fmla="*/ 16 w 9"/>
                  <a:gd name="T5" fmla="*/ 14 h 6"/>
                  <a:gd name="T6" fmla="*/ 21 w 9"/>
                  <a:gd name="T7" fmla="*/ 7 h 6"/>
                  <a:gd name="T8" fmla="*/ 16 w 9"/>
                  <a:gd name="T9" fmla="*/ 0 h 6"/>
                  <a:gd name="T10" fmla="*/ 5 w 9"/>
                  <a:gd name="T11" fmla="*/ 0 h 6"/>
                  <a:gd name="T12" fmla="*/ 0 w 9"/>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0" y="3"/>
                    </a:moveTo>
                    <a:cubicBezTo>
                      <a:pt x="0" y="5"/>
                      <a:pt x="1" y="6"/>
                      <a:pt x="2" y="6"/>
                    </a:cubicBezTo>
                    <a:cubicBezTo>
                      <a:pt x="7" y="6"/>
                      <a:pt x="7" y="6"/>
                      <a:pt x="7" y="6"/>
                    </a:cubicBezTo>
                    <a:cubicBezTo>
                      <a:pt x="8" y="6"/>
                      <a:pt x="9" y="5"/>
                      <a:pt x="9" y="3"/>
                    </a:cubicBezTo>
                    <a:cubicBezTo>
                      <a:pt x="9" y="2"/>
                      <a:pt x="8" y="0"/>
                      <a:pt x="7" y="0"/>
                    </a:cubicBezTo>
                    <a:cubicBezTo>
                      <a:pt x="2" y="0"/>
                      <a:pt x="2" y="0"/>
                      <a:pt x="2" y="0"/>
                    </a:cubicBezTo>
                    <a:cubicBezTo>
                      <a:pt x="1" y="0"/>
                      <a:pt x="0" y="2"/>
                      <a:pt x="0"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3" name="Freeform 946"/>
              <p:cNvSpPr>
                <a:spLocks noChangeArrowheads="1"/>
              </p:cNvSpPr>
              <p:nvPr/>
            </p:nvSpPr>
            <p:spPr bwMode="auto">
              <a:xfrm>
                <a:off x="6253" y="1007"/>
                <a:ext cx="289" cy="54"/>
              </a:xfrm>
              <a:custGeom>
                <a:avLst/>
                <a:gdLst>
                  <a:gd name="T0" fmla="*/ 242 w 122"/>
                  <a:gd name="T1" fmla="*/ 12 h 23"/>
                  <a:gd name="T2" fmla="*/ 47 w 122"/>
                  <a:gd name="T3" fmla="*/ 12 h 23"/>
                  <a:gd name="T4" fmla="*/ 14 w 122"/>
                  <a:gd name="T5" fmla="*/ 54 h 23"/>
                  <a:gd name="T6" fmla="*/ 0 w 122"/>
                  <a:gd name="T7" fmla="*/ 54 h 23"/>
                  <a:gd name="T8" fmla="*/ 47 w 122"/>
                  <a:gd name="T9" fmla="*/ 0 h 23"/>
                  <a:gd name="T10" fmla="*/ 242 w 122"/>
                  <a:gd name="T11" fmla="*/ 0 h 23"/>
                  <a:gd name="T12" fmla="*/ 289 w 122"/>
                  <a:gd name="T13" fmla="*/ 54 h 23"/>
                  <a:gd name="T14" fmla="*/ 275 w 122"/>
                  <a:gd name="T15" fmla="*/ 54 h 23"/>
                  <a:gd name="T16" fmla="*/ 242 w 122"/>
                  <a:gd name="T17" fmla="*/ 1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3">
                    <a:moveTo>
                      <a:pt x="102" y="5"/>
                    </a:moveTo>
                    <a:cubicBezTo>
                      <a:pt x="20" y="5"/>
                      <a:pt x="20" y="5"/>
                      <a:pt x="20" y="5"/>
                    </a:cubicBezTo>
                    <a:cubicBezTo>
                      <a:pt x="9" y="5"/>
                      <a:pt x="9" y="13"/>
                      <a:pt x="6" y="23"/>
                    </a:cubicBezTo>
                    <a:cubicBezTo>
                      <a:pt x="0" y="23"/>
                      <a:pt x="0" y="23"/>
                      <a:pt x="0" y="23"/>
                    </a:cubicBezTo>
                    <a:cubicBezTo>
                      <a:pt x="4" y="10"/>
                      <a:pt x="6" y="0"/>
                      <a:pt x="20" y="0"/>
                    </a:cubicBezTo>
                    <a:cubicBezTo>
                      <a:pt x="102" y="0"/>
                      <a:pt x="102" y="0"/>
                      <a:pt x="102" y="0"/>
                    </a:cubicBezTo>
                    <a:cubicBezTo>
                      <a:pt x="116" y="0"/>
                      <a:pt x="118" y="10"/>
                      <a:pt x="122" y="23"/>
                    </a:cubicBezTo>
                    <a:cubicBezTo>
                      <a:pt x="116" y="23"/>
                      <a:pt x="116" y="23"/>
                      <a:pt x="116" y="23"/>
                    </a:cubicBezTo>
                    <a:cubicBezTo>
                      <a:pt x="113" y="13"/>
                      <a:pt x="113" y="5"/>
                      <a:pt x="102"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4" name="Freeform 947"/>
              <p:cNvSpPr>
                <a:spLocks noChangeArrowheads="1"/>
              </p:cNvSpPr>
              <p:nvPr/>
            </p:nvSpPr>
            <p:spPr bwMode="auto">
              <a:xfrm>
                <a:off x="6520" y="1070"/>
                <a:ext cx="26" cy="45"/>
              </a:xfrm>
              <a:custGeom>
                <a:avLst/>
                <a:gdLst>
                  <a:gd name="T0" fmla="*/ 0 w 11"/>
                  <a:gd name="T1" fmla="*/ 36 h 19"/>
                  <a:gd name="T2" fmla="*/ 14 w 11"/>
                  <a:gd name="T3" fmla="*/ 45 h 19"/>
                  <a:gd name="T4" fmla="*/ 26 w 11"/>
                  <a:gd name="T5" fmla="*/ 36 h 19"/>
                  <a:gd name="T6" fmla="*/ 26 w 11"/>
                  <a:gd name="T7" fmla="*/ 9 h 19"/>
                  <a:gd name="T8" fmla="*/ 14 w 11"/>
                  <a:gd name="T9" fmla="*/ 0 h 19"/>
                  <a:gd name="T10" fmla="*/ 0 w 11"/>
                  <a:gd name="T11" fmla="*/ 9 h 19"/>
                  <a:gd name="T12" fmla="*/ 0 w 11"/>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9">
                    <a:moveTo>
                      <a:pt x="0" y="15"/>
                    </a:moveTo>
                    <a:cubicBezTo>
                      <a:pt x="0" y="17"/>
                      <a:pt x="2" y="19"/>
                      <a:pt x="6" y="19"/>
                    </a:cubicBezTo>
                    <a:cubicBezTo>
                      <a:pt x="9" y="19"/>
                      <a:pt x="11" y="17"/>
                      <a:pt x="11" y="15"/>
                    </a:cubicBezTo>
                    <a:cubicBezTo>
                      <a:pt x="11" y="4"/>
                      <a:pt x="11" y="4"/>
                      <a:pt x="11" y="4"/>
                    </a:cubicBezTo>
                    <a:cubicBezTo>
                      <a:pt x="11" y="2"/>
                      <a:pt x="9" y="0"/>
                      <a:pt x="6" y="0"/>
                    </a:cubicBezTo>
                    <a:cubicBezTo>
                      <a:pt x="2" y="0"/>
                      <a:pt x="0" y="2"/>
                      <a:pt x="0" y="4"/>
                    </a:cubicBezTo>
                    <a:lnTo>
                      <a:pt x="0"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5" name="Freeform 948"/>
              <p:cNvSpPr>
                <a:spLocks noChangeArrowheads="1"/>
              </p:cNvSpPr>
              <p:nvPr/>
            </p:nvSpPr>
            <p:spPr bwMode="auto">
              <a:xfrm>
                <a:off x="6523" y="1056"/>
                <a:ext cx="21" cy="14"/>
              </a:xfrm>
              <a:custGeom>
                <a:avLst/>
                <a:gdLst>
                  <a:gd name="T0" fmla="*/ 0 w 9"/>
                  <a:gd name="T1" fmla="*/ 7 h 6"/>
                  <a:gd name="T2" fmla="*/ 5 w 9"/>
                  <a:gd name="T3" fmla="*/ 14 h 6"/>
                  <a:gd name="T4" fmla="*/ 16 w 9"/>
                  <a:gd name="T5" fmla="*/ 14 h 6"/>
                  <a:gd name="T6" fmla="*/ 21 w 9"/>
                  <a:gd name="T7" fmla="*/ 7 h 6"/>
                  <a:gd name="T8" fmla="*/ 16 w 9"/>
                  <a:gd name="T9" fmla="*/ 0 h 6"/>
                  <a:gd name="T10" fmla="*/ 5 w 9"/>
                  <a:gd name="T11" fmla="*/ 0 h 6"/>
                  <a:gd name="T12" fmla="*/ 0 w 9"/>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0" y="3"/>
                    </a:moveTo>
                    <a:cubicBezTo>
                      <a:pt x="0" y="5"/>
                      <a:pt x="1" y="6"/>
                      <a:pt x="2" y="6"/>
                    </a:cubicBezTo>
                    <a:cubicBezTo>
                      <a:pt x="7" y="6"/>
                      <a:pt x="7" y="6"/>
                      <a:pt x="7" y="6"/>
                    </a:cubicBezTo>
                    <a:cubicBezTo>
                      <a:pt x="8" y="6"/>
                      <a:pt x="9" y="5"/>
                      <a:pt x="9" y="3"/>
                    </a:cubicBezTo>
                    <a:cubicBezTo>
                      <a:pt x="9" y="2"/>
                      <a:pt x="8" y="0"/>
                      <a:pt x="7" y="0"/>
                    </a:cubicBezTo>
                    <a:cubicBezTo>
                      <a:pt x="2" y="0"/>
                      <a:pt x="2" y="0"/>
                      <a:pt x="2" y="0"/>
                    </a:cubicBezTo>
                    <a:cubicBezTo>
                      <a:pt x="1" y="0"/>
                      <a:pt x="0" y="2"/>
                      <a:pt x="0"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6" name="Freeform 949"/>
              <p:cNvSpPr>
                <a:spLocks noChangeArrowheads="1"/>
              </p:cNvSpPr>
              <p:nvPr/>
            </p:nvSpPr>
            <p:spPr bwMode="auto">
              <a:xfrm>
                <a:off x="6246" y="1070"/>
                <a:ext cx="28" cy="45"/>
              </a:xfrm>
              <a:custGeom>
                <a:avLst/>
                <a:gdLst>
                  <a:gd name="T0" fmla="*/ 0 w 12"/>
                  <a:gd name="T1" fmla="*/ 36 h 19"/>
                  <a:gd name="T2" fmla="*/ 14 w 12"/>
                  <a:gd name="T3" fmla="*/ 45 h 19"/>
                  <a:gd name="T4" fmla="*/ 28 w 12"/>
                  <a:gd name="T5" fmla="*/ 36 h 19"/>
                  <a:gd name="T6" fmla="*/ 28 w 12"/>
                  <a:gd name="T7" fmla="*/ 9 h 19"/>
                  <a:gd name="T8" fmla="*/ 14 w 12"/>
                  <a:gd name="T9" fmla="*/ 0 h 19"/>
                  <a:gd name="T10" fmla="*/ 0 w 12"/>
                  <a:gd name="T11" fmla="*/ 9 h 19"/>
                  <a:gd name="T12" fmla="*/ 0 w 12"/>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
                    <a:moveTo>
                      <a:pt x="0" y="15"/>
                    </a:moveTo>
                    <a:cubicBezTo>
                      <a:pt x="0" y="17"/>
                      <a:pt x="3" y="19"/>
                      <a:pt x="6" y="19"/>
                    </a:cubicBezTo>
                    <a:cubicBezTo>
                      <a:pt x="9" y="19"/>
                      <a:pt x="12" y="17"/>
                      <a:pt x="12" y="15"/>
                    </a:cubicBezTo>
                    <a:cubicBezTo>
                      <a:pt x="12" y="4"/>
                      <a:pt x="12" y="4"/>
                      <a:pt x="12" y="4"/>
                    </a:cubicBezTo>
                    <a:cubicBezTo>
                      <a:pt x="12" y="2"/>
                      <a:pt x="9" y="0"/>
                      <a:pt x="6" y="0"/>
                    </a:cubicBezTo>
                    <a:cubicBezTo>
                      <a:pt x="3" y="0"/>
                      <a:pt x="0" y="2"/>
                      <a:pt x="0" y="4"/>
                    </a:cubicBezTo>
                    <a:lnTo>
                      <a:pt x="0"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7" name="Freeform 950"/>
              <p:cNvSpPr>
                <a:spLocks noChangeArrowheads="1"/>
              </p:cNvSpPr>
              <p:nvPr/>
            </p:nvSpPr>
            <p:spPr bwMode="auto">
              <a:xfrm>
                <a:off x="6248" y="1056"/>
                <a:ext cx="24" cy="14"/>
              </a:xfrm>
              <a:custGeom>
                <a:avLst/>
                <a:gdLst>
                  <a:gd name="T0" fmla="*/ 0 w 10"/>
                  <a:gd name="T1" fmla="*/ 7 h 6"/>
                  <a:gd name="T2" fmla="*/ 7 w 10"/>
                  <a:gd name="T3" fmla="*/ 14 h 6"/>
                  <a:gd name="T4" fmla="*/ 17 w 10"/>
                  <a:gd name="T5" fmla="*/ 14 h 6"/>
                  <a:gd name="T6" fmla="*/ 24 w 10"/>
                  <a:gd name="T7" fmla="*/ 7 h 6"/>
                  <a:gd name="T8" fmla="*/ 17 w 10"/>
                  <a:gd name="T9" fmla="*/ 0 h 6"/>
                  <a:gd name="T10" fmla="*/ 7 w 10"/>
                  <a:gd name="T11" fmla="*/ 0 h 6"/>
                  <a:gd name="T12" fmla="*/ 0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3"/>
                    </a:moveTo>
                    <a:cubicBezTo>
                      <a:pt x="0" y="5"/>
                      <a:pt x="1" y="6"/>
                      <a:pt x="3" y="6"/>
                    </a:cubicBezTo>
                    <a:cubicBezTo>
                      <a:pt x="7" y="6"/>
                      <a:pt x="7" y="6"/>
                      <a:pt x="7" y="6"/>
                    </a:cubicBezTo>
                    <a:cubicBezTo>
                      <a:pt x="9" y="6"/>
                      <a:pt x="10" y="5"/>
                      <a:pt x="10" y="3"/>
                    </a:cubicBezTo>
                    <a:cubicBezTo>
                      <a:pt x="10" y="2"/>
                      <a:pt x="9" y="0"/>
                      <a:pt x="7" y="0"/>
                    </a:cubicBezTo>
                    <a:cubicBezTo>
                      <a:pt x="3" y="0"/>
                      <a:pt x="3" y="0"/>
                      <a:pt x="3" y="0"/>
                    </a:cubicBezTo>
                    <a:cubicBezTo>
                      <a:pt x="1" y="0"/>
                      <a:pt x="0" y="2"/>
                      <a:pt x="0" y="3"/>
                    </a:cubicBezTo>
                    <a:close/>
                  </a:path>
                </a:pathLst>
              </a:custGeom>
              <a:solidFill>
                <a:srgbClr val="0B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8" name="Freeform 951"/>
              <p:cNvSpPr>
                <a:spLocks noChangeArrowheads="1"/>
              </p:cNvSpPr>
              <p:nvPr/>
            </p:nvSpPr>
            <p:spPr bwMode="auto">
              <a:xfrm>
                <a:off x="6528" y="737"/>
                <a:ext cx="63" cy="49"/>
              </a:xfrm>
              <a:custGeom>
                <a:avLst/>
                <a:gdLst>
                  <a:gd name="T0" fmla="*/ 2 w 27"/>
                  <a:gd name="T1" fmla="*/ 0 h 21"/>
                  <a:gd name="T2" fmla="*/ 40 w 27"/>
                  <a:gd name="T3" fmla="*/ 5 h 21"/>
                  <a:gd name="T4" fmla="*/ 49 w 27"/>
                  <a:gd name="T5" fmla="*/ 9 h 21"/>
                  <a:gd name="T6" fmla="*/ 61 w 27"/>
                  <a:gd name="T7" fmla="*/ 23 h 21"/>
                  <a:gd name="T8" fmla="*/ 61 w 27"/>
                  <a:gd name="T9" fmla="*/ 37 h 21"/>
                  <a:gd name="T10" fmla="*/ 58 w 27"/>
                  <a:gd name="T11" fmla="*/ 47 h 21"/>
                  <a:gd name="T12" fmla="*/ 56 w 27"/>
                  <a:gd name="T13" fmla="*/ 49 h 21"/>
                  <a:gd name="T14" fmla="*/ 54 w 27"/>
                  <a:gd name="T15" fmla="*/ 49 h 21"/>
                  <a:gd name="T16" fmla="*/ 51 w 27"/>
                  <a:gd name="T17" fmla="*/ 47 h 21"/>
                  <a:gd name="T18" fmla="*/ 51 w 27"/>
                  <a:gd name="T19" fmla="*/ 40 h 21"/>
                  <a:gd name="T20" fmla="*/ 47 w 27"/>
                  <a:gd name="T21" fmla="*/ 42 h 21"/>
                  <a:gd name="T22" fmla="*/ 47 w 27"/>
                  <a:gd name="T23" fmla="*/ 37 h 21"/>
                  <a:gd name="T24" fmla="*/ 49 w 27"/>
                  <a:gd name="T25" fmla="*/ 35 h 21"/>
                  <a:gd name="T26" fmla="*/ 44 w 27"/>
                  <a:gd name="T27" fmla="*/ 26 h 21"/>
                  <a:gd name="T28" fmla="*/ 23 w 27"/>
                  <a:gd name="T29" fmla="*/ 21 h 21"/>
                  <a:gd name="T30" fmla="*/ 7 w 27"/>
                  <a:gd name="T31" fmla="*/ 14 h 21"/>
                  <a:gd name="T32" fmla="*/ 0 w 27"/>
                  <a:gd name="T33" fmla="*/ 12 h 21"/>
                  <a:gd name="T34" fmla="*/ 2 w 27"/>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21">
                    <a:moveTo>
                      <a:pt x="1" y="0"/>
                    </a:moveTo>
                    <a:cubicBezTo>
                      <a:pt x="4" y="1"/>
                      <a:pt x="15" y="2"/>
                      <a:pt x="17" y="2"/>
                    </a:cubicBezTo>
                    <a:cubicBezTo>
                      <a:pt x="18" y="3"/>
                      <a:pt x="19" y="4"/>
                      <a:pt x="21" y="4"/>
                    </a:cubicBezTo>
                    <a:cubicBezTo>
                      <a:pt x="22" y="5"/>
                      <a:pt x="24" y="8"/>
                      <a:pt x="26" y="10"/>
                    </a:cubicBezTo>
                    <a:cubicBezTo>
                      <a:pt x="27" y="12"/>
                      <a:pt x="27" y="15"/>
                      <a:pt x="26" y="16"/>
                    </a:cubicBezTo>
                    <a:cubicBezTo>
                      <a:pt x="26" y="17"/>
                      <a:pt x="25" y="19"/>
                      <a:pt x="25" y="20"/>
                    </a:cubicBezTo>
                    <a:cubicBezTo>
                      <a:pt x="25" y="21"/>
                      <a:pt x="24" y="21"/>
                      <a:pt x="24" y="21"/>
                    </a:cubicBezTo>
                    <a:cubicBezTo>
                      <a:pt x="24" y="21"/>
                      <a:pt x="23" y="21"/>
                      <a:pt x="23" y="21"/>
                    </a:cubicBezTo>
                    <a:cubicBezTo>
                      <a:pt x="22" y="21"/>
                      <a:pt x="22" y="20"/>
                      <a:pt x="22" y="20"/>
                    </a:cubicBezTo>
                    <a:cubicBezTo>
                      <a:pt x="22" y="19"/>
                      <a:pt x="22" y="17"/>
                      <a:pt x="22" y="17"/>
                    </a:cubicBezTo>
                    <a:cubicBezTo>
                      <a:pt x="22" y="18"/>
                      <a:pt x="21" y="19"/>
                      <a:pt x="20" y="18"/>
                    </a:cubicBezTo>
                    <a:cubicBezTo>
                      <a:pt x="19" y="17"/>
                      <a:pt x="20" y="16"/>
                      <a:pt x="20" y="16"/>
                    </a:cubicBezTo>
                    <a:cubicBezTo>
                      <a:pt x="21" y="16"/>
                      <a:pt x="21" y="16"/>
                      <a:pt x="21" y="15"/>
                    </a:cubicBezTo>
                    <a:cubicBezTo>
                      <a:pt x="22" y="14"/>
                      <a:pt x="21" y="12"/>
                      <a:pt x="19" y="11"/>
                    </a:cubicBezTo>
                    <a:cubicBezTo>
                      <a:pt x="17" y="10"/>
                      <a:pt x="13" y="9"/>
                      <a:pt x="10" y="9"/>
                    </a:cubicBezTo>
                    <a:cubicBezTo>
                      <a:pt x="7" y="9"/>
                      <a:pt x="5" y="6"/>
                      <a:pt x="3" y="6"/>
                    </a:cubicBezTo>
                    <a:cubicBezTo>
                      <a:pt x="2" y="5"/>
                      <a:pt x="2" y="5"/>
                      <a:pt x="0" y="5"/>
                    </a:cubicBezTo>
                    <a:cubicBezTo>
                      <a:pt x="1" y="0"/>
                      <a:pt x="1" y="0"/>
                      <a:pt x="1"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9" name="Freeform 952"/>
              <p:cNvSpPr>
                <a:spLocks noChangeArrowheads="1"/>
              </p:cNvSpPr>
              <p:nvPr/>
            </p:nvSpPr>
            <p:spPr bwMode="auto">
              <a:xfrm>
                <a:off x="6634" y="1108"/>
                <a:ext cx="121" cy="7"/>
              </a:xfrm>
              <a:custGeom>
                <a:avLst/>
                <a:gdLst>
                  <a:gd name="T0" fmla="*/ 121 w 51"/>
                  <a:gd name="T1" fmla="*/ 5 h 3"/>
                  <a:gd name="T2" fmla="*/ 116 w 51"/>
                  <a:gd name="T3" fmla="*/ 7 h 3"/>
                  <a:gd name="T4" fmla="*/ 5 w 51"/>
                  <a:gd name="T5" fmla="*/ 5 h 3"/>
                  <a:gd name="T6" fmla="*/ 0 w 51"/>
                  <a:gd name="T7" fmla="*/ 2 h 3"/>
                  <a:gd name="T8" fmla="*/ 5 w 51"/>
                  <a:gd name="T9" fmla="*/ 0 h 3"/>
                  <a:gd name="T10" fmla="*/ 116 w 51"/>
                  <a:gd name="T11" fmla="*/ 2 h 3"/>
                  <a:gd name="T12" fmla="*/ 121 w 51"/>
                  <a:gd name="T13" fmla="*/ 5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3">
                    <a:moveTo>
                      <a:pt x="51" y="2"/>
                    </a:moveTo>
                    <a:cubicBezTo>
                      <a:pt x="51" y="2"/>
                      <a:pt x="50" y="3"/>
                      <a:pt x="49" y="3"/>
                    </a:cubicBezTo>
                    <a:cubicBezTo>
                      <a:pt x="2" y="2"/>
                      <a:pt x="2" y="2"/>
                      <a:pt x="2" y="2"/>
                    </a:cubicBezTo>
                    <a:cubicBezTo>
                      <a:pt x="0" y="2"/>
                      <a:pt x="0" y="2"/>
                      <a:pt x="0" y="1"/>
                    </a:cubicBezTo>
                    <a:cubicBezTo>
                      <a:pt x="0" y="0"/>
                      <a:pt x="0" y="0"/>
                      <a:pt x="2" y="0"/>
                    </a:cubicBezTo>
                    <a:cubicBezTo>
                      <a:pt x="49" y="1"/>
                      <a:pt x="49" y="1"/>
                      <a:pt x="49" y="1"/>
                    </a:cubicBezTo>
                    <a:cubicBezTo>
                      <a:pt x="50" y="1"/>
                      <a:pt x="51" y="1"/>
                      <a:pt x="5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0" name="Freeform 953"/>
              <p:cNvSpPr>
                <a:spLocks noChangeArrowheads="1"/>
              </p:cNvSpPr>
              <p:nvPr/>
            </p:nvSpPr>
            <p:spPr bwMode="auto">
              <a:xfrm>
                <a:off x="6693" y="1075"/>
                <a:ext cx="45" cy="36"/>
              </a:xfrm>
              <a:custGeom>
                <a:avLst/>
                <a:gdLst>
                  <a:gd name="T0" fmla="*/ 9 w 19"/>
                  <a:gd name="T1" fmla="*/ 0 h 15"/>
                  <a:gd name="T2" fmla="*/ 0 w 19"/>
                  <a:gd name="T3" fmla="*/ 36 h 15"/>
                  <a:gd name="T4" fmla="*/ 36 w 19"/>
                  <a:gd name="T5" fmla="*/ 36 h 15"/>
                  <a:gd name="T6" fmla="*/ 43 w 19"/>
                  <a:gd name="T7" fmla="*/ 19 h 15"/>
                  <a:gd name="T8" fmla="*/ 9 w 19"/>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5">
                    <a:moveTo>
                      <a:pt x="4" y="0"/>
                    </a:moveTo>
                    <a:cubicBezTo>
                      <a:pt x="4" y="0"/>
                      <a:pt x="3" y="12"/>
                      <a:pt x="0" y="15"/>
                    </a:cubicBezTo>
                    <a:cubicBezTo>
                      <a:pt x="15" y="15"/>
                      <a:pt x="15" y="15"/>
                      <a:pt x="15" y="15"/>
                    </a:cubicBezTo>
                    <a:cubicBezTo>
                      <a:pt x="15" y="15"/>
                      <a:pt x="19" y="11"/>
                      <a:pt x="18" y="8"/>
                    </a:cubicBezTo>
                    <a:cubicBezTo>
                      <a:pt x="18" y="8"/>
                      <a:pt x="13" y="4"/>
                      <a:pt x="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1" name="Freeform 954"/>
              <p:cNvSpPr>
                <a:spLocks noChangeArrowheads="1"/>
              </p:cNvSpPr>
              <p:nvPr/>
            </p:nvSpPr>
            <p:spPr bwMode="auto">
              <a:xfrm>
                <a:off x="6345" y="569"/>
                <a:ext cx="97" cy="149"/>
              </a:xfrm>
              <a:custGeom>
                <a:avLst/>
                <a:gdLst>
                  <a:gd name="T0" fmla="*/ 2 w 41"/>
                  <a:gd name="T1" fmla="*/ 0 h 63"/>
                  <a:gd name="T2" fmla="*/ 0 w 41"/>
                  <a:gd name="T3" fmla="*/ 0 h 63"/>
                  <a:gd name="T4" fmla="*/ 97 w 41"/>
                  <a:gd name="T5" fmla="*/ 149 h 63"/>
                  <a:gd name="T6" fmla="*/ 2 w 41"/>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3">
                    <a:moveTo>
                      <a:pt x="1" y="0"/>
                    </a:moveTo>
                    <a:cubicBezTo>
                      <a:pt x="0" y="0"/>
                      <a:pt x="0" y="0"/>
                      <a:pt x="0" y="0"/>
                    </a:cubicBezTo>
                    <a:cubicBezTo>
                      <a:pt x="3" y="27"/>
                      <a:pt x="19" y="50"/>
                      <a:pt x="41" y="63"/>
                    </a:cubicBezTo>
                    <a:cubicBezTo>
                      <a:pt x="20" y="49"/>
                      <a:pt x="5" y="25"/>
                      <a:pt x="1" y="0"/>
                    </a:cubicBezTo>
                  </a:path>
                </a:pathLst>
              </a:custGeom>
              <a:solidFill>
                <a:srgbClr val="E3C6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2" name="Freeform 955"/>
              <p:cNvSpPr>
                <a:spLocks noChangeArrowheads="1"/>
              </p:cNvSpPr>
              <p:nvPr/>
            </p:nvSpPr>
            <p:spPr bwMode="auto">
              <a:xfrm>
                <a:off x="6345" y="557"/>
                <a:ext cx="190" cy="192"/>
              </a:xfrm>
              <a:custGeom>
                <a:avLst/>
                <a:gdLst>
                  <a:gd name="T0" fmla="*/ 188 w 80"/>
                  <a:gd name="T1" fmla="*/ 192 h 81"/>
                  <a:gd name="T2" fmla="*/ 0 w 80"/>
                  <a:gd name="T3" fmla="*/ 2 h 81"/>
                  <a:gd name="T4" fmla="*/ 26 w 80"/>
                  <a:gd name="T5" fmla="*/ 0 h 81"/>
                  <a:gd name="T6" fmla="*/ 190 w 80"/>
                  <a:gd name="T7" fmla="*/ 183 h 81"/>
                  <a:gd name="T8" fmla="*/ 188 w 80"/>
                  <a:gd name="T9" fmla="*/ 192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81">
                    <a:moveTo>
                      <a:pt x="79" y="81"/>
                    </a:moveTo>
                    <a:cubicBezTo>
                      <a:pt x="37" y="79"/>
                      <a:pt x="5" y="42"/>
                      <a:pt x="0" y="1"/>
                    </a:cubicBezTo>
                    <a:cubicBezTo>
                      <a:pt x="11" y="0"/>
                      <a:pt x="11" y="0"/>
                      <a:pt x="11" y="0"/>
                    </a:cubicBezTo>
                    <a:cubicBezTo>
                      <a:pt x="14" y="37"/>
                      <a:pt x="42" y="73"/>
                      <a:pt x="80" y="77"/>
                    </a:cubicBezTo>
                    <a:cubicBezTo>
                      <a:pt x="79" y="81"/>
                      <a:pt x="79" y="81"/>
                      <a:pt x="79" y="81"/>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3" name="Freeform 956"/>
              <p:cNvSpPr>
                <a:spLocks noChangeArrowheads="1"/>
              </p:cNvSpPr>
              <p:nvPr/>
            </p:nvSpPr>
            <p:spPr bwMode="auto">
              <a:xfrm>
                <a:off x="6329" y="498"/>
                <a:ext cx="49" cy="73"/>
              </a:xfrm>
              <a:custGeom>
                <a:avLst/>
                <a:gdLst>
                  <a:gd name="T0" fmla="*/ 7 w 21"/>
                  <a:gd name="T1" fmla="*/ 0 h 31"/>
                  <a:gd name="T2" fmla="*/ 5 w 21"/>
                  <a:gd name="T3" fmla="*/ 73 h 31"/>
                  <a:gd name="T4" fmla="*/ 16 w 21"/>
                  <a:gd name="T5" fmla="*/ 71 h 31"/>
                  <a:gd name="T6" fmla="*/ 14 w 21"/>
                  <a:gd name="T7" fmla="*/ 66 h 31"/>
                  <a:gd name="T8" fmla="*/ 19 w 21"/>
                  <a:gd name="T9" fmla="*/ 66 h 31"/>
                  <a:gd name="T10" fmla="*/ 16 w 21"/>
                  <a:gd name="T11" fmla="*/ 61 h 31"/>
                  <a:gd name="T12" fmla="*/ 42 w 21"/>
                  <a:gd name="T13" fmla="*/ 59 h 31"/>
                  <a:gd name="T14" fmla="*/ 42 w 21"/>
                  <a:gd name="T15" fmla="*/ 66 h 31"/>
                  <a:gd name="T16" fmla="*/ 49 w 21"/>
                  <a:gd name="T17" fmla="*/ 64 h 31"/>
                  <a:gd name="T18" fmla="*/ 40 w 21"/>
                  <a:gd name="T19" fmla="*/ 2 h 31"/>
                  <a:gd name="T20" fmla="*/ 7 w 21"/>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1">
                    <a:moveTo>
                      <a:pt x="3" y="0"/>
                    </a:moveTo>
                    <a:cubicBezTo>
                      <a:pt x="1" y="10"/>
                      <a:pt x="0" y="22"/>
                      <a:pt x="2" y="31"/>
                    </a:cubicBezTo>
                    <a:cubicBezTo>
                      <a:pt x="7" y="30"/>
                      <a:pt x="7" y="30"/>
                      <a:pt x="7" y="30"/>
                    </a:cubicBezTo>
                    <a:cubicBezTo>
                      <a:pt x="6" y="30"/>
                      <a:pt x="6" y="29"/>
                      <a:pt x="6" y="28"/>
                    </a:cubicBezTo>
                    <a:cubicBezTo>
                      <a:pt x="8" y="28"/>
                      <a:pt x="8" y="28"/>
                      <a:pt x="8" y="28"/>
                    </a:cubicBezTo>
                    <a:cubicBezTo>
                      <a:pt x="7" y="27"/>
                      <a:pt x="7" y="27"/>
                      <a:pt x="7" y="26"/>
                    </a:cubicBezTo>
                    <a:cubicBezTo>
                      <a:pt x="18" y="25"/>
                      <a:pt x="18" y="25"/>
                      <a:pt x="18" y="25"/>
                    </a:cubicBezTo>
                    <a:cubicBezTo>
                      <a:pt x="18" y="26"/>
                      <a:pt x="18" y="27"/>
                      <a:pt x="18" y="28"/>
                    </a:cubicBezTo>
                    <a:cubicBezTo>
                      <a:pt x="21" y="27"/>
                      <a:pt x="21" y="27"/>
                      <a:pt x="21" y="27"/>
                    </a:cubicBezTo>
                    <a:cubicBezTo>
                      <a:pt x="21" y="18"/>
                      <a:pt x="18" y="9"/>
                      <a:pt x="17" y="1"/>
                    </a:cubicBezTo>
                    <a:cubicBezTo>
                      <a:pt x="3" y="0"/>
                      <a:pt x="3" y="0"/>
                      <a:pt x="3" y="0"/>
                    </a:cubicBezTo>
                  </a:path>
                </a:pathLst>
              </a:custGeom>
              <a:solidFill>
                <a:srgbClr val="E3C6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4" name="Freeform 957"/>
              <p:cNvSpPr>
                <a:spLocks noChangeArrowheads="1"/>
              </p:cNvSpPr>
              <p:nvPr/>
            </p:nvSpPr>
            <p:spPr bwMode="auto">
              <a:xfrm>
                <a:off x="6343" y="564"/>
                <a:ext cx="5" cy="5"/>
              </a:xfrm>
              <a:custGeom>
                <a:avLst/>
                <a:gdLst>
                  <a:gd name="T0" fmla="*/ 5 w 2"/>
                  <a:gd name="T1" fmla="*/ 0 h 2"/>
                  <a:gd name="T2" fmla="*/ 0 w 2"/>
                  <a:gd name="T3" fmla="*/ 0 h 2"/>
                  <a:gd name="T4" fmla="*/ 3 w 2"/>
                  <a:gd name="T5" fmla="*/ 5 h 2"/>
                  <a:gd name="T6" fmla="*/ 5 w 2"/>
                  <a:gd name="T7" fmla="*/ 5 h 2"/>
                  <a:gd name="T8" fmla="*/ 5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0"/>
                    </a:moveTo>
                    <a:cubicBezTo>
                      <a:pt x="0" y="0"/>
                      <a:pt x="0" y="0"/>
                      <a:pt x="0" y="0"/>
                    </a:cubicBezTo>
                    <a:cubicBezTo>
                      <a:pt x="0" y="1"/>
                      <a:pt x="0" y="2"/>
                      <a:pt x="1" y="2"/>
                    </a:cubicBezTo>
                    <a:cubicBezTo>
                      <a:pt x="2" y="2"/>
                      <a:pt x="2" y="2"/>
                      <a:pt x="2" y="2"/>
                    </a:cubicBezTo>
                    <a:cubicBezTo>
                      <a:pt x="2" y="1"/>
                      <a:pt x="2" y="1"/>
                      <a:pt x="2" y="0"/>
                    </a:cubicBezTo>
                  </a:path>
                </a:pathLst>
              </a:custGeom>
              <a:solidFill>
                <a:srgbClr val="CEB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5" name="Freeform 958"/>
              <p:cNvSpPr>
                <a:spLocks noChangeArrowheads="1"/>
              </p:cNvSpPr>
              <p:nvPr/>
            </p:nvSpPr>
            <p:spPr bwMode="auto">
              <a:xfrm>
                <a:off x="6345" y="557"/>
                <a:ext cx="26" cy="12"/>
              </a:xfrm>
              <a:custGeom>
                <a:avLst/>
                <a:gdLst>
                  <a:gd name="T0" fmla="*/ 26 w 11"/>
                  <a:gd name="T1" fmla="*/ 0 h 5"/>
                  <a:gd name="T2" fmla="*/ 0 w 11"/>
                  <a:gd name="T3" fmla="*/ 2 h 5"/>
                  <a:gd name="T4" fmla="*/ 2 w 11"/>
                  <a:gd name="T5" fmla="*/ 7 h 5"/>
                  <a:gd name="T6" fmla="*/ 2 w 11"/>
                  <a:gd name="T7" fmla="*/ 12 h 5"/>
                  <a:gd name="T8" fmla="*/ 26 w 11"/>
                  <a:gd name="T9" fmla="*/ 7 h 5"/>
                  <a:gd name="T10" fmla="*/ 26 w 11"/>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5">
                    <a:moveTo>
                      <a:pt x="11" y="0"/>
                    </a:moveTo>
                    <a:cubicBezTo>
                      <a:pt x="0" y="1"/>
                      <a:pt x="0" y="1"/>
                      <a:pt x="0" y="1"/>
                    </a:cubicBezTo>
                    <a:cubicBezTo>
                      <a:pt x="0" y="2"/>
                      <a:pt x="0" y="2"/>
                      <a:pt x="1" y="3"/>
                    </a:cubicBezTo>
                    <a:cubicBezTo>
                      <a:pt x="1" y="4"/>
                      <a:pt x="1" y="4"/>
                      <a:pt x="1" y="5"/>
                    </a:cubicBezTo>
                    <a:cubicBezTo>
                      <a:pt x="11" y="3"/>
                      <a:pt x="11" y="3"/>
                      <a:pt x="11" y="3"/>
                    </a:cubicBezTo>
                    <a:cubicBezTo>
                      <a:pt x="11" y="2"/>
                      <a:pt x="11" y="1"/>
                      <a:pt x="11" y="0"/>
                    </a:cubicBezTo>
                  </a:path>
                </a:pathLst>
              </a:custGeom>
              <a:solidFill>
                <a:srgbClr val="E2BB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6" name="Freeform 959"/>
              <p:cNvSpPr>
                <a:spLocks noChangeArrowheads="1"/>
              </p:cNvSpPr>
              <p:nvPr/>
            </p:nvSpPr>
            <p:spPr bwMode="auto">
              <a:xfrm>
                <a:off x="6331" y="493"/>
                <a:ext cx="45" cy="76"/>
              </a:xfrm>
              <a:custGeom>
                <a:avLst/>
                <a:gdLst>
                  <a:gd name="T0" fmla="*/ 40 w 19"/>
                  <a:gd name="T1" fmla="*/ 5 h 32"/>
                  <a:gd name="T2" fmla="*/ 5 w 19"/>
                  <a:gd name="T3" fmla="*/ 0 h 32"/>
                  <a:gd name="T4" fmla="*/ 5 w 19"/>
                  <a:gd name="T5" fmla="*/ 76 h 32"/>
                  <a:gd name="T6" fmla="*/ 45 w 19"/>
                  <a:gd name="T7" fmla="*/ 67 h 32"/>
                  <a:gd name="T8" fmla="*/ 40 w 19"/>
                  <a:gd name="T9" fmla="*/ 5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2">
                    <a:moveTo>
                      <a:pt x="17" y="2"/>
                    </a:moveTo>
                    <a:cubicBezTo>
                      <a:pt x="2" y="0"/>
                      <a:pt x="2" y="0"/>
                      <a:pt x="2" y="0"/>
                    </a:cubicBezTo>
                    <a:cubicBezTo>
                      <a:pt x="1" y="10"/>
                      <a:pt x="0" y="22"/>
                      <a:pt x="2" y="32"/>
                    </a:cubicBezTo>
                    <a:cubicBezTo>
                      <a:pt x="19" y="28"/>
                      <a:pt x="19" y="28"/>
                      <a:pt x="19" y="28"/>
                    </a:cubicBezTo>
                    <a:cubicBezTo>
                      <a:pt x="19" y="19"/>
                      <a:pt x="18" y="10"/>
                      <a:pt x="17" y="2"/>
                    </a:cubicBez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7" name="Freeform 960"/>
              <p:cNvSpPr>
                <a:spLocks noChangeArrowheads="1"/>
              </p:cNvSpPr>
              <p:nvPr/>
            </p:nvSpPr>
            <p:spPr bwMode="auto">
              <a:xfrm>
                <a:off x="6303" y="689"/>
                <a:ext cx="191" cy="145"/>
              </a:xfrm>
              <a:custGeom>
                <a:avLst/>
                <a:gdLst>
                  <a:gd name="T0" fmla="*/ 149 w 81"/>
                  <a:gd name="T1" fmla="*/ 145 h 61"/>
                  <a:gd name="T2" fmla="*/ 167 w 81"/>
                  <a:gd name="T3" fmla="*/ 12 h 61"/>
                  <a:gd name="T4" fmla="*/ 144 w 81"/>
                  <a:gd name="T5" fmla="*/ 0 h 61"/>
                  <a:gd name="T6" fmla="*/ 0 w 81"/>
                  <a:gd name="T7" fmla="*/ 14 h 61"/>
                  <a:gd name="T8" fmla="*/ 0 w 81"/>
                  <a:gd name="T9" fmla="*/ 29 h 61"/>
                  <a:gd name="T10" fmla="*/ 144 w 81"/>
                  <a:gd name="T11" fmla="*/ 17 h 61"/>
                  <a:gd name="T12" fmla="*/ 156 w 81"/>
                  <a:gd name="T13" fmla="*/ 21 h 61"/>
                  <a:gd name="T14" fmla="*/ 134 w 81"/>
                  <a:gd name="T15" fmla="*/ 140 h 61"/>
                  <a:gd name="T16" fmla="*/ 149 w 81"/>
                  <a:gd name="T17" fmla="*/ 145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61">
                    <a:moveTo>
                      <a:pt x="63" y="61"/>
                    </a:moveTo>
                    <a:cubicBezTo>
                      <a:pt x="65" y="57"/>
                      <a:pt x="81" y="18"/>
                      <a:pt x="71" y="5"/>
                    </a:cubicBezTo>
                    <a:cubicBezTo>
                      <a:pt x="70" y="3"/>
                      <a:pt x="66" y="0"/>
                      <a:pt x="61" y="0"/>
                    </a:cubicBezTo>
                    <a:cubicBezTo>
                      <a:pt x="38" y="2"/>
                      <a:pt x="0" y="6"/>
                      <a:pt x="0" y="6"/>
                    </a:cubicBezTo>
                    <a:cubicBezTo>
                      <a:pt x="0" y="12"/>
                      <a:pt x="0" y="12"/>
                      <a:pt x="0" y="12"/>
                    </a:cubicBezTo>
                    <a:cubicBezTo>
                      <a:pt x="1" y="12"/>
                      <a:pt x="38" y="8"/>
                      <a:pt x="61" y="7"/>
                    </a:cubicBezTo>
                    <a:cubicBezTo>
                      <a:pt x="64" y="7"/>
                      <a:pt x="65" y="8"/>
                      <a:pt x="66" y="9"/>
                    </a:cubicBezTo>
                    <a:cubicBezTo>
                      <a:pt x="71" y="16"/>
                      <a:pt x="63" y="43"/>
                      <a:pt x="57" y="59"/>
                    </a:cubicBezTo>
                    <a:lnTo>
                      <a:pt x="63"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8" name="Freeform 961"/>
              <p:cNvSpPr>
                <a:spLocks noChangeArrowheads="1"/>
              </p:cNvSpPr>
              <p:nvPr/>
            </p:nvSpPr>
            <p:spPr bwMode="auto">
              <a:xfrm>
                <a:off x="6239" y="559"/>
                <a:ext cx="341" cy="296"/>
              </a:xfrm>
              <a:custGeom>
                <a:avLst/>
                <a:gdLst>
                  <a:gd name="T0" fmla="*/ 121 w 144"/>
                  <a:gd name="T1" fmla="*/ 296 h 125"/>
                  <a:gd name="T2" fmla="*/ 161 w 144"/>
                  <a:gd name="T3" fmla="*/ 291 h 125"/>
                  <a:gd name="T4" fmla="*/ 327 w 144"/>
                  <a:gd name="T5" fmla="*/ 294 h 125"/>
                  <a:gd name="T6" fmla="*/ 341 w 144"/>
                  <a:gd name="T7" fmla="*/ 287 h 125"/>
                  <a:gd name="T8" fmla="*/ 332 w 144"/>
                  <a:gd name="T9" fmla="*/ 272 h 125"/>
                  <a:gd name="T10" fmla="*/ 156 w 144"/>
                  <a:gd name="T11" fmla="*/ 270 h 125"/>
                  <a:gd name="T12" fmla="*/ 81 w 144"/>
                  <a:gd name="T13" fmla="*/ 260 h 125"/>
                  <a:gd name="T14" fmla="*/ 71 w 144"/>
                  <a:gd name="T15" fmla="*/ 215 h 125"/>
                  <a:gd name="T16" fmla="*/ 19 w 144"/>
                  <a:gd name="T17" fmla="*/ 5 h 125"/>
                  <a:gd name="T18" fmla="*/ 2 w 144"/>
                  <a:gd name="T19" fmla="*/ 5 h 125"/>
                  <a:gd name="T20" fmla="*/ 5 w 144"/>
                  <a:gd name="T21" fmla="*/ 21 h 125"/>
                  <a:gd name="T22" fmla="*/ 47 w 144"/>
                  <a:gd name="T23" fmla="*/ 213 h 125"/>
                  <a:gd name="T24" fmla="*/ 66 w 144"/>
                  <a:gd name="T25" fmla="*/ 277 h 125"/>
                  <a:gd name="T26" fmla="*/ 121 w 144"/>
                  <a:gd name="T27" fmla="*/ 296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125">
                    <a:moveTo>
                      <a:pt x="51" y="125"/>
                    </a:moveTo>
                    <a:cubicBezTo>
                      <a:pt x="56" y="125"/>
                      <a:pt x="62" y="125"/>
                      <a:pt x="68" y="123"/>
                    </a:cubicBezTo>
                    <a:cubicBezTo>
                      <a:pt x="106" y="116"/>
                      <a:pt x="138" y="124"/>
                      <a:pt x="138" y="124"/>
                    </a:cubicBezTo>
                    <a:cubicBezTo>
                      <a:pt x="141" y="125"/>
                      <a:pt x="143" y="123"/>
                      <a:pt x="144" y="121"/>
                    </a:cubicBezTo>
                    <a:cubicBezTo>
                      <a:pt x="144" y="118"/>
                      <a:pt x="143" y="115"/>
                      <a:pt x="140" y="115"/>
                    </a:cubicBezTo>
                    <a:cubicBezTo>
                      <a:pt x="138" y="114"/>
                      <a:pt x="106" y="106"/>
                      <a:pt x="66" y="114"/>
                    </a:cubicBezTo>
                    <a:cubicBezTo>
                      <a:pt x="51" y="117"/>
                      <a:pt x="40" y="116"/>
                      <a:pt x="34" y="110"/>
                    </a:cubicBezTo>
                    <a:cubicBezTo>
                      <a:pt x="29" y="105"/>
                      <a:pt x="29" y="97"/>
                      <a:pt x="30" y="91"/>
                    </a:cubicBezTo>
                    <a:cubicBezTo>
                      <a:pt x="31" y="78"/>
                      <a:pt x="33" y="25"/>
                      <a:pt x="8" y="2"/>
                    </a:cubicBezTo>
                    <a:cubicBezTo>
                      <a:pt x="6" y="0"/>
                      <a:pt x="3" y="0"/>
                      <a:pt x="1" y="2"/>
                    </a:cubicBezTo>
                    <a:cubicBezTo>
                      <a:pt x="0" y="4"/>
                      <a:pt x="0" y="8"/>
                      <a:pt x="2" y="9"/>
                    </a:cubicBezTo>
                    <a:cubicBezTo>
                      <a:pt x="21" y="27"/>
                      <a:pt x="22" y="74"/>
                      <a:pt x="20" y="90"/>
                    </a:cubicBezTo>
                    <a:cubicBezTo>
                      <a:pt x="18" y="102"/>
                      <a:pt x="21" y="111"/>
                      <a:pt x="28" y="117"/>
                    </a:cubicBezTo>
                    <a:cubicBezTo>
                      <a:pt x="33" y="123"/>
                      <a:pt x="41" y="125"/>
                      <a:pt x="51" y="125"/>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9" name="Freeform 962"/>
              <p:cNvSpPr>
                <a:spLocks noChangeArrowheads="1"/>
              </p:cNvSpPr>
              <p:nvPr/>
            </p:nvSpPr>
            <p:spPr bwMode="auto">
              <a:xfrm>
                <a:off x="7003" y="380"/>
                <a:ext cx="50" cy="71"/>
              </a:xfrm>
              <a:custGeom>
                <a:avLst/>
                <a:gdLst>
                  <a:gd name="T0" fmla="*/ 50 w 21"/>
                  <a:gd name="T1" fmla="*/ 69 h 30"/>
                  <a:gd name="T2" fmla="*/ 48 w 21"/>
                  <a:gd name="T3" fmla="*/ 47 h 30"/>
                  <a:gd name="T4" fmla="*/ 43 w 21"/>
                  <a:gd name="T5" fmla="*/ 26 h 30"/>
                  <a:gd name="T6" fmla="*/ 29 w 21"/>
                  <a:gd name="T7" fmla="*/ 12 h 30"/>
                  <a:gd name="T8" fmla="*/ 17 w 21"/>
                  <a:gd name="T9" fmla="*/ 0 h 30"/>
                  <a:gd name="T10" fmla="*/ 12 w 21"/>
                  <a:gd name="T11" fmla="*/ 2 h 30"/>
                  <a:gd name="T12" fmla="*/ 7 w 21"/>
                  <a:gd name="T13" fmla="*/ 7 h 30"/>
                  <a:gd name="T14" fmla="*/ 5 w 21"/>
                  <a:gd name="T15" fmla="*/ 9 h 30"/>
                  <a:gd name="T16" fmla="*/ 2 w 21"/>
                  <a:gd name="T17" fmla="*/ 12 h 30"/>
                  <a:gd name="T18" fmla="*/ 2 w 21"/>
                  <a:gd name="T19" fmla="*/ 19 h 30"/>
                  <a:gd name="T20" fmla="*/ 21 w 21"/>
                  <a:gd name="T21" fmla="*/ 47 h 30"/>
                  <a:gd name="T22" fmla="*/ 33 w 21"/>
                  <a:gd name="T23" fmla="*/ 59 h 30"/>
                  <a:gd name="T24" fmla="*/ 38 w 21"/>
                  <a:gd name="T25" fmla="*/ 69 h 30"/>
                  <a:gd name="T26" fmla="*/ 50 w 21"/>
                  <a:gd name="T27" fmla="*/ 69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30">
                    <a:moveTo>
                      <a:pt x="21" y="29"/>
                    </a:moveTo>
                    <a:cubicBezTo>
                      <a:pt x="21" y="29"/>
                      <a:pt x="20" y="24"/>
                      <a:pt x="20" y="20"/>
                    </a:cubicBezTo>
                    <a:cubicBezTo>
                      <a:pt x="20" y="18"/>
                      <a:pt x="21" y="14"/>
                      <a:pt x="18" y="11"/>
                    </a:cubicBezTo>
                    <a:cubicBezTo>
                      <a:pt x="15" y="9"/>
                      <a:pt x="13" y="6"/>
                      <a:pt x="12" y="5"/>
                    </a:cubicBezTo>
                    <a:cubicBezTo>
                      <a:pt x="12" y="5"/>
                      <a:pt x="8" y="0"/>
                      <a:pt x="7" y="0"/>
                    </a:cubicBezTo>
                    <a:cubicBezTo>
                      <a:pt x="6" y="0"/>
                      <a:pt x="5" y="0"/>
                      <a:pt x="5" y="1"/>
                    </a:cubicBezTo>
                    <a:cubicBezTo>
                      <a:pt x="5" y="1"/>
                      <a:pt x="3" y="1"/>
                      <a:pt x="3" y="3"/>
                    </a:cubicBezTo>
                    <a:cubicBezTo>
                      <a:pt x="3" y="3"/>
                      <a:pt x="2" y="3"/>
                      <a:pt x="2" y="4"/>
                    </a:cubicBezTo>
                    <a:cubicBezTo>
                      <a:pt x="2" y="4"/>
                      <a:pt x="1" y="5"/>
                      <a:pt x="1" y="5"/>
                    </a:cubicBezTo>
                    <a:cubicBezTo>
                      <a:pt x="1" y="5"/>
                      <a:pt x="0" y="7"/>
                      <a:pt x="1" y="8"/>
                    </a:cubicBezTo>
                    <a:cubicBezTo>
                      <a:pt x="1" y="8"/>
                      <a:pt x="6" y="17"/>
                      <a:pt x="9" y="20"/>
                    </a:cubicBezTo>
                    <a:cubicBezTo>
                      <a:pt x="12" y="23"/>
                      <a:pt x="13" y="23"/>
                      <a:pt x="14" y="25"/>
                    </a:cubicBezTo>
                    <a:cubicBezTo>
                      <a:pt x="16" y="28"/>
                      <a:pt x="16" y="29"/>
                      <a:pt x="16" y="29"/>
                    </a:cubicBezTo>
                    <a:cubicBezTo>
                      <a:pt x="16" y="30"/>
                      <a:pt x="21" y="29"/>
                      <a:pt x="21" y="29"/>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0" name="Freeform 963"/>
              <p:cNvSpPr>
                <a:spLocks noChangeArrowheads="1"/>
              </p:cNvSpPr>
              <p:nvPr/>
            </p:nvSpPr>
            <p:spPr bwMode="auto">
              <a:xfrm>
                <a:off x="7036" y="389"/>
                <a:ext cx="14" cy="38"/>
              </a:xfrm>
              <a:custGeom>
                <a:avLst/>
                <a:gdLst>
                  <a:gd name="T0" fmla="*/ 14 w 6"/>
                  <a:gd name="T1" fmla="*/ 21 h 16"/>
                  <a:gd name="T2" fmla="*/ 2 w 6"/>
                  <a:gd name="T3" fmla="*/ 2 h 16"/>
                  <a:gd name="T4" fmla="*/ 0 w 6"/>
                  <a:gd name="T5" fmla="*/ 5 h 16"/>
                  <a:gd name="T6" fmla="*/ 7 w 6"/>
                  <a:gd name="T7" fmla="*/ 24 h 16"/>
                  <a:gd name="T8" fmla="*/ 7 w 6"/>
                  <a:gd name="T9" fmla="*/ 36 h 16"/>
                  <a:gd name="T10" fmla="*/ 14 w 6"/>
                  <a:gd name="T11" fmla="*/ 31 h 16"/>
                  <a:gd name="T12" fmla="*/ 14 w 6"/>
                  <a:gd name="T13" fmla="*/ 24 h 16"/>
                  <a:gd name="T14" fmla="*/ 14 w 6"/>
                  <a:gd name="T15" fmla="*/ 21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6">
                    <a:moveTo>
                      <a:pt x="6" y="9"/>
                    </a:moveTo>
                    <a:cubicBezTo>
                      <a:pt x="6" y="9"/>
                      <a:pt x="2" y="1"/>
                      <a:pt x="1" y="1"/>
                    </a:cubicBezTo>
                    <a:cubicBezTo>
                      <a:pt x="0" y="0"/>
                      <a:pt x="0" y="2"/>
                      <a:pt x="0" y="2"/>
                    </a:cubicBezTo>
                    <a:cubicBezTo>
                      <a:pt x="3" y="10"/>
                      <a:pt x="3" y="10"/>
                      <a:pt x="3" y="10"/>
                    </a:cubicBezTo>
                    <a:cubicBezTo>
                      <a:pt x="3" y="10"/>
                      <a:pt x="2" y="13"/>
                      <a:pt x="3" y="15"/>
                    </a:cubicBezTo>
                    <a:cubicBezTo>
                      <a:pt x="5" y="16"/>
                      <a:pt x="6" y="13"/>
                      <a:pt x="6" y="13"/>
                    </a:cubicBezTo>
                    <a:cubicBezTo>
                      <a:pt x="6" y="10"/>
                      <a:pt x="6" y="10"/>
                      <a:pt x="6" y="10"/>
                    </a:cubicBezTo>
                    <a:cubicBezTo>
                      <a:pt x="6" y="10"/>
                      <a:pt x="6" y="10"/>
                      <a:pt x="6" y="9"/>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1" name="Freeform 964"/>
              <p:cNvSpPr>
                <a:spLocks noChangeArrowheads="1"/>
              </p:cNvSpPr>
              <p:nvPr/>
            </p:nvSpPr>
            <p:spPr bwMode="auto">
              <a:xfrm>
                <a:off x="7036" y="436"/>
                <a:ext cx="284" cy="130"/>
              </a:xfrm>
              <a:custGeom>
                <a:avLst/>
                <a:gdLst>
                  <a:gd name="T0" fmla="*/ 19 w 120"/>
                  <a:gd name="T1" fmla="*/ 0 h 55"/>
                  <a:gd name="T2" fmla="*/ 128 w 120"/>
                  <a:gd name="T3" fmla="*/ 102 h 55"/>
                  <a:gd name="T4" fmla="*/ 258 w 120"/>
                  <a:gd name="T5" fmla="*/ 14 h 55"/>
                  <a:gd name="T6" fmla="*/ 284 w 120"/>
                  <a:gd name="T7" fmla="*/ 33 h 55"/>
                  <a:gd name="T8" fmla="*/ 128 w 120"/>
                  <a:gd name="T9" fmla="*/ 130 h 55"/>
                  <a:gd name="T10" fmla="*/ 0 w 120"/>
                  <a:gd name="T11" fmla="*/ 9 h 55"/>
                  <a:gd name="T12" fmla="*/ 19 w 120"/>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5">
                    <a:moveTo>
                      <a:pt x="8" y="0"/>
                    </a:moveTo>
                    <a:cubicBezTo>
                      <a:pt x="17" y="22"/>
                      <a:pt x="32" y="44"/>
                      <a:pt x="54" y="43"/>
                    </a:cubicBezTo>
                    <a:cubicBezTo>
                      <a:pt x="76" y="42"/>
                      <a:pt x="95" y="24"/>
                      <a:pt x="109" y="6"/>
                    </a:cubicBezTo>
                    <a:cubicBezTo>
                      <a:pt x="120" y="14"/>
                      <a:pt x="120" y="14"/>
                      <a:pt x="120" y="14"/>
                    </a:cubicBezTo>
                    <a:cubicBezTo>
                      <a:pt x="104" y="34"/>
                      <a:pt x="83" y="54"/>
                      <a:pt x="54" y="55"/>
                    </a:cubicBezTo>
                    <a:cubicBezTo>
                      <a:pt x="23" y="53"/>
                      <a:pt x="9" y="26"/>
                      <a:pt x="0" y="4"/>
                    </a:cubicBezTo>
                    <a:cubicBezTo>
                      <a:pt x="8" y="0"/>
                      <a:pt x="8" y="0"/>
                      <a:pt x="8" y="0"/>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2" name="Freeform 965"/>
              <p:cNvSpPr>
                <a:spLocks noChangeArrowheads="1"/>
              </p:cNvSpPr>
              <p:nvPr/>
            </p:nvSpPr>
            <p:spPr bwMode="auto">
              <a:xfrm>
                <a:off x="7039" y="443"/>
                <a:ext cx="288" cy="128"/>
              </a:xfrm>
              <a:custGeom>
                <a:avLst/>
                <a:gdLst>
                  <a:gd name="T0" fmla="*/ 255 w 122"/>
                  <a:gd name="T1" fmla="*/ 0 h 54"/>
                  <a:gd name="T2" fmla="*/ 253 w 122"/>
                  <a:gd name="T3" fmla="*/ 5 h 54"/>
                  <a:gd name="T4" fmla="*/ 125 w 122"/>
                  <a:gd name="T5" fmla="*/ 90 h 54"/>
                  <a:gd name="T6" fmla="*/ 123 w 122"/>
                  <a:gd name="T7" fmla="*/ 90 h 54"/>
                  <a:gd name="T8" fmla="*/ 26 w 122"/>
                  <a:gd name="T9" fmla="*/ 5 h 54"/>
                  <a:gd name="T10" fmla="*/ 0 w 122"/>
                  <a:gd name="T11" fmla="*/ 19 h 54"/>
                  <a:gd name="T12" fmla="*/ 125 w 122"/>
                  <a:gd name="T13" fmla="*/ 128 h 54"/>
                  <a:gd name="T14" fmla="*/ 125 w 122"/>
                  <a:gd name="T15" fmla="*/ 128 h 54"/>
                  <a:gd name="T16" fmla="*/ 125 w 122"/>
                  <a:gd name="T17" fmla="*/ 128 h 54"/>
                  <a:gd name="T18" fmla="*/ 286 w 122"/>
                  <a:gd name="T19" fmla="*/ 31 h 54"/>
                  <a:gd name="T20" fmla="*/ 288 w 122"/>
                  <a:gd name="T21" fmla="*/ 26 h 54"/>
                  <a:gd name="T22" fmla="*/ 255 w 122"/>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54">
                    <a:moveTo>
                      <a:pt x="108" y="0"/>
                    </a:moveTo>
                    <a:cubicBezTo>
                      <a:pt x="107" y="2"/>
                      <a:pt x="107" y="2"/>
                      <a:pt x="107" y="2"/>
                    </a:cubicBezTo>
                    <a:cubicBezTo>
                      <a:pt x="94" y="18"/>
                      <a:pt x="75" y="37"/>
                      <a:pt x="53" y="38"/>
                    </a:cubicBezTo>
                    <a:cubicBezTo>
                      <a:pt x="52" y="38"/>
                      <a:pt x="52" y="38"/>
                      <a:pt x="52" y="38"/>
                    </a:cubicBezTo>
                    <a:cubicBezTo>
                      <a:pt x="33" y="38"/>
                      <a:pt x="20" y="20"/>
                      <a:pt x="11" y="2"/>
                    </a:cubicBezTo>
                    <a:cubicBezTo>
                      <a:pt x="0" y="8"/>
                      <a:pt x="0" y="8"/>
                      <a:pt x="0" y="8"/>
                    </a:cubicBezTo>
                    <a:cubicBezTo>
                      <a:pt x="9" y="29"/>
                      <a:pt x="24" y="52"/>
                      <a:pt x="53" y="54"/>
                    </a:cubicBezTo>
                    <a:cubicBezTo>
                      <a:pt x="53" y="54"/>
                      <a:pt x="53" y="54"/>
                      <a:pt x="53" y="54"/>
                    </a:cubicBezTo>
                    <a:cubicBezTo>
                      <a:pt x="53" y="54"/>
                      <a:pt x="53" y="54"/>
                      <a:pt x="53" y="54"/>
                    </a:cubicBezTo>
                    <a:cubicBezTo>
                      <a:pt x="83" y="53"/>
                      <a:pt x="103" y="33"/>
                      <a:pt x="121" y="13"/>
                    </a:cubicBezTo>
                    <a:cubicBezTo>
                      <a:pt x="122" y="11"/>
                      <a:pt x="122" y="11"/>
                      <a:pt x="122" y="11"/>
                    </a:cubicBezTo>
                    <a:cubicBezTo>
                      <a:pt x="108" y="0"/>
                      <a:pt x="108" y="0"/>
                      <a:pt x="108" y="0"/>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3" name="Freeform 966"/>
              <p:cNvSpPr>
                <a:spLocks noChangeArrowheads="1"/>
              </p:cNvSpPr>
              <p:nvPr/>
            </p:nvSpPr>
            <p:spPr bwMode="auto">
              <a:xfrm>
                <a:off x="7039" y="448"/>
                <a:ext cx="220" cy="123"/>
              </a:xfrm>
              <a:custGeom>
                <a:avLst/>
                <a:gdLst>
                  <a:gd name="T0" fmla="*/ 26 w 93"/>
                  <a:gd name="T1" fmla="*/ 0 h 52"/>
                  <a:gd name="T2" fmla="*/ 21 w 93"/>
                  <a:gd name="T3" fmla="*/ 2 h 52"/>
                  <a:gd name="T4" fmla="*/ 5 w 93"/>
                  <a:gd name="T5" fmla="*/ 12 h 52"/>
                  <a:gd name="T6" fmla="*/ 0 w 93"/>
                  <a:gd name="T7" fmla="*/ 14 h 52"/>
                  <a:gd name="T8" fmla="*/ 125 w 93"/>
                  <a:gd name="T9" fmla="*/ 123 h 52"/>
                  <a:gd name="T10" fmla="*/ 125 w 93"/>
                  <a:gd name="T11" fmla="*/ 123 h 52"/>
                  <a:gd name="T12" fmla="*/ 125 w 93"/>
                  <a:gd name="T13" fmla="*/ 123 h 52"/>
                  <a:gd name="T14" fmla="*/ 211 w 93"/>
                  <a:gd name="T15" fmla="*/ 95 h 52"/>
                  <a:gd name="T16" fmla="*/ 218 w 93"/>
                  <a:gd name="T17" fmla="*/ 47 h 52"/>
                  <a:gd name="T18" fmla="*/ 220 w 93"/>
                  <a:gd name="T19" fmla="*/ 35 h 52"/>
                  <a:gd name="T20" fmla="*/ 125 w 93"/>
                  <a:gd name="T21" fmla="*/ 85 h 52"/>
                  <a:gd name="T22" fmla="*/ 123 w 93"/>
                  <a:gd name="T23" fmla="*/ 85 h 52"/>
                  <a:gd name="T24" fmla="*/ 26 w 9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52">
                    <a:moveTo>
                      <a:pt x="11" y="0"/>
                    </a:moveTo>
                    <a:cubicBezTo>
                      <a:pt x="9" y="1"/>
                      <a:pt x="9" y="1"/>
                      <a:pt x="9" y="1"/>
                    </a:cubicBezTo>
                    <a:cubicBezTo>
                      <a:pt x="2" y="5"/>
                      <a:pt x="2" y="5"/>
                      <a:pt x="2" y="5"/>
                    </a:cubicBezTo>
                    <a:cubicBezTo>
                      <a:pt x="0" y="6"/>
                      <a:pt x="0" y="6"/>
                      <a:pt x="0" y="6"/>
                    </a:cubicBezTo>
                    <a:cubicBezTo>
                      <a:pt x="9" y="27"/>
                      <a:pt x="24" y="50"/>
                      <a:pt x="53" y="52"/>
                    </a:cubicBezTo>
                    <a:cubicBezTo>
                      <a:pt x="53" y="52"/>
                      <a:pt x="53" y="52"/>
                      <a:pt x="53" y="52"/>
                    </a:cubicBezTo>
                    <a:cubicBezTo>
                      <a:pt x="53" y="52"/>
                      <a:pt x="53" y="52"/>
                      <a:pt x="53" y="52"/>
                    </a:cubicBezTo>
                    <a:cubicBezTo>
                      <a:pt x="67" y="51"/>
                      <a:pt x="79" y="47"/>
                      <a:pt x="89" y="40"/>
                    </a:cubicBezTo>
                    <a:cubicBezTo>
                      <a:pt x="90" y="33"/>
                      <a:pt x="91" y="26"/>
                      <a:pt x="92" y="20"/>
                    </a:cubicBezTo>
                    <a:cubicBezTo>
                      <a:pt x="93" y="18"/>
                      <a:pt x="93" y="17"/>
                      <a:pt x="93" y="15"/>
                    </a:cubicBezTo>
                    <a:cubicBezTo>
                      <a:pt x="82" y="26"/>
                      <a:pt x="68" y="36"/>
                      <a:pt x="53" y="36"/>
                    </a:cubicBezTo>
                    <a:cubicBezTo>
                      <a:pt x="52" y="36"/>
                      <a:pt x="52" y="36"/>
                      <a:pt x="52" y="36"/>
                    </a:cubicBezTo>
                    <a:cubicBezTo>
                      <a:pt x="33" y="36"/>
                      <a:pt x="20" y="18"/>
                      <a:pt x="11" y="0"/>
                    </a:cubicBezTo>
                  </a:path>
                </a:pathLst>
              </a:custGeom>
              <a:solidFill>
                <a:srgbClr val="E0E6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4" name="Freeform 967"/>
              <p:cNvSpPr>
                <a:spLocks noChangeArrowheads="1"/>
              </p:cNvSpPr>
              <p:nvPr/>
            </p:nvSpPr>
            <p:spPr bwMode="auto">
              <a:xfrm>
                <a:off x="7185" y="178"/>
                <a:ext cx="171" cy="284"/>
              </a:xfrm>
              <a:custGeom>
                <a:avLst/>
                <a:gdLst>
                  <a:gd name="T0" fmla="*/ 19 w 72"/>
                  <a:gd name="T1" fmla="*/ 147 h 120"/>
                  <a:gd name="T2" fmla="*/ 21 w 72"/>
                  <a:gd name="T3" fmla="*/ 135 h 120"/>
                  <a:gd name="T4" fmla="*/ 19 w 72"/>
                  <a:gd name="T5" fmla="*/ 116 h 120"/>
                  <a:gd name="T6" fmla="*/ 59 w 72"/>
                  <a:gd name="T7" fmla="*/ 40 h 120"/>
                  <a:gd name="T8" fmla="*/ 162 w 72"/>
                  <a:gd name="T9" fmla="*/ 76 h 120"/>
                  <a:gd name="T10" fmla="*/ 166 w 72"/>
                  <a:gd name="T11" fmla="*/ 159 h 120"/>
                  <a:gd name="T12" fmla="*/ 138 w 72"/>
                  <a:gd name="T13" fmla="*/ 215 h 120"/>
                  <a:gd name="T14" fmla="*/ 138 w 72"/>
                  <a:gd name="T15" fmla="*/ 218 h 120"/>
                  <a:gd name="T16" fmla="*/ 143 w 72"/>
                  <a:gd name="T17" fmla="*/ 246 h 120"/>
                  <a:gd name="T18" fmla="*/ 121 w 72"/>
                  <a:gd name="T19" fmla="*/ 249 h 120"/>
                  <a:gd name="T20" fmla="*/ 95 w 72"/>
                  <a:gd name="T21" fmla="*/ 267 h 120"/>
                  <a:gd name="T22" fmla="*/ 78 w 72"/>
                  <a:gd name="T23" fmla="*/ 230 h 120"/>
                  <a:gd name="T24" fmla="*/ 71 w 72"/>
                  <a:gd name="T25" fmla="*/ 227 h 120"/>
                  <a:gd name="T26" fmla="*/ 69 w 72"/>
                  <a:gd name="T27" fmla="*/ 227 h 120"/>
                  <a:gd name="T28" fmla="*/ 67 w 72"/>
                  <a:gd name="T29" fmla="*/ 227 h 120"/>
                  <a:gd name="T30" fmla="*/ 24 w 72"/>
                  <a:gd name="T31" fmla="*/ 180 h 120"/>
                  <a:gd name="T32" fmla="*/ 21 w 72"/>
                  <a:gd name="T33" fmla="*/ 173 h 120"/>
                  <a:gd name="T34" fmla="*/ 2 w 72"/>
                  <a:gd name="T35" fmla="*/ 168 h 120"/>
                  <a:gd name="T36" fmla="*/ 19 w 72"/>
                  <a:gd name="T37" fmla="*/ 147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120">
                    <a:moveTo>
                      <a:pt x="8" y="62"/>
                    </a:moveTo>
                    <a:cubicBezTo>
                      <a:pt x="8" y="60"/>
                      <a:pt x="9" y="58"/>
                      <a:pt x="9" y="57"/>
                    </a:cubicBezTo>
                    <a:cubicBezTo>
                      <a:pt x="9" y="55"/>
                      <a:pt x="9" y="52"/>
                      <a:pt x="8" y="49"/>
                    </a:cubicBezTo>
                    <a:cubicBezTo>
                      <a:pt x="7" y="21"/>
                      <a:pt x="25" y="17"/>
                      <a:pt x="25" y="17"/>
                    </a:cubicBezTo>
                    <a:cubicBezTo>
                      <a:pt x="54" y="0"/>
                      <a:pt x="68" y="32"/>
                      <a:pt x="68" y="32"/>
                    </a:cubicBezTo>
                    <a:cubicBezTo>
                      <a:pt x="72" y="46"/>
                      <a:pt x="71" y="59"/>
                      <a:pt x="70" y="67"/>
                    </a:cubicBezTo>
                    <a:cubicBezTo>
                      <a:pt x="70" y="77"/>
                      <a:pt x="65" y="86"/>
                      <a:pt x="58" y="91"/>
                    </a:cubicBezTo>
                    <a:cubicBezTo>
                      <a:pt x="58" y="92"/>
                      <a:pt x="58" y="92"/>
                      <a:pt x="58" y="92"/>
                    </a:cubicBezTo>
                    <a:cubicBezTo>
                      <a:pt x="60" y="104"/>
                      <a:pt x="60" y="104"/>
                      <a:pt x="60" y="104"/>
                    </a:cubicBezTo>
                    <a:cubicBezTo>
                      <a:pt x="51" y="105"/>
                      <a:pt x="51" y="105"/>
                      <a:pt x="51" y="105"/>
                    </a:cubicBezTo>
                    <a:cubicBezTo>
                      <a:pt x="51" y="105"/>
                      <a:pt x="36" y="120"/>
                      <a:pt x="40" y="113"/>
                    </a:cubicBezTo>
                    <a:cubicBezTo>
                      <a:pt x="42" y="109"/>
                      <a:pt x="36" y="98"/>
                      <a:pt x="33" y="97"/>
                    </a:cubicBezTo>
                    <a:cubicBezTo>
                      <a:pt x="32" y="97"/>
                      <a:pt x="31" y="97"/>
                      <a:pt x="30" y="96"/>
                    </a:cubicBezTo>
                    <a:cubicBezTo>
                      <a:pt x="29" y="96"/>
                      <a:pt x="29" y="96"/>
                      <a:pt x="29" y="96"/>
                    </a:cubicBezTo>
                    <a:cubicBezTo>
                      <a:pt x="28" y="96"/>
                      <a:pt x="28" y="96"/>
                      <a:pt x="28" y="96"/>
                    </a:cubicBezTo>
                    <a:cubicBezTo>
                      <a:pt x="20" y="92"/>
                      <a:pt x="13" y="86"/>
                      <a:pt x="10" y="76"/>
                    </a:cubicBezTo>
                    <a:cubicBezTo>
                      <a:pt x="9" y="75"/>
                      <a:pt x="9" y="74"/>
                      <a:pt x="9" y="73"/>
                    </a:cubicBezTo>
                    <a:cubicBezTo>
                      <a:pt x="3" y="73"/>
                      <a:pt x="0" y="73"/>
                      <a:pt x="1" y="71"/>
                    </a:cubicBezTo>
                    <a:cubicBezTo>
                      <a:pt x="2" y="69"/>
                      <a:pt x="6" y="64"/>
                      <a:pt x="8" y="62"/>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5" name="Freeform 968"/>
              <p:cNvSpPr>
                <a:spLocks noChangeArrowheads="1"/>
              </p:cNvSpPr>
              <p:nvPr/>
            </p:nvSpPr>
            <p:spPr bwMode="auto">
              <a:xfrm>
                <a:off x="7254" y="401"/>
                <a:ext cx="135" cy="310"/>
              </a:xfrm>
              <a:custGeom>
                <a:avLst/>
                <a:gdLst>
                  <a:gd name="T0" fmla="*/ 9 w 57"/>
                  <a:gd name="T1" fmla="*/ 298 h 131"/>
                  <a:gd name="T2" fmla="*/ 0 w 57"/>
                  <a:gd name="T3" fmla="*/ 142 h 131"/>
                  <a:gd name="T4" fmla="*/ 43 w 57"/>
                  <a:gd name="T5" fmla="*/ 24 h 131"/>
                  <a:gd name="T6" fmla="*/ 104 w 57"/>
                  <a:gd name="T7" fmla="*/ 66 h 131"/>
                  <a:gd name="T8" fmla="*/ 135 w 57"/>
                  <a:gd name="T9" fmla="*/ 289 h 131"/>
                  <a:gd name="T10" fmla="*/ 130 w 57"/>
                  <a:gd name="T11" fmla="*/ 301 h 131"/>
                  <a:gd name="T12" fmla="*/ 19 w 57"/>
                  <a:gd name="T13" fmla="*/ 310 h 131"/>
                  <a:gd name="T14" fmla="*/ 9 w 57"/>
                  <a:gd name="T15" fmla="*/ 298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31">
                    <a:moveTo>
                      <a:pt x="4" y="126"/>
                    </a:moveTo>
                    <a:cubicBezTo>
                      <a:pt x="0" y="60"/>
                      <a:pt x="0" y="60"/>
                      <a:pt x="0" y="60"/>
                    </a:cubicBezTo>
                    <a:cubicBezTo>
                      <a:pt x="1" y="41"/>
                      <a:pt x="1" y="21"/>
                      <a:pt x="18" y="10"/>
                    </a:cubicBezTo>
                    <a:cubicBezTo>
                      <a:pt x="33" y="0"/>
                      <a:pt x="39" y="9"/>
                      <a:pt x="44" y="28"/>
                    </a:cubicBezTo>
                    <a:cubicBezTo>
                      <a:pt x="57" y="122"/>
                      <a:pt x="57" y="122"/>
                      <a:pt x="57" y="122"/>
                    </a:cubicBezTo>
                    <a:cubicBezTo>
                      <a:pt x="55" y="127"/>
                      <a:pt x="55" y="127"/>
                      <a:pt x="55" y="127"/>
                    </a:cubicBezTo>
                    <a:cubicBezTo>
                      <a:pt x="8" y="131"/>
                      <a:pt x="8" y="131"/>
                      <a:pt x="8" y="131"/>
                    </a:cubicBezTo>
                    <a:cubicBezTo>
                      <a:pt x="4" y="126"/>
                      <a:pt x="4" y="126"/>
                      <a:pt x="4" y="126"/>
                    </a:cubicBezTo>
                  </a:path>
                </a:pathLst>
              </a:custGeom>
              <a:solidFill>
                <a:srgbClr val="2B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6" name="Freeform 969"/>
              <p:cNvSpPr>
                <a:spLocks noChangeArrowheads="1"/>
              </p:cNvSpPr>
              <p:nvPr/>
            </p:nvSpPr>
            <p:spPr bwMode="auto">
              <a:xfrm>
                <a:off x="7249" y="235"/>
                <a:ext cx="116" cy="123"/>
              </a:xfrm>
              <a:custGeom>
                <a:avLst/>
                <a:gdLst>
                  <a:gd name="T0" fmla="*/ 38 w 49"/>
                  <a:gd name="T1" fmla="*/ 62 h 52"/>
                  <a:gd name="T2" fmla="*/ 57 w 49"/>
                  <a:gd name="T3" fmla="*/ 38 h 52"/>
                  <a:gd name="T4" fmla="*/ 78 w 49"/>
                  <a:gd name="T5" fmla="*/ 69 h 52"/>
                  <a:gd name="T6" fmla="*/ 85 w 49"/>
                  <a:gd name="T7" fmla="*/ 102 h 52"/>
                  <a:gd name="T8" fmla="*/ 107 w 49"/>
                  <a:gd name="T9" fmla="*/ 106 h 52"/>
                  <a:gd name="T10" fmla="*/ 116 w 49"/>
                  <a:gd name="T11" fmla="*/ 73 h 52"/>
                  <a:gd name="T12" fmla="*/ 114 w 49"/>
                  <a:gd name="T13" fmla="*/ 76 h 52"/>
                  <a:gd name="T14" fmla="*/ 97 w 49"/>
                  <a:gd name="T15" fmla="*/ 54 h 52"/>
                  <a:gd name="T16" fmla="*/ 69 w 49"/>
                  <a:gd name="T17" fmla="*/ 12 h 52"/>
                  <a:gd name="T18" fmla="*/ 0 w 49"/>
                  <a:gd name="T19" fmla="*/ 17 h 52"/>
                  <a:gd name="T20" fmla="*/ 31 w 49"/>
                  <a:gd name="T21" fmla="*/ 64 h 52"/>
                  <a:gd name="T22" fmla="*/ 38 w 49"/>
                  <a:gd name="T23" fmla="*/ 62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2">
                    <a:moveTo>
                      <a:pt x="16" y="26"/>
                    </a:moveTo>
                    <a:cubicBezTo>
                      <a:pt x="14" y="19"/>
                      <a:pt x="20" y="17"/>
                      <a:pt x="24" y="16"/>
                    </a:cubicBezTo>
                    <a:cubicBezTo>
                      <a:pt x="28" y="16"/>
                      <a:pt x="31" y="19"/>
                      <a:pt x="33" y="29"/>
                    </a:cubicBezTo>
                    <a:cubicBezTo>
                      <a:pt x="35" y="39"/>
                      <a:pt x="36" y="43"/>
                      <a:pt x="36" y="43"/>
                    </a:cubicBezTo>
                    <a:cubicBezTo>
                      <a:pt x="43" y="52"/>
                      <a:pt x="45" y="45"/>
                      <a:pt x="45" y="45"/>
                    </a:cubicBezTo>
                    <a:cubicBezTo>
                      <a:pt x="48" y="41"/>
                      <a:pt x="47" y="35"/>
                      <a:pt x="49" y="31"/>
                    </a:cubicBezTo>
                    <a:cubicBezTo>
                      <a:pt x="48" y="31"/>
                      <a:pt x="48" y="31"/>
                      <a:pt x="48" y="32"/>
                    </a:cubicBezTo>
                    <a:cubicBezTo>
                      <a:pt x="46" y="39"/>
                      <a:pt x="42" y="33"/>
                      <a:pt x="41" y="23"/>
                    </a:cubicBezTo>
                    <a:cubicBezTo>
                      <a:pt x="39" y="12"/>
                      <a:pt x="38" y="11"/>
                      <a:pt x="29" y="5"/>
                    </a:cubicBezTo>
                    <a:cubicBezTo>
                      <a:pt x="20" y="0"/>
                      <a:pt x="4" y="5"/>
                      <a:pt x="0" y="7"/>
                    </a:cubicBezTo>
                    <a:cubicBezTo>
                      <a:pt x="3" y="18"/>
                      <a:pt x="13" y="27"/>
                      <a:pt x="13" y="27"/>
                    </a:cubicBezTo>
                    <a:lnTo>
                      <a:pt x="16" y="26"/>
                    </a:lnTo>
                    <a:close/>
                  </a:path>
                </a:pathLst>
              </a:custGeom>
              <a:solidFill>
                <a:srgbClr val="4F4C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7" name="Freeform 970"/>
              <p:cNvSpPr>
                <a:spLocks noChangeArrowheads="1"/>
              </p:cNvSpPr>
              <p:nvPr/>
            </p:nvSpPr>
            <p:spPr bwMode="auto">
              <a:xfrm>
                <a:off x="7195" y="183"/>
                <a:ext cx="180" cy="147"/>
              </a:xfrm>
              <a:custGeom>
                <a:avLst/>
                <a:gdLst>
                  <a:gd name="T0" fmla="*/ 57 w 76"/>
                  <a:gd name="T1" fmla="*/ 5 h 62"/>
                  <a:gd name="T2" fmla="*/ 38 w 76"/>
                  <a:gd name="T3" fmla="*/ 0 h 62"/>
                  <a:gd name="T4" fmla="*/ 36 w 76"/>
                  <a:gd name="T5" fmla="*/ 0 h 62"/>
                  <a:gd name="T6" fmla="*/ 12 w 76"/>
                  <a:gd name="T7" fmla="*/ 71 h 62"/>
                  <a:gd name="T8" fmla="*/ 14 w 76"/>
                  <a:gd name="T9" fmla="*/ 71 h 62"/>
                  <a:gd name="T10" fmla="*/ 38 w 76"/>
                  <a:gd name="T11" fmla="*/ 52 h 62"/>
                  <a:gd name="T12" fmla="*/ 52 w 76"/>
                  <a:gd name="T13" fmla="*/ 57 h 62"/>
                  <a:gd name="T14" fmla="*/ 54 w 76"/>
                  <a:gd name="T15" fmla="*/ 69 h 62"/>
                  <a:gd name="T16" fmla="*/ 54 w 76"/>
                  <a:gd name="T17" fmla="*/ 69 h 62"/>
                  <a:gd name="T18" fmla="*/ 123 w 76"/>
                  <a:gd name="T19" fmla="*/ 64 h 62"/>
                  <a:gd name="T20" fmla="*/ 149 w 76"/>
                  <a:gd name="T21" fmla="*/ 111 h 62"/>
                  <a:gd name="T22" fmla="*/ 173 w 76"/>
                  <a:gd name="T23" fmla="*/ 130 h 62"/>
                  <a:gd name="T24" fmla="*/ 173 w 76"/>
                  <a:gd name="T25" fmla="*/ 128 h 62"/>
                  <a:gd name="T26" fmla="*/ 171 w 76"/>
                  <a:gd name="T27" fmla="*/ 66 h 62"/>
                  <a:gd name="T28" fmla="*/ 168 w 76"/>
                  <a:gd name="T29" fmla="*/ 62 h 62"/>
                  <a:gd name="T30" fmla="*/ 57 w 76"/>
                  <a:gd name="T31" fmla="*/ 5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62">
                    <a:moveTo>
                      <a:pt x="24" y="2"/>
                    </a:moveTo>
                    <a:cubicBezTo>
                      <a:pt x="16" y="4"/>
                      <a:pt x="16" y="1"/>
                      <a:pt x="16" y="0"/>
                    </a:cubicBezTo>
                    <a:cubicBezTo>
                      <a:pt x="15" y="0"/>
                      <a:pt x="15" y="0"/>
                      <a:pt x="15" y="0"/>
                    </a:cubicBezTo>
                    <a:cubicBezTo>
                      <a:pt x="0" y="8"/>
                      <a:pt x="3" y="25"/>
                      <a:pt x="5" y="30"/>
                    </a:cubicBezTo>
                    <a:cubicBezTo>
                      <a:pt x="5" y="30"/>
                      <a:pt x="6" y="30"/>
                      <a:pt x="6" y="30"/>
                    </a:cubicBezTo>
                    <a:cubicBezTo>
                      <a:pt x="6" y="30"/>
                      <a:pt x="10" y="25"/>
                      <a:pt x="16" y="22"/>
                    </a:cubicBezTo>
                    <a:cubicBezTo>
                      <a:pt x="21" y="18"/>
                      <a:pt x="22" y="24"/>
                      <a:pt x="22" y="24"/>
                    </a:cubicBezTo>
                    <a:cubicBezTo>
                      <a:pt x="23" y="29"/>
                      <a:pt x="23" y="29"/>
                      <a:pt x="23" y="29"/>
                    </a:cubicBezTo>
                    <a:cubicBezTo>
                      <a:pt x="23" y="29"/>
                      <a:pt x="23" y="29"/>
                      <a:pt x="23" y="29"/>
                    </a:cubicBezTo>
                    <a:cubicBezTo>
                      <a:pt x="27" y="27"/>
                      <a:pt x="43" y="22"/>
                      <a:pt x="52" y="27"/>
                    </a:cubicBezTo>
                    <a:cubicBezTo>
                      <a:pt x="61" y="33"/>
                      <a:pt x="61" y="36"/>
                      <a:pt x="63" y="47"/>
                    </a:cubicBezTo>
                    <a:cubicBezTo>
                      <a:pt x="64" y="58"/>
                      <a:pt x="71" y="62"/>
                      <a:pt x="73" y="55"/>
                    </a:cubicBezTo>
                    <a:cubicBezTo>
                      <a:pt x="73" y="55"/>
                      <a:pt x="73" y="54"/>
                      <a:pt x="73" y="54"/>
                    </a:cubicBezTo>
                    <a:cubicBezTo>
                      <a:pt x="76" y="44"/>
                      <a:pt x="74" y="35"/>
                      <a:pt x="72" y="28"/>
                    </a:cubicBezTo>
                    <a:cubicBezTo>
                      <a:pt x="72" y="27"/>
                      <a:pt x="71" y="27"/>
                      <a:pt x="71" y="26"/>
                    </a:cubicBezTo>
                    <a:cubicBezTo>
                      <a:pt x="66" y="10"/>
                      <a:pt x="33" y="1"/>
                      <a:pt x="24" y="2"/>
                    </a:cubicBezTo>
                    <a:close/>
                  </a:path>
                </a:pathLst>
              </a:custGeom>
              <a:solidFill>
                <a:srgbClr val="3C27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8" name="Freeform 971"/>
              <p:cNvSpPr>
                <a:spLocks noChangeArrowheads="1"/>
              </p:cNvSpPr>
              <p:nvPr/>
            </p:nvSpPr>
            <p:spPr bwMode="auto">
              <a:xfrm>
                <a:off x="7273" y="708"/>
                <a:ext cx="121" cy="97"/>
              </a:xfrm>
              <a:custGeom>
                <a:avLst/>
                <a:gdLst>
                  <a:gd name="T0" fmla="*/ 114 w 51"/>
                  <a:gd name="T1" fmla="*/ 0 h 41"/>
                  <a:gd name="T2" fmla="*/ 0 w 51"/>
                  <a:gd name="T3" fmla="*/ 9 h 41"/>
                  <a:gd name="T4" fmla="*/ 2 w 51"/>
                  <a:gd name="T5" fmla="*/ 33 h 41"/>
                  <a:gd name="T6" fmla="*/ 69 w 51"/>
                  <a:gd name="T7" fmla="*/ 95 h 41"/>
                  <a:gd name="T8" fmla="*/ 116 w 51"/>
                  <a:gd name="T9" fmla="*/ 19 h 41"/>
                  <a:gd name="T10" fmla="*/ 114 w 51"/>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1">
                    <a:moveTo>
                      <a:pt x="48" y="0"/>
                    </a:moveTo>
                    <a:cubicBezTo>
                      <a:pt x="0" y="4"/>
                      <a:pt x="0" y="4"/>
                      <a:pt x="0" y="4"/>
                    </a:cubicBezTo>
                    <a:cubicBezTo>
                      <a:pt x="1" y="14"/>
                      <a:pt x="1" y="14"/>
                      <a:pt x="1" y="14"/>
                    </a:cubicBezTo>
                    <a:cubicBezTo>
                      <a:pt x="3" y="30"/>
                      <a:pt x="16" y="41"/>
                      <a:pt x="29" y="40"/>
                    </a:cubicBezTo>
                    <a:cubicBezTo>
                      <a:pt x="42" y="38"/>
                      <a:pt x="51" y="24"/>
                      <a:pt x="49" y="8"/>
                    </a:cubicBezTo>
                    <a:lnTo>
                      <a:pt x="48" y="0"/>
                    </a:lnTo>
                    <a:close/>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9" name="Freeform 972"/>
              <p:cNvSpPr>
                <a:spLocks noChangeArrowheads="1"/>
              </p:cNvSpPr>
              <p:nvPr/>
            </p:nvSpPr>
            <p:spPr bwMode="auto">
              <a:xfrm>
                <a:off x="7273" y="699"/>
                <a:ext cx="113" cy="19"/>
              </a:xfrm>
              <a:custGeom>
                <a:avLst/>
                <a:gdLst>
                  <a:gd name="T0" fmla="*/ 111 w 113"/>
                  <a:gd name="T1" fmla="*/ 0 h 19"/>
                  <a:gd name="T2" fmla="*/ 0 w 113"/>
                  <a:gd name="T3" fmla="*/ 9 h 19"/>
                  <a:gd name="T4" fmla="*/ 0 w 113"/>
                  <a:gd name="T5" fmla="*/ 19 h 19"/>
                  <a:gd name="T6" fmla="*/ 113 w 113"/>
                  <a:gd name="T7" fmla="*/ 9 h 19"/>
                  <a:gd name="T8" fmla="*/ 111 w 113"/>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9">
                    <a:moveTo>
                      <a:pt x="111" y="0"/>
                    </a:moveTo>
                    <a:lnTo>
                      <a:pt x="0" y="9"/>
                    </a:lnTo>
                    <a:lnTo>
                      <a:pt x="0" y="19"/>
                    </a:lnTo>
                    <a:lnTo>
                      <a:pt x="113" y="9"/>
                    </a:lnTo>
                    <a:lnTo>
                      <a:pt x="111" y="0"/>
                    </a:lnTo>
                    <a:close/>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60" name="Freeform 973"/>
              <p:cNvSpPr>
                <a:spLocks noChangeArrowheads="1"/>
              </p:cNvSpPr>
              <p:nvPr/>
            </p:nvSpPr>
            <p:spPr bwMode="auto">
              <a:xfrm>
                <a:off x="7093" y="1023"/>
                <a:ext cx="38" cy="66"/>
              </a:xfrm>
              <a:custGeom>
                <a:avLst/>
                <a:gdLst>
                  <a:gd name="T0" fmla="*/ 38 w 38"/>
                  <a:gd name="T1" fmla="*/ 64 h 66"/>
                  <a:gd name="T2" fmla="*/ 7 w 38"/>
                  <a:gd name="T3" fmla="*/ 66 h 66"/>
                  <a:gd name="T4" fmla="*/ 0 w 38"/>
                  <a:gd name="T5" fmla="*/ 5 h 66"/>
                  <a:gd name="T6" fmla="*/ 33 w 38"/>
                  <a:gd name="T7" fmla="*/ 0 h 66"/>
                  <a:gd name="T8" fmla="*/ 38 w 38"/>
                  <a:gd name="T9" fmla="*/ 64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6">
                    <a:moveTo>
                      <a:pt x="38" y="64"/>
                    </a:moveTo>
                    <a:lnTo>
                      <a:pt x="7" y="66"/>
                    </a:lnTo>
                    <a:lnTo>
                      <a:pt x="0" y="5"/>
                    </a:lnTo>
                    <a:lnTo>
                      <a:pt x="33" y="0"/>
                    </a:lnTo>
                    <a:lnTo>
                      <a:pt x="38" y="6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61" name="Freeform 974"/>
              <p:cNvSpPr>
                <a:spLocks noChangeArrowheads="1"/>
              </p:cNvSpPr>
              <p:nvPr/>
            </p:nvSpPr>
            <p:spPr bwMode="auto">
              <a:xfrm>
                <a:off x="7093" y="1023"/>
                <a:ext cx="38" cy="66"/>
              </a:xfrm>
              <a:custGeom>
                <a:avLst/>
                <a:gdLst>
                  <a:gd name="T0" fmla="*/ 38 w 38"/>
                  <a:gd name="T1" fmla="*/ 64 h 66"/>
                  <a:gd name="T2" fmla="*/ 7 w 38"/>
                  <a:gd name="T3" fmla="*/ 66 h 66"/>
                  <a:gd name="T4" fmla="*/ 0 w 38"/>
                  <a:gd name="T5" fmla="*/ 5 h 66"/>
                  <a:gd name="T6" fmla="*/ 33 w 38"/>
                  <a:gd name="T7" fmla="*/ 0 h 66"/>
                  <a:gd name="T8" fmla="*/ 38 w 38"/>
                  <a:gd name="T9" fmla="*/ 64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6">
                    <a:moveTo>
                      <a:pt x="38" y="64"/>
                    </a:moveTo>
                    <a:lnTo>
                      <a:pt x="7" y="66"/>
                    </a:lnTo>
                    <a:lnTo>
                      <a:pt x="0" y="5"/>
                    </a:lnTo>
                    <a:lnTo>
                      <a:pt x="33" y="0"/>
                    </a:lnTo>
                    <a:lnTo>
                      <a:pt x="38"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62" name="Freeform 975"/>
              <p:cNvSpPr>
                <a:spLocks noChangeArrowheads="1"/>
              </p:cNvSpPr>
              <p:nvPr/>
            </p:nvSpPr>
            <p:spPr bwMode="auto">
              <a:xfrm>
                <a:off x="7010" y="1051"/>
                <a:ext cx="130" cy="53"/>
              </a:xfrm>
              <a:custGeom>
                <a:avLst/>
                <a:gdLst>
                  <a:gd name="T0" fmla="*/ 2 w 55"/>
                  <a:gd name="T1" fmla="*/ 48 h 22"/>
                  <a:gd name="T2" fmla="*/ 24 w 55"/>
                  <a:gd name="T3" fmla="*/ 39 h 22"/>
                  <a:gd name="T4" fmla="*/ 80 w 55"/>
                  <a:gd name="T5" fmla="*/ 12 h 22"/>
                  <a:gd name="T6" fmla="*/ 87 w 55"/>
                  <a:gd name="T7" fmla="*/ 14 h 22"/>
                  <a:gd name="T8" fmla="*/ 97 w 55"/>
                  <a:gd name="T9" fmla="*/ 24 h 22"/>
                  <a:gd name="T10" fmla="*/ 113 w 55"/>
                  <a:gd name="T11" fmla="*/ 19 h 22"/>
                  <a:gd name="T12" fmla="*/ 125 w 55"/>
                  <a:gd name="T13" fmla="*/ 17 h 22"/>
                  <a:gd name="T14" fmla="*/ 130 w 55"/>
                  <a:gd name="T15" fmla="*/ 36 h 22"/>
                  <a:gd name="T16" fmla="*/ 130 w 55"/>
                  <a:gd name="T17" fmla="*/ 53 h 22"/>
                  <a:gd name="T18" fmla="*/ 121 w 55"/>
                  <a:gd name="T19" fmla="*/ 53 h 22"/>
                  <a:gd name="T20" fmla="*/ 102 w 55"/>
                  <a:gd name="T21" fmla="*/ 53 h 22"/>
                  <a:gd name="T22" fmla="*/ 95 w 55"/>
                  <a:gd name="T23" fmla="*/ 46 h 22"/>
                  <a:gd name="T24" fmla="*/ 78 w 55"/>
                  <a:gd name="T25" fmla="*/ 53 h 22"/>
                  <a:gd name="T26" fmla="*/ 2 w 55"/>
                  <a:gd name="T27" fmla="*/ 53 h 22"/>
                  <a:gd name="T28" fmla="*/ 2 w 55"/>
                  <a:gd name="T29" fmla="*/ 48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22">
                    <a:moveTo>
                      <a:pt x="1" y="20"/>
                    </a:moveTo>
                    <a:cubicBezTo>
                      <a:pt x="1" y="20"/>
                      <a:pt x="6" y="17"/>
                      <a:pt x="10" y="16"/>
                    </a:cubicBezTo>
                    <a:cubicBezTo>
                      <a:pt x="15" y="16"/>
                      <a:pt x="32" y="9"/>
                      <a:pt x="34" y="5"/>
                    </a:cubicBezTo>
                    <a:cubicBezTo>
                      <a:pt x="37" y="0"/>
                      <a:pt x="37" y="6"/>
                      <a:pt x="37" y="6"/>
                    </a:cubicBezTo>
                    <a:cubicBezTo>
                      <a:pt x="37" y="6"/>
                      <a:pt x="37" y="8"/>
                      <a:pt x="41" y="10"/>
                    </a:cubicBezTo>
                    <a:cubicBezTo>
                      <a:pt x="42" y="11"/>
                      <a:pt x="48" y="10"/>
                      <a:pt x="48" y="8"/>
                    </a:cubicBezTo>
                    <a:cubicBezTo>
                      <a:pt x="50" y="6"/>
                      <a:pt x="53" y="4"/>
                      <a:pt x="53" y="7"/>
                    </a:cubicBezTo>
                    <a:cubicBezTo>
                      <a:pt x="53" y="10"/>
                      <a:pt x="55" y="14"/>
                      <a:pt x="55" y="15"/>
                    </a:cubicBezTo>
                    <a:cubicBezTo>
                      <a:pt x="55" y="17"/>
                      <a:pt x="55" y="22"/>
                      <a:pt x="55" y="22"/>
                    </a:cubicBezTo>
                    <a:cubicBezTo>
                      <a:pt x="51" y="22"/>
                      <a:pt x="51" y="22"/>
                      <a:pt x="51" y="22"/>
                    </a:cubicBezTo>
                    <a:cubicBezTo>
                      <a:pt x="43" y="22"/>
                      <a:pt x="43" y="22"/>
                      <a:pt x="43" y="22"/>
                    </a:cubicBezTo>
                    <a:cubicBezTo>
                      <a:pt x="40" y="19"/>
                      <a:pt x="40" y="19"/>
                      <a:pt x="40" y="19"/>
                    </a:cubicBezTo>
                    <a:cubicBezTo>
                      <a:pt x="40" y="19"/>
                      <a:pt x="37" y="20"/>
                      <a:pt x="33" y="22"/>
                    </a:cubicBezTo>
                    <a:cubicBezTo>
                      <a:pt x="1" y="22"/>
                      <a:pt x="1" y="22"/>
                      <a:pt x="1" y="22"/>
                    </a:cubicBezTo>
                    <a:cubicBezTo>
                      <a:pt x="0" y="21"/>
                      <a:pt x="0" y="21"/>
                      <a:pt x="1" y="20"/>
                    </a:cubicBezTo>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63" name="Freeform 976"/>
              <p:cNvSpPr>
                <a:spLocks noChangeArrowheads="1"/>
              </p:cNvSpPr>
              <p:nvPr/>
            </p:nvSpPr>
            <p:spPr bwMode="auto">
              <a:xfrm>
                <a:off x="7072" y="734"/>
                <a:ext cx="272" cy="320"/>
              </a:xfrm>
              <a:custGeom>
                <a:avLst/>
                <a:gdLst>
                  <a:gd name="T0" fmla="*/ 272 w 115"/>
                  <a:gd name="T1" fmla="*/ 66 h 135"/>
                  <a:gd name="T2" fmla="*/ 258 w 115"/>
                  <a:gd name="T3" fmla="*/ 2 h 135"/>
                  <a:gd name="T4" fmla="*/ 40 w 115"/>
                  <a:gd name="T5" fmla="*/ 100 h 135"/>
                  <a:gd name="T6" fmla="*/ 19 w 115"/>
                  <a:gd name="T7" fmla="*/ 320 h 135"/>
                  <a:gd name="T8" fmla="*/ 61 w 115"/>
                  <a:gd name="T9" fmla="*/ 318 h 135"/>
                  <a:gd name="T10" fmla="*/ 90 w 115"/>
                  <a:gd name="T11" fmla="*/ 123 h 135"/>
                  <a:gd name="T12" fmla="*/ 208 w 115"/>
                  <a:gd name="T13" fmla="*/ 64 h 135"/>
                  <a:gd name="T14" fmla="*/ 272 w 115"/>
                  <a:gd name="T15" fmla="*/ 6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135">
                    <a:moveTo>
                      <a:pt x="115" y="28"/>
                    </a:moveTo>
                    <a:cubicBezTo>
                      <a:pt x="109" y="1"/>
                      <a:pt x="109" y="1"/>
                      <a:pt x="109" y="1"/>
                    </a:cubicBezTo>
                    <a:cubicBezTo>
                      <a:pt x="73" y="0"/>
                      <a:pt x="36" y="6"/>
                      <a:pt x="17" y="42"/>
                    </a:cubicBezTo>
                    <a:cubicBezTo>
                      <a:pt x="0" y="74"/>
                      <a:pt x="2" y="104"/>
                      <a:pt x="8" y="135"/>
                    </a:cubicBezTo>
                    <a:cubicBezTo>
                      <a:pt x="26" y="134"/>
                      <a:pt x="26" y="134"/>
                      <a:pt x="26" y="134"/>
                    </a:cubicBezTo>
                    <a:cubicBezTo>
                      <a:pt x="22" y="105"/>
                      <a:pt x="24" y="74"/>
                      <a:pt x="38" y="52"/>
                    </a:cubicBezTo>
                    <a:cubicBezTo>
                      <a:pt x="47" y="37"/>
                      <a:pt x="68" y="29"/>
                      <a:pt x="88" y="27"/>
                    </a:cubicBezTo>
                    <a:cubicBezTo>
                      <a:pt x="96" y="27"/>
                      <a:pt x="115" y="28"/>
                      <a:pt x="115" y="28"/>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1495" name="Group 1178"/>
            <p:cNvGrpSpPr>
              <a:grpSpLocks/>
            </p:cNvGrpSpPr>
            <p:nvPr/>
          </p:nvGrpSpPr>
          <p:grpSpPr bwMode="auto">
            <a:xfrm>
              <a:off x="3482" y="339"/>
              <a:ext cx="4046" cy="2352"/>
              <a:chOff x="3482" y="339"/>
              <a:chExt cx="4046" cy="2352"/>
            </a:xfrm>
          </p:grpSpPr>
          <p:sp>
            <p:nvSpPr>
              <p:cNvPr id="61864" name="Freeform 978"/>
              <p:cNvSpPr>
                <a:spLocks noChangeArrowheads="1"/>
              </p:cNvSpPr>
              <p:nvPr/>
            </p:nvSpPr>
            <p:spPr bwMode="auto">
              <a:xfrm>
                <a:off x="7060" y="569"/>
                <a:ext cx="71" cy="31"/>
              </a:xfrm>
              <a:custGeom>
                <a:avLst/>
                <a:gdLst>
                  <a:gd name="T0" fmla="*/ 2 w 30"/>
                  <a:gd name="T1" fmla="*/ 21 h 13"/>
                  <a:gd name="T2" fmla="*/ 5 w 30"/>
                  <a:gd name="T3" fmla="*/ 21 h 13"/>
                  <a:gd name="T4" fmla="*/ 2 w 30"/>
                  <a:gd name="T5" fmla="*/ 21 h 13"/>
                  <a:gd name="T6" fmla="*/ 5 w 30"/>
                  <a:gd name="T7" fmla="*/ 17 h 13"/>
                  <a:gd name="T8" fmla="*/ 24 w 30"/>
                  <a:gd name="T9" fmla="*/ 2 h 13"/>
                  <a:gd name="T10" fmla="*/ 26 w 30"/>
                  <a:gd name="T11" fmla="*/ 0 h 13"/>
                  <a:gd name="T12" fmla="*/ 47 w 30"/>
                  <a:gd name="T13" fmla="*/ 12 h 13"/>
                  <a:gd name="T14" fmla="*/ 71 w 30"/>
                  <a:gd name="T15" fmla="*/ 12 h 13"/>
                  <a:gd name="T16" fmla="*/ 71 w 30"/>
                  <a:gd name="T17" fmla="*/ 24 h 13"/>
                  <a:gd name="T18" fmla="*/ 59 w 30"/>
                  <a:gd name="T19" fmla="*/ 26 h 13"/>
                  <a:gd name="T20" fmla="*/ 40 w 30"/>
                  <a:gd name="T21" fmla="*/ 29 h 13"/>
                  <a:gd name="T22" fmla="*/ 38 w 30"/>
                  <a:gd name="T23" fmla="*/ 29 h 13"/>
                  <a:gd name="T24" fmla="*/ 24 w 30"/>
                  <a:gd name="T25" fmla="*/ 19 h 13"/>
                  <a:gd name="T26" fmla="*/ 17 w 30"/>
                  <a:gd name="T27" fmla="*/ 29 h 13"/>
                  <a:gd name="T28" fmla="*/ 12 w 30"/>
                  <a:gd name="T29" fmla="*/ 29 h 13"/>
                  <a:gd name="T30" fmla="*/ 12 w 30"/>
                  <a:gd name="T31" fmla="*/ 29 h 13"/>
                  <a:gd name="T32" fmla="*/ 12 w 30"/>
                  <a:gd name="T33" fmla="*/ 24 h 13"/>
                  <a:gd name="T34" fmla="*/ 17 w 30"/>
                  <a:gd name="T35" fmla="*/ 17 h 13"/>
                  <a:gd name="T36" fmla="*/ 7 w 30"/>
                  <a:gd name="T37" fmla="*/ 26 h 13"/>
                  <a:gd name="T38" fmla="*/ 2 w 30"/>
                  <a:gd name="T39" fmla="*/ 29 h 13"/>
                  <a:gd name="T40" fmla="*/ 2 w 30"/>
                  <a:gd name="T41" fmla="*/ 26 h 13"/>
                  <a:gd name="T42" fmla="*/ 2 w 30"/>
                  <a:gd name="T43" fmla="*/ 21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13">
                    <a:moveTo>
                      <a:pt x="1" y="9"/>
                    </a:moveTo>
                    <a:cubicBezTo>
                      <a:pt x="2" y="9"/>
                      <a:pt x="2" y="9"/>
                      <a:pt x="2" y="9"/>
                    </a:cubicBezTo>
                    <a:cubicBezTo>
                      <a:pt x="1" y="9"/>
                      <a:pt x="1" y="9"/>
                      <a:pt x="1" y="9"/>
                    </a:cubicBezTo>
                    <a:cubicBezTo>
                      <a:pt x="1" y="8"/>
                      <a:pt x="1" y="7"/>
                      <a:pt x="2" y="7"/>
                    </a:cubicBezTo>
                    <a:cubicBezTo>
                      <a:pt x="10" y="1"/>
                      <a:pt x="10" y="1"/>
                      <a:pt x="10" y="1"/>
                    </a:cubicBezTo>
                    <a:cubicBezTo>
                      <a:pt x="10" y="0"/>
                      <a:pt x="11" y="0"/>
                      <a:pt x="11" y="0"/>
                    </a:cubicBezTo>
                    <a:cubicBezTo>
                      <a:pt x="14" y="1"/>
                      <a:pt x="18" y="4"/>
                      <a:pt x="20" y="5"/>
                    </a:cubicBezTo>
                    <a:cubicBezTo>
                      <a:pt x="22" y="7"/>
                      <a:pt x="30" y="5"/>
                      <a:pt x="30" y="5"/>
                    </a:cubicBezTo>
                    <a:cubicBezTo>
                      <a:pt x="30" y="10"/>
                      <a:pt x="30" y="10"/>
                      <a:pt x="30" y="10"/>
                    </a:cubicBezTo>
                    <a:cubicBezTo>
                      <a:pt x="25" y="11"/>
                      <a:pt x="25" y="11"/>
                      <a:pt x="25" y="11"/>
                    </a:cubicBezTo>
                    <a:cubicBezTo>
                      <a:pt x="21" y="13"/>
                      <a:pt x="18" y="12"/>
                      <a:pt x="17" y="12"/>
                    </a:cubicBezTo>
                    <a:cubicBezTo>
                      <a:pt x="16" y="12"/>
                      <a:pt x="16" y="12"/>
                      <a:pt x="16" y="12"/>
                    </a:cubicBezTo>
                    <a:cubicBezTo>
                      <a:pt x="10" y="8"/>
                      <a:pt x="10" y="8"/>
                      <a:pt x="10" y="8"/>
                    </a:cubicBezTo>
                    <a:cubicBezTo>
                      <a:pt x="7" y="12"/>
                      <a:pt x="7" y="12"/>
                      <a:pt x="7" y="12"/>
                    </a:cubicBezTo>
                    <a:cubicBezTo>
                      <a:pt x="6" y="12"/>
                      <a:pt x="6" y="12"/>
                      <a:pt x="5" y="12"/>
                    </a:cubicBezTo>
                    <a:cubicBezTo>
                      <a:pt x="5" y="12"/>
                      <a:pt x="5" y="12"/>
                      <a:pt x="5" y="12"/>
                    </a:cubicBezTo>
                    <a:cubicBezTo>
                      <a:pt x="4" y="11"/>
                      <a:pt x="4" y="10"/>
                      <a:pt x="5" y="10"/>
                    </a:cubicBezTo>
                    <a:cubicBezTo>
                      <a:pt x="7" y="7"/>
                      <a:pt x="7" y="7"/>
                      <a:pt x="7" y="7"/>
                    </a:cubicBezTo>
                    <a:cubicBezTo>
                      <a:pt x="3" y="11"/>
                      <a:pt x="3" y="11"/>
                      <a:pt x="3" y="11"/>
                    </a:cubicBezTo>
                    <a:cubicBezTo>
                      <a:pt x="2" y="12"/>
                      <a:pt x="1" y="12"/>
                      <a:pt x="1" y="12"/>
                    </a:cubicBezTo>
                    <a:cubicBezTo>
                      <a:pt x="1" y="11"/>
                      <a:pt x="1" y="11"/>
                      <a:pt x="1" y="11"/>
                    </a:cubicBezTo>
                    <a:cubicBezTo>
                      <a:pt x="0" y="11"/>
                      <a:pt x="0" y="10"/>
                      <a:pt x="1" y="9"/>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5" name="Freeform 979"/>
              <p:cNvSpPr>
                <a:spLocks noChangeArrowheads="1"/>
              </p:cNvSpPr>
              <p:nvPr/>
            </p:nvSpPr>
            <p:spPr bwMode="auto">
              <a:xfrm>
                <a:off x="7069" y="592"/>
                <a:ext cx="22" cy="5"/>
              </a:xfrm>
              <a:custGeom>
                <a:avLst/>
                <a:gdLst>
                  <a:gd name="T0" fmla="*/ 22 w 9"/>
                  <a:gd name="T1" fmla="*/ 5 h 2"/>
                  <a:gd name="T2" fmla="*/ 20 w 9"/>
                  <a:gd name="T3" fmla="*/ 5 h 2"/>
                  <a:gd name="T4" fmla="*/ 5 w 9"/>
                  <a:gd name="T5" fmla="*/ 5 h 2"/>
                  <a:gd name="T6" fmla="*/ 2 w 9"/>
                  <a:gd name="T7" fmla="*/ 3 h 2"/>
                  <a:gd name="T8" fmla="*/ 5 w 9"/>
                  <a:gd name="T9" fmla="*/ 0 h 2"/>
                  <a:gd name="T10" fmla="*/ 20 w 9"/>
                  <a:gd name="T11" fmla="*/ 0 h 2"/>
                  <a:gd name="T12" fmla="*/ 22 w 9"/>
                  <a:gd name="T13" fmla="*/ 5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
                    <a:moveTo>
                      <a:pt x="9" y="2"/>
                    </a:moveTo>
                    <a:cubicBezTo>
                      <a:pt x="9" y="2"/>
                      <a:pt x="8" y="2"/>
                      <a:pt x="8" y="2"/>
                    </a:cubicBezTo>
                    <a:cubicBezTo>
                      <a:pt x="2" y="2"/>
                      <a:pt x="2" y="2"/>
                      <a:pt x="2" y="2"/>
                    </a:cubicBezTo>
                    <a:cubicBezTo>
                      <a:pt x="1" y="2"/>
                      <a:pt x="0" y="1"/>
                      <a:pt x="1" y="1"/>
                    </a:cubicBezTo>
                    <a:cubicBezTo>
                      <a:pt x="1" y="0"/>
                      <a:pt x="1" y="0"/>
                      <a:pt x="2" y="0"/>
                    </a:cubicBezTo>
                    <a:cubicBezTo>
                      <a:pt x="8" y="0"/>
                      <a:pt x="8" y="0"/>
                      <a:pt x="8" y="0"/>
                    </a:cubicBezTo>
                    <a:cubicBezTo>
                      <a:pt x="9" y="1"/>
                      <a:pt x="9" y="1"/>
                      <a:pt x="9"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6" name="Freeform 980"/>
              <p:cNvSpPr>
                <a:spLocks noChangeArrowheads="1"/>
              </p:cNvSpPr>
              <p:nvPr/>
            </p:nvSpPr>
            <p:spPr bwMode="auto">
              <a:xfrm>
                <a:off x="7062" y="592"/>
                <a:ext cx="22" cy="5"/>
              </a:xfrm>
              <a:custGeom>
                <a:avLst/>
                <a:gdLst>
                  <a:gd name="T0" fmla="*/ 22 w 9"/>
                  <a:gd name="T1" fmla="*/ 3 h 2"/>
                  <a:gd name="T2" fmla="*/ 17 w 9"/>
                  <a:gd name="T3" fmla="*/ 5 h 2"/>
                  <a:gd name="T4" fmla="*/ 2 w 9"/>
                  <a:gd name="T5" fmla="*/ 5 h 2"/>
                  <a:gd name="T6" fmla="*/ 0 w 9"/>
                  <a:gd name="T7" fmla="*/ 3 h 2"/>
                  <a:gd name="T8" fmla="*/ 2 w 9"/>
                  <a:gd name="T9" fmla="*/ 0 h 2"/>
                  <a:gd name="T10" fmla="*/ 20 w 9"/>
                  <a:gd name="T11" fmla="*/ 0 h 2"/>
                  <a:gd name="T12" fmla="*/ 22 w 9"/>
                  <a:gd name="T13" fmla="*/ 3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
                    <a:moveTo>
                      <a:pt x="9" y="1"/>
                    </a:moveTo>
                    <a:cubicBezTo>
                      <a:pt x="9" y="2"/>
                      <a:pt x="8" y="2"/>
                      <a:pt x="7" y="2"/>
                    </a:cubicBezTo>
                    <a:cubicBezTo>
                      <a:pt x="1" y="2"/>
                      <a:pt x="1" y="2"/>
                      <a:pt x="1" y="2"/>
                    </a:cubicBezTo>
                    <a:cubicBezTo>
                      <a:pt x="0" y="2"/>
                      <a:pt x="0" y="1"/>
                      <a:pt x="0" y="1"/>
                    </a:cubicBezTo>
                    <a:cubicBezTo>
                      <a:pt x="0" y="0"/>
                      <a:pt x="1" y="0"/>
                      <a:pt x="1" y="0"/>
                    </a:cubicBezTo>
                    <a:cubicBezTo>
                      <a:pt x="8" y="0"/>
                      <a:pt x="8" y="0"/>
                      <a:pt x="8" y="0"/>
                    </a:cubicBezTo>
                    <a:cubicBezTo>
                      <a:pt x="8" y="0"/>
                      <a:pt x="9" y="1"/>
                      <a:pt x="9" y="1"/>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7" name="Freeform 981"/>
              <p:cNvSpPr>
                <a:spLocks noChangeArrowheads="1"/>
              </p:cNvSpPr>
              <p:nvPr/>
            </p:nvSpPr>
            <p:spPr bwMode="auto">
              <a:xfrm>
                <a:off x="7119" y="462"/>
                <a:ext cx="227" cy="140"/>
              </a:xfrm>
              <a:custGeom>
                <a:avLst/>
                <a:gdLst>
                  <a:gd name="T0" fmla="*/ 2 w 96"/>
                  <a:gd name="T1" fmla="*/ 116 h 59"/>
                  <a:gd name="T2" fmla="*/ 132 w 96"/>
                  <a:gd name="T3" fmla="*/ 109 h 59"/>
                  <a:gd name="T4" fmla="*/ 180 w 96"/>
                  <a:gd name="T5" fmla="*/ 17 h 59"/>
                  <a:gd name="T6" fmla="*/ 201 w 96"/>
                  <a:gd name="T7" fmla="*/ 0 h 59"/>
                  <a:gd name="T8" fmla="*/ 218 w 96"/>
                  <a:gd name="T9" fmla="*/ 83 h 59"/>
                  <a:gd name="T10" fmla="*/ 137 w 96"/>
                  <a:gd name="T11" fmla="*/ 131 h 59"/>
                  <a:gd name="T12" fmla="*/ 0 w 96"/>
                  <a:gd name="T13" fmla="*/ 135 h 59"/>
                  <a:gd name="T14" fmla="*/ 2 w 96"/>
                  <a:gd name="T15" fmla="*/ 116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59">
                    <a:moveTo>
                      <a:pt x="1" y="49"/>
                    </a:moveTo>
                    <a:cubicBezTo>
                      <a:pt x="22" y="51"/>
                      <a:pt x="36" y="50"/>
                      <a:pt x="56" y="46"/>
                    </a:cubicBezTo>
                    <a:cubicBezTo>
                      <a:pt x="78" y="43"/>
                      <a:pt x="88" y="23"/>
                      <a:pt x="76" y="7"/>
                    </a:cubicBezTo>
                    <a:cubicBezTo>
                      <a:pt x="85" y="0"/>
                      <a:pt x="85" y="0"/>
                      <a:pt x="85" y="0"/>
                    </a:cubicBezTo>
                    <a:cubicBezTo>
                      <a:pt x="91" y="10"/>
                      <a:pt x="96" y="22"/>
                      <a:pt x="92" y="35"/>
                    </a:cubicBezTo>
                    <a:cubicBezTo>
                      <a:pt x="87" y="48"/>
                      <a:pt x="68" y="53"/>
                      <a:pt x="58" y="55"/>
                    </a:cubicBezTo>
                    <a:cubicBezTo>
                      <a:pt x="36" y="59"/>
                      <a:pt x="21" y="59"/>
                      <a:pt x="0" y="57"/>
                    </a:cubicBezTo>
                    <a:cubicBezTo>
                      <a:pt x="1" y="49"/>
                      <a:pt x="1" y="49"/>
                      <a:pt x="1" y="49"/>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8" name="Freeform 982"/>
              <p:cNvSpPr>
                <a:spLocks noChangeArrowheads="1"/>
              </p:cNvSpPr>
              <p:nvPr/>
            </p:nvSpPr>
            <p:spPr bwMode="auto">
              <a:xfrm>
                <a:off x="7235" y="439"/>
                <a:ext cx="43" cy="236"/>
              </a:xfrm>
              <a:custGeom>
                <a:avLst/>
                <a:gdLst>
                  <a:gd name="T0" fmla="*/ 38 w 18"/>
                  <a:gd name="T1" fmla="*/ 0 h 100"/>
                  <a:gd name="T2" fmla="*/ 31 w 18"/>
                  <a:gd name="T3" fmla="*/ 7 h 100"/>
                  <a:gd name="T4" fmla="*/ 31 w 18"/>
                  <a:gd name="T5" fmla="*/ 17 h 100"/>
                  <a:gd name="T6" fmla="*/ 24 w 18"/>
                  <a:gd name="T7" fmla="*/ 236 h 100"/>
                  <a:gd name="T8" fmla="*/ 29 w 18"/>
                  <a:gd name="T9" fmla="*/ 219 h 100"/>
                  <a:gd name="T10" fmla="*/ 33 w 18"/>
                  <a:gd name="T11" fmla="*/ 21 h 100"/>
                  <a:gd name="T12" fmla="*/ 36 w 18"/>
                  <a:gd name="T13" fmla="*/ 19 h 100"/>
                  <a:gd name="T14" fmla="*/ 43 w 18"/>
                  <a:gd name="T15" fmla="*/ 7 h 100"/>
                  <a:gd name="T16" fmla="*/ 38 w 1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00">
                    <a:moveTo>
                      <a:pt x="16" y="0"/>
                    </a:moveTo>
                    <a:cubicBezTo>
                      <a:pt x="13" y="3"/>
                      <a:pt x="13" y="3"/>
                      <a:pt x="13" y="3"/>
                    </a:cubicBezTo>
                    <a:cubicBezTo>
                      <a:pt x="13" y="7"/>
                      <a:pt x="13" y="7"/>
                      <a:pt x="13" y="7"/>
                    </a:cubicBezTo>
                    <a:cubicBezTo>
                      <a:pt x="13" y="7"/>
                      <a:pt x="0" y="48"/>
                      <a:pt x="10" y="100"/>
                    </a:cubicBezTo>
                    <a:cubicBezTo>
                      <a:pt x="12" y="93"/>
                      <a:pt x="12" y="93"/>
                      <a:pt x="12" y="93"/>
                    </a:cubicBezTo>
                    <a:cubicBezTo>
                      <a:pt x="12" y="93"/>
                      <a:pt x="4" y="48"/>
                      <a:pt x="14" y="9"/>
                    </a:cubicBezTo>
                    <a:cubicBezTo>
                      <a:pt x="15" y="8"/>
                      <a:pt x="15" y="8"/>
                      <a:pt x="15" y="8"/>
                    </a:cubicBezTo>
                    <a:cubicBezTo>
                      <a:pt x="15" y="8"/>
                      <a:pt x="17" y="4"/>
                      <a:pt x="18" y="3"/>
                    </a:cubicBezTo>
                    <a:cubicBezTo>
                      <a:pt x="18" y="2"/>
                      <a:pt x="16" y="0"/>
                      <a:pt x="16" y="0"/>
                    </a:cubicBezTo>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9" name="Freeform 983"/>
              <p:cNvSpPr>
                <a:spLocks noChangeArrowheads="1"/>
              </p:cNvSpPr>
              <p:nvPr/>
            </p:nvSpPr>
            <p:spPr bwMode="auto">
              <a:xfrm>
                <a:off x="7117" y="706"/>
                <a:ext cx="317" cy="194"/>
              </a:xfrm>
              <a:custGeom>
                <a:avLst/>
                <a:gdLst>
                  <a:gd name="T0" fmla="*/ 284 w 134"/>
                  <a:gd name="T1" fmla="*/ 0 h 82"/>
                  <a:gd name="T2" fmla="*/ 185 w 134"/>
                  <a:gd name="T3" fmla="*/ 95 h 82"/>
                  <a:gd name="T4" fmla="*/ 43 w 134"/>
                  <a:gd name="T5" fmla="*/ 194 h 82"/>
                  <a:gd name="T6" fmla="*/ 0 w 134"/>
                  <a:gd name="T7" fmla="*/ 147 h 82"/>
                  <a:gd name="T8" fmla="*/ 147 w 134"/>
                  <a:gd name="T9" fmla="*/ 26 h 82"/>
                  <a:gd name="T10" fmla="*/ 284 w 134"/>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82">
                    <a:moveTo>
                      <a:pt x="120" y="0"/>
                    </a:moveTo>
                    <a:cubicBezTo>
                      <a:pt x="120" y="0"/>
                      <a:pt x="134" y="51"/>
                      <a:pt x="78" y="40"/>
                    </a:cubicBezTo>
                    <a:cubicBezTo>
                      <a:pt x="78" y="40"/>
                      <a:pt x="21" y="36"/>
                      <a:pt x="18" y="82"/>
                    </a:cubicBezTo>
                    <a:cubicBezTo>
                      <a:pt x="18" y="82"/>
                      <a:pt x="11" y="71"/>
                      <a:pt x="0" y="62"/>
                    </a:cubicBezTo>
                    <a:cubicBezTo>
                      <a:pt x="0" y="62"/>
                      <a:pt x="10" y="15"/>
                      <a:pt x="62" y="11"/>
                    </a:cubicBezTo>
                    <a:cubicBezTo>
                      <a:pt x="120" y="0"/>
                      <a:pt x="120" y="0"/>
                      <a:pt x="120" y="0"/>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0" name="Freeform 984"/>
              <p:cNvSpPr>
                <a:spLocks noChangeArrowheads="1"/>
              </p:cNvSpPr>
              <p:nvPr/>
            </p:nvSpPr>
            <p:spPr bwMode="auto">
              <a:xfrm>
                <a:off x="7223" y="391"/>
                <a:ext cx="182" cy="372"/>
              </a:xfrm>
              <a:custGeom>
                <a:avLst/>
                <a:gdLst>
                  <a:gd name="T0" fmla="*/ 182 w 77"/>
                  <a:gd name="T1" fmla="*/ 329 h 157"/>
                  <a:gd name="T2" fmla="*/ 177 w 77"/>
                  <a:gd name="T3" fmla="*/ 310 h 157"/>
                  <a:gd name="T4" fmla="*/ 139 w 77"/>
                  <a:gd name="T5" fmla="*/ 76 h 157"/>
                  <a:gd name="T6" fmla="*/ 69 w 77"/>
                  <a:gd name="T7" fmla="*/ 36 h 157"/>
                  <a:gd name="T8" fmla="*/ 26 w 77"/>
                  <a:gd name="T9" fmla="*/ 156 h 157"/>
                  <a:gd name="T10" fmla="*/ 31 w 77"/>
                  <a:gd name="T11" fmla="*/ 282 h 157"/>
                  <a:gd name="T12" fmla="*/ 28 w 77"/>
                  <a:gd name="T13" fmla="*/ 284 h 157"/>
                  <a:gd name="T14" fmla="*/ 2 w 77"/>
                  <a:gd name="T15" fmla="*/ 348 h 157"/>
                  <a:gd name="T16" fmla="*/ 2 w 77"/>
                  <a:gd name="T17" fmla="*/ 346 h 157"/>
                  <a:gd name="T18" fmla="*/ 0 w 77"/>
                  <a:gd name="T19" fmla="*/ 365 h 157"/>
                  <a:gd name="T20" fmla="*/ 17 w 77"/>
                  <a:gd name="T21" fmla="*/ 372 h 157"/>
                  <a:gd name="T22" fmla="*/ 54 w 77"/>
                  <a:gd name="T23" fmla="*/ 365 h 157"/>
                  <a:gd name="T24" fmla="*/ 64 w 77"/>
                  <a:gd name="T25" fmla="*/ 344 h 157"/>
                  <a:gd name="T26" fmla="*/ 180 w 77"/>
                  <a:gd name="T27" fmla="*/ 355 h 157"/>
                  <a:gd name="T28" fmla="*/ 182 w 77"/>
                  <a:gd name="T29" fmla="*/ 329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157">
                    <a:moveTo>
                      <a:pt x="77" y="139"/>
                    </a:moveTo>
                    <a:cubicBezTo>
                      <a:pt x="75" y="131"/>
                      <a:pt x="75" y="131"/>
                      <a:pt x="75" y="131"/>
                    </a:cubicBezTo>
                    <a:cubicBezTo>
                      <a:pt x="59" y="32"/>
                      <a:pt x="59" y="32"/>
                      <a:pt x="59" y="32"/>
                    </a:cubicBezTo>
                    <a:cubicBezTo>
                      <a:pt x="54" y="13"/>
                      <a:pt x="42" y="0"/>
                      <a:pt x="29" y="15"/>
                    </a:cubicBezTo>
                    <a:cubicBezTo>
                      <a:pt x="17" y="29"/>
                      <a:pt x="12" y="46"/>
                      <a:pt x="11" y="66"/>
                    </a:cubicBezTo>
                    <a:cubicBezTo>
                      <a:pt x="13" y="119"/>
                      <a:pt x="13" y="119"/>
                      <a:pt x="13" y="119"/>
                    </a:cubicBezTo>
                    <a:cubicBezTo>
                      <a:pt x="12" y="120"/>
                      <a:pt x="12" y="120"/>
                      <a:pt x="12" y="120"/>
                    </a:cubicBezTo>
                    <a:cubicBezTo>
                      <a:pt x="12" y="136"/>
                      <a:pt x="1" y="147"/>
                      <a:pt x="1" y="147"/>
                    </a:cubicBezTo>
                    <a:cubicBezTo>
                      <a:pt x="1" y="146"/>
                      <a:pt x="1" y="146"/>
                      <a:pt x="1" y="146"/>
                    </a:cubicBezTo>
                    <a:cubicBezTo>
                      <a:pt x="1" y="146"/>
                      <a:pt x="0" y="153"/>
                      <a:pt x="0" y="154"/>
                    </a:cubicBezTo>
                    <a:cubicBezTo>
                      <a:pt x="0" y="155"/>
                      <a:pt x="6" y="157"/>
                      <a:pt x="7" y="157"/>
                    </a:cubicBezTo>
                    <a:cubicBezTo>
                      <a:pt x="8" y="157"/>
                      <a:pt x="22" y="154"/>
                      <a:pt x="23" y="154"/>
                    </a:cubicBezTo>
                    <a:cubicBezTo>
                      <a:pt x="24" y="154"/>
                      <a:pt x="25" y="150"/>
                      <a:pt x="27" y="145"/>
                    </a:cubicBezTo>
                    <a:cubicBezTo>
                      <a:pt x="76" y="150"/>
                      <a:pt x="76" y="150"/>
                      <a:pt x="76" y="150"/>
                    </a:cubicBezTo>
                    <a:cubicBezTo>
                      <a:pt x="77" y="139"/>
                      <a:pt x="77" y="139"/>
                      <a:pt x="77" y="139"/>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1" name="Freeform 985"/>
              <p:cNvSpPr>
                <a:spLocks noEditPoints="1" noChangeArrowheads="1"/>
              </p:cNvSpPr>
              <p:nvPr/>
            </p:nvSpPr>
            <p:spPr bwMode="auto">
              <a:xfrm>
                <a:off x="7131" y="578"/>
                <a:ext cx="121" cy="31"/>
              </a:xfrm>
              <a:custGeom>
                <a:avLst/>
                <a:gdLst>
                  <a:gd name="T0" fmla="*/ 119 w 51"/>
                  <a:gd name="T1" fmla="*/ 17 h 13"/>
                  <a:gd name="T2" fmla="*/ 47 w 51"/>
                  <a:gd name="T3" fmla="*/ 24 h 13"/>
                  <a:gd name="T4" fmla="*/ 0 w 51"/>
                  <a:gd name="T5" fmla="*/ 19 h 13"/>
                  <a:gd name="T6" fmla="*/ 0 w 51"/>
                  <a:gd name="T7" fmla="*/ 24 h 13"/>
                  <a:gd name="T8" fmla="*/ 50 w 51"/>
                  <a:gd name="T9" fmla="*/ 31 h 13"/>
                  <a:gd name="T10" fmla="*/ 59 w 51"/>
                  <a:gd name="T11" fmla="*/ 31 h 13"/>
                  <a:gd name="T12" fmla="*/ 121 w 51"/>
                  <a:gd name="T13" fmla="*/ 24 h 13"/>
                  <a:gd name="T14" fmla="*/ 119 w 51"/>
                  <a:gd name="T15" fmla="*/ 17 h 13"/>
                  <a:gd name="T16" fmla="*/ 2 w 51"/>
                  <a:gd name="T17" fmla="*/ 0 h 13"/>
                  <a:gd name="T18" fmla="*/ 2 w 51"/>
                  <a:gd name="T19" fmla="*/ 2 h 13"/>
                  <a:gd name="T20" fmla="*/ 36 w 51"/>
                  <a:gd name="T21" fmla="*/ 2 h 13"/>
                  <a:gd name="T22" fmla="*/ 69 w 51"/>
                  <a:gd name="T23" fmla="*/ 2 h 13"/>
                  <a:gd name="T24" fmla="*/ 57 w 51"/>
                  <a:gd name="T25" fmla="*/ 2 h 13"/>
                  <a:gd name="T26" fmla="*/ 38 w 51"/>
                  <a:gd name="T27" fmla="*/ 0 h 13"/>
                  <a:gd name="T28" fmla="*/ 31 w 51"/>
                  <a:gd name="T29" fmla="*/ 0 h 13"/>
                  <a:gd name="T30" fmla="*/ 24 w 51"/>
                  <a:gd name="T31" fmla="*/ 0 h 13"/>
                  <a:gd name="T32" fmla="*/ 17 w 51"/>
                  <a:gd name="T33" fmla="*/ 0 h 13"/>
                  <a:gd name="T34" fmla="*/ 2 w 51"/>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13">
                    <a:moveTo>
                      <a:pt x="50" y="7"/>
                    </a:moveTo>
                    <a:cubicBezTo>
                      <a:pt x="39" y="9"/>
                      <a:pt x="30" y="10"/>
                      <a:pt x="20" y="10"/>
                    </a:cubicBezTo>
                    <a:cubicBezTo>
                      <a:pt x="14" y="10"/>
                      <a:pt x="8" y="9"/>
                      <a:pt x="0" y="8"/>
                    </a:cubicBezTo>
                    <a:cubicBezTo>
                      <a:pt x="0" y="10"/>
                      <a:pt x="0" y="10"/>
                      <a:pt x="0" y="10"/>
                    </a:cubicBezTo>
                    <a:cubicBezTo>
                      <a:pt x="8" y="12"/>
                      <a:pt x="14" y="13"/>
                      <a:pt x="21" y="13"/>
                    </a:cubicBezTo>
                    <a:cubicBezTo>
                      <a:pt x="22" y="13"/>
                      <a:pt x="23" y="13"/>
                      <a:pt x="25" y="13"/>
                    </a:cubicBezTo>
                    <a:cubicBezTo>
                      <a:pt x="33" y="13"/>
                      <a:pt x="41" y="12"/>
                      <a:pt x="51" y="10"/>
                    </a:cubicBezTo>
                    <a:cubicBezTo>
                      <a:pt x="50" y="9"/>
                      <a:pt x="50" y="8"/>
                      <a:pt x="50" y="7"/>
                    </a:cubicBezTo>
                    <a:moveTo>
                      <a:pt x="1" y="0"/>
                    </a:moveTo>
                    <a:cubicBezTo>
                      <a:pt x="1" y="1"/>
                      <a:pt x="1" y="1"/>
                      <a:pt x="1" y="1"/>
                    </a:cubicBezTo>
                    <a:cubicBezTo>
                      <a:pt x="6" y="1"/>
                      <a:pt x="10" y="1"/>
                      <a:pt x="15" y="1"/>
                    </a:cubicBezTo>
                    <a:cubicBezTo>
                      <a:pt x="20" y="1"/>
                      <a:pt x="24" y="1"/>
                      <a:pt x="29" y="1"/>
                    </a:cubicBezTo>
                    <a:cubicBezTo>
                      <a:pt x="28" y="1"/>
                      <a:pt x="26" y="1"/>
                      <a:pt x="24" y="1"/>
                    </a:cubicBezTo>
                    <a:cubicBezTo>
                      <a:pt x="21" y="1"/>
                      <a:pt x="18" y="1"/>
                      <a:pt x="16" y="0"/>
                    </a:cubicBezTo>
                    <a:cubicBezTo>
                      <a:pt x="15" y="0"/>
                      <a:pt x="14" y="0"/>
                      <a:pt x="13" y="0"/>
                    </a:cubicBezTo>
                    <a:cubicBezTo>
                      <a:pt x="12" y="0"/>
                      <a:pt x="11" y="0"/>
                      <a:pt x="10" y="0"/>
                    </a:cubicBezTo>
                    <a:cubicBezTo>
                      <a:pt x="9" y="0"/>
                      <a:pt x="8" y="0"/>
                      <a:pt x="7" y="0"/>
                    </a:cubicBezTo>
                    <a:cubicBezTo>
                      <a:pt x="5" y="0"/>
                      <a:pt x="3" y="0"/>
                      <a:pt x="1" y="0"/>
                    </a:cubicBezTo>
                  </a:path>
                </a:pathLst>
              </a:custGeom>
              <a:solidFill>
                <a:srgbClr val="C6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2" name="Freeform 986"/>
              <p:cNvSpPr>
                <a:spLocks noChangeArrowheads="1"/>
              </p:cNvSpPr>
              <p:nvPr/>
            </p:nvSpPr>
            <p:spPr bwMode="auto">
              <a:xfrm>
                <a:off x="7131" y="574"/>
                <a:ext cx="118" cy="28"/>
              </a:xfrm>
              <a:custGeom>
                <a:avLst/>
                <a:gdLst>
                  <a:gd name="T0" fmla="*/ 118 w 50"/>
                  <a:gd name="T1" fmla="*/ 0 h 12"/>
                  <a:gd name="T2" fmla="*/ 68 w 50"/>
                  <a:gd name="T3" fmla="*/ 7 h 12"/>
                  <a:gd name="T4" fmla="*/ 35 w 50"/>
                  <a:gd name="T5" fmla="*/ 7 h 12"/>
                  <a:gd name="T6" fmla="*/ 2 w 50"/>
                  <a:gd name="T7" fmla="*/ 7 h 12"/>
                  <a:gd name="T8" fmla="*/ 0 w 50"/>
                  <a:gd name="T9" fmla="*/ 23 h 12"/>
                  <a:gd name="T10" fmla="*/ 47 w 50"/>
                  <a:gd name="T11" fmla="*/ 28 h 12"/>
                  <a:gd name="T12" fmla="*/ 118 w 50"/>
                  <a:gd name="T13" fmla="*/ 21 h 12"/>
                  <a:gd name="T14" fmla="*/ 118 w 50"/>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2">
                    <a:moveTo>
                      <a:pt x="50" y="0"/>
                    </a:moveTo>
                    <a:cubicBezTo>
                      <a:pt x="43" y="2"/>
                      <a:pt x="36" y="2"/>
                      <a:pt x="29" y="3"/>
                    </a:cubicBezTo>
                    <a:cubicBezTo>
                      <a:pt x="24" y="3"/>
                      <a:pt x="20" y="3"/>
                      <a:pt x="15" y="3"/>
                    </a:cubicBezTo>
                    <a:cubicBezTo>
                      <a:pt x="10" y="3"/>
                      <a:pt x="6" y="3"/>
                      <a:pt x="1" y="3"/>
                    </a:cubicBezTo>
                    <a:cubicBezTo>
                      <a:pt x="0" y="10"/>
                      <a:pt x="0" y="10"/>
                      <a:pt x="0" y="10"/>
                    </a:cubicBezTo>
                    <a:cubicBezTo>
                      <a:pt x="8" y="11"/>
                      <a:pt x="14" y="12"/>
                      <a:pt x="20" y="12"/>
                    </a:cubicBezTo>
                    <a:cubicBezTo>
                      <a:pt x="30" y="12"/>
                      <a:pt x="39" y="11"/>
                      <a:pt x="50" y="9"/>
                    </a:cubicBezTo>
                    <a:cubicBezTo>
                      <a:pt x="50" y="6"/>
                      <a:pt x="50" y="3"/>
                      <a:pt x="50" y="0"/>
                    </a:cubicBezTo>
                  </a:path>
                </a:pathLst>
              </a:custGeom>
              <a:solidFill>
                <a:srgbClr val="83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3" name="Freeform 987"/>
              <p:cNvSpPr>
                <a:spLocks noChangeArrowheads="1"/>
              </p:cNvSpPr>
              <p:nvPr/>
            </p:nvSpPr>
            <p:spPr bwMode="auto">
              <a:xfrm>
                <a:off x="7249" y="574"/>
                <a:ext cx="3" cy="28"/>
              </a:xfrm>
              <a:custGeom>
                <a:avLst/>
                <a:gdLst>
                  <a:gd name="T0" fmla="*/ 0 w 1"/>
                  <a:gd name="T1" fmla="*/ 0 h 12"/>
                  <a:gd name="T2" fmla="*/ 0 w 1"/>
                  <a:gd name="T3" fmla="*/ 0 h 12"/>
                  <a:gd name="T4" fmla="*/ 0 w 1"/>
                  <a:gd name="T5" fmla="*/ 21 h 12"/>
                  <a:gd name="T6" fmla="*/ 3 w 1"/>
                  <a:gd name="T7" fmla="*/ 28 h 12"/>
                  <a:gd name="T8" fmla="*/ 3 w 1"/>
                  <a:gd name="T9" fmla="*/ 28 h 12"/>
                  <a:gd name="T10" fmla="*/ 0 w 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2">
                    <a:moveTo>
                      <a:pt x="0" y="0"/>
                    </a:moveTo>
                    <a:cubicBezTo>
                      <a:pt x="0" y="0"/>
                      <a:pt x="0" y="0"/>
                      <a:pt x="0" y="0"/>
                    </a:cubicBezTo>
                    <a:cubicBezTo>
                      <a:pt x="0" y="3"/>
                      <a:pt x="0" y="6"/>
                      <a:pt x="0" y="9"/>
                    </a:cubicBezTo>
                    <a:cubicBezTo>
                      <a:pt x="0" y="10"/>
                      <a:pt x="0" y="11"/>
                      <a:pt x="1" y="12"/>
                    </a:cubicBezTo>
                    <a:cubicBezTo>
                      <a:pt x="1" y="12"/>
                      <a:pt x="1" y="12"/>
                      <a:pt x="1" y="12"/>
                    </a:cubicBezTo>
                    <a:cubicBezTo>
                      <a:pt x="0" y="0"/>
                      <a:pt x="0" y="0"/>
                      <a:pt x="0" y="0"/>
                    </a:cubicBezTo>
                  </a:path>
                </a:pathLst>
              </a:custGeom>
              <a:solidFill>
                <a:srgbClr val="C6A4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4" name="Freeform 988"/>
              <p:cNvSpPr>
                <a:spLocks noChangeArrowheads="1"/>
              </p:cNvSpPr>
              <p:nvPr/>
            </p:nvSpPr>
            <p:spPr bwMode="auto">
              <a:xfrm>
                <a:off x="7249" y="467"/>
                <a:ext cx="107" cy="135"/>
              </a:xfrm>
              <a:custGeom>
                <a:avLst/>
                <a:gdLst>
                  <a:gd name="T0" fmla="*/ 83 w 45"/>
                  <a:gd name="T1" fmla="*/ 0 h 57"/>
                  <a:gd name="T2" fmla="*/ 50 w 45"/>
                  <a:gd name="T3" fmla="*/ 21 h 57"/>
                  <a:gd name="T4" fmla="*/ 52 w 45"/>
                  <a:gd name="T5" fmla="*/ 24 h 57"/>
                  <a:gd name="T6" fmla="*/ 59 w 45"/>
                  <a:gd name="T7" fmla="*/ 73 h 57"/>
                  <a:gd name="T8" fmla="*/ 2 w 45"/>
                  <a:gd name="T9" fmla="*/ 107 h 57"/>
                  <a:gd name="T10" fmla="*/ 0 w 45"/>
                  <a:gd name="T11" fmla="*/ 107 h 57"/>
                  <a:gd name="T12" fmla="*/ 2 w 45"/>
                  <a:gd name="T13" fmla="*/ 135 h 57"/>
                  <a:gd name="T14" fmla="*/ 5 w 45"/>
                  <a:gd name="T15" fmla="*/ 135 h 57"/>
                  <a:gd name="T16" fmla="*/ 95 w 45"/>
                  <a:gd name="T17" fmla="*/ 90 h 57"/>
                  <a:gd name="T18" fmla="*/ 86 w 45"/>
                  <a:gd name="T19" fmla="*/ 5 h 57"/>
                  <a:gd name="T20" fmla="*/ 83 w 45"/>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57">
                    <a:moveTo>
                      <a:pt x="35" y="0"/>
                    </a:moveTo>
                    <a:cubicBezTo>
                      <a:pt x="21" y="9"/>
                      <a:pt x="21" y="9"/>
                      <a:pt x="21" y="9"/>
                    </a:cubicBezTo>
                    <a:cubicBezTo>
                      <a:pt x="22" y="10"/>
                      <a:pt x="22" y="10"/>
                      <a:pt x="22" y="10"/>
                    </a:cubicBezTo>
                    <a:cubicBezTo>
                      <a:pt x="27" y="17"/>
                      <a:pt x="28" y="25"/>
                      <a:pt x="25" y="31"/>
                    </a:cubicBezTo>
                    <a:cubicBezTo>
                      <a:pt x="21" y="39"/>
                      <a:pt x="12" y="44"/>
                      <a:pt x="1" y="45"/>
                    </a:cubicBezTo>
                    <a:cubicBezTo>
                      <a:pt x="1" y="45"/>
                      <a:pt x="1" y="45"/>
                      <a:pt x="0" y="45"/>
                    </a:cubicBezTo>
                    <a:cubicBezTo>
                      <a:pt x="1" y="57"/>
                      <a:pt x="1" y="57"/>
                      <a:pt x="1" y="57"/>
                    </a:cubicBezTo>
                    <a:cubicBezTo>
                      <a:pt x="1" y="57"/>
                      <a:pt x="2" y="57"/>
                      <a:pt x="2" y="57"/>
                    </a:cubicBezTo>
                    <a:cubicBezTo>
                      <a:pt x="23" y="54"/>
                      <a:pt x="35" y="48"/>
                      <a:pt x="40" y="38"/>
                    </a:cubicBezTo>
                    <a:cubicBezTo>
                      <a:pt x="45" y="24"/>
                      <a:pt x="41" y="12"/>
                      <a:pt x="36" y="2"/>
                    </a:cubicBezTo>
                    <a:cubicBezTo>
                      <a:pt x="35" y="0"/>
                      <a:pt x="35" y="0"/>
                      <a:pt x="35" y="0"/>
                    </a:cubicBezTo>
                  </a:path>
                </a:pathLst>
              </a:custGeom>
              <a:solidFill>
                <a:srgbClr val="C0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5" name="Freeform 989"/>
              <p:cNvSpPr>
                <a:spLocks noChangeArrowheads="1"/>
              </p:cNvSpPr>
              <p:nvPr/>
            </p:nvSpPr>
            <p:spPr bwMode="auto">
              <a:xfrm>
                <a:off x="7131" y="455"/>
                <a:ext cx="222" cy="152"/>
              </a:xfrm>
              <a:custGeom>
                <a:avLst/>
                <a:gdLst>
                  <a:gd name="T0" fmla="*/ 194 w 94"/>
                  <a:gd name="T1" fmla="*/ 5 h 64"/>
                  <a:gd name="T2" fmla="*/ 191 w 94"/>
                  <a:gd name="T3" fmla="*/ 0 h 64"/>
                  <a:gd name="T4" fmla="*/ 161 w 94"/>
                  <a:gd name="T5" fmla="*/ 21 h 64"/>
                  <a:gd name="T6" fmla="*/ 163 w 94"/>
                  <a:gd name="T7" fmla="*/ 26 h 64"/>
                  <a:gd name="T8" fmla="*/ 172 w 94"/>
                  <a:gd name="T9" fmla="*/ 76 h 64"/>
                  <a:gd name="T10" fmla="*/ 118 w 94"/>
                  <a:gd name="T11" fmla="*/ 112 h 64"/>
                  <a:gd name="T12" fmla="*/ 35 w 94"/>
                  <a:gd name="T13" fmla="*/ 121 h 64"/>
                  <a:gd name="T14" fmla="*/ 2 w 94"/>
                  <a:gd name="T15" fmla="*/ 124 h 64"/>
                  <a:gd name="T16" fmla="*/ 0 w 94"/>
                  <a:gd name="T17" fmla="*/ 147 h 64"/>
                  <a:gd name="T18" fmla="*/ 47 w 94"/>
                  <a:gd name="T19" fmla="*/ 152 h 64"/>
                  <a:gd name="T20" fmla="*/ 125 w 94"/>
                  <a:gd name="T21" fmla="*/ 143 h 64"/>
                  <a:gd name="T22" fmla="*/ 210 w 94"/>
                  <a:gd name="T23" fmla="*/ 93 h 64"/>
                  <a:gd name="T24" fmla="*/ 194 w 94"/>
                  <a:gd name="T25" fmla="*/ 5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64">
                    <a:moveTo>
                      <a:pt x="82" y="2"/>
                    </a:moveTo>
                    <a:cubicBezTo>
                      <a:pt x="81" y="0"/>
                      <a:pt x="81" y="0"/>
                      <a:pt x="81" y="0"/>
                    </a:cubicBezTo>
                    <a:cubicBezTo>
                      <a:pt x="68" y="9"/>
                      <a:pt x="68" y="9"/>
                      <a:pt x="68" y="9"/>
                    </a:cubicBezTo>
                    <a:cubicBezTo>
                      <a:pt x="69" y="11"/>
                      <a:pt x="69" y="11"/>
                      <a:pt x="69" y="11"/>
                    </a:cubicBezTo>
                    <a:cubicBezTo>
                      <a:pt x="74" y="17"/>
                      <a:pt x="76" y="25"/>
                      <a:pt x="73" y="32"/>
                    </a:cubicBezTo>
                    <a:cubicBezTo>
                      <a:pt x="69" y="40"/>
                      <a:pt x="61" y="45"/>
                      <a:pt x="50" y="47"/>
                    </a:cubicBezTo>
                    <a:cubicBezTo>
                      <a:pt x="37" y="50"/>
                      <a:pt x="26" y="51"/>
                      <a:pt x="15" y="51"/>
                    </a:cubicBezTo>
                    <a:cubicBezTo>
                      <a:pt x="10" y="51"/>
                      <a:pt x="6" y="52"/>
                      <a:pt x="1" y="52"/>
                    </a:cubicBezTo>
                    <a:cubicBezTo>
                      <a:pt x="0" y="62"/>
                      <a:pt x="0" y="62"/>
                      <a:pt x="0" y="62"/>
                    </a:cubicBezTo>
                    <a:cubicBezTo>
                      <a:pt x="8" y="63"/>
                      <a:pt x="14" y="64"/>
                      <a:pt x="20" y="64"/>
                    </a:cubicBezTo>
                    <a:cubicBezTo>
                      <a:pt x="31" y="64"/>
                      <a:pt x="41" y="62"/>
                      <a:pt x="53" y="60"/>
                    </a:cubicBezTo>
                    <a:cubicBezTo>
                      <a:pt x="73" y="56"/>
                      <a:pt x="85" y="49"/>
                      <a:pt x="89" y="39"/>
                    </a:cubicBezTo>
                    <a:cubicBezTo>
                      <a:pt x="94" y="24"/>
                      <a:pt x="88" y="11"/>
                      <a:pt x="82" y="2"/>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6" name="Freeform 990"/>
              <p:cNvSpPr>
                <a:spLocks noChangeArrowheads="1"/>
              </p:cNvSpPr>
              <p:nvPr/>
            </p:nvSpPr>
            <p:spPr bwMode="auto">
              <a:xfrm>
                <a:off x="7273" y="406"/>
                <a:ext cx="57" cy="52"/>
              </a:xfrm>
              <a:custGeom>
                <a:avLst/>
                <a:gdLst>
                  <a:gd name="T0" fmla="*/ 0 w 24"/>
                  <a:gd name="T1" fmla="*/ 31 h 22"/>
                  <a:gd name="T2" fmla="*/ 2 w 24"/>
                  <a:gd name="T3" fmla="*/ 52 h 22"/>
                  <a:gd name="T4" fmla="*/ 57 w 24"/>
                  <a:gd name="T5" fmla="*/ 12 h 22"/>
                  <a:gd name="T6" fmla="*/ 55 w 24"/>
                  <a:gd name="T7" fmla="*/ 0 h 22"/>
                  <a:gd name="T8" fmla="*/ 0 w 24"/>
                  <a:gd name="T9" fmla="*/ 3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13"/>
                    </a:moveTo>
                    <a:cubicBezTo>
                      <a:pt x="0" y="13"/>
                      <a:pt x="1" y="20"/>
                      <a:pt x="1" y="22"/>
                    </a:cubicBezTo>
                    <a:cubicBezTo>
                      <a:pt x="1" y="22"/>
                      <a:pt x="4" y="9"/>
                      <a:pt x="24" y="5"/>
                    </a:cubicBezTo>
                    <a:cubicBezTo>
                      <a:pt x="23" y="0"/>
                      <a:pt x="23" y="0"/>
                      <a:pt x="23" y="0"/>
                    </a:cubicBezTo>
                    <a:cubicBezTo>
                      <a:pt x="23" y="0"/>
                      <a:pt x="7" y="2"/>
                      <a:pt x="0" y="13"/>
                    </a:cubicBez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7" name="Rectangle 991"/>
              <p:cNvSpPr>
                <a:spLocks noChangeArrowheads="1"/>
              </p:cNvSpPr>
              <p:nvPr/>
            </p:nvSpPr>
            <p:spPr bwMode="auto">
              <a:xfrm>
                <a:off x="7358" y="822"/>
                <a:ext cx="24" cy="151"/>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78" name="Rectangle 992"/>
              <p:cNvSpPr>
                <a:spLocks noChangeArrowheads="1"/>
              </p:cNvSpPr>
              <p:nvPr/>
            </p:nvSpPr>
            <p:spPr bwMode="auto">
              <a:xfrm>
                <a:off x="7346" y="895"/>
                <a:ext cx="45" cy="10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79" name="Freeform 993"/>
              <p:cNvSpPr>
                <a:spLocks noChangeArrowheads="1"/>
              </p:cNvSpPr>
              <p:nvPr/>
            </p:nvSpPr>
            <p:spPr bwMode="auto">
              <a:xfrm>
                <a:off x="7356" y="1049"/>
                <a:ext cx="26" cy="43"/>
              </a:xfrm>
              <a:custGeom>
                <a:avLst/>
                <a:gdLst>
                  <a:gd name="T0" fmla="*/ 26 w 11"/>
                  <a:gd name="T1" fmla="*/ 36 h 18"/>
                  <a:gd name="T2" fmla="*/ 12 w 11"/>
                  <a:gd name="T3" fmla="*/ 43 h 18"/>
                  <a:gd name="T4" fmla="*/ 0 w 11"/>
                  <a:gd name="T5" fmla="*/ 36 h 18"/>
                  <a:gd name="T6" fmla="*/ 0 w 11"/>
                  <a:gd name="T7" fmla="*/ 10 h 18"/>
                  <a:gd name="T8" fmla="*/ 12 w 11"/>
                  <a:gd name="T9" fmla="*/ 0 h 18"/>
                  <a:gd name="T10" fmla="*/ 26 w 11"/>
                  <a:gd name="T11" fmla="*/ 10 h 18"/>
                  <a:gd name="T12" fmla="*/ 26 w 11"/>
                  <a:gd name="T13" fmla="*/ 3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8">
                    <a:moveTo>
                      <a:pt x="11" y="15"/>
                    </a:moveTo>
                    <a:cubicBezTo>
                      <a:pt x="11" y="17"/>
                      <a:pt x="9" y="18"/>
                      <a:pt x="5" y="18"/>
                    </a:cubicBezTo>
                    <a:cubicBezTo>
                      <a:pt x="2" y="18"/>
                      <a:pt x="0" y="17"/>
                      <a:pt x="0" y="15"/>
                    </a:cubicBezTo>
                    <a:cubicBezTo>
                      <a:pt x="0" y="4"/>
                      <a:pt x="0" y="4"/>
                      <a:pt x="0" y="4"/>
                    </a:cubicBezTo>
                    <a:cubicBezTo>
                      <a:pt x="0" y="2"/>
                      <a:pt x="2" y="0"/>
                      <a:pt x="5" y="0"/>
                    </a:cubicBezTo>
                    <a:cubicBezTo>
                      <a:pt x="9" y="0"/>
                      <a:pt x="11" y="2"/>
                      <a:pt x="11" y="4"/>
                    </a:cubicBezTo>
                    <a:lnTo>
                      <a:pt x="11"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0" name="Rectangle 994"/>
              <p:cNvSpPr>
                <a:spLocks noChangeArrowheads="1"/>
              </p:cNvSpPr>
              <p:nvPr/>
            </p:nvSpPr>
            <p:spPr bwMode="auto">
              <a:xfrm>
                <a:off x="7363" y="988"/>
                <a:ext cx="12" cy="49"/>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81" name="Freeform 995"/>
              <p:cNvSpPr>
                <a:spLocks noChangeArrowheads="1"/>
              </p:cNvSpPr>
              <p:nvPr/>
            </p:nvSpPr>
            <p:spPr bwMode="auto">
              <a:xfrm>
                <a:off x="7358" y="1035"/>
                <a:ext cx="21" cy="14"/>
              </a:xfrm>
              <a:custGeom>
                <a:avLst/>
                <a:gdLst>
                  <a:gd name="T0" fmla="*/ 21 w 9"/>
                  <a:gd name="T1" fmla="*/ 7 h 6"/>
                  <a:gd name="T2" fmla="*/ 16 w 9"/>
                  <a:gd name="T3" fmla="*/ 14 h 6"/>
                  <a:gd name="T4" fmla="*/ 5 w 9"/>
                  <a:gd name="T5" fmla="*/ 14 h 6"/>
                  <a:gd name="T6" fmla="*/ 0 w 9"/>
                  <a:gd name="T7" fmla="*/ 7 h 6"/>
                  <a:gd name="T8" fmla="*/ 5 w 9"/>
                  <a:gd name="T9" fmla="*/ 0 h 6"/>
                  <a:gd name="T10" fmla="*/ 16 w 9"/>
                  <a:gd name="T11" fmla="*/ 0 h 6"/>
                  <a:gd name="T12" fmla="*/ 21 w 9"/>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9" y="3"/>
                    </a:moveTo>
                    <a:cubicBezTo>
                      <a:pt x="9" y="5"/>
                      <a:pt x="8" y="6"/>
                      <a:pt x="7" y="6"/>
                    </a:cubicBezTo>
                    <a:cubicBezTo>
                      <a:pt x="2" y="6"/>
                      <a:pt x="2" y="6"/>
                      <a:pt x="2" y="6"/>
                    </a:cubicBezTo>
                    <a:cubicBezTo>
                      <a:pt x="1" y="6"/>
                      <a:pt x="0" y="5"/>
                      <a:pt x="0" y="3"/>
                    </a:cubicBezTo>
                    <a:cubicBezTo>
                      <a:pt x="0" y="1"/>
                      <a:pt x="1" y="0"/>
                      <a:pt x="2" y="0"/>
                    </a:cubicBezTo>
                    <a:cubicBezTo>
                      <a:pt x="7" y="0"/>
                      <a:pt x="7" y="0"/>
                      <a:pt x="7" y="0"/>
                    </a:cubicBezTo>
                    <a:cubicBezTo>
                      <a:pt x="8" y="0"/>
                      <a:pt x="9" y="1"/>
                      <a:pt x="9"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2" name="Freeform 996"/>
              <p:cNvSpPr>
                <a:spLocks noChangeArrowheads="1"/>
              </p:cNvSpPr>
              <p:nvPr/>
            </p:nvSpPr>
            <p:spPr bwMode="auto">
              <a:xfrm>
                <a:off x="7226" y="985"/>
                <a:ext cx="288" cy="55"/>
              </a:xfrm>
              <a:custGeom>
                <a:avLst/>
                <a:gdLst>
                  <a:gd name="T0" fmla="*/ 47 w 122"/>
                  <a:gd name="T1" fmla="*/ 12 h 23"/>
                  <a:gd name="T2" fmla="*/ 241 w 122"/>
                  <a:gd name="T3" fmla="*/ 12 h 23"/>
                  <a:gd name="T4" fmla="*/ 274 w 122"/>
                  <a:gd name="T5" fmla="*/ 55 h 23"/>
                  <a:gd name="T6" fmla="*/ 288 w 122"/>
                  <a:gd name="T7" fmla="*/ 55 h 23"/>
                  <a:gd name="T8" fmla="*/ 241 w 122"/>
                  <a:gd name="T9" fmla="*/ 0 h 23"/>
                  <a:gd name="T10" fmla="*/ 47 w 122"/>
                  <a:gd name="T11" fmla="*/ 0 h 23"/>
                  <a:gd name="T12" fmla="*/ 0 w 122"/>
                  <a:gd name="T13" fmla="*/ 55 h 23"/>
                  <a:gd name="T14" fmla="*/ 14 w 122"/>
                  <a:gd name="T15" fmla="*/ 55 h 23"/>
                  <a:gd name="T16" fmla="*/ 47 w 122"/>
                  <a:gd name="T17" fmla="*/ 1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3">
                    <a:moveTo>
                      <a:pt x="20" y="5"/>
                    </a:moveTo>
                    <a:cubicBezTo>
                      <a:pt x="102" y="5"/>
                      <a:pt x="102" y="5"/>
                      <a:pt x="102" y="5"/>
                    </a:cubicBezTo>
                    <a:cubicBezTo>
                      <a:pt x="113" y="5"/>
                      <a:pt x="113" y="12"/>
                      <a:pt x="116" y="23"/>
                    </a:cubicBezTo>
                    <a:cubicBezTo>
                      <a:pt x="122" y="23"/>
                      <a:pt x="122" y="23"/>
                      <a:pt x="122" y="23"/>
                    </a:cubicBezTo>
                    <a:cubicBezTo>
                      <a:pt x="118" y="9"/>
                      <a:pt x="116" y="0"/>
                      <a:pt x="102" y="0"/>
                    </a:cubicBezTo>
                    <a:cubicBezTo>
                      <a:pt x="20" y="0"/>
                      <a:pt x="20" y="0"/>
                      <a:pt x="20" y="0"/>
                    </a:cubicBezTo>
                    <a:cubicBezTo>
                      <a:pt x="6" y="0"/>
                      <a:pt x="4" y="9"/>
                      <a:pt x="0" y="23"/>
                    </a:cubicBezTo>
                    <a:cubicBezTo>
                      <a:pt x="6" y="23"/>
                      <a:pt x="6" y="23"/>
                      <a:pt x="6" y="23"/>
                    </a:cubicBezTo>
                    <a:cubicBezTo>
                      <a:pt x="9" y="12"/>
                      <a:pt x="9" y="5"/>
                      <a:pt x="20" y="5"/>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3" name="Freeform 997"/>
              <p:cNvSpPr>
                <a:spLocks noChangeArrowheads="1"/>
              </p:cNvSpPr>
              <p:nvPr/>
            </p:nvSpPr>
            <p:spPr bwMode="auto">
              <a:xfrm>
                <a:off x="7221" y="1049"/>
                <a:ext cx="26" cy="43"/>
              </a:xfrm>
              <a:custGeom>
                <a:avLst/>
                <a:gdLst>
                  <a:gd name="T0" fmla="*/ 26 w 11"/>
                  <a:gd name="T1" fmla="*/ 36 h 18"/>
                  <a:gd name="T2" fmla="*/ 12 w 11"/>
                  <a:gd name="T3" fmla="*/ 43 h 18"/>
                  <a:gd name="T4" fmla="*/ 0 w 11"/>
                  <a:gd name="T5" fmla="*/ 36 h 18"/>
                  <a:gd name="T6" fmla="*/ 0 w 11"/>
                  <a:gd name="T7" fmla="*/ 10 h 18"/>
                  <a:gd name="T8" fmla="*/ 12 w 11"/>
                  <a:gd name="T9" fmla="*/ 0 h 18"/>
                  <a:gd name="T10" fmla="*/ 26 w 11"/>
                  <a:gd name="T11" fmla="*/ 10 h 18"/>
                  <a:gd name="T12" fmla="*/ 26 w 11"/>
                  <a:gd name="T13" fmla="*/ 3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8">
                    <a:moveTo>
                      <a:pt x="11" y="15"/>
                    </a:moveTo>
                    <a:cubicBezTo>
                      <a:pt x="11" y="17"/>
                      <a:pt x="9" y="18"/>
                      <a:pt x="5" y="18"/>
                    </a:cubicBezTo>
                    <a:cubicBezTo>
                      <a:pt x="2" y="18"/>
                      <a:pt x="0" y="17"/>
                      <a:pt x="0" y="15"/>
                    </a:cubicBezTo>
                    <a:cubicBezTo>
                      <a:pt x="0" y="4"/>
                      <a:pt x="0" y="4"/>
                      <a:pt x="0" y="4"/>
                    </a:cubicBezTo>
                    <a:cubicBezTo>
                      <a:pt x="0" y="2"/>
                      <a:pt x="2" y="0"/>
                      <a:pt x="5" y="0"/>
                    </a:cubicBezTo>
                    <a:cubicBezTo>
                      <a:pt x="9" y="0"/>
                      <a:pt x="11" y="2"/>
                      <a:pt x="11" y="4"/>
                    </a:cubicBezTo>
                    <a:lnTo>
                      <a:pt x="11"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4" name="Freeform 998"/>
              <p:cNvSpPr>
                <a:spLocks noChangeArrowheads="1"/>
              </p:cNvSpPr>
              <p:nvPr/>
            </p:nvSpPr>
            <p:spPr bwMode="auto">
              <a:xfrm>
                <a:off x="7223" y="1035"/>
                <a:ext cx="21" cy="14"/>
              </a:xfrm>
              <a:custGeom>
                <a:avLst/>
                <a:gdLst>
                  <a:gd name="T0" fmla="*/ 21 w 9"/>
                  <a:gd name="T1" fmla="*/ 7 h 6"/>
                  <a:gd name="T2" fmla="*/ 16 w 9"/>
                  <a:gd name="T3" fmla="*/ 14 h 6"/>
                  <a:gd name="T4" fmla="*/ 5 w 9"/>
                  <a:gd name="T5" fmla="*/ 14 h 6"/>
                  <a:gd name="T6" fmla="*/ 0 w 9"/>
                  <a:gd name="T7" fmla="*/ 7 h 6"/>
                  <a:gd name="T8" fmla="*/ 5 w 9"/>
                  <a:gd name="T9" fmla="*/ 0 h 6"/>
                  <a:gd name="T10" fmla="*/ 16 w 9"/>
                  <a:gd name="T11" fmla="*/ 0 h 6"/>
                  <a:gd name="T12" fmla="*/ 21 w 9"/>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9" y="3"/>
                    </a:moveTo>
                    <a:cubicBezTo>
                      <a:pt x="9" y="5"/>
                      <a:pt x="8" y="6"/>
                      <a:pt x="7" y="6"/>
                    </a:cubicBezTo>
                    <a:cubicBezTo>
                      <a:pt x="2" y="6"/>
                      <a:pt x="2" y="6"/>
                      <a:pt x="2" y="6"/>
                    </a:cubicBezTo>
                    <a:cubicBezTo>
                      <a:pt x="1" y="6"/>
                      <a:pt x="0" y="5"/>
                      <a:pt x="0" y="3"/>
                    </a:cubicBezTo>
                    <a:cubicBezTo>
                      <a:pt x="0" y="1"/>
                      <a:pt x="1" y="0"/>
                      <a:pt x="2" y="0"/>
                    </a:cubicBezTo>
                    <a:cubicBezTo>
                      <a:pt x="7" y="0"/>
                      <a:pt x="7" y="0"/>
                      <a:pt x="7" y="0"/>
                    </a:cubicBezTo>
                    <a:cubicBezTo>
                      <a:pt x="8" y="0"/>
                      <a:pt x="9" y="1"/>
                      <a:pt x="9"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5" name="Freeform 999"/>
              <p:cNvSpPr>
                <a:spLocks noChangeArrowheads="1"/>
              </p:cNvSpPr>
              <p:nvPr/>
            </p:nvSpPr>
            <p:spPr bwMode="auto">
              <a:xfrm>
                <a:off x="7493" y="1049"/>
                <a:ext cx="28" cy="43"/>
              </a:xfrm>
              <a:custGeom>
                <a:avLst/>
                <a:gdLst>
                  <a:gd name="T0" fmla="*/ 28 w 12"/>
                  <a:gd name="T1" fmla="*/ 36 h 18"/>
                  <a:gd name="T2" fmla="*/ 14 w 12"/>
                  <a:gd name="T3" fmla="*/ 43 h 18"/>
                  <a:gd name="T4" fmla="*/ 0 w 12"/>
                  <a:gd name="T5" fmla="*/ 36 h 18"/>
                  <a:gd name="T6" fmla="*/ 0 w 12"/>
                  <a:gd name="T7" fmla="*/ 10 h 18"/>
                  <a:gd name="T8" fmla="*/ 14 w 12"/>
                  <a:gd name="T9" fmla="*/ 0 h 18"/>
                  <a:gd name="T10" fmla="*/ 28 w 12"/>
                  <a:gd name="T11" fmla="*/ 10 h 18"/>
                  <a:gd name="T12" fmla="*/ 28 w 12"/>
                  <a:gd name="T13" fmla="*/ 3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12" y="15"/>
                    </a:moveTo>
                    <a:cubicBezTo>
                      <a:pt x="12" y="17"/>
                      <a:pt x="9" y="18"/>
                      <a:pt x="6" y="18"/>
                    </a:cubicBezTo>
                    <a:cubicBezTo>
                      <a:pt x="3" y="18"/>
                      <a:pt x="0" y="17"/>
                      <a:pt x="0" y="15"/>
                    </a:cubicBezTo>
                    <a:cubicBezTo>
                      <a:pt x="0" y="4"/>
                      <a:pt x="0" y="4"/>
                      <a:pt x="0" y="4"/>
                    </a:cubicBezTo>
                    <a:cubicBezTo>
                      <a:pt x="0" y="2"/>
                      <a:pt x="3" y="0"/>
                      <a:pt x="6" y="0"/>
                    </a:cubicBezTo>
                    <a:cubicBezTo>
                      <a:pt x="9" y="0"/>
                      <a:pt x="12" y="2"/>
                      <a:pt x="12" y="4"/>
                    </a:cubicBezTo>
                    <a:lnTo>
                      <a:pt x="12"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6" name="Freeform 1000"/>
              <p:cNvSpPr>
                <a:spLocks noChangeArrowheads="1"/>
              </p:cNvSpPr>
              <p:nvPr/>
            </p:nvSpPr>
            <p:spPr bwMode="auto">
              <a:xfrm>
                <a:off x="7495" y="1035"/>
                <a:ext cx="24" cy="14"/>
              </a:xfrm>
              <a:custGeom>
                <a:avLst/>
                <a:gdLst>
                  <a:gd name="T0" fmla="*/ 24 w 10"/>
                  <a:gd name="T1" fmla="*/ 7 h 6"/>
                  <a:gd name="T2" fmla="*/ 17 w 10"/>
                  <a:gd name="T3" fmla="*/ 14 h 6"/>
                  <a:gd name="T4" fmla="*/ 7 w 10"/>
                  <a:gd name="T5" fmla="*/ 14 h 6"/>
                  <a:gd name="T6" fmla="*/ 0 w 10"/>
                  <a:gd name="T7" fmla="*/ 7 h 6"/>
                  <a:gd name="T8" fmla="*/ 7 w 10"/>
                  <a:gd name="T9" fmla="*/ 0 h 6"/>
                  <a:gd name="T10" fmla="*/ 17 w 10"/>
                  <a:gd name="T11" fmla="*/ 0 h 6"/>
                  <a:gd name="T12" fmla="*/ 24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3"/>
                    </a:moveTo>
                    <a:cubicBezTo>
                      <a:pt x="10" y="5"/>
                      <a:pt x="8" y="6"/>
                      <a:pt x="7" y="6"/>
                    </a:cubicBezTo>
                    <a:cubicBezTo>
                      <a:pt x="3" y="6"/>
                      <a:pt x="3" y="6"/>
                      <a:pt x="3" y="6"/>
                    </a:cubicBezTo>
                    <a:cubicBezTo>
                      <a:pt x="1" y="6"/>
                      <a:pt x="0" y="5"/>
                      <a:pt x="0" y="3"/>
                    </a:cubicBezTo>
                    <a:cubicBezTo>
                      <a:pt x="0" y="1"/>
                      <a:pt x="1" y="0"/>
                      <a:pt x="3" y="0"/>
                    </a:cubicBezTo>
                    <a:cubicBezTo>
                      <a:pt x="7" y="0"/>
                      <a:pt x="7" y="0"/>
                      <a:pt x="7" y="0"/>
                    </a:cubicBezTo>
                    <a:cubicBezTo>
                      <a:pt x="8" y="0"/>
                      <a:pt x="10" y="1"/>
                      <a:pt x="10" y="3"/>
                    </a:cubicBezTo>
                    <a:close/>
                  </a:path>
                </a:pathLst>
              </a:custGeom>
              <a:solidFill>
                <a:srgbClr val="0B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7" name="Freeform 1001"/>
              <p:cNvSpPr>
                <a:spLocks noChangeArrowheads="1"/>
              </p:cNvSpPr>
              <p:nvPr/>
            </p:nvSpPr>
            <p:spPr bwMode="auto">
              <a:xfrm>
                <a:off x="7273" y="668"/>
                <a:ext cx="192" cy="145"/>
              </a:xfrm>
              <a:custGeom>
                <a:avLst/>
                <a:gdLst>
                  <a:gd name="T0" fmla="*/ 43 w 81"/>
                  <a:gd name="T1" fmla="*/ 145 h 61"/>
                  <a:gd name="T2" fmla="*/ 24 w 81"/>
                  <a:gd name="T3" fmla="*/ 10 h 61"/>
                  <a:gd name="T4" fmla="*/ 47 w 81"/>
                  <a:gd name="T5" fmla="*/ 0 h 61"/>
                  <a:gd name="T6" fmla="*/ 192 w 81"/>
                  <a:gd name="T7" fmla="*/ 12 h 61"/>
                  <a:gd name="T8" fmla="*/ 192 w 81"/>
                  <a:gd name="T9" fmla="*/ 29 h 61"/>
                  <a:gd name="T10" fmla="*/ 47 w 81"/>
                  <a:gd name="T11" fmla="*/ 14 h 61"/>
                  <a:gd name="T12" fmla="*/ 36 w 81"/>
                  <a:gd name="T13" fmla="*/ 19 h 61"/>
                  <a:gd name="T14" fmla="*/ 57 w 81"/>
                  <a:gd name="T15" fmla="*/ 138 h 61"/>
                  <a:gd name="T16" fmla="*/ 43 w 81"/>
                  <a:gd name="T17" fmla="*/ 145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61">
                    <a:moveTo>
                      <a:pt x="18" y="61"/>
                    </a:moveTo>
                    <a:cubicBezTo>
                      <a:pt x="16" y="57"/>
                      <a:pt x="0" y="17"/>
                      <a:pt x="10" y="4"/>
                    </a:cubicBezTo>
                    <a:cubicBezTo>
                      <a:pt x="11" y="2"/>
                      <a:pt x="14" y="0"/>
                      <a:pt x="20" y="0"/>
                    </a:cubicBezTo>
                    <a:cubicBezTo>
                      <a:pt x="43" y="2"/>
                      <a:pt x="81" y="5"/>
                      <a:pt x="81" y="5"/>
                    </a:cubicBezTo>
                    <a:cubicBezTo>
                      <a:pt x="81" y="12"/>
                      <a:pt x="81" y="12"/>
                      <a:pt x="81" y="12"/>
                    </a:cubicBezTo>
                    <a:cubicBezTo>
                      <a:pt x="80" y="12"/>
                      <a:pt x="43" y="8"/>
                      <a:pt x="20" y="6"/>
                    </a:cubicBezTo>
                    <a:cubicBezTo>
                      <a:pt x="17" y="6"/>
                      <a:pt x="16" y="7"/>
                      <a:pt x="15" y="8"/>
                    </a:cubicBezTo>
                    <a:cubicBezTo>
                      <a:pt x="10" y="16"/>
                      <a:pt x="18" y="43"/>
                      <a:pt x="24" y="58"/>
                    </a:cubicBezTo>
                    <a:lnTo>
                      <a:pt x="18"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8" name="Freeform 1002"/>
              <p:cNvSpPr>
                <a:spLocks noChangeArrowheads="1"/>
              </p:cNvSpPr>
              <p:nvPr/>
            </p:nvSpPr>
            <p:spPr bwMode="auto">
              <a:xfrm>
                <a:off x="7185" y="538"/>
                <a:ext cx="343" cy="296"/>
              </a:xfrm>
              <a:custGeom>
                <a:avLst/>
                <a:gdLst>
                  <a:gd name="T0" fmla="*/ 222 w 145"/>
                  <a:gd name="T1" fmla="*/ 296 h 125"/>
                  <a:gd name="T2" fmla="*/ 182 w 145"/>
                  <a:gd name="T3" fmla="*/ 291 h 125"/>
                  <a:gd name="T4" fmla="*/ 17 w 145"/>
                  <a:gd name="T5" fmla="*/ 294 h 125"/>
                  <a:gd name="T6" fmla="*/ 2 w 145"/>
                  <a:gd name="T7" fmla="*/ 284 h 125"/>
                  <a:gd name="T8" fmla="*/ 12 w 145"/>
                  <a:gd name="T9" fmla="*/ 270 h 125"/>
                  <a:gd name="T10" fmla="*/ 187 w 145"/>
                  <a:gd name="T11" fmla="*/ 268 h 125"/>
                  <a:gd name="T12" fmla="*/ 263 w 145"/>
                  <a:gd name="T13" fmla="*/ 260 h 125"/>
                  <a:gd name="T14" fmla="*/ 272 w 145"/>
                  <a:gd name="T15" fmla="*/ 215 h 125"/>
                  <a:gd name="T16" fmla="*/ 324 w 145"/>
                  <a:gd name="T17" fmla="*/ 5 h 125"/>
                  <a:gd name="T18" fmla="*/ 338 w 145"/>
                  <a:gd name="T19" fmla="*/ 5 h 125"/>
                  <a:gd name="T20" fmla="*/ 338 w 145"/>
                  <a:gd name="T21" fmla="*/ 21 h 125"/>
                  <a:gd name="T22" fmla="*/ 296 w 145"/>
                  <a:gd name="T23" fmla="*/ 211 h 125"/>
                  <a:gd name="T24" fmla="*/ 277 w 145"/>
                  <a:gd name="T25" fmla="*/ 277 h 125"/>
                  <a:gd name="T26" fmla="*/ 222 w 145"/>
                  <a:gd name="T27" fmla="*/ 296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5" h="125">
                    <a:moveTo>
                      <a:pt x="94" y="125"/>
                    </a:moveTo>
                    <a:cubicBezTo>
                      <a:pt x="89" y="125"/>
                      <a:pt x="83" y="124"/>
                      <a:pt x="77" y="123"/>
                    </a:cubicBezTo>
                    <a:cubicBezTo>
                      <a:pt x="39" y="116"/>
                      <a:pt x="7" y="124"/>
                      <a:pt x="7" y="124"/>
                    </a:cubicBezTo>
                    <a:cubicBezTo>
                      <a:pt x="4" y="124"/>
                      <a:pt x="2" y="123"/>
                      <a:pt x="1" y="120"/>
                    </a:cubicBezTo>
                    <a:cubicBezTo>
                      <a:pt x="0" y="117"/>
                      <a:pt x="2" y="115"/>
                      <a:pt x="5" y="114"/>
                    </a:cubicBezTo>
                    <a:cubicBezTo>
                      <a:pt x="7" y="114"/>
                      <a:pt x="39" y="106"/>
                      <a:pt x="79" y="113"/>
                    </a:cubicBezTo>
                    <a:cubicBezTo>
                      <a:pt x="94" y="116"/>
                      <a:pt x="105" y="115"/>
                      <a:pt x="111" y="110"/>
                    </a:cubicBezTo>
                    <a:cubicBezTo>
                      <a:pt x="116" y="105"/>
                      <a:pt x="116" y="97"/>
                      <a:pt x="115" y="91"/>
                    </a:cubicBezTo>
                    <a:cubicBezTo>
                      <a:pt x="114" y="77"/>
                      <a:pt x="112" y="24"/>
                      <a:pt x="137" y="2"/>
                    </a:cubicBezTo>
                    <a:cubicBezTo>
                      <a:pt x="139" y="0"/>
                      <a:pt x="142" y="0"/>
                      <a:pt x="143" y="2"/>
                    </a:cubicBezTo>
                    <a:cubicBezTo>
                      <a:pt x="145" y="4"/>
                      <a:pt x="145" y="7"/>
                      <a:pt x="143" y="9"/>
                    </a:cubicBezTo>
                    <a:cubicBezTo>
                      <a:pt x="124" y="27"/>
                      <a:pt x="123" y="74"/>
                      <a:pt x="125" y="89"/>
                    </a:cubicBezTo>
                    <a:cubicBezTo>
                      <a:pt x="127" y="101"/>
                      <a:pt x="124" y="111"/>
                      <a:pt x="117" y="117"/>
                    </a:cubicBezTo>
                    <a:cubicBezTo>
                      <a:pt x="112" y="122"/>
                      <a:pt x="104" y="125"/>
                      <a:pt x="94" y="125"/>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9" name="Rectangle 1003"/>
              <p:cNvSpPr>
                <a:spLocks noChangeArrowheads="1"/>
              </p:cNvSpPr>
              <p:nvPr/>
            </p:nvSpPr>
            <p:spPr bwMode="auto">
              <a:xfrm>
                <a:off x="6613" y="597"/>
                <a:ext cx="506" cy="518"/>
              </a:xfrm>
              <a:prstGeom prst="rect">
                <a:avLst/>
              </a:prstGeom>
              <a:solidFill>
                <a:srgbClr val="DEA9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90" name="Rectangle 1004"/>
              <p:cNvSpPr>
                <a:spLocks noChangeArrowheads="1"/>
              </p:cNvSpPr>
              <p:nvPr/>
            </p:nvSpPr>
            <p:spPr bwMode="auto">
              <a:xfrm>
                <a:off x="6613" y="597"/>
                <a:ext cx="50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91" name="Freeform 1005"/>
              <p:cNvSpPr>
                <a:spLocks noChangeArrowheads="1"/>
              </p:cNvSpPr>
              <p:nvPr/>
            </p:nvSpPr>
            <p:spPr bwMode="auto">
              <a:xfrm>
                <a:off x="6615" y="597"/>
                <a:ext cx="43" cy="481"/>
              </a:xfrm>
              <a:custGeom>
                <a:avLst/>
                <a:gdLst>
                  <a:gd name="T0" fmla="*/ 43 w 18"/>
                  <a:gd name="T1" fmla="*/ 0 h 203"/>
                  <a:gd name="T2" fmla="*/ 33 w 18"/>
                  <a:gd name="T3" fmla="*/ 0 h 203"/>
                  <a:gd name="T4" fmla="*/ 33 w 18"/>
                  <a:gd name="T5" fmla="*/ 73 h 203"/>
                  <a:gd name="T6" fmla="*/ 33 w 18"/>
                  <a:gd name="T7" fmla="*/ 109 h 203"/>
                  <a:gd name="T8" fmla="*/ 33 w 18"/>
                  <a:gd name="T9" fmla="*/ 121 h 203"/>
                  <a:gd name="T10" fmla="*/ 24 w 18"/>
                  <a:gd name="T11" fmla="*/ 280 h 203"/>
                  <a:gd name="T12" fmla="*/ 0 w 18"/>
                  <a:gd name="T13" fmla="*/ 412 h 203"/>
                  <a:gd name="T14" fmla="*/ 0 w 18"/>
                  <a:gd name="T15" fmla="*/ 481 h 203"/>
                  <a:gd name="T16" fmla="*/ 33 w 18"/>
                  <a:gd name="T17" fmla="*/ 282 h 203"/>
                  <a:gd name="T18" fmla="*/ 43 w 18"/>
                  <a:gd name="T19" fmla="*/ 121 h 203"/>
                  <a:gd name="T20" fmla="*/ 43 w 18"/>
                  <a:gd name="T21" fmla="*/ 109 h 203"/>
                  <a:gd name="T22" fmla="*/ 43 w 18"/>
                  <a:gd name="T23" fmla="*/ 73 h 203"/>
                  <a:gd name="T24" fmla="*/ 43 w 1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03">
                    <a:moveTo>
                      <a:pt x="18" y="0"/>
                    </a:moveTo>
                    <a:cubicBezTo>
                      <a:pt x="14" y="0"/>
                      <a:pt x="14" y="0"/>
                      <a:pt x="14" y="0"/>
                    </a:cubicBezTo>
                    <a:cubicBezTo>
                      <a:pt x="14" y="11"/>
                      <a:pt x="14" y="21"/>
                      <a:pt x="14" y="31"/>
                    </a:cubicBezTo>
                    <a:cubicBezTo>
                      <a:pt x="14" y="37"/>
                      <a:pt x="14" y="41"/>
                      <a:pt x="14" y="46"/>
                    </a:cubicBezTo>
                    <a:cubicBezTo>
                      <a:pt x="14" y="51"/>
                      <a:pt x="14" y="51"/>
                      <a:pt x="14" y="51"/>
                    </a:cubicBezTo>
                    <a:cubicBezTo>
                      <a:pt x="14" y="78"/>
                      <a:pt x="14" y="97"/>
                      <a:pt x="10" y="118"/>
                    </a:cubicBezTo>
                    <a:cubicBezTo>
                      <a:pt x="7" y="131"/>
                      <a:pt x="3" y="152"/>
                      <a:pt x="0" y="174"/>
                    </a:cubicBezTo>
                    <a:cubicBezTo>
                      <a:pt x="0" y="203"/>
                      <a:pt x="0" y="203"/>
                      <a:pt x="0" y="203"/>
                    </a:cubicBezTo>
                    <a:cubicBezTo>
                      <a:pt x="4" y="172"/>
                      <a:pt x="10" y="138"/>
                      <a:pt x="14" y="119"/>
                    </a:cubicBezTo>
                    <a:cubicBezTo>
                      <a:pt x="18" y="97"/>
                      <a:pt x="18" y="78"/>
                      <a:pt x="18" y="51"/>
                    </a:cubicBezTo>
                    <a:cubicBezTo>
                      <a:pt x="18" y="46"/>
                      <a:pt x="18" y="46"/>
                      <a:pt x="18" y="46"/>
                    </a:cubicBezTo>
                    <a:cubicBezTo>
                      <a:pt x="18" y="41"/>
                      <a:pt x="18" y="36"/>
                      <a:pt x="18" y="31"/>
                    </a:cubicBezTo>
                    <a:cubicBezTo>
                      <a:pt x="18" y="21"/>
                      <a:pt x="18" y="11"/>
                      <a:pt x="18"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2" name="Freeform 1006"/>
              <p:cNvSpPr>
                <a:spLocks noChangeArrowheads="1"/>
              </p:cNvSpPr>
              <p:nvPr/>
            </p:nvSpPr>
            <p:spPr bwMode="auto">
              <a:xfrm>
                <a:off x="6613" y="597"/>
                <a:ext cx="21" cy="294"/>
              </a:xfrm>
              <a:custGeom>
                <a:avLst/>
                <a:gdLst>
                  <a:gd name="T0" fmla="*/ 2 w 9"/>
                  <a:gd name="T1" fmla="*/ 0 h 124"/>
                  <a:gd name="T2" fmla="*/ 0 w 9"/>
                  <a:gd name="T3" fmla="*/ 0 h 124"/>
                  <a:gd name="T4" fmla="*/ 0 w 9"/>
                  <a:gd name="T5" fmla="*/ 45 h 124"/>
                  <a:gd name="T6" fmla="*/ 2 w 9"/>
                  <a:gd name="T7" fmla="*/ 218 h 124"/>
                  <a:gd name="T8" fmla="*/ 2 w 9"/>
                  <a:gd name="T9" fmla="*/ 287 h 124"/>
                  <a:gd name="T10" fmla="*/ 2 w 9"/>
                  <a:gd name="T11" fmla="*/ 294 h 124"/>
                  <a:gd name="T12" fmla="*/ 9 w 9"/>
                  <a:gd name="T13" fmla="*/ 31 h 124"/>
                  <a:gd name="T14" fmla="*/ 2 w 9"/>
                  <a:gd name="T15" fmla="*/ 0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24">
                    <a:moveTo>
                      <a:pt x="1" y="0"/>
                    </a:moveTo>
                    <a:cubicBezTo>
                      <a:pt x="0" y="0"/>
                      <a:pt x="0" y="0"/>
                      <a:pt x="0" y="0"/>
                    </a:cubicBezTo>
                    <a:cubicBezTo>
                      <a:pt x="0" y="19"/>
                      <a:pt x="0" y="19"/>
                      <a:pt x="0" y="19"/>
                    </a:cubicBezTo>
                    <a:cubicBezTo>
                      <a:pt x="3" y="42"/>
                      <a:pt x="3" y="70"/>
                      <a:pt x="1" y="92"/>
                    </a:cubicBezTo>
                    <a:cubicBezTo>
                      <a:pt x="1" y="121"/>
                      <a:pt x="1" y="121"/>
                      <a:pt x="1" y="121"/>
                    </a:cubicBezTo>
                    <a:cubicBezTo>
                      <a:pt x="1" y="124"/>
                      <a:pt x="1" y="124"/>
                      <a:pt x="1" y="124"/>
                    </a:cubicBezTo>
                    <a:cubicBezTo>
                      <a:pt x="6" y="97"/>
                      <a:pt x="9" y="46"/>
                      <a:pt x="4" y="13"/>
                    </a:cubicBezTo>
                    <a:cubicBezTo>
                      <a:pt x="3" y="9"/>
                      <a:pt x="2" y="4"/>
                      <a:pt x="1"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3" name="Freeform 1007"/>
              <p:cNvSpPr>
                <a:spLocks noChangeArrowheads="1"/>
              </p:cNvSpPr>
              <p:nvPr/>
            </p:nvSpPr>
            <p:spPr bwMode="auto">
              <a:xfrm>
                <a:off x="6700" y="597"/>
                <a:ext cx="22" cy="518"/>
              </a:xfrm>
              <a:custGeom>
                <a:avLst/>
                <a:gdLst>
                  <a:gd name="T0" fmla="*/ 22 w 9"/>
                  <a:gd name="T1" fmla="*/ 0 h 219"/>
                  <a:gd name="T2" fmla="*/ 12 w 9"/>
                  <a:gd name="T3" fmla="*/ 0 h 219"/>
                  <a:gd name="T4" fmla="*/ 12 w 9"/>
                  <a:gd name="T5" fmla="*/ 85 h 219"/>
                  <a:gd name="T6" fmla="*/ 10 w 9"/>
                  <a:gd name="T7" fmla="*/ 170 h 219"/>
                  <a:gd name="T8" fmla="*/ 5 w 9"/>
                  <a:gd name="T9" fmla="*/ 296 h 219"/>
                  <a:gd name="T10" fmla="*/ 2 w 9"/>
                  <a:gd name="T11" fmla="*/ 404 h 219"/>
                  <a:gd name="T12" fmla="*/ 2 w 9"/>
                  <a:gd name="T13" fmla="*/ 518 h 219"/>
                  <a:gd name="T14" fmla="*/ 12 w 9"/>
                  <a:gd name="T15" fmla="*/ 518 h 219"/>
                  <a:gd name="T16" fmla="*/ 12 w 9"/>
                  <a:gd name="T17" fmla="*/ 404 h 219"/>
                  <a:gd name="T18" fmla="*/ 15 w 9"/>
                  <a:gd name="T19" fmla="*/ 296 h 219"/>
                  <a:gd name="T20" fmla="*/ 20 w 9"/>
                  <a:gd name="T21" fmla="*/ 173 h 219"/>
                  <a:gd name="T22" fmla="*/ 22 w 9"/>
                  <a:gd name="T23" fmla="*/ 85 h 219"/>
                  <a:gd name="T24" fmla="*/ 22 w 9"/>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219">
                    <a:moveTo>
                      <a:pt x="9" y="0"/>
                    </a:moveTo>
                    <a:cubicBezTo>
                      <a:pt x="5" y="0"/>
                      <a:pt x="5" y="0"/>
                      <a:pt x="5" y="0"/>
                    </a:cubicBezTo>
                    <a:cubicBezTo>
                      <a:pt x="5" y="12"/>
                      <a:pt x="5" y="24"/>
                      <a:pt x="5" y="36"/>
                    </a:cubicBezTo>
                    <a:cubicBezTo>
                      <a:pt x="5" y="48"/>
                      <a:pt x="5" y="60"/>
                      <a:pt x="4" y="72"/>
                    </a:cubicBezTo>
                    <a:cubicBezTo>
                      <a:pt x="3" y="92"/>
                      <a:pt x="2" y="108"/>
                      <a:pt x="2" y="125"/>
                    </a:cubicBezTo>
                    <a:cubicBezTo>
                      <a:pt x="2" y="138"/>
                      <a:pt x="2" y="152"/>
                      <a:pt x="1" y="171"/>
                    </a:cubicBezTo>
                    <a:cubicBezTo>
                      <a:pt x="0" y="187"/>
                      <a:pt x="0" y="203"/>
                      <a:pt x="1" y="219"/>
                    </a:cubicBezTo>
                    <a:cubicBezTo>
                      <a:pt x="5" y="219"/>
                      <a:pt x="5" y="219"/>
                      <a:pt x="5" y="219"/>
                    </a:cubicBezTo>
                    <a:cubicBezTo>
                      <a:pt x="4" y="203"/>
                      <a:pt x="4" y="187"/>
                      <a:pt x="5" y="171"/>
                    </a:cubicBezTo>
                    <a:cubicBezTo>
                      <a:pt x="6" y="152"/>
                      <a:pt x="6" y="138"/>
                      <a:pt x="6" y="125"/>
                    </a:cubicBezTo>
                    <a:cubicBezTo>
                      <a:pt x="6" y="108"/>
                      <a:pt x="7" y="93"/>
                      <a:pt x="8" y="73"/>
                    </a:cubicBezTo>
                    <a:cubicBezTo>
                      <a:pt x="9" y="60"/>
                      <a:pt x="9" y="48"/>
                      <a:pt x="9" y="36"/>
                    </a:cubicBezTo>
                    <a:cubicBezTo>
                      <a:pt x="9" y="24"/>
                      <a:pt x="9" y="12"/>
                      <a:pt x="9"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4" name="Freeform 1008"/>
              <p:cNvSpPr>
                <a:spLocks noChangeArrowheads="1"/>
              </p:cNvSpPr>
              <p:nvPr/>
            </p:nvSpPr>
            <p:spPr bwMode="auto">
              <a:xfrm>
                <a:off x="6655" y="597"/>
                <a:ext cx="38" cy="518"/>
              </a:xfrm>
              <a:custGeom>
                <a:avLst/>
                <a:gdLst>
                  <a:gd name="T0" fmla="*/ 36 w 16"/>
                  <a:gd name="T1" fmla="*/ 0 h 219"/>
                  <a:gd name="T2" fmla="*/ 26 w 16"/>
                  <a:gd name="T3" fmla="*/ 0 h 219"/>
                  <a:gd name="T4" fmla="*/ 19 w 16"/>
                  <a:gd name="T5" fmla="*/ 281 h 219"/>
                  <a:gd name="T6" fmla="*/ 10 w 16"/>
                  <a:gd name="T7" fmla="*/ 343 h 219"/>
                  <a:gd name="T8" fmla="*/ 2 w 16"/>
                  <a:gd name="T9" fmla="*/ 449 h 219"/>
                  <a:gd name="T10" fmla="*/ 0 w 16"/>
                  <a:gd name="T11" fmla="*/ 461 h 219"/>
                  <a:gd name="T12" fmla="*/ 0 w 16"/>
                  <a:gd name="T13" fmla="*/ 518 h 219"/>
                  <a:gd name="T14" fmla="*/ 10 w 16"/>
                  <a:gd name="T15" fmla="*/ 518 h 219"/>
                  <a:gd name="T16" fmla="*/ 12 w 16"/>
                  <a:gd name="T17" fmla="*/ 461 h 219"/>
                  <a:gd name="T18" fmla="*/ 12 w 16"/>
                  <a:gd name="T19" fmla="*/ 449 h 219"/>
                  <a:gd name="T20" fmla="*/ 19 w 16"/>
                  <a:gd name="T21" fmla="*/ 345 h 219"/>
                  <a:gd name="T22" fmla="*/ 29 w 16"/>
                  <a:gd name="T23" fmla="*/ 284 h 219"/>
                  <a:gd name="T24" fmla="*/ 36 w 16"/>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219">
                    <a:moveTo>
                      <a:pt x="15" y="0"/>
                    </a:moveTo>
                    <a:cubicBezTo>
                      <a:pt x="11" y="0"/>
                      <a:pt x="11" y="0"/>
                      <a:pt x="11" y="0"/>
                    </a:cubicBezTo>
                    <a:cubicBezTo>
                      <a:pt x="12" y="45"/>
                      <a:pt x="12" y="83"/>
                      <a:pt x="8" y="119"/>
                    </a:cubicBezTo>
                    <a:cubicBezTo>
                      <a:pt x="6" y="132"/>
                      <a:pt x="5" y="139"/>
                      <a:pt x="4" y="145"/>
                    </a:cubicBezTo>
                    <a:cubicBezTo>
                      <a:pt x="2" y="158"/>
                      <a:pt x="1" y="164"/>
                      <a:pt x="1" y="190"/>
                    </a:cubicBezTo>
                    <a:cubicBezTo>
                      <a:pt x="0" y="195"/>
                      <a:pt x="0" y="195"/>
                      <a:pt x="0" y="195"/>
                    </a:cubicBezTo>
                    <a:cubicBezTo>
                      <a:pt x="0" y="203"/>
                      <a:pt x="0" y="211"/>
                      <a:pt x="0" y="219"/>
                    </a:cubicBezTo>
                    <a:cubicBezTo>
                      <a:pt x="4" y="219"/>
                      <a:pt x="4" y="219"/>
                      <a:pt x="4" y="219"/>
                    </a:cubicBezTo>
                    <a:cubicBezTo>
                      <a:pt x="4" y="211"/>
                      <a:pt x="4" y="203"/>
                      <a:pt x="5" y="195"/>
                    </a:cubicBezTo>
                    <a:cubicBezTo>
                      <a:pt x="5" y="190"/>
                      <a:pt x="5" y="190"/>
                      <a:pt x="5" y="190"/>
                    </a:cubicBezTo>
                    <a:cubicBezTo>
                      <a:pt x="5" y="165"/>
                      <a:pt x="6" y="158"/>
                      <a:pt x="8" y="146"/>
                    </a:cubicBezTo>
                    <a:cubicBezTo>
                      <a:pt x="9" y="140"/>
                      <a:pt x="10" y="132"/>
                      <a:pt x="12" y="120"/>
                    </a:cubicBezTo>
                    <a:cubicBezTo>
                      <a:pt x="16" y="83"/>
                      <a:pt x="16" y="45"/>
                      <a:pt x="15"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5" name="Freeform 1009"/>
              <p:cNvSpPr>
                <a:spLocks noChangeArrowheads="1"/>
              </p:cNvSpPr>
              <p:nvPr/>
            </p:nvSpPr>
            <p:spPr bwMode="auto">
              <a:xfrm>
                <a:off x="6743" y="635"/>
                <a:ext cx="42" cy="480"/>
              </a:xfrm>
              <a:custGeom>
                <a:avLst/>
                <a:gdLst>
                  <a:gd name="T0" fmla="*/ 0 w 18"/>
                  <a:gd name="T1" fmla="*/ 0 h 203"/>
                  <a:gd name="T2" fmla="*/ 0 w 18"/>
                  <a:gd name="T3" fmla="*/ 71 h 203"/>
                  <a:gd name="T4" fmla="*/ 23 w 18"/>
                  <a:gd name="T5" fmla="*/ 201 h 203"/>
                  <a:gd name="T6" fmla="*/ 33 w 18"/>
                  <a:gd name="T7" fmla="*/ 359 h 203"/>
                  <a:gd name="T8" fmla="*/ 33 w 18"/>
                  <a:gd name="T9" fmla="*/ 371 h 203"/>
                  <a:gd name="T10" fmla="*/ 30 w 18"/>
                  <a:gd name="T11" fmla="*/ 407 h 203"/>
                  <a:gd name="T12" fmla="*/ 30 w 18"/>
                  <a:gd name="T13" fmla="*/ 480 h 203"/>
                  <a:gd name="T14" fmla="*/ 40 w 18"/>
                  <a:gd name="T15" fmla="*/ 480 h 203"/>
                  <a:gd name="T16" fmla="*/ 42 w 18"/>
                  <a:gd name="T17" fmla="*/ 407 h 203"/>
                  <a:gd name="T18" fmla="*/ 42 w 18"/>
                  <a:gd name="T19" fmla="*/ 371 h 203"/>
                  <a:gd name="T20" fmla="*/ 42 w 18"/>
                  <a:gd name="T21" fmla="*/ 359 h 203"/>
                  <a:gd name="T22" fmla="*/ 33 w 18"/>
                  <a:gd name="T23" fmla="*/ 199 h 203"/>
                  <a:gd name="T24" fmla="*/ 0 w 1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03">
                    <a:moveTo>
                      <a:pt x="0" y="0"/>
                    </a:moveTo>
                    <a:cubicBezTo>
                      <a:pt x="0" y="30"/>
                      <a:pt x="0" y="30"/>
                      <a:pt x="0" y="30"/>
                    </a:cubicBezTo>
                    <a:cubicBezTo>
                      <a:pt x="3" y="51"/>
                      <a:pt x="7" y="72"/>
                      <a:pt x="10" y="85"/>
                    </a:cubicBezTo>
                    <a:cubicBezTo>
                      <a:pt x="14" y="107"/>
                      <a:pt x="14" y="125"/>
                      <a:pt x="14" y="152"/>
                    </a:cubicBezTo>
                    <a:cubicBezTo>
                      <a:pt x="14" y="157"/>
                      <a:pt x="14" y="157"/>
                      <a:pt x="14" y="157"/>
                    </a:cubicBezTo>
                    <a:cubicBezTo>
                      <a:pt x="14" y="162"/>
                      <a:pt x="14" y="167"/>
                      <a:pt x="13" y="172"/>
                    </a:cubicBezTo>
                    <a:cubicBezTo>
                      <a:pt x="13" y="182"/>
                      <a:pt x="13" y="192"/>
                      <a:pt x="13" y="203"/>
                    </a:cubicBezTo>
                    <a:cubicBezTo>
                      <a:pt x="17" y="203"/>
                      <a:pt x="17" y="203"/>
                      <a:pt x="17" y="203"/>
                    </a:cubicBezTo>
                    <a:cubicBezTo>
                      <a:pt x="17" y="192"/>
                      <a:pt x="17" y="182"/>
                      <a:pt x="18" y="172"/>
                    </a:cubicBezTo>
                    <a:cubicBezTo>
                      <a:pt x="18" y="167"/>
                      <a:pt x="18" y="162"/>
                      <a:pt x="18" y="157"/>
                    </a:cubicBezTo>
                    <a:cubicBezTo>
                      <a:pt x="18" y="152"/>
                      <a:pt x="18" y="152"/>
                      <a:pt x="18" y="152"/>
                    </a:cubicBezTo>
                    <a:cubicBezTo>
                      <a:pt x="18" y="126"/>
                      <a:pt x="18" y="106"/>
                      <a:pt x="14" y="84"/>
                    </a:cubicBezTo>
                    <a:cubicBezTo>
                      <a:pt x="10" y="65"/>
                      <a:pt x="3" y="31"/>
                      <a:pt x="0"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6" name="Freeform 1010"/>
              <p:cNvSpPr>
                <a:spLocks noChangeArrowheads="1"/>
              </p:cNvSpPr>
              <p:nvPr/>
            </p:nvSpPr>
            <p:spPr bwMode="auto">
              <a:xfrm>
                <a:off x="6740" y="824"/>
                <a:ext cx="19" cy="291"/>
              </a:xfrm>
              <a:custGeom>
                <a:avLst/>
                <a:gdLst>
                  <a:gd name="T0" fmla="*/ 0 w 8"/>
                  <a:gd name="T1" fmla="*/ 0 h 123"/>
                  <a:gd name="T2" fmla="*/ 0 w 8"/>
                  <a:gd name="T3" fmla="*/ 5 h 123"/>
                  <a:gd name="T4" fmla="*/ 0 w 8"/>
                  <a:gd name="T5" fmla="*/ 73 h 123"/>
                  <a:gd name="T6" fmla="*/ 0 w 8"/>
                  <a:gd name="T7" fmla="*/ 246 h 123"/>
                  <a:gd name="T8" fmla="*/ 0 w 8"/>
                  <a:gd name="T9" fmla="*/ 291 h 123"/>
                  <a:gd name="T10" fmla="*/ 2 w 8"/>
                  <a:gd name="T11" fmla="*/ 291 h 123"/>
                  <a:gd name="T12" fmla="*/ 7 w 8"/>
                  <a:gd name="T13" fmla="*/ 260 h 123"/>
                  <a:gd name="T14" fmla="*/ 0 w 8"/>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23">
                    <a:moveTo>
                      <a:pt x="0" y="0"/>
                    </a:moveTo>
                    <a:cubicBezTo>
                      <a:pt x="0" y="2"/>
                      <a:pt x="0" y="2"/>
                      <a:pt x="0" y="2"/>
                    </a:cubicBezTo>
                    <a:cubicBezTo>
                      <a:pt x="0" y="31"/>
                      <a:pt x="0" y="31"/>
                      <a:pt x="0" y="31"/>
                    </a:cubicBezTo>
                    <a:cubicBezTo>
                      <a:pt x="2" y="54"/>
                      <a:pt x="3" y="81"/>
                      <a:pt x="0" y="104"/>
                    </a:cubicBezTo>
                    <a:cubicBezTo>
                      <a:pt x="0" y="123"/>
                      <a:pt x="0" y="123"/>
                      <a:pt x="0" y="123"/>
                    </a:cubicBezTo>
                    <a:cubicBezTo>
                      <a:pt x="1" y="123"/>
                      <a:pt x="1" y="123"/>
                      <a:pt x="1" y="123"/>
                    </a:cubicBezTo>
                    <a:cubicBezTo>
                      <a:pt x="2" y="119"/>
                      <a:pt x="3" y="115"/>
                      <a:pt x="3" y="110"/>
                    </a:cubicBezTo>
                    <a:cubicBezTo>
                      <a:pt x="8" y="77"/>
                      <a:pt x="6" y="26"/>
                      <a:pt x="0"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7" name="Freeform 1011"/>
              <p:cNvSpPr>
                <a:spLocks noChangeArrowheads="1"/>
              </p:cNvSpPr>
              <p:nvPr/>
            </p:nvSpPr>
            <p:spPr bwMode="auto">
              <a:xfrm>
                <a:off x="6828" y="597"/>
                <a:ext cx="21" cy="518"/>
              </a:xfrm>
              <a:custGeom>
                <a:avLst/>
                <a:gdLst>
                  <a:gd name="T0" fmla="*/ 12 w 9"/>
                  <a:gd name="T1" fmla="*/ 0 h 219"/>
                  <a:gd name="T2" fmla="*/ 2 w 9"/>
                  <a:gd name="T3" fmla="*/ 0 h 219"/>
                  <a:gd name="T4" fmla="*/ 2 w 9"/>
                  <a:gd name="T5" fmla="*/ 114 h 219"/>
                  <a:gd name="T6" fmla="*/ 5 w 9"/>
                  <a:gd name="T7" fmla="*/ 225 h 219"/>
                  <a:gd name="T8" fmla="*/ 9 w 9"/>
                  <a:gd name="T9" fmla="*/ 348 h 219"/>
                  <a:gd name="T10" fmla="*/ 9 w 9"/>
                  <a:gd name="T11" fmla="*/ 435 h 219"/>
                  <a:gd name="T12" fmla="*/ 12 w 9"/>
                  <a:gd name="T13" fmla="*/ 518 h 219"/>
                  <a:gd name="T14" fmla="*/ 21 w 9"/>
                  <a:gd name="T15" fmla="*/ 518 h 219"/>
                  <a:gd name="T16" fmla="*/ 19 w 9"/>
                  <a:gd name="T17" fmla="*/ 435 h 219"/>
                  <a:gd name="T18" fmla="*/ 19 w 9"/>
                  <a:gd name="T19" fmla="*/ 348 h 219"/>
                  <a:gd name="T20" fmla="*/ 14 w 9"/>
                  <a:gd name="T21" fmla="*/ 225 h 219"/>
                  <a:gd name="T22" fmla="*/ 12 w 9"/>
                  <a:gd name="T23" fmla="*/ 114 h 219"/>
                  <a:gd name="T24" fmla="*/ 12 w 9"/>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219">
                    <a:moveTo>
                      <a:pt x="5" y="0"/>
                    </a:moveTo>
                    <a:cubicBezTo>
                      <a:pt x="1" y="0"/>
                      <a:pt x="1" y="0"/>
                      <a:pt x="1" y="0"/>
                    </a:cubicBezTo>
                    <a:cubicBezTo>
                      <a:pt x="0" y="17"/>
                      <a:pt x="0" y="33"/>
                      <a:pt x="1" y="48"/>
                    </a:cubicBezTo>
                    <a:cubicBezTo>
                      <a:pt x="1" y="67"/>
                      <a:pt x="2" y="81"/>
                      <a:pt x="2" y="95"/>
                    </a:cubicBezTo>
                    <a:cubicBezTo>
                      <a:pt x="2" y="111"/>
                      <a:pt x="2" y="127"/>
                      <a:pt x="4" y="147"/>
                    </a:cubicBezTo>
                    <a:cubicBezTo>
                      <a:pt x="5" y="159"/>
                      <a:pt x="4" y="172"/>
                      <a:pt x="4" y="184"/>
                    </a:cubicBezTo>
                    <a:cubicBezTo>
                      <a:pt x="4" y="195"/>
                      <a:pt x="4" y="207"/>
                      <a:pt x="5" y="219"/>
                    </a:cubicBezTo>
                    <a:cubicBezTo>
                      <a:pt x="9" y="219"/>
                      <a:pt x="9" y="219"/>
                      <a:pt x="9" y="219"/>
                    </a:cubicBezTo>
                    <a:cubicBezTo>
                      <a:pt x="8" y="207"/>
                      <a:pt x="8" y="195"/>
                      <a:pt x="8" y="184"/>
                    </a:cubicBezTo>
                    <a:cubicBezTo>
                      <a:pt x="8" y="171"/>
                      <a:pt x="9" y="159"/>
                      <a:pt x="8" y="147"/>
                    </a:cubicBezTo>
                    <a:cubicBezTo>
                      <a:pt x="6" y="127"/>
                      <a:pt x="6" y="111"/>
                      <a:pt x="6" y="95"/>
                    </a:cubicBezTo>
                    <a:cubicBezTo>
                      <a:pt x="6" y="81"/>
                      <a:pt x="5" y="67"/>
                      <a:pt x="5" y="48"/>
                    </a:cubicBezTo>
                    <a:cubicBezTo>
                      <a:pt x="4" y="32"/>
                      <a:pt x="4" y="17"/>
                      <a:pt x="5"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8" name="Freeform 1012"/>
              <p:cNvSpPr>
                <a:spLocks noChangeArrowheads="1"/>
              </p:cNvSpPr>
              <p:nvPr/>
            </p:nvSpPr>
            <p:spPr bwMode="auto">
              <a:xfrm>
                <a:off x="6783" y="597"/>
                <a:ext cx="38" cy="518"/>
              </a:xfrm>
              <a:custGeom>
                <a:avLst/>
                <a:gdLst>
                  <a:gd name="T0" fmla="*/ 10 w 16"/>
                  <a:gd name="T1" fmla="*/ 0 h 219"/>
                  <a:gd name="T2" fmla="*/ 0 w 16"/>
                  <a:gd name="T3" fmla="*/ 0 h 219"/>
                  <a:gd name="T4" fmla="*/ 0 w 16"/>
                  <a:gd name="T5" fmla="*/ 57 h 219"/>
                  <a:gd name="T6" fmla="*/ 0 w 16"/>
                  <a:gd name="T7" fmla="*/ 69 h 219"/>
                  <a:gd name="T8" fmla="*/ 10 w 16"/>
                  <a:gd name="T9" fmla="*/ 175 h 219"/>
                  <a:gd name="T10" fmla="*/ 19 w 16"/>
                  <a:gd name="T11" fmla="*/ 237 h 219"/>
                  <a:gd name="T12" fmla="*/ 26 w 16"/>
                  <a:gd name="T13" fmla="*/ 518 h 219"/>
                  <a:gd name="T14" fmla="*/ 36 w 16"/>
                  <a:gd name="T15" fmla="*/ 518 h 219"/>
                  <a:gd name="T16" fmla="*/ 29 w 16"/>
                  <a:gd name="T17" fmla="*/ 234 h 219"/>
                  <a:gd name="T18" fmla="*/ 19 w 16"/>
                  <a:gd name="T19" fmla="*/ 173 h 219"/>
                  <a:gd name="T20" fmla="*/ 10 w 16"/>
                  <a:gd name="T21" fmla="*/ 69 h 219"/>
                  <a:gd name="T22" fmla="*/ 10 w 16"/>
                  <a:gd name="T23" fmla="*/ 57 h 219"/>
                  <a:gd name="T24" fmla="*/ 10 w 16"/>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219">
                    <a:moveTo>
                      <a:pt x="4" y="0"/>
                    </a:moveTo>
                    <a:cubicBezTo>
                      <a:pt x="0" y="0"/>
                      <a:pt x="0" y="0"/>
                      <a:pt x="0" y="0"/>
                    </a:cubicBezTo>
                    <a:cubicBezTo>
                      <a:pt x="0" y="8"/>
                      <a:pt x="0" y="16"/>
                      <a:pt x="0" y="24"/>
                    </a:cubicBezTo>
                    <a:cubicBezTo>
                      <a:pt x="0" y="29"/>
                      <a:pt x="0" y="29"/>
                      <a:pt x="0" y="29"/>
                    </a:cubicBezTo>
                    <a:cubicBezTo>
                      <a:pt x="1" y="55"/>
                      <a:pt x="2" y="62"/>
                      <a:pt x="4" y="74"/>
                    </a:cubicBezTo>
                    <a:cubicBezTo>
                      <a:pt x="5" y="80"/>
                      <a:pt x="6" y="88"/>
                      <a:pt x="8" y="100"/>
                    </a:cubicBezTo>
                    <a:cubicBezTo>
                      <a:pt x="12" y="137"/>
                      <a:pt x="12" y="174"/>
                      <a:pt x="11" y="219"/>
                    </a:cubicBezTo>
                    <a:cubicBezTo>
                      <a:pt x="15" y="219"/>
                      <a:pt x="15" y="219"/>
                      <a:pt x="15" y="219"/>
                    </a:cubicBezTo>
                    <a:cubicBezTo>
                      <a:pt x="16" y="174"/>
                      <a:pt x="16" y="136"/>
                      <a:pt x="12" y="99"/>
                    </a:cubicBezTo>
                    <a:cubicBezTo>
                      <a:pt x="10" y="87"/>
                      <a:pt x="9" y="79"/>
                      <a:pt x="8" y="73"/>
                    </a:cubicBezTo>
                    <a:cubicBezTo>
                      <a:pt x="6" y="61"/>
                      <a:pt x="5" y="54"/>
                      <a:pt x="4" y="29"/>
                    </a:cubicBezTo>
                    <a:cubicBezTo>
                      <a:pt x="4" y="24"/>
                      <a:pt x="4" y="24"/>
                      <a:pt x="4" y="24"/>
                    </a:cubicBezTo>
                    <a:cubicBezTo>
                      <a:pt x="4" y="16"/>
                      <a:pt x="4" y="8"/>
                      <a:pt x="4"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9" name="Freeform 1013"/>
              <p:cNvSpPr>
                <a:spLocks noChangeArrowheads="1"/>
              </p:cNvSpPr>
              <p:nvPr/>
            </p:nvSpPr>
            <p:spPr bwMode="auto">
              <a:xfrm>
                <a:off x="7069" y="635"/>
                <a:ext cx="43" cy="480"/>
              </a:xfrm>
              <a:custGeom>
                <a:avLst/>
                <a:gdLst>
                  <a:gd name="T0" fmla="*/ 43 w 18"/>
                  <a:gd name="T1" fmla="*/ 0 h 203"/>
                  <a:gd name="T2" fmla="*/ 10 w 18"/>
                  <a:gd name="T3" fmla="*/ 199 h 203"/>
                  <a:gd name="T4" fmla="*/ 0 w 18"/>
                  <a:gd name="T5" fmla="*/ 359 h 203"/>
                  <a:gd name="T6" fmla="*/ 0 w 18"/>
                  <a:gd name="T7" fmla="*/ 371 h 203"/>
                  <a:gd name="T8" fmla="*/ 0 w 18"/>
                  <a:gd name="T9" fmla="*/ 407 h 203"/>
                  <a:gd name="T10" fmla="*/ 0 w 18"/>
                  <a:gd name="T11" fmla="*/ 480 h 203"/>
                  <a:gd name="T12" fmla="*/ 10 w 18"/>
                  <a:gd name="T13" fmla="*/ 480 h 203"/>
                  <a:gd name="T14" fmla="*/ 10 w 18"/>
                  <a:gd name="T15" fmla="*/ 407 h 203"/>
                  <a:gd name="T16" fmla="*/ 10 w 18"/>
                  <a:gd name="T17" fmla="*/ 371 h 203"/>
                  <a:gd name="T18" fmla="*/ 10 w 18"/>
                  <a:gd name="T19" fmla="*/ 359 h 203"/>
                  <a:gd name="T20" fmla="*/ 19 w 18"/>
                  <a:gd name="T21" fmla="*/ 201 h 203"/>
                  <a:gd name="T22" fmla="*/ 43 w 18"/>
                  <a:gd name="T23" fmla="*/ 71 h 203"/>
                  <a:gd name="T24" fmla="*/ 43 w 1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03">
                    <a:moveTo>
                      <a:pt x="18" y="0"/>
                    </a:moveTo>
                    <a:cubicBezTo>
                      <a:pt x="14" y="31"/>
                      <a:pt x="8" y="65"/>
                      <a:pt x="4" y="84"/>
                    </a:cubicBezTo>
                    <a:cubicBezTo>
                      <a:pt x="0" y="106"/>
                      <a:pt x="0" y="126"/>
                      <a:pt x="0" y="152"/>
                    </a:cubicBezTo>
                    <a:cubicBezTo>
                      <a:pt x="0" y="157"/>
                      <a:pt x="0" y="157"/>
                      <a:pt x="0" y="157"/>
                    </a:cubicBezTo>
                    <a:cubicBezTo>
                      <a:pt x="0" y="162"/>
                      <a:pt x="0" y="167"/>
                      <a:pt x="0" y="172"/>
                    </a:cubicBezTo>
                    <a:cubicBezTo>
                      <a:pt x="0" y="182"/>
                      <a:pt x="0" y="192"/>
                      <a:pt x="0" y="203"/>
                    </a:cubicBezTo>
                    <a:cubicBezTo>
                      <a:pt x="4" y="203"/>
                      <a:pt x="4" y="203"/>
                      <a:pt x="4" y="203"/>
                    </a:cubicBezTo>
                    <a:cubicBezTo>
                      <a:pt x="4" y="192"/>
                      <a:pt x="4" y="182"/>
                      <a:pt x="4" y="172"/>
                    </a:cubicBezTo>
                    <a:cubicBezTo>
                      <a:pt x="4" y="167"/>
                      <a:pt x="4" y="162"/>
                      <a:pt x="4" y="157"/>
                    </a:cubicBezTo>
                    <a:cubicBezTo>
                      <a:pt x="4" y="152"/>
                      <a:pt x="4" y="152"/>
                      <a:pt x="4" y="152"/>
                    </a:cubicBezTo>
                    <a:cubicBezTo>
                      <a:pt x="4" y="125"/>
                      <a:pt x="4" y="107"/>
                      <a:pt x="8" y="85"/>
                    </a:cubicBezTo>
                    <a:cubicBezTo>
                      <a:pt x="11" y="72"/>
                      <a:pt x="14" y="51"/>
                      <a:pt x="18" y="30"/>
                    </a:cubicBezTo>
                    <a:cubicBezTo>
                      <a:pt x="18" y="0"/>
                      <a:pt x="18" y="0"/>
                      <a:pt x="18"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0" name="Freeform 1014"/>
              <p:cNvSpPr>
                <a:spLocks noChangeArrowheads="1"/>
              </p:cNvSpPr>
              <p:nvPr/>
            </p:nvSpPr>
            <p:spPr bwMode="auto">
              <a:xfrm>
                <a:off x="7093" y="824"/>
                <a:ext cx="21" cy="291"/>
              </a:xfrm>
              <a:custGeom>
                <a:avLst/>
                <a:gdLst>
                  <a:gd name="T0" fmla="*/ 19 w 9"/>
                  <a:gd name="T1" fmla="*/ 0 h 123"/>
                  <a:gd name="T2" fmla="*/ 12 w 9"/>
                  <a:gd name="T3" fmla="*/ 260 h 123"/>
                  <a:gd name="T4" fmla="*/ 16 w 9"/>
                  <a:gd name="T5" fmla="*/ 291 h 123"/>
                  <a:gd name="T6" fmla="*/ 21 w 9"/>
                  <a:gd name="T7" fmla="*/ 291 h 123"/>
                  <a:gd name="T8" fmla="*/ 21 w 9"/>
                  <a:gd name="T9" fmla="*/ 246 h 123"/>
                  <a:gd name="T10" fmla="*/ 19 w 9"/>
                  <a:gd name="T11" fmla="*/ 73 h 123"/>
                  <a:gd name="T12" fmla="*/ 19 w 9"/>
                  <a:gd name="T13" fmla="*/ 5 h 123"/>
                  <a:gd name="T14" fmla="*/ 19 w 9"/>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23">
                    <a:moveTo>
                      <a:pt x="8" y="0"/>
                    </a:moveTo>
                    <a:cubicBezTo>
                      <a:pt x="3" y="26"/>
                      <a:pt x="0" y="77"/>
                      <a:pt x="5" y="110"/>
                    </a:cubicBezTo>
                    <a:cubicBezTo>
                      <a:pt x="6" y="115"/>
                      <a:pt x="7" y="119"/>
                      <a:pt x="7" y="123"/>
                    </a:cubicBezTo>
                    <a:cubicBezTo>
                      <a:pt x="9" y="123"/>
                      <a:pt x="9" y="123"/>
                      <a:pt x="9" y="123"/>
                    </a:cubicBezTo>
                    <a:cubicBezTo>
                      <a:pt x="9" y="104"/>
                      <a:pt x="9" y="104"/>
                      <a:pt x="9" y="104"/>
                    </a:cubicBezTo>
                    <a:cubicBezTo>
                      <a:pt x="6" y="81"/>
                      <a:pt x="6" y="54"/>
                      <a:pt x="8" y="31"/>
                    </a:cubicBezTo>
                    <a:cubicBezTo>
                      <a:pt x="8" y="2"/>
                      <a:pt x="8" y="2"/>
                      <a:pt x="8" y="2"/>
                    </a:cubicBezTo>
                    <a:cubicBezTo>
                      <a:pt x="8" y="0"/>
                      <a:pt x="8" y="0"/>
                      <a:pt x="8"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1" name="Freeform 1015"/>
              <p:cNvSpPr>
                <a:spLocks noChangeArrowheads="1"/>
              </p:cNvSpPr>
              <p:nvPr/>
            </p:nvSpPr>
            <p:spPr bwMode="auto">
              <a:xfrm>
                <a:off x="7003" y="597"/>
                <a:ext cx="24" cy="518"/>
              </a:xfrm>
              <a:custGeom>
                <a:avLst/>
                <a:gdLst>
                  <a:gd name="T0" fmla="*/ 22 w 10"/>
                  <a:gd name="T1" fmla="*/ 0 h 219"/>
                  <a:gd name="T2" fmla="*/ 12 w 10"/>
                  <a:gd name="T3" fmla="*/ 0 h 219"/>
                  <a:gd name="T4" fmla="*/ 12 w 10"/>
                  <a:gd name="T5" fmla="*/ 114 h 219"/>
                  <a:gd name="T6" fmla="*/ 10 w 10"/>
                  <a:gd name="T7" fmla="*/ 225 h 219"/>
                  <a:gd name="T8" fmla="*/ 5 w 10"/>
                  <a:gd name="T9" fmla="*/ 348 h 219"/>
                  <a:gd name="T10" fmla="*/ 2 w 10"/>
                  <a:gd name="T11" fmla="*/ 435 h 219"/>
                  <a:gd name="T12" fmla="*/ 0 w 10"/>
                  <a:gd name="T13" fmla="*/ 518 h 219"/>
                  <a:gd name="T14" fmla="*/ 12 w 10"/>
                  <a:gd name="T15" fmla="*/ 518 h 219"/>
                  <a:gd name="T16" fmla="*/ 12 w 10"/>
                  <a:gd name="T17" fmla="*/ 435 h 219"/>
                  <a:gd name="T18" fmla="*/ 14 w 10"/>
                  <a:gd name="T19" fmla="*/ 348 h 219"/>
                  <a:gd name="T20" fmla="*/ 19 w 10"/>
                  <a:gd name="T21" fmla="*/ 225 h 219"/>
                  <a:gd name="T22" fmla="*/ 22 w 10"/>
                  <a:gd name="T23" fmla="*/ 114 h 219"/>
                  <a:gd name="T24" fmla="*/ 22 w 10"/>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219">
                    <a:moveTo>
                      <a:pt x="9" y="0"/>
                    </a:moveTo>
                    <a:cubicBezTo>
                      <a:pt x="5" y="0"/>
                      <a:pt x="5" y="0"/>
                      <a:pt x="5" y="0"/>
                    </a:cubicBezTo>
                    <a:cubicBezTo>
                      <a:pt x="5" y="17"/>
                      <a:pt x="6" y="32"/>
                      <a:pt x="5" y="48"/>
                    </a:cubicBezTo>
                    <a:cubicBezTo>
                      <a:pt x="4" y="67"/>
                      <a:pt x="4" y="81"/>
                      <a:pt x="4" y="95"/>
                    </a:cubicBezTo>
                    <a:cubicBezTo>
                      <a:pt x="3" y="111"/>
                      <a:pt x="3" y="127"/>
                      <a:pt x="2" y="147"/>
                    </a:cubicBezTo>
                    <a:cubicBezTo>
                      <a:pt x="1" y="159"/>
                      <a:pt x="1" y="171"/>
                      <a:pt x="1" y="184"/>
                    </a:cubicBezTo>
                    <a:cubicBezTo>
                      <a:pt x="1" y="195"/>
                      <a:pt x="1" y="207"/>
                      <a:pt x="0" y="219"/>
                    </a:cubicBezTo>
                    <a:cubicBezTo>
                      <a:pt x="5" y="219"/>
                      <a:pt x="5" y="219"/>
                      <a:pt x="5" y="219"/>
                    </a:cubicBezTo>
                    <a:cubicBezTo>
                      <a:pt x="5" y="207"/>
                      <a:pt x="5" y="195"/>
                      <a:pt x="5" y="184"/>
                    </a:cubicBezTo>
                    <a:cubicBezTo>
                      <a:pt x="5" y="172"/>
                      <a:pt x="5" y="159"/>
                      <a:pt x="6" y="147"/>
                    </a:cubicBezTo>
                    <a:cubicBezTo>
                      <a:pt x="7" y="127"/>
                      <a:pt x="7" y="111"/>
                      <a:pt x="8" y="95"/>
                    </a:cubicBezTo>
                    <a:cubicBezTo>
                      <a:pt x="8" y="81"/>
                      <a:pt x="8" y="67"/>
                      <a:pt x="9" y="48"/>
                    </a:cubicBezTo>
                    <a:cubicBezTo>
                      <a:pt x="10" y="33"/>
                      <a:pt x="9" y="17"/>
                      <a:pt x="9"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2" name="Freeform 1016"/>
              <p:cNvSpPr>
                <a:spLocks noChangeArrowheads="1"/>
              </p:cNvSpPr>
              <p:nvPr/>
            </p:nvSpPr>
            <p:spPr bwMode="auto">
              <a:xfrm>
                <a:off x="7032" y="597"/>
                <a:ext cx="40" cy="518"/>
              </a:xfrm>
              <a:custGeom>
                <a:avLst/>
                <a:gdLst>
                  <a:gd name="T0" fmla="*/ 40 w 17"/>
                  <a:gd name="T1" fmla="*/ 0 h 219"/>
                  <a:gd name="T2" fmla="*/ 31 w 17"/>
                  <a:gd name="T3" fmla="*/ 0 h 219"/>
                  <a:gd name="T4" fmla="*/ 28 w 17"/>
                  <a:gd name="T5" fmla="*/ 57 h 219"/>
                  <a:gd name="T6" fmla="*/ 28 w 17"/>
                  <a:gd name="T7" fmla="*/ 69 h 219"/>
                  <a:gd name="T8" fmla="*/ 21 w 17"/>
                  <a:gd name="T9" fmla="*/ 173 h 219"/>
                  <a:gd name="T10" fmla="*/ 12 w 17"/>
                  <a:gd name="T11" fmla="*/ 234 h 219"/>
                  <a:gd name="T12" fmla="*/ 5 w 17"/>
                  <a:gd name="T13" fmla="*/ 518 h 219"/>
                  <a:gd name="T14" fmla="*/ 14 w 17"/>
                  <a:gd name="T15" fmla="*/ 518 h 219"/>
                  <a:gd name="T16" fmla="*/ 21 w 17"/>
                  <a:gd name="T17" fmla="*/ 237 h 219"/>
                  <a:gd name="T18" fmla="*/ 31 w 17"/>
                  <a:gd name="T19" fmla="*/ 175 h 219"/>
                  <a:gd name="T20" fmla="*/ 38 w 17"/>
                  <a:gd name="T21" fmla="*/ 69 h 219"/>
                  <a:gd name="T22" fmla="*/ 38 w 17"/>
                  <a:gd name="T23" fmla="*/ 57 h 219"/>
                  <a:gd name="T24" fmla="*/ 40 w 17"/>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9">
                    <a:moveTo>
                      <a:pt x="17" y="0"/>
                    </a:moveTo>
                    <a:cubicBezTo>
                      <a:pt x="13" y="0"/>
                      <a:pt x="13" y="0"/>
                      <a:pt x="13" y="0"/>
                    </a:cubicBezTo>
                    <a:cubicBezTo>
                      <a:pt x="13" y="8"/>
                      <a:pt x="12" y="16"/>
                      <a:pt x="12" y="24"/>
                    </a:cubicBezTo>
                    <a:cubicBezTo>
                      <a:pt x="12" y="29"/>
                      <a:pt x="12" y="29"/>
                      <a:pt x="12" y="29"/>
                    </a:cubicBezTo>
                    <a:cubicBezTo>
                      <a:pt x="12" y="54"/>
                      <a:pt x="10" y="61"/>
                      <a:pt x="9" y="73"/>
                    </a:cubicBezTo>
                    <a:cubicBezTo>
                      <a:pt x="8" y="79"/>
                      <a:pt x="6" y="87"/>
                      <a:pt x="5" y="99"/>
                    </a:cubicBezTo>
                    <a:cubicBezTo>
                      <a:pt x="0" y="136"/>
                      <a:pt x="1" y="174"/>
                      <a:pt x="2" y="219"/>
                    </a:cubicBezTo>
                    <a:cubicBezTo>
                      <a:pt x="6" y="219"/>
                      <a:pt x="6" y="219"/>
                      <a:pt x="6" y="219"/>
                    </a:cubicBezTo>
                    <a:cubicBezTo>
                      <a:pt x="5" y="174"/>
                      <a:pt x="4" y="137"/>
                      <a:pt x="9" y="100"/>
                    </a:cubicBezTo>
                    <a:cubicBezTo>
                      <a:pt x="10" y="88"/>
                      <a:pt x="12" y="80"/>
                      <a:pt x="13" y="74"/>
                    </a:cubicBezTo>
                    <a:cubicBezTo>
                      <a:pt x="15" y="62"/>
                      <a:pt x="16" y="55"/>
                      <a:pt x="16" y="29"/>
                    </a:cubicBezTo>
                    <a:cubicBezTo>
                      <a:pt x="16" y="24"/>
                      <a:pt x="16" y="24"/>
                      <a:pt x="16" y="24"/>
                    </a:cubicBezTo>
                    <a:cubicBezTo>
                      <a:pt x="16" y="16"/>
                      <a:pt x="17" y="8"/>
                      <a:pt x="17"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3" name="Freeform 1017"/>
              <p:cNvSpPr>
                <a:spLocks noChangeArrowheads="1"/>
              </p:cNvSpPr>
              <p:nvPr/>
            </p:nvSpPr>
            <p:spPr bwMode="auto">
              <a:xfrm>
                <a:off x="6942" y="597"/>
                <a:ext cx="42" cy="481"/>
              </a:xfrm>
              <a:custGeom>
                <a:avLst/>
                <a:gdLst>
                  <a:gd name="T0" fmla="*/ 9 w 18"/>
                  <a:gd name="T1" fmla="*/ 0 h 203"/>
                  <a:gd name="T2" fmla="*/ 0 w 18"/>
                  <a:gd name="T3" fmla="*/ 0 h 203"/>
                  <a:gd name="T4" fmla="*/ 0 w 18"/>
                  <a:gd name="T5" fmla="*/ 73 h 203"/>
                  <a:gd name="T6" fmla="*/ 0 w 18"/>
                  <a:gd name="T7" fmla="*/ 109 h 203"/>
                  <a:gd name="T8" fmla="*/ 0 w 18"/>
                  <a:gd name="T9" fmla="*/ 121 h 203"/>
                  <a:gd name="T10" fmla="*/ 9 w 18"/>
                  <a:gd name="T11" fmla="*/ 282 h 203"/>
                  <a:gd name="T12" fmla="*/ 42 w 18"/>
                  <a:gd name="T13" fmla="*/ 481 h 203"/>
                  <a:gd name="T14" fmla="*/ 42 w 18"/>
                  <a:gd name="T15" fmla="*/ 412 h 203"/>
                  <a:gd name="T16" fmla="*/ 19 w 18"/>
                  <a:gd name="T17" fmla="*/ 280 h 203"/>
                  <a:gd name="T18" fmla="*/ 9 w 18"/>
                  <a:gd name="T19" fmla="*/ 121 h 203"/>
                  <a:gd name="T20" fmla="*/ 9 w 18"/>
                  <a:gd name="T21" fmla="*/ 109 h 203"/>
                  <a:gd name="T22" fmla="*/ 9 w 18"/>
                  <a:gd name="T23" fmla="*/ 73 h 203"/>
                  <a:gd name="T24" fmla="*/ 9 w 18"/>
                  <a:gd name="T25" fmla="*/ 0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03">
                    <a:moveTo>
                      <a:pt x="4" y="0"/>
                    </a:moveTo>
                    <a:cubicBezTo>
                      <a:pt x="0" y="0"/>
                      <a:pt x="0" y="0"/>
                      <a:pt x="0" y="0"/>
                    </a:cubicBezTo>
                    <a:cubicBezTo>
                      <a:pt x="0" y="11"/>
                      <a:pt x="0" y="21"/>
                      <a:pt x="0" y="31"/>
                    </a:cubicBezTo>
                    <a:cubicBezTo>
                      <a:pt x="0" y="36"/>
                      <a:pt x="0" y="41"/>
                      <a:pt x="0" y="46"/>
                    </a:cubicBezTo>
                    <a:cubicBezTo>
                      <a:pt x="0" y="51"/>
                      <a:pt x="0" y="51"/>
                      <a:pt x="0" y="51"/>
                    </a:cubicBezTo>
                    <a:cubicBezTo>
                      <a:pt x="0" y="78"/>
                      <a:pt x="0" y="97"/>
                      <a:pt x="4" y="119"/>
                    </a:cubicBezTo>
                    <a:cubicBezTo>
                      <a:pt x="8" y="138"/>
                      <a:pt x="14" y="172"/>
                      <a:pt x="18" y="203"/>
                    </a:cubicBezTo>
                    <a:cubicBezTo>
                      <a:pt x="18" y="174"/>
                      <a:pt x="18" y="174"/>
                      <a:pt x="18" y="174"/>
                    </a:cubicBezTo>
                    <a:cubicBezTo>
                      <a:pt x="15" y="152"/>
                      <a:pt x="11" y="131"/>
                      <a:pt x="8" y="118"/>
                    </a:cubicBezTo>
                    <a:cubicBezTo>
                      <a:pt x="4" y="97"/>
                      <a:pt x="4" y="78"/>
                      <a:pt x="4" y="51"/>
                    </a:cubicBezTo>
                    <a:cubicBezTo>
                      <a:pt x="4" y="46"/>
                      <a:pt x="4" y="46"/>
                      <a:pt x="4" y="46"/>
                    </a:cubicBezTo>
                    <a:cubicBezTo>
                      <a:pt x="4" y="41"/>
                      <a:pt x="4" y="37"/>
                      <a:pt x="4" y="31"/>
                    </a:cubicBezTo>
                    <a:cubicBezTo>
                      <a:pt x="4" y="21"/>
                      <a:pt x="4" y="11"/>
                      <a:pt x="4"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4" name="Freeform 1018"/>
              <p:cNvSpPr>
                <a:spLocks noChangeArrowheads="1"/>
              </p:cNvSpPr>
              <p:nvPr/>
            </p:nvSpPr>
            <p:spPr bwMode="auto">
              <a:xfrm>
                <a:off x="6965" y="597"/>
                <a:ext cx="22" cy="294"/>
              </a:xfrm>
              <a:custGeom>
                <a:avLst/>
                <a:gdLst>
                  <a:gd name="T0" fmla="*/ 22 w 9"/>
                  <a:gd name="T1" fmla="*/ 0 h 124"/>
                  <a:gd name="T2" fmla="*/ 20 w 9"/>
                  <a:gd name="T3" fmla="*/ 0 h 124"/>
                  <a:gd name="T4" fmla="*/ 15 w 9"/>
                  <a:gd name="T5" fmla="*/ 31 h 124"/>
                  <a:gd name="T6" fmla="*/ 20 w 9"/>
                  <a:gd name="T7" fmla="*/ 294 h 124"/>
                  <a:gd name="T8" fmla="*/ 20 w 9"/>
                  <a:gd name="T9" fmla="*/ 287 h 124"/>
                  <a:gd name="T10" fmla="*/ 20 w 9"/>
                  <a:gd name="T11" fmla="*/ 218 h 124"/>
                  <a:gd name="T12" fmla="*/ 22 w 9"/>
                  <a:gd name="T13" fmla="*/ 45 h 124"/>
                  <a:gd name="T14" fmla="*/ 22 w 9"/>
                  <a:gd name="T15" fmla="*/ 0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24">
                    <a:moveTo>
                      <a:pt x="9" y="0"/>
                    </a:moveTo>
                    <a:cubicBezTo>
                      <a:pt x="8" y="0"/>
                      <a:pt x="8" y="0"/>
                      <a:pt x="8" y="0"/>
                    </a:cubicBezTo>
                    <a:cubicBezTo>
                      <a:pt x="7" y="4"/>
                      <a:pt x="6" y="9"/>
                      <a:pt x="6" y="13"/>
                    </a:cubicBezTo>
                    <a:cubicBezTo>
                      <a:pt x="0" y="46"/>
                      <a:pt x="3" y="97"/>
                      <a:pt x="8" y="124"/>
                    </a:cubicBezTo>
                    <a:cubicBezTo>
                      <a:pt x="8" y="121"/>
                      <a:pt x="8" y="121"/>
                      <a:pt x="8" y="121"/>
                    </a:cubicBezTo>
                    <a:cubicBezTo>
                      <a:pt x="8" y="92"/>
                      <a:pt x="8" y="92"/>
                      <a:pt x="8" y="92"/>
                    </a:cubicBezTo>
                    <a:cubicBezTo>
                      <a:pt x="6" y="70"/>
                      <a:pt x="6" y="42"/>
                      <a:pt x="9" y="19"/>
                    </a:cubicBezTo>
                    <a:cubicBezTo>
                      <a:pt x="9" y="0"/>
                      <a:pt x="9" y="0"/>
                      <a:pt x="9"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5" name="Freeform 1019"/>
              <p:cNvSpPr>
                <a:spLocks noChangeArrowheads="1"/>
              </p:cNvSpPr>
              <p:nvPr/>
            </p:nvSpPr>
            <p:spPr bwMode="auto">
              <a:xfrm>
                <a:off x="6878" y="597"/>
                <a:ext cx="21" cy="518"/>
              </a:xfrm>
              <a:custGeom>
                <a:avLst/>
                <a:gdLst>
                  <a:gd name="T0" fmla="*/ 9 w 9"/>
                  <a:gd name="T1" fmla="*/ 0 h 219"/>
                  <a:gd name="T2" fmla="*/ 0 w 9"/>
                  <a:gd name="T3" fmla="*/ 0 h 219"/>
                  <a:gd name="T4" fmla="*/ 0 w 9"/>
                  <a:gd name="T5" fmla="*/ 85 h 219"/>
                  <a:gd name="T6" fmla="*/ 2 w 9"/>
                  <a:gd name="T7" fmla="*/ 173 h 219"/>
                  <a:gd name="T8" fmla="*/ 7 w 9"/>
                  <a:gd name="T9" fmla="*/ 296 h 219"/>
                  <a:gd name="T10" fmla="*/ 9 w 9"/>
                  <a:gd name="T11" fmla="*/ 404 h 219"/>
                  <a:gd name="T12" fmla="*/ 9 w 9"/>
                  <a:gd name="T13" fmla="*/ 518 h 219"/>
                  <a:gd name="T14" fmla="*/ 19 w 9"/>
                  <a:gd name="T15" fmla="*/ 518 h 219"/>
                  <a:gd name="T16" fmla="*/ 19 w 9"/>
                  <a:gd name="T17" fmla="*/ 404 h 219"/>
                  <a:gd name="T18" fmla="*/ 16 w 9"/>
                  <a:gd name="T19" fmla="*/ 296 h 219"/>
                  <a:gd name="T20" fmla="*/ 12 w 9"/>
                  <a:gd name="T21" fmla="*/ 170 h 219"/>
                  <a:gd name="T22" fmla="*/ 9 w 9"/>
                  <a:gd name="T23" fmla="*/ 85 h 219"/>
                  <a:gd name="T24" fmla="*/ 9 w 9"/>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219">
                    <a:moveTo>
                      <a:pt x="4" y="0"/>
                    </a:moveTo>
                    <a:cubicBezTo>
                      <a:pt x="0" y="0"/>
                      <a:pt x="0" y="0"/>
                      <a:pt x="0" y="0"/>
                    </a:cubicBezTo>
                    <a:cubicBezTo>
                      <a:pt x="0" y="12"/>
                      <a:pt x="0" y="24"/>
                      <a:pt x="0" y="36"/>
                    </a:cubicBezTo>
                    <a:cubicBezTo>
                      <a:pt x="0" y="48"/>
                      <a:pt x="0" y="60"/>
                      <a:pt x="1" y="73"/>
                    </a:cubicBezTo>
                    <a:cubicBezTo>
                      <a:pt x="2" y="93"/>
                      <a:pt x="3" y="108"/>
                      <a:pt x="3" y="125"/>
                    </a:cubicBezTo>
                    <a:cubicBezTo>
                      <a:pt x="3" y="138"/>
                      <a:pt x="3" y="152"/>
                      <a:pt x="4" y="171"/>
                    </a:cubicBezTo>
                    <a:cubicBezTo>
                      <a:pt x="5" y="187"/>
                      <a:pt x="5" y="203"/>
                      <a:pt x="4" y="219"/>
                    </a:cubicBezTo>
                    <a:cubicBezTo>
                      <a:pt x="8" y="219"/>
                      <a:pt x="8" y="219"/>
                      <a:pt x="8" y="219"/>
                    </a:cubicBezTo>
                    <a:cubicBezTo>
                      <a:pt x="9" y="203"/>
                      <a:pt x="9" y="187"/>
                      <a:pt x="8" y="171"/>
                    </a:cubicBezTo>
                    <a:cubicBezTo>
                      <a:pt x="7" y="152"/>
                      <a:pt x="7" y="138"/>
                      <a:pt x="7" y="125"/>
                    </a:cubicBezTo>
                    <a:cubicBezTo>
                      <a:pt x="7" y="108"/>
                      <a:pt x="6" y="92"/>
                      <a:pt x="5" y="72"/>
                    </a:cubicBezTo>
                    <a:cubicBezTo>
                      <a:pt x="4" y="60"/>
                      <a:pt x="4" y="48"/>
                      <a:pt x="4" y="36"/>
                    </a:cubicBezTo>
                    <a:cubicBezTo>
                      <a:pt x="4" y="24"/>
                      <a:pt x="4" y="12"/>
                      <a:pt x="4"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6" name="Freeform 1020"/>
              <p:cNvSpPr>
                <a:spLocks noChangeArrowheads="1"/>
              </p:cNvSpPr>
              <p:nvPr/>
            </p:nvSpPr>
            <p:spPr bwMode="auto">
              <a:xfrm>
                <a:off x="6906" y="597"/>
                <a:ext cx="38" cy="518"/>
              </a:xfrm>
              <a:custGeom>
                <a:avLst/>
                <a:gdLst>
                  <a:gd name="T0" fmla="*/ 12 w 16"/>
                  <a:gd name="T1" fmla="*/ 0 h 219"/>
                  <a:gd name="T2" fmla="*/ 2 w 16"/>
                  <a:gd name="T3" fmla="*/ 0 h 219"/>
                  <a:gd name="T4" fmla="*/ 10 w 16"/>
                  <a:gd name="T5" fmla="*/ 284 h 219"/>
                  <a:gd name="T6" fmla="*/ 19 w 16"/>
                  <a:gd name="T7" fmla="*/ 345 h 219"/>
                  <a:gd name="T8" fmla="*/ 26 w 16"/>
                  <a:gd name="T9" fmla="*/ 449 h 219"/>
                  <a:gd name="T10" fmla="*/ 26 w 16"/>
                  <a:gd name="T11" fmla="*/ 461 h 219"/>
                  <a:gd name="T12" fmla="*/ 29 w 16"/>
                  <a:gd name="T13" fmla="*/ 518 h 219"/>
                  <a:gd name="T14" fmla="*/ 38 w 16"/>
                  <a:gd name="T15" fmla="*/ 518 h 219"/>
                  <a:gd name="T16" fmla="*/ 38 w 16"/>
                  <a:gd name="T17" fmla="*/ 461 h 219"/>
                  <a:gd name="T18" fmla="*/ 36 w 16"/>
                  <a:gd name="T19" fmla="*/ 449 h 219"/>
                  <a:gd name="T20" fmla="*/ 29 w 16"/>
                  <a:gd name="T21" fmla="*/ 343 h 219"/>
                  <a:gd name="T22" fmla="*/ 19 w 16"/>
                  <a:gd name="T23" fmla="*/ 281 h 219"/>
                  <a:gd name="T24" fmla="*/ 12 w 16"/>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219">
                    <a:moveTo>
                      <a:pt x="5" y="0"/>
                    </a:moveTo>
                    <a:cubicBezTo>
                      <a:pt x="1" y="0"/>
                      <a:pt x="1" y="0"/>
                      <a:pt x="1" y="0"/>
                    </a:cubicBezTo>
                    <a:cubicBezTo>
                      <a:pt x="0" y="45"/>
                      <a:pt x="0" y="83"/>
                      <a:pt x="4" y="120"/>
                    </a:cubicBezTo>
                    <a:cubicBezTo>
                      <a:pt x="6" y="132"/>
                      <a:pt x="7" y="140"/>
                      <a:pt x="8" y="146"/>
                    </a:cubicBezTo>
                    <a:cubicBezTo>
                      <a:pt x="10" y="158"/>
                      <a:pt x="11" y="165"/>
                      <a:pt x="11" y="190"/>
                    </a:cubicBezTo>
                    <a:cubicBezTo>
                      <a:pt x="11" y="195"/>
                      <a:pt x="11" y="195"/>
                      <a:pt x="11" y="195"/>
                    </a:cubicBezTo>
                    <a:cubicBezTo>
                      <a:pt x="12" y="203"/>
                      <a:pt x="12" y="211"/>
                      <a:pt x="12" y="219"/>
                    </a:cubicBezTo>
                    <a:cubicBezTo>
                      <a:pt x="16" y="219"/>
                      <a:pt x="16" y="219"/>
                      <a:pt x="16" y="219"/>
                    </a:cubicBezTo>
                    <a:cubicBezTo>
                      <a:pt x="16" y="211"/>
                      <a:pt x="16" y="203"/>
                      <a:pt x="16" y="195"/>
                    </a:cubicBezTo>
                    <a:cubicBezTo>
                      <a:pt x="15" y="190"/>
                      <a:pt x="15" y="190"/>
                      <a:pt x="15" y="190"/>
                    </a:cubicBezTo>
                    <a:cubicBezTo>
                      <a:pt x="15" y="164"/>
                      <a:pt x="14" y="158"/>
                      <a:pt x="12" y="145"/>
                    </a:cubicBezTo>
                    <a:cubicBezTo>
                      <a:pt x="11" y="139"/>
                      <a:pt x="10" y="132"/>
                      <a:pt x="8" y="119"/>
                    </a:cubicBezTo>
                    <a:cubicBezTo>
                      <a:pt x="4" y="83"/>
                      <a:pt x="4" y="45"/>
                      <a:pt x="5"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7" name="Freeform 1021"/>
              <p:cNvSpPr>
                <a:spLocks noChangeArrowheads="1"/>
              </p:cNvSpPr>
              <p:nvPr/>
            </p:nvSpPr>
            <p:spPr bwMode="auto">
              <a:xfrm>
                <a:off x="6771" y="339"/>
                <a:ext cx="156" cy="194"/>
              </a:xfrm>
              <a:custGeom>
                <a:avLst/>
                <a:gdLst>
                  <a:gd name="T0" fmla="*/ 78 w 66"/>
                  <a:gd name="T1" fmla="*/ 0 h 82"/>
                  <a:gd name="T2" fmla="*/ 69 w 66"/>
                  <a:gd name="T3" fmla="*/ 19 h 82"/>
                  <a:gd name="T4" fmla="*/ 69 w 66"/>
                  <a:gd name="T5" fmla="*/ 35 h 82"/>
                  <a:gd name="T6" fmla="*/ 14 w 66"/>
                  <a:gd name="T7" fmla="*/ 38 h 82"/>
                  <a:gd name="T8" fmla="*/ 9 w 66"/>
                  <a:gd name="T9" fmla="*/ 38 h 82"/>
                  <a:gd name="T10" fmla="*/ 7 w 66"/>
                  <a:gd name="T11" fmla="*/ 38 h 82"/>
                  <a:gd name="T12" fmla="*/ 7 w 66"/>
                  <a:gd name="T13" fmla="*/ 38 h 82"/>
                  <a:gd name="T14" fmla="*/ 5 w 66"/>
                  <a:gd name="T15" fmla="*/ 38 h 82"/>
                  <a:gd name="T16" fmla="*/ 7 w 66"/>
                  <a:gd name="T17" fmla="*/ 38 h 82"/>
                  <a:gd name="T18" fmla="*/ 7 w 66"/>
                  <a:gd name="T19" fmla="*/ 38 h 82"/>
                  <a:gd name="T20" fmla="*/ 2 w 66"/>
                  <a:gd name="T21" fmla="*/ 40 h 82"/>
                  <a:gd name="T22" fmla="*/ 0 w 66"/>
                  <a:gd name="T23" fmla="*/ 40 h 82"/>
                  <a:gd name="T24" fmla="*/ 7 w 66"/>
                  <a:gd name="T25" fmla="*/ 40 h 82"/>
                  <a:gd name="T26" fmla="*/ 0 w 66"/>
                  <a:gd name="T27" fmla="*/ 43 h 82"/>
                  <a:gd name="T28" fmla="*/ 7 w 66"/>
                  <a:gd name="T29" fmla="*/ 43 h 82"/>
                  <a:gd name="T30" fmla="*/ 2 w 66"/>
                  <a:gd name="T31" fmla="*/ 45 h 82"/>
                  <a:gd name="T32" fmla="*/ 9 w 66"/>
                  <a:gd name="T33" fmla="*/ 43 h 82"/>
                  <a:gd name="T34" fmla="*/ 17 w 66"/>
                  <a:gd name="T35" fmla="*/ 43 h 82"/>
                  <a:gd name="T36" fmla="*/ 64 w 66"/>
                  <a:gd name="T37" fmla="*/ 45 h 82"/>
                  <a:gd name="T38" fmla="*/ 64 w 66"/>
                  <a:gd name="T39" fmla="*/ 99 h 82"/>
                  <a:gd name="T40" fmla="*/ 64 w 66"/>
                  <a:gd name="T41" fmla="*/ 177 h 82"/>
                  <a:gd name="T42" fmla="*/ 64 w 66"/>
                  <a:gd name="T43" fmla="*/ 180 h 82"/>
                  <a:gd name="T44" fmla="*/ 61 w 66"/>
                  <a:gd name="T45" fmla="*/ 192 h 82"/>
                  <a:gd name="T46" fmla="*/ 64 w 66"/>
                  <a:gd name="T47" fmla="*/ 192 h 82"/>
                  <a:gd name="T48" fmla="*/ 66 w 66"/>
                  <a:gd name="T49" fmla="*/ 192 h 82"/>
                  <a:gd name="T50" fmla="*/ 69 w 66"/>
                  <a:gd name="T51" fmla="*/ 192 h 82"/>
                  <a:gd name="T52" fmla="*/ 69 w 66"/>
                  <a:gd name="T53" fmla="*/ 187 h 82"/>
                  <a:gd name="T54" fmla="*/ 69 w 66"/>
                  <a:gd name="T55" fmla="*/ 177 h 82"/>
                  <a:gd name="T56" fmla="*/ 85 w 66"/>
                  <a:gd name="T57" fmla="*/ 177 h 82"/>
                  <a:gd name="T58" fmla="*/ 85 w 66"/>
                  <a:gd name="T59" fmla="*/ 187 h 82"/>
                  <a:gd name="T60" fmla="*/ 85 w 66"/>
                  <a:gd name="T61" fmla="*/ 192 h 82"/>
                  <a:gd name="T62" fmla="*/ 87 w 66"/>
                  <a:gd name="T63" fmla="*/ 192 h 82"/>
                  <a:gd name="T64" fmla="*/ 90 w 66"/>
                  <a:gd name="T65" fmla="*/ 192 h 82"/>
                  <a:gd name="T66" fmla="*/ 92 w 66"/>
                  <a:gd name="T67" fmla="*/ 192 h 82"/>
                  <a:gd name="T68" fmla="*/ 90 w 66"/>
                  <a:gd name="T69" fmla="*/ 180 h 82"/>
                  <a:gd name="T70" fmla="*/ 90 w 66"/>
                  <a:gd name="T71" fmla="*/ 177 h 82"/>
                  <a:gd name="T72" fmla="*/ 92 w 66"/>
                  <a:gd name="T73" fmla="*/ 85 h 82"/>
                  <a:gd name="T74" fmla="*/ 90 w 66"/>
                  <a:gd name="T75" fmla="*/ 40 h 82"/>
                  <a:gd name="T76" fmla="*/ 139 w 66"/>
                  <a:gd name="T77" fmla="*/ 43 h 82"/>
                  <a:gd name="T78" fmla="*/ 149 w 66"/>
                  <a:gd name="T79" fmla="*/ 43 h 82"/>
                  <a:gd name="T80" fmla="*/ 154 w 66"/>
                  <a:gd name="T81" fmla="*/ 43 h 82"/>
                  <a:gd name="T82" fmla="*/ 149 w 66"/>
                  <a:gd name="T83" fmla="*/ 43 h 82"/>
                  <a:gd name="T84" fmla="*/ 154 w 66"/>
                  <a:gd name="T85" fmla="*/ 43 h 82"/>
                  <a:gd name="T86" fmla="*/ 154 w 66"/>
                  <a:gd name="T87" fmla="*/ 43 h 82"/>
                  <a:gd name="T88" fmla="*/ 149 w 66"/>
                  <a:gd name="T89" fmla="*/ 40 h 82"/>
                  <a:gd name="T90" fmla="*/ 154 w 66"/>
                  <a:gd name="T91" fmla="*/ 40 h 82"/>
                  <a:gd name="T92" fmla="*/ 149 w 66"/>
                  <a:gd name="T93" fmla="*/ 38 h 82"/>
                  <a:gd name="T94" fmla="*/ 149 w 66"/>
                  <a:gd name="T95" fmla="*/ 38 h 82"/>
                  <a:gd name="T96" fmla="*/ 151 w 66"/>
                  <a:gd name="T97" fmla="*/ 38 h 82"/>
                  <a:gd name="T98" fmla="*/ 149 w 66"/>
                  <a:gd name="T99" fmla="*/ 38 h 82"/>
                  <a:gd name="T100" fmla="*/ 147 w 66"/>
                  <a:gd name="T101" fmla="*/ 38 h 82"/>
                  <a:gd name="T102" fmla="*/ 142 w 66"/>
                  <a:gd name="T103" fmla="*/ 38 h 82"/>
                  <a:gd name="T104" fmla="*/ 95 w 66"/>
                  <a:gd name="T105" fmla="*/ 35 h 82"/>
                  <a:gd name="T106" fmla="*/ 83 w 66"/>
                  <a:gd name="T107" fmla="*/ 31 h 82"/>
                  <a:gd name="T108" fmla="*/ 87 w 66"/>
                  <a:gd name="T109" fmla="*/ 26 h 82"/>
                  <a:gd name="T110" fmla="*/ 87 w 66"/>
                  <a:gd name="T111" fmla="*/ 24 h 82"/>
                  <a:gd name="T112" fmla="*/ 90 w 66"/>
                  <a:gd name="T113" fmla="*/ 19 h 82"/>
                  <a:gd name="T114" fmla="*/ 78 w 66"/>
                  <a:gd name="T115" fmla="*/ 0 h 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6" h="82">
                    <a:moveTo>
                      <a:pt x="33" y="0"/>
                    </a:moveTo>
                    <a:cubicBezTo>
                      <a:pt x="33" y="0"/>
                      <a:pt x="33" y="0"/>
                      <a:pt x="33" y="0"/>
                    </a:cubicBezTo>
                    <a:cubicBezTo>
                      <a:pt x="33" y="0"/>
                      <a:pt x="33" y="0"/>
                      <a:pt x="33" y="0"/>
                    </a:cubicBezTo>
                    <a:cubicBezTo>
                      <a:pt x="33" y="0"/>
                      <a:pt x="33" y="0"/>
                      <a:pt x="33" y="0"/>
                    </a:cubicBezTo>
                    <a:cubicBezTo>
                      <a:pt x="30" y="0"/>
                      <a:pt x="28" y="2"/>
                      <a:pt x="28" y="5"/>
                    </a:cubicBezTo>
                    <a:cubicBezTo>
                      <a:pt x="29" y="8"/>
                      <a:pt x="29" y="8"/>
                      <a:pt x="29" y="8"/>
                    </a:cubicBezTo>
                    <a:cubicBezTo>
                      <a:pt x="29" y="11"/>
                      <a:pt x="30" y="13"/>
                      <a:pt x="31" y="14"/>
                    </a:cubicBezTo>
                    <a:cubicBezTo>
                      <a:pt x="31" y="14"/>
                      <a:pt x="31" y="14"/>
                      <a:pt x="31" y="14"/>
                    </a:cubicBezTo>
                    <a:cubicBezTo>
                      <a:pt x="31" y="14"/>
                      <a:pt x="30" y="15"/>
                      <a:pt x="29" y="15"/>
                    </a:cubicBezTo>
                    <a:cubicBezTo>
                      <a:pt x="29" y="15"/>
                      <a:pt x="29" y="15"/>
                      <a:pt x="29" y="15"/>
                    </a:cubicBezTo>
                    <a:cubicBezTo>
                      <a:pt x="28" y="15"/>
                      <a:pt x="27" y="15"/>
                      <a:pt x="26" y="15"/>
                    </a:cubicBezTo>
                    <a:cubicBezTo>
                      <a:pt x="19" y="15"/>
                      <a:pt x="12" y="15"/>
                      <a:pt x="6" y="16"/>
                    </a:cubicBezTo>
                    <a:cubicBezTo>
                      <a:pt x="6" y="16"/>
                      <a:pt x="6" y="16"/>
                      <a:pt x="6" y="16"/>
                    </a:cubicBezTo>
                    <a:cubicBezTo>
                      <a:pt x="5" y="16"/>
                      <a:pt x="5" y="16"/>
                      <a:pt x="5" y="16"/>
                    </a:cubicBezTo>
                    <a:cubicBezTo>
                      <a:pt x="4" y="16"/>
                      <a:pt x="4" y="16"/>
                      <a:pt x="4" y="16"/>
                    </a:cubicBezTo>
                    <a:cubicBezTo>
                      <a:pt x="4" y="15"/>
                      <a:pt x="4" y="15"/>
                      <a:pt x="4" y="15"/>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2" y="16"/>
                      <a:pt x="2" y="16"/>
                      <a:pt x="2" y="16"/>
                    </a:cubicBezTo>
                    <a:cubicBezTo>
                      <a:pt x="2" y="16"/>
                      <a:pt x="2" y="16"/>
                      <a:pt x="2" y="16"/>
                    </a:cubicBezTo>
                    <a:cubicBezTo>
                      <a:pt x="2" y="16"/>
                      <a:pt x="2" y="16"/>
                      <a:pt x="2"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0" y="17"/>
                      <a:pt x="0" y="17"/>
                      <a:pt x="0" y="17"/>
                    </a:cubicBezTo>
                    <a:cubicBezTo>
                      <a:pt x="0" y="17"/>
                      <a:pt x="0" y="17"/>
                      <a:pt x="0" y="17"/>
                    </a:cubicBezTo>
                    <a:cubicBezTo>
                      <a:pt x="1" y="17"/>
                      <a:pt x="1" y="17"/>
                      <a:pt x="1" y="17"/>
                    </a:cubicBezTo>
                    <a:cubicBezTo>
                      <a:pt x="3" y="17"/>
                      <a:pt x="3" y="17"/>
                      <a:pt x="3" y="17"/>
                    </a:cubicBezTo>
                    <a:cubicBezTo>
                      <a:pt x="3" y="17"/>
                      <a:pt x="3" y="17"/>
                      <a:pt x="3" y="17"/>
                    </a:cubicBezTo>
                    <a:cubicBezTo>
                      <a:pt x="0" y="17"/>
                      <a:pt x="0" y="17"/>
                      <a:pt x="0" y="17"/>
                    </a:cubicBezTo>
                    <a:cubicBezTo>
                      <a:pt x="0" y="17"/>
                      <a:pt x="0" y="17"/>
                      <a:pt x="0" y="17"/>
                    </a:cubicBezTo>
                    <a:cubicBezTo>
                      <a:pt x="1" y="18"/>
                      <a:pt x="1" y="18"/>
                      <a:pt x="1" y="18"/>
                    </a:cubicBezTo>
                    <a:cubicBezTo>
                      <a:pt x="3" y="17"/>
                      <a:pt x="3" y="17"/>
                      <a:pt x="3" y="17"/>
                    </a:cubicBezTo>
                    <a:cubicBezTo>
                      <a:pt x="3" y="17"/>
                      <a:pt x="3" y="17"/>
                      <a:pt x="3" y="17"/>
                    </a:cubicBezTo>
                    <a:cubicBezTo>
                      <a:pt x="1" y="18"/>
                      <a:pt x="1" y="18"/>
                      <a:pt x="1" y="18"/>
                    </a:cubicBezTo>
                    <a:cubicBezTo>
                      <a:pt x="0" y="18"/>
                      <a:pt x="0" y="18"/>
                      <a:pt x="0" y="18"/>
                    </a:cubicBezTo>
                    <a:cubicBezTo>
                      <a:pt x="1" y="18"/>
                      <a:pt x="1" y="18"/>
                      <a:pt x="1" y="18"/>
                    </a:cubicBezTo>
                    <a:cubicBezTo>
                      <a:pt x="3" y="18"/>
                      <a:pt x="3" y="18"/>
                      <a:pt x="3" y="18"/>
                    </a:cubicBezTo>
                    <a:cubicBezTo>
                      <a:pt x="3" y="18"/>
                      <a:pt x="3" y="18"/>
                      <a:pt x="3" y="18"/>
                    </a:cubicBezTo>
                    <a:cubicBezTo>
                      <a:pt x="1" y="18"/>
                      <a:pt x="1" y="18"/>
                      <a:pt x="1" y="18"/>
                    </a:cubicBezTo>
                    <a:cubicBezTo>
                      <a:pt x="1" y="18"/>
                      <a:pt x="1" y="18"/>
                      <a:pt x="1" y="18"/>
                    </a:cubicBezTo>
                    <a:cubicBezTo>
                      <a:pt x="1" y="19"/>
                      <a:pt x="1" y="19"/>
                      <a:pt x="1" y="19"/>
                    </a:cubicBezTo>
                    <a:cubicBezTo>
                      <a:pt x="3" y="18"/>
                      <a:pt x="3" y="18"/>
                      <a:pt x="3" y="18"/>
                    </a:cubicBezTo>
                    <a:cubicBezTo>
                      <a:pt x="3" y="18"/>
                      <a:pt x="3" y="18"/>
                      <a:pt x="3" y="18"/>
                    </a:cubicBezTo>
                    <a:cubicBezTo>
                      <a:pt x="4" y="18"/>
                      <a:pt x="4" y="18"/>
                      <a:pt x="4" y="18"/>
                    </a:cubicBezTo>
                    <a:cubicBezTo>
                      <a:pt x="5" y="18"/>
                      <a:pt x="5" y="18"/>
                      <a:pt x="5" y="18"/>
                    </a:cubicBezTo>
                    <a:cubicBezTo>
                      <a:pt x="7" y="18"/>
                      <a:pt x="7" y="18"/>
                      <a:pt x="7" y="18"/>
                    </a:cubicBezTo>
                    <a:cubicBezTo>
                      <a:pt x="7" y="18"/>
                      <a:pt x="7" y="18"/>
                      <a:pt x="7" y="18"/>
                    </a:cubicBezTo>
                    <a:cubicBezTo>
                      <a:pt x="11" y="17"/>
                      <a:pt x="16" y="17"/>
                      <a:pt x="21" y="17"/>
                    </a:cubicBezTo>
                    <a:cubicBezTo>
                      <a:pt x="23" y="17"/>
                      <a:pt x="25" y="17"/>
                      <a:pt x="27" y="17"/>
                    </a:cubicBezTo>
                    <a:cubicBezTo>
                      <a:pt x="27" y="18"/>
                      <a:pt x="27" y="18"/>
                      <a:pt x="27" y="19"/>
                    </a:cubicBezTo>
                    <a:cubicBezTo>
                      <a:pt x="26" y="36"/>
                      <a:pt x="26" y="36"/>
                      <a:pt x="26" y="36"/>
                    </a:cubicBezTo>
                    <a:cubicBezTo>
                      <a:pt x="27" y="36"/>
                      <a:pt x="27" y="36"/>
                      <a:pt x="27" y="36"/>
                    </a:cubicBezTo>
                    <a:cubicBezTo>
                      <a:pt x="27" y="38"/>
                      <a:pt x="27" y="40"/>
                      <a:pt x="27" y="42"/>
                    </a:cubicBezTo>
                    <a:cubicBezTo>
                      <a:pt x="27" y="53"/>
                      <a:pt x="27" y="63"/>
                      <a:pt x="27" y="74"/>
                    </a:cubicBezTo>
                    <a:cubicBezTo>
                      <a:pt x="27" y="75"/>
                      <a:pt x="27" y="75"/>
                      <a:pt x="27" y="75"/>
                    </a:cubicBezTo>
                    <a:cubicBezTo>
                      <a:pt x="27" y="75"/>
                      <a:pt x="27" y="75"/>
                      <a:pt x="27" y="75"/>
                    </a:cubicBezTo>
                    <a:cubicBezTo>
                      <a:pt x="27" y="75"/>
                      <a:pt x="27" y="75"/>
                      <a:pt x="27" y="75"/>
                    </a:cubicBezTo>
                    <a:cubicBezTo>
                      <a:pt x="27" y="75"/>
                      <a:pt x="27" y="75"/>
                      <a:pt x="27" y="75"/>
                    </a:cubicBezTo>
                    <a:cubicBezTo>
                      <a:pt x="27" y="75"/>
                      <a:pt x="27" y="75"/>
                      <a:pt x="27" y="76"/>
                    </a:cubicBezTo>
                    <a:cubicBezTo>
                      <a:pt x="27" y="76"/>
                      <a:pt x="27" y="76"/>
                      <a:pt x="27" y="77"/>
                    </a:cubicBezTo>
                    <a:cubicBezTo>
                      <a:pt x="27" y="78"/>
                      <a:pt x="26" y="79"/>
                      <a:pt x="26" y="79"/>
                    </a:cubicBezTo>
                    <a:cubicBezTo>
                      <a:pt x="26" y="80"/>
                      <a:pt x="25" y="81"/>
                      <a:pt x="26" y="81"/>
                    </a:cubicBezTo>
                    <a:cubicBezTo>
                      <a:pt x="26" y="81"/>
                      <a:pt x="26" y="81"/>
                      <a:pt x="26" y="81"/>
                    </a:cubicBezTo>
                    <a:cubicBezTo>
                      <a:pt x="26" y="81"/>
                      <a:pt x="26" y="81"/>
                      <a:pt x="27" y="81"/>
                    </a:cubicBezTo>
                    <a:cubicBezTo>
                      <a:pt x="27" y="81"/>
                      <a:pt x="27" y="81"/>
                      <a:pt x="27" y="81"/>
                    </a:cubicBezTo>
                    <a:cubicBezTo>
                      <a:pt x="27" y="81"/>
                      <a:pt x="27" y="82"/>
                      <a:pt x="27" y="82"/>
                    </a:cubicBezTo>
                    <a:cubicBezTo>
                      <a:pt x="27" y="82"/>
                      <a:pt x="27" y="82"/>
                      <a:pt x="27" y="82"/>
                    </a:cubicBezTo>
                    <a:cubicBezTo>
                      <a:pt x="28" y="81"/>
                      <a:pt x="28" y="81"/>
                      <a:pt x="28" y="81"/>
                    </a:cubicBezTo>
                    <a:cubicBezTo>
                      <a:pt x="28" y="81"/>
                      <a:pt x="28" y="82"/>
                      <a:pt x="28" y="82"/>
                    </a:cubicBezTo>
                    <a:cubicBezTo>
                      <a:pt x="28" y="82"/>
                      <a:pt x="29" y="81"/>
                      <a:pt x="29" y="81"/>
                    </a:cubicBezTo>
                    <a:cubicBezTo>
                      <a:pt x="29" y="81"/>
                      <a:pt x="29" y="81"/>
                      <a:pt x="29" y="81"/>
                    </a:cubicBezTo>
                    <a:cubicBezTo>
                      <a:pt x="29" y="80"/>
                      <a:pt x="29" y="80"/>
                      <a:pt x="29" y="79"/>
                    </a:cubicBezTo>
                    <a:cubicBezTo>
                      <a:pt x="29" y="79"/>
                      <a:pt x="29" y="79"/>
                      <a:pt x="29" y="79"/>
                    </a:cubicBezTo>
                    <a:cubicBezTo>
                      <a:pt x="29" y="79"/>
                      <a:pt x="29" y="79"/>
                      <a:pt x="29" y="79"/>
                    </a:cubicBezTo>
                    <a:cubicBezTo>
                      <a:pt x="30" y="78"/>
                      <a:pt x="30" y="78"/>
                      <a:pt x="29" y="77"/>
                    </a:cubicBezTo>
                    <a:cubicBezTo>
                      <a:pt x="29" y="76"/>
                      <a:pt x="29" y="75"/>
                      <a:pt x="29" y="75"/>
                    </a:cubicBezTo>
                    <a:cubicBezTo>
                      <a:pt x="29" y="75"/>
                      <a:pt x="29" y="75"/>
                      <a:pt x="29" y="75"/>
                    </a:cubicBezTo>
                    <a:cubicBezTo>
                      <a:pt x="30" y="64"/>
                      <a:pt x="30" y="53"/>
                      <a:pt x="32" y="42"/>
                    </a:cubicBezTo>
                    <a:cubicBezTo>
                      <a:pt x="34" y="42"/>
                      <a:pt x="34" y="42"/>
                      <a:pt x="34" y="42"/>
                    </a:cubicBezTo>
                    <a:cubicBezTo>
                      <a:pt x="35" y="53"/>
                      <a:pt x="35" y="64"/>
                      <a:pt x="36" y="75"/>
                    </a:cubicBezTo>
                    <a:cubicBezTo>
                      <a:pt x="36" y="75"/>
                      <a:pt x="36" y="75"/>
                      <a:pt x="36" y="75"/>
                    </a:cubicBezTo>
                    <a:cubicBezTo>
                      <a:pt x="36" y="76"/>
                      <a:pt x="36" y="76"/>
                      <a:pt x="36" y="77"/>
                    </a:cubicBezTo>
                    <a:cubicBezTo>
                      <a:pt x="35" y="78"/>
                      <a:pt x="35" y="78"/>
                      <a:pt x="36" y="79"/>
                    </a:cubicBezTo>
                    <a:cubicBezTo>
                      <a:pt x="36" y="79"/>
                      <a:pt x="36" y="79"/>
                      <a:pt x="36" y="79"/>
                    </a:cubicBezTo>
                    <a:cubicBezTo>
                      <a:pt x="36" y="79"/>
                      <a:pt x="36" y="79"/>
                      <a:pt x="36" y="79"/>
                    </a:cubicBezTo>
                    <a:cubicBezTo>
                      <a:pt x="36" y="80"/>
                      <a:pt x="36" y="80"/>
                      <a:pt x="36" y="81"/>
                    </a:cubicBezTo>
                    <a:cubicBezTo>
                      <a:pt x="36" y="81"/>
                      <a:pt x="36" y="81"/>
                      <a:pt x="36" y="81"/>
                    </a:cubicBezTo>
                    <a:cubicBezTo>
                      <a:pt x="36" y="81"/>
                      <a:pt x="37" y="82"/>
                      <a:pt x="37" y="82"/>
                    </a:cubicBezTo>
                    <a:cubicBezTo>
                      <a:pt x="37" y="82"/>
                      <a:pt x="37" y="81"/>
                      <a:pt x="37" y="81"/>
                    </a:cubicBezTo>
                    <a:cubicBezTo>
                      <a:pt x="38" y="82"/>
                      <a:pt x="38" y="82"/>
                      <a:pt x="38" y="82"/>
                    </a:cubicBezTo>
                    <a:cubicBezTo>
                      <a:pt x="38" y="82"/>
                      <a:pt x="38" y="82"/>
                      <a:pt x="38" y="82"/>
                    </a:cubicBezTo>
                    <a:cubicBezTo>
                      <a:pt x="38" y="82"/>
                      <a:pt x="38" y="81"/>
                      <a:pt x="38" y="81"/>
                    </a:cubicBezTo>
                    <a:cubicBezTo>
                      <a:pt x="38" y="81"/>
                      <a:pt x="38" y="81"/>
                      <a:pt x="38" y="81"/>
                    </a:cubicBezTo>
                    <a:cubicBezTo>
                      <a:pt x="39" y="81"/>
                      <a:pt x="39" y="81"/>
                      <a:pt x="39" y="81"/>
                    </a:cubicBezTo>
                    <a:cubicBezTo>
                      <a:pt x="39" y="81"/>
                      <a:pt x="39" y="81"/>
                      <a:pt x="39" y="81"/>
                    </a:cubicBezTo>
                    <a:cubicBezTo>
                      <a:pt x="40" y="81"/>
                      <a:pt x="39" y="80"/>
                      <a:pt x="39" y="79"/>
                    </a:cubicBezTo>
                    <a:cubicBezTo>
                      <a:pt x="39" y="79"/>
                      <a:pt x="38" y="78"/>
                      <a:pt x="38" y="77"/>
                    </a:cubicBezTo>
                    <a:cubicBezTo>
                      <a:pt x="38" y="76"/>
                      <a:pt x="38" y="76"/>
                      <a:pt x="38" y="76"/>
                    </a:cubicBezTo>
                    <a:cubicBezTo>
                      <a:pt x="38" y="75"/>
                      <a:pt x="38" y="75"/>
                      <a:pt x="38" y="75"/>
                    </a:cubicBezTo>
                    <a:cubicBezTo>
                      <a:pt x="38" y="75"/>
                      <a:pt x="38" y="75"/>
                      <a:pt x="38" y="75"/>
                    </a:cubicBezTo>
                    <a:cubicBezTo>
                      <a:pt x="38" y="75"/>
                      <a:pt x="38" y="75"/>
                      <a:pt x="38" y="75"/>
                    </a:cubicBezTo>
                    <a:cubicBezTo>
                      <a:pt x="38" y="74"/>
                      <a:pt x="38" y="74"/>
                      <a:pt x="38" y="74"/>
                    </a:cubicBezTo>
                    <a:cubicBezTo>
                      <a:pt x="38" y="65"/>
                      <a:pt x="39" y="56"/>
                      <a:pt x="39" y="47"/>
                    </a:cubicBezTo>
                    <a:cubicBezTo>
                      <a:pt x="39" y="42"/>
                      <a:pt x="39" y="38"/>
                      <a:pt x="39" y="36"/>
                    </a:cubicBezTo>
                    <a:cubicBezTo>
                      <a:pt x="39" y="36"/>
                      <a:pt x="39" y="36"/>
                      <a:pt x="39" y="36"/>
                    </a:cubicBezTo>
                    <a:cubicBezTo>
                      <a:pt x="39" y="19"/>
                      <a:pt x="39" y="19"/>
                      <a:pt x="39" y="19"/>
                    </a:cubicBezTo>
                    <a:cubicBezTo>
                      <a:pt x="39" y="18"/>
                      <a:pt x="39" y="18"/>
                      <a:pt x="38" y="17"/>
                    </a:cubicBezTo>
                    <a:cubicBezTo>
                      <a:pt x="40" y="17"/>
                      <a:pt x="42" y="17"/>
                      <a:pt x="44" y="17"/>
                    </a:cubicBezTo>
                    <a:cubicBezTo>
                      <a:pt x="49" y="17"/>
                      <a:pt x="55" y="17"/>
                      <a:pt x="59" y="18"/>
                    </a:cubicBezTo>
                    <a:cubicBezTo>
                      <a:pt x="59" y="18"/>
                      <a:pt x="59" y="18"/>
                      <a:pt x="59" y="18"/>
                    </a:cubicBezTo>
                    <a:cubicBezTo>
                      <a:pt x="60" y="18"/>
                      <a:pt x="60" y="18"/>
                      <a:pt x="60" y="18"/>
                    </a:cubicBezTo>
                    <a:cubicBezTo>
                      <a:pt x="62" y="18"/>
                      <a:pt x="62" y="18"/>
                      <a:pt x="62" y="18"/>
                    </a:cubicBezTo>
                    <a:cubicBezTo>
                      <a:pt x="63" y="18"/>
                      <a:pt x="63" y="18"/>
                      <a:pt x="63" y="18"/>
                    </a:cubicBezTo>
                    <a:cubicBezTo>
                      <a:pt x="63" y="18"/>
                      <a:pt x="63" y="18"/>
                      <a:pt x="63" y="18"/>
                    </a:cubicBezTo>
                    <a:cubicBezTo>
                      <a:pt x="65" y="19"/>
                      <a:pt x="65" y="19"/>
                      <a:pt x="65" y="19"/>
                    </a:cubicBezTo>
                    <a:cubicBezTo>
                      <a:pt x="65" y="18"/>
                      <a:pt x="65" y="18"/>
                      <a:pt x="65" y="18"/>
                    </a:cubicBezTo>
                    <a:cubicBezTo>
                      <a:pt x="65" y="18"/>
                      <a:pt x="65" y="18"/>
                      <a:pt x="65" y="18"/>
                    </a:cubicBezTo>
                    <a:cubicBezTo>
                      <a:pt x="63" y="18"/>
                      <a:pt x="63" y="18"/>
                      <a:pt x="63" y="18"/>
                    </a:cubicBezTo>
                    <a:cubicBezTo>
                      <a:pt x="63" y="18"/>
                      <a:pt x="63" y="18"/>
                      <a:pt x="63" y="18"/>
                    </a:cubicBezTo>
                    <a:cubicBezTo>
                      <a:pt x="65" y="18"/>
                      <a:pt x="65" y="18"/>
                      <a:pt x="65" y="18"/>
                    </a:cubicBezTo>
                    <a:cubicBezTo>
                      <a:pt x="65" y="18"/>
                      <a:pt x="65" y="18"/>
                      <a:pt x="65" y="18"/>
                    </a:cubicBezTo>
                    <a:cubicBezTo>
                      <a:pt x="65" y="18"/>
                      <a:pt x="65" y="18"/>
                      <a:pt x="65" y="18"/>
                    </a:cubicBezTo>
                    <a:cubicBezTo>
                      <a:pt x="63" y="17"/>
                      <a:pt x="63" y="17"/>
                      <a:pt x="63" y="17"/>
                    </a:cubicBezTo>
                    <a:cubicBezTo>
                      <a:pt x="63" y="17"/>
                      <a:pt x="63" y="17"/>
                      <a:pt x="63" y="17"/>
                    </a:cubicBezTo>
                    <a:cubicBezTo>
                      <a:pt x="65" y="18"/>
                      <a:pt x="65" y="18"/>
                      <a:pt x="65" y="18"/>
                    </a:cubicBezTo>
                    <a:cubicBezTo>
                      <a:pt x="66" y="17"/>
                      <a:pt x="66" y="17"/>
                      <a:pt x="66" y="17"/>
                    </a:cubicBezTo>
                    <a:cubicBezTo>
                      <a:pt x="65" y="17"/>
                      <a:pt x="65" y="17"/>
                      <a:pt x="65" y="17"/>
                    </a:cubicBezTo>
                    <a:cubicBezTo>
                      <a:pt x="63" y="17"/>
                      <a:pt x="63" y="17"/>
                      <a:pt x="63" y="17"/>
                    </a:cubicBezTo>
                    <a:cubicBezTo>
                      <a:pt x="63" y="17"/>
                      <a:pt x="63" y="17"/>
                      <a:pt x="63" y="17"/>
                    </a:cubicBezTo>
                    <a:cubicBezTo>
                      <a:pt x="65" y="17"/>
                      <a:pt x="65" y="17"/>
                      <a:pt x="65" y="17"/>
                    </a:cubicBezTo>
                    <a:cubicBezTo>
                      <a:pt x="65" y="17"/>
                      <a:pt x="65" y="17"/>
                      <a:pt x="65" y="17"/>
                    </a:cubicBezTo>
                    <a:cubicBezTo>
                      <a:pt x="65" y="17"/>
                      <a:pt x="65" y="17"/>
                      <a:pt x="65" y="17"/>
                    </a:cubicBezTo>
                    <a:cubicBezTo>
                      <a:pt x="63" y="16"/>
                      <a:pt x="63" y="16"/>
                      <a:pt x="63" y="16"/>
                    </a:cubicBezTo>
                    <a:cubicBezTo>
                      <a:pt x="63" y="16"/>
                      <a:pt x="63" y="16"/>
                      <a:pt x="63" y="16"/>
                    </a:cubicBezTo>
                    <a:cubicBezTo>
                      <a:pt x="62" y="16"/>
                      <a:pt x="62" y="16"/>
                      <a:pt x="62" y="16"/>
                    </a:cubicBezTo>
                    <a:cubicBezTo>
                      <a:pt x="62" y="16"/>
                      <a:pt x="62" y="16"/>
                      <a:pt x="62" y="16"/>
                    </a:cubicBezTo>
                    <a:cubicBezTo>
                      <a:pt x="63" y="16"/>
                      <a:pt x="63" y="16"/>
                      <a:pt x="63" y="16"/>
                    </a:cubicBezTo>
                    <a:cubicBezTo>
                      <a:pt x="63" y="16"/>
                      <a:pt x="63" y="16"/>
                      <a:pt x="63" y="16"/>
                    </a:cubicBezTo>
                    <a:cubicBezTo>
                      <a:pt x="64" y="16"/>
                      <a:pt x="64" y="16"/>
                      <a:pt x="64" y="16"/>
                    </a:cubicBezTo>
                    <a:cubicBezTo>
                      <a:pt x="64" y="16"/>
                      <a:pt x="64" y="16"/>
                      <a:pt x="64" y="16"/>
                    </a:cubicBezTo>
                    <a:cubicBezTo>
                      <a:pt x="63" y="16"/>
                      <a:pt x="63" y="16"/>
                      <a:pt x="63" y="16"/>
                    </a:cubicBezTo>
                    <a:cubicBezTo>
                      <a:pt x="63" y="16"/>
                      <a:pt x="63" y="16"/>
                      <a:pt x="63" y="16"/>
                    </a:cubicBezTo>
                    <a:cubicBezTo>
                      <a:pt x="63" y="16"/>
                      <a:pt x="63" y="16"/>
                      <a:pt x="63" y="16"/>
                    </a:cubicBezTo>
                    <a:cubicBezTo>
                      <a:pt x="63" y="16"/>
                      <a:pt x="63" y="16"/>
                      <a:pt x="63" y="16"/>
                    </a:cubicBezTo>
                    <a:cubicBezTo>
                      <a:pt x="63" y="16"/>
                      <a:pt x="63" y="16"/>
                      <a:pt x="63" y="16"/>
                    </a:cubicBezTo>
                    <a:cubicBezTo>
                      <a:pt x="62" y="16"/>
                      <a:pt x="62" y="16"/>
                      <a:pt x="62" y="16"/>
                    </a:cubicBezTo>
                    <a:cubicBezTo>
                      <a:pt x="62" y="15"/>
                      <a:pt x="62" y="15"/>
                      <a:pt x="62" y="15"/>
                    </a:cubicBezTo>
                    <a:cubicBezTo>
                      <a:pt x="62" y="16"/>
                      <a:pt x="62" y="16"/>
                      <a:pt x="62" y="16"/>
                    </a:cubicBezTo>
                    <a:cubicBezTo>
                      <a:pt x="60" y="16"/>
                      <a:pt x="60" y="16"/>
                      <a:pt x="60" y="16"/>
                    </a:cubicBezTo>
                    <a:cubicBezTo>
                      <a:pt x="60" y="16"/>
                      <a:pt x="60" y="16"/>
                      <a:pt x="60" y="16"/>
                    </a:cubicBezTo>
                    <a:cubicBezTo>
                      <a:pt x="60" y="16"/>
                      <a:pt x="60" y="16"/>
                      <a:pt x="60" y="16"/>
                    </a:cubicBezTo>
                    <a:cubicBezTo>
                      <a:pt x="54" y="15"/>
                      <a:pt x="47" y="15"/>
                      <a:pt x="40" y="15"/>
                    </a:cubicBezTo>
                    <a:cubicBezTo>
                      <a:pt x="39" y="15"/>
                      <a:pt x="38" y="15"/>
                      <a:pt x="37" y="15"/>
                    </a:cubicBezTo>
                    <a:cubicBezTo>
                      <a:pt x="36" y="15"/>
                      <a:pt x="35" y="15"/>
                      <a:pt x="35" y="14"/>
                    </a:cubicBezTo>
                    <a:cubicBezTo>
                      <a:pt x="35" y="13"/>
                      <a:pt x="35" y="13"/>
                      <a:pt x="35" y="13"/>
                    </a:cubicBezTo>
                    <a:cubicBezTo>
                      <a:pt x="35" y="13"/>
                      <a:pt x="36" y="13"/>
                      <a:pt x="36" y="12"/>
                    </a:cubicBezTo>
                    <a:cubicBezTo>
                      <a:pt x="36" y="12"/>
                      <a:pt x="36" y="12"/>
                      <a:pt x="36" y="12"/>
                    </a:cubicBezTo>
                    <a:cubicBezTo>
                      <a:pt x="37" y="11"/>
                      <a:pt x="37" y="11"/>
                      <a:pt x="37" y="11"/>
                    </a:cubicBezTo>
                    <a:cubicBezTo>
                      <a:pt x="37" y="11"/>
                      <a:pt x="37" y="11"/>
                      <a:pt x="37" y="11"/>
                    </a:cubicBezTo>
                    <a:cubicBezTo>
                      <a:pt x="37" y="11"/>
                      <a:pt x="37" y="11"/>
                      <a:pt x="37" y="11"/>
                    </a:cubicBezTo>
                    <a:cubicBezTo>
                      <a:pt x="37" y="10"/>
                      <a:pt x="37" y="10"/>
                      <a:pt x="37" y="10"/>
                    </a:cubicBezTo>
                    <a:cubicBezTo>
                      <a:pt x="37" y="10"/>
                      <a:pt x="37" y="10"/>
                      <a:pt x="37" y="10"/>
                    </a:cubicBezTo>
                    <a:cubicBezTo>
                      <a:pt x="37" y="9"/>
                      <a:pt x="38" y="9"/>
                      <a:pt x="38" y="9"/>
                    </a:cubicBezTo>
                    <a:cubicBezTo>
                      <a:pt x="38" y="8"/>
                      <a:pt x="38" y="8"/>
                      <a:pt x="38" y="8"/>
                    </a:cubicBezTo>
                    <a:cubicBezTo>
                      <a:pt x="38" y="5"/>
                      <a:pt x="38" y="5"/>
                      <a:pt x="38" y="5"/>
                    </a:cubicBezTo>
                    <a:cubicBezTo>
                      <a:pt x="38" y="2"/>
                      <a:pt x="36" y="0"/>
                      <a:pt x="33" y="0"/>
                    </a:cubicBezTo>
                    <a:cubicBezTo>
                      <a:pt x="33" y="0"/>
                      <a:pt x="33" y="0"/>
                      <a:pt x="33" y="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8" name="Freeform 1022"/>
              <p:cNvSpPr>
                <a:spLocks noChangeArrowheads="1"/>
              </p:cNvSpPr>
              <p:nvPr/>
            </p:nvSpPr>
            <p:spPr bwMode="auto">
              <a:xfrm>
                <a:off x="6975" y="1856"/>
                <a:ext cx="75" cy="326"/>
              </a:xfrm>
              <a:custGeom>
                <a:avLst/>
                <a:gdLst>
                  <a:gd name="T0" fmla="*/ 47 w 32"/>
                  <a:gd name="T1" fmla="*/ 326 h 138"/>
                  <a:gd name="T2" fmla="*/ 33 w 32"/>
                  <a:gd name="T3" fmla="*/ 321 h 138"/>
                  <a:gd name="T4" fmla="*/ 19 w 32"/>
                  <a:gd name="T5" fmla="*/ 220 h 138"/>
                  <a:gd name="T6" fmla="*/ 0 w 32"/>
                  <a:gd name="T7" fmla="*/ 52 h 138"/>
                  <a:gd name="T8" fmla="*/ 2 w 32"/>
                  <a:gd name="T9" fmla="*/ 50 h 138"/>
                  <a:gd name="T10" fmla="*/ 19 w 32"/>
                  <a:gd name="T11" fmla="*/ 220 h 138"/>
                  <a:gd name="T12" fmla="*/ 33 w 32"/>
                  <a:gd name="T13" fmla="*/ 319 h 138"/>
                  <a:gd name="T14" fmla="*/ 59 w 32"/>
                  <a:gd name="T15" fmla="*/ 319 h 138"/>
                  <a:gd name="T16" fmla="*/ 70 w 32"/>
                  <a:gd name="T17" fmla="*/ 302 h 138"/>
                  <a:gd name="T18" fmla="*/ 70 w 32"/>
                  <a:gd name="T19" fmla="*/ 274 h 138"/>
                  <a:gd name="T20" fmla="*/ 66 w 32"/>
                  <a:gd name="T21" fmla="*/ 206 h 138"/>
                  <a:gd name="T22" fmla="*/ 49 w 32"/>
                  <a:gd name="T23" fmla="*/ 0 h 138"/>
                  <a:gd name="T24" fmla="*/ 52 w 32"/>
                  <a:gd name="T25" fmla="*/ 0 h 138"/>
                  <a:gd name="T26" fmla="*/ 68 w 32"/>
                  <a:gd name="T27" fmla="*/ 206 h 138"/>
                  <a:gd name="T28" fmla="*/ 73 w 32"/>
                  <a:gd name="T29" fmla="*/ 274 h 138"/>
                  <a:gd name="T30" fmla="*/ 70 w 32"/>
                  <a:gd name="T31" fmla="*/ 302 h 138"/>
                  <a:gd name="T32" fmla="*/ 61 w 32"/>
                  <a:gd name="T33" fmla="*/ 321 h 138"/>
                  <a:gd name="T34" fmla="*/ 47 w 32"/>
                  <a:gd name="T35" fmla="*/ 3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38">
                    <a:moveTo>
                      <a:pt x="20" y="138"/>
                    </a:moveTo>
                    <a:cubicBezTo>
                      <a:pt x="18" y="138"/>
                      <a:pt x="16" y="137"/>
                      <a:pt x="14" y="136"/>
                    </a:cubicBezTo>
                    <a:cubicBezTo>
                      <a:pt x="9" y="133"/>
                      <a:pt x="2" y="123"/>
                      <a:pt x="8" y="93"/>
                    </a:cubicBezTo>
                    <a:cubicBezTo>
                      <a:pt x="17" y="37"/>
                      <a:pt x="1" y="22"/>
                      <a:pt x="0" y="22"/>
                    </a:cubicBezTo>
                    <a:cubicBezTo>
                      <a:pt x="1" y="21"/>
                      <a:pt x="1" y="21"/>
                      <a:pt x="1" y="21"/>
                    </a:cubicBezTo>
                    <a:cubicBezTo>
                      <a:pt x="2" y="22"/>
                      <a:pt x="18" y="37"/>
                      <a:pt x="8" y="93"/>
                    </a:cubicBezTo>
                    <a:cubicBezTo>
                      <a:pt x="3" y="122"/>
                      <a:pt x="10" y="132"/>
                      <a:pt x="14" y="135"/>
                    </a:cubicBezTo>
                    <a:cubicBezTo>
                      <a:pt x="18" y="138"/>
                      <a:pt x="23" y="137"/>
                      <a:pt x="25" y="135"/>
                    </a:cubicBezTo>
                    <a:cubicBezTo>
                      <a:pt x="28" y="134"/>
                      <a:pt x="30" y="131"/>
                      <a:pt x="30" y="128"/>
                    </a:cubicBezTo>
                    <a:cubicBezTo>
                      <a:pt x="29" y="124"/>
                      <a:pt x="29" y="120"/>
                      <a:pt x="30" y="116"/>
                    </a:cubicBezTo>
                    <a:cubicBezTo>
                      <a:pt x="30" y="109"/>
                      <a:pt x="31" y="101"/>
                      <a:pt x="28" y="87"/>
                    </a:cubicBezTo>
                    <a:cubicBezTo>
                      <a:pt x="24" y="65"/>
                      <a:pt x="21" y="0"/>
                      <a:pt x="21" y="0"/>
                    </a:cubicBezTo>
                    <a:cubicBezTo>
                      <a:pt x="22" y="0"/>
                      <a:pt x="22" y="0"/>
                      <a:pt x="22" y="0"/>
                    </a:cubicBezTo>
                    <a:cubicBezTo>
                      <a:pt x="22" y="0"/>
                      <a:pt x="25" y="65"/>
                      <a:pt x="29" y="87"/>
                    </a:cubicBezTo>
                    <a:cubicBezTo>
                      <a:pt x="32" y="101"/>
                      <a:pt x="31" y="109"/>
                      <a:pt x="31" y="116"/>
                    </a:cubicBezTo>
                    <a:cubicBezTo>
                      <a:pt x="30" y="120"/>
                      <a:pt x="30" y="124"/>
                      <a:pt x="30" y="128"/>
                    </a:cubicBezTo>
                    <a:cubicBezTo>
                      <a:pt x="31" y="131"/>
                      <a:pt x="29" y="134"/>
                      <a:pt x="26" y="136"/>
                    </a:cubicBezTo>
                    <a:cubicBezTo>
                      <a:pt x="24" y="137"/>
                      <a:pt x="22" y="138"/>
                      <a:pt x="20" y="138"/>
                    </a:cubicBezTo>
                    <a:close/>
                  </a:path>
                </a:pathLst>
              </a:custGeom>
              <a:solidFill>
                <a:srgbClr val="A5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9" name="Freeform 1023"/>
              <p:cNvSpPr>
                <a:spLocks noChangeArrowheads="1"/>
              </p:cNvSpPr>
              <p:nvPr/>
            </p:nvSpPr>
            <p:spPr bwMode="auto">
              <a:xfrm>
                <a:off x="6946" y="1887"/>
                <a:ext cx="48" cy="42"/>
              </a:xfrm>
              <a:custGeom>
                <a:avLst/>
                <a:gdLst>
                  <a:gd name="T0" fmla="*/ 48 w 20"/>
                  <a:gd name="T1" fmla="*/ 35 h 18"/>
                  <a:gd name="T2" fmla="*/ 38 w 20"/>
                  <a:gd name="T3" fmla="*/ 21 h 18"/>
                  <a:gd name="T4" fmla="*/ 24 w 20"/>
                  <a:gd name="T5" fmla="*/ 5 h 18"/>
                  <a:gd name="T6" fmla="*/ 7 w 20"/>
                  <a:gd name="T7" fmla="*/ 0 h 18"/>
                  <a:gd name="T8" fmla="*/ 2 w 20"/>
                  <a:gd name="T9" fmla="*/ 2 h 18"/>
                  <a:gd name="T10" fmla="*/ 2 w 20"/>
                  <a:gd name="T11" fmla="*/ 7 h 18"/>
                  <a:gd name="T12" fmla="*/ 2 w 20"/>
                  <a:gd name="T13" fmla="*/ 14 h 18"/>
                  <a:gd name="T14" fmla="*/ 2 w 20"/>
                  <a:gd name="T15" fmla="*/ 16 h 18"/>
                  <a:gd name="T16" fmla="*/ 2 w 20"/>
                  <a:gd name="T17" fmla="*/ 21 h 18"/>
                  <a:gd name="T18" fmla="*/ 2 w 20"/>
                  <a:gd name="T19" fmla="*/ 26 h 18"/>
                  <a:gd name="T20" fmla="*/ 17 w 20"/>
                  <a:gd name="T21" fmla="*/ 33 h 18"/>
                  <a:gd name="T22" fmla="*/ 31 w 20"/>
                  <a:gd name="T23" fmla="*/ 35 h 18"/>
                  <a:gd name="T24" fmla="*/ 41 w 20"/>
                  <a:gd name="T25" fmla="*/ 40 h 18"/>
                  <a:gd name="T26" fmla="*/ 48 w 20"/>
                  <a:gd name="T27" fmla="*/ 35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18">
                    <a:moveTo>
                      <a:pt x="20" y="15"/>
                    </a:moveTo>
                    <a:cubicBezTo>
                      <a:pt x="20" y="15"/>
                      <a:pt x="18" y="11"/>
                      <a:pt x="16" y="9"/>
                    </a:cubicBezTo>
                    <a:cubicBezTo>
                      <a:pt x="15" y="7"/>
                      <a:pt x="14" y="3"/>
                      <a:pt x="10" y="2"/>
                    </a:cubicBezTo>
                    <a:cubicBezTo>
                      <a:pt x="6" y="2"/>
                      <a:pt x="3" y="0"/>
                      <a:pt x="3" y="0"/>
                    </a:cubicBezTo>
                    <a:cubicBezTo>
                      <a:pt x="2" y="0"/>
                      <a:pt x="2" y="0"/>
                      <a:pt x="1" y="1"/>
                    </a:cubicBezTo>
                    <a:cubicBezTo>
                      <a:pt x="1" y="1"/>
                      <a:pt x="1" y="3"/>
                      <a:pt x="1" y="3"/>
                    </a:cubicBezTo>
                    <a:cubicBezTo>
                      <a:pt x="1" y="3"/>
                      <a:pt x="0" y="4"/>
                      <a:pt x="1" y="6"/>
                    </a:cubicBezTo>
                    <a:cubicBezTo>
                      <a:pt x="1" y="6"/>
                      <a:pt x="1" y="6"/>
                      <a:pt x="1" y="7"/>
                    </a:cubicBezTo>
                    <a:cubicBezTo>
                      <a:pt x="1" y="7"/>
                      <a:pt x="1" y="8"/>
                      <a:pt x="1" y="9"/>
                    </a:cubicBezTo>
                    <a:cubicBezTo>
                      <a:pt x="1" y="9"/>
                      <a:pt x="0" y="10"/>
                      <a:pt x="1" y="11"/>
                    </a:cubicBezTo>
                    <a:cubicBezTo>
                      <a:pt x="1" y="11"/>
                      <a:pt x="3" y="13"/>
                      <a:pt x="7" y="14"/>
                    </a:cubicBezTo>
                    <a:cubicBezTo>
                      <a:pt x="11" y="15"/>
                      <a:pt x="11" y="14"/>
                      <a:pt x="13" y="15"/>
                    </a:cubicBezTo>
                    <a:cubicBezTo>
                      <a:pt x="16" y="16"/>
                      <a:pt x="16" y="17"/>
                      <a:pt x="17" y="17"/>
                    </a:cubicBezTo>
                    <a:cubicBezTo>
                      <a:pt x="18" y="18"/>
                      <a:pt x="20" y="15"/>
                      <a:pt x="20" y="15"/>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0" name="Freeform 1024"/>
              <p:cNvSpPr>
                <a:spLocks noChangeArrowheads="1"/>
              </p:cNvSpPr>
              <p:nvPr/>
            </p:nvSpPr>
            <p:spPr bwMode="auto">
              <a:xfrm>
                <a:off x="7143" y="2613"/>
                <a:ext cx="59" cy="78"/>
              </a:xfrm>
              <a:custGeom>
                <a:avLst/>
                <a:gdLst>
                  <a:gd name="T0" fmla="*/ 21 w 25"/>
                  <a:gd name="T1" fmla="*/ 14 h 33"/>
                  <a:gd name="T2" fmla="*/ 47 w 25"/>
                  <a:gd name="T3" fmla="*/ 2 h 33"/>
                  <a:gd name="T4" fmla="*/ 42 w 25"/>
                  <a:gd name="T5" fmla="*/ 2 h 33"/>
                  <a:gd name="T6" fmla="*/ 59 w 25"/>
                  <a:gd name="T7" fmla="*/ 21 h 33"/>
                  <a:gd name="T8" fmla="*/ 52 w 25"/>
                  <a:gd name="T9" fmla="*/ 61 h 33"/>
                  <a:gd name="T10" fmla="*/ 26 w 25"/>
                  <a:gd name="T11" fmla="*/ 76 h 33"/>
                  <a:gd name="T12" fmla="*/ 2 w 25"/>
                  <a:gd name="T13" fmla="*/ 54 h 33"/>
                  <a:gd name="T14" fmla="*/ 21 w 25"/>
                  <a:gd name="T15" fmla="*/ 14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9" y="6"/>
                    </a:moveTo>
                    <a:cubicBezTo>
                      <a:pt x="11" y="2"/>
                      <a:pt x="14" y="0"/>
                      <a:pt x="20" y="1"/>
                    </a:cubicBezTo>
                    <a:cubicBezTo>
                      <a:pt x="18" y="1"/>
                      <a:pt x="18" y="1"/>
                      <a:pt x="18" y="1"/>
                    </a:cubicBezTo>
                    <a:cubicBezTo>
                      <a:pt x="24" y="2"/>
                      <a:pt x="25" y="5"/>
                      <a:pt x="25" y="9"/>
                    </a:cubicBezTo>
                    <a:cubicBezTo>
                      <a:pt x="22" y="26"/>
                      <a:pt x="22" y="26"/>
                      <a:pt x="22" y="26"/>
                    </a:cubicBezTo>
                    <a:cubicBezTo>
                      <a:pt x="21" y="31"/>
                      <a:pt x="17" y="33"/>
                      <a:pt x="11" y="32"/>
                    </a:cubicBezTo>
                    <a:cubicBezTo>
                      <a:pt x="5" y="31"/>
                      <a:pt x="0" y="27"/>
                      <a:pt x="1" y="23"/>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1" name="Freeform 1025"/>
              <p:cNvSpPr>
                <a:spLocks noChangeArrowheads="1"/>
              </p:cNvSpPr>
              <p:nvPr/>
            </p:nvSpPr>
            <p:spPr bwMode="auto">
              <a:xfrm>
                <a:off x="7143" y="2578"/>
                <a:ext cx="59" cy="108"/>
              </a:xfrm>
              <a:custGeom>
                <a:avLst/>
                <a:gdLst>
                  <a:gd name="T0" fmla="*/ 26 w 25"/>
                  <a:gd name="T1" fmla="*/ 16 h 46"/>
                  <a:gd name="T2" fmla="*/ 26 w 25"/>
                  <a:gd name="T3" fmla="*/ 31 h 46"/>
                  <a:gd name="T4" fmla="*/ 21 w 25"/>
                  <a:gd name="T5" fmla="*/ 49 h 46"/>
                  <a:gd name="T6" fmla="*/ 9 w 25"/>
                  <a:gd name="T7" fmla="*/ 77 h 46"/>
                  <a:gd name="T8" fmla="*/ 9 w 25"/>
                  <a:gd name="T9" fmla="*/ 94 h 46"/>
                  <a:gd name="T10" fmla="*/ 14 w 25"/>
                  <a:gd name="T11" fmla="*/ 96 h 46"/>
                  <a:gd name="T12" fmla="*/ 21 w 25"/>
                  <a:gd name="T13" fmla="*/ 101 h 46"/>
                  <a:gd name="T14" fmla="*/ 26 w 25"/>
                  <a:gd name="T15" fmla="*/ 103 h 46"/>
                  <a:gd name="T16" fmla="*/ 31 w 25"/>
                  <a:gd name="T17" fmla="*/ 101 h 46"/>
                  <a:gd name="T18" fmla="*/ 45 w 25"/>
                  <a:gd name="T19" fmla="*/ 101 h 46"/>
                  <a:gd name="T20" fmla="*/ 47 w 25"/>
                  <a:gd name="T21" fmla="*/ 92 h 46"/>
                  <a:gd name="T22" fmla="*/ 50 w 25"/>
                  <a:gd name="T23" fmla="*/ 73 h 46"/>
                  <a:gd name="T24" fmla="*/ 52 w 25"/>
                  <a:gd name="T25" fmla="*/ 66 h 46"/>
                  <a:gd name="T26" fmla="*/ 52 w 25"/>
                  <a:gd name="T27" fmla="*/ 47 h 46"/>
                  <a:gd name="T28" fmla="*/ 50 w 25"/>
                  <a:gd name="T29" fmla="*/ 14 h 46"/>
                  <a:gd name="T30" fmla="*/ 50 w 25"/>
                  <a:gd name="T31" fmla="*/ 0 h 46"/>
                  <a:gd name="T32" fmla="*/ 26 w 25"/>
                  <a:gd name="T33" fmla="*/ 0 h 46"/>
                  <a:gd name="T34" fmla="*/ 26 w 25"/>
                  <a:gd name="T35" fmla="*/ 1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 h="46">
                    <a:moveTo>
                      <a:pt x="11" y="7"/>
                    </a:moveTo>
                    <a:cubicBezTo>
                      <a:pt x="11" y="10"/>
                      <a:pt x="11" y="12"/>
                      <a:pt x="11" y="13"/>
                    </a:cubicBezTo>
                    <a:cubicBezTo>
                      <a:pt x="11" y="15"/>
                      <a:pt x="10" y="17"/>
                      <a:pt x="9" y="21"/>
                    </a:cubicBezTo>
                    <a:cubicBezTo>
                      <a:pt x="9" y="24"/>
                      <a:pt x="5" y="31"/>
                      <a:pt x="4" y="33"/>
                    </a:cubicBezTo>
                    <a:cubicBezTo>
                      <a:pt x="3" y="36"/>
                      <a:pt x="0" y="40"/>
                      <a:pt x="4" y="40"/>
                    </a:cubicBezTo>
                    <a:cubicBezTo>
                      <a:pt x="4" y="40"/>
                      <a:pt x="4" y="42"/>
                      <a:pt x="6" y="41"/>
                    </a:cubicBezTo>
                    <a:cubicBezTo>
                      <a:pt x="6" y="41"/>
                      <a:pt x="6" y="44"/>
                      <a:pt x="9" y="43"/>
                    </a:cubicBezTo>
                    <a:cubicBezTo>
                      <a:pt x="9" y="43"/>
                      <a:pt x="9" y="44"/>
                      <a:pt x="11" y="44"/>
                    </a:cubicBezTo>
                    <a:cubicBezTo>
                      <a:pt x="11" y="44"/>
                      <a:pt x="13" y="44"/>
                      <a:pt x="13" y="43"/>
                    </a:cubicBezTo>
                    <a:cubicBezTo>
                      <a:pt x="13" y="43"/>
                      <a:pt x="15" y="46"/>
                      <a:pt x="19" y="43"/>
                    </a:cubicBezTo>
                    <a:cubicBezTo>
                      <a:pt x="19" y="43"/>
                      <a:pt x="19" y="42"/>
                      <a:pt x="20" y="39"/>
                    </a:cubicBezTo>
                    <a:cubicBezTo>
                      <a:pt x="21" y="36"/>
                      <a:pt x="20" y="37"/>
                      <a:pt x="21" y="31"/>
                    </a:cubicBezTo>
                    <a:cubicBezTo>
                      <a:pt x="21" y="31"/>
                      <a:pt x="21" y="31"/>
                      <a:pt x="22" y="28"/>
                    </a:cubicBezTo>
                    <a:cubicBezTo>
                      <a:pt x="23" y="26"/>
                      <a:pt x="25" y="25"/>
                      <a:pt x="22" y="20"/>
                    </a:cubicBezTo>
                    <a:cubicBezTo>
                      <a:pt x="20" y="16"/>
                      <a:pt x="21" y="10"/>
                      <a:pt x="21" y="6"/>
                    </a:cubicBezTo>
                    <a:cubicBezTo>
                      <a:pt x="21" y="5"/>
                      <a:pt x="21" y="3"/>
                      <a:pt x="21" y="0"/>
                    </a:cubicBezTo>
                    <a:cubicBezTo>
                      <a:pt x="11" y="0"/>
                      <a:pt x="11" y="0"/>
                      <a:pt x="11" y="0"/>
                    </a:cubicBezTo>
                    <a:cubicBezTo>
                      <a:pt x="11" y="2"/>
                      <a:pt x="11" y="5"/>
                      <a:pt x="11" y="7"/>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2" name="Freeform 1026"/>
              <p:cNvSpPr>
                <a:spLocks noChangeArrowheads="1"/>
              </p:cNvSpPr>
              <p:nvPr/>
            </p:nvSpPr>
            <p:spPr bwMode="auto">
              <a:xfrm>
                <a:off x="7147" y="2632"/>
                <a:ext cx="50" cy="36"/>
              </a:xfrm>
              <a:custGeom>
                <a:avLst/>
                <a:gdLst>
                  <a:gd name="T0" fmla="*/ 0 w 21"/>
                  <a:gd name="T1" fmla="*/ 29 h 15"/>
                  <a:gd name="T2" fmla="*/ 48 w 21"/>
                  <a:gd name="T3" fmla="*/ 36 h 15"/>
                  <a:gd name="T4" fmla="*/ 50 w 21"/>
                  <a:gd name="T5" fmla="*/ 19 h 15"/>
                  <a:gd name="T6" fmla="*/ 7 w 21"/>
                  <a:gd name="T7" fmla="*/ 14 h 15"/>
                  <a:gd name="T8" fmla="*/ 0 w 21"/>
                  <a:gd name="T9" fmla="*/ 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0" y="12"/>
                    </a:moveTo>
                    <a:cubicBezTo>
                      <a:pt x="0" y="12"/>
                      <a:pt x="9" y="6"/>
                      <a:pt x="20" y="15"/>
                    </a:cubicBezTo>
                    <a:cubicBezTo>
                      <a:pt x="21" y="8"/>
                      <a:pt x="21" y="8"/>
                      <a:pt x="21" y="8"/>
                    </a:cubicBezTo>
                    <a:cubicBezTo>
                      <a:pt x="21" y="8"/>
                      <a:pt x="13" y="0"/>
                      <a:pt x="3" y="6"/>
                    </a:cubicBez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3" name="Freeform 1027"/>
              <p:cNvSpPr>
                <a:spLocks noChangeArrowheads="1"/>
              </p:cNvSpPr>
              <p:nvPr/>
            </p:nvSpPr>
            <p:spPr bwMode="auto">
              <a:xfrm>
                <a:off x="7268" y="2613"/>
                <a:ext cx="59" cy="78"/>
              </a:xfrm>
              <a:custGeom>
                <a:avLst/>
                <a:gdLst>
                  <a:gd name="T0" fmla="*/ 38 w 25"/>
                  <a:gd name="T1" fmla="*/ 14 h 33"/>
                  <a:gd name="T2" fmla="*/ 14 w 25"/>
                  <a:gd name="T3" fmla="*/ 2 h 33"/>
                  <a:gd name="T4" fmla="*/ 17 w 25"/>
                  <a:gd name="T5" fmla="*/ 2 h 33"/>
                  <a:gd name="T6" fmla="*/ 0 w 25"/>
                  <a:gd name="T7" fmla="*/ 21 h 33"/>
                  <a:gd name="T8" fmla="*/ 7 w 25"/>
                  <a:gd name="T9" fmla="*/ 61 h 33"/>
                  <a:gd name="T10" fmla="*/ 33 w 25"/>
                  <a:gd name="T11" fmla="*/ 76 h 33"/>
                  <a:gd name="T12" fmla="*/ 57 w 25"/>
                  <a:gd name="T13" fmla="*/ 54 h 33"/>
                  <a:gd name="T14" fmla="*/ 38 w 25"/>
                  <a:gd name="T15" fmla="*/ 14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16" y="6"/>
                    </a:moveTo>
                    <a:cubicBezTo>
                      <a:pt x="14" y="2"/>
                      <a:pt x="12" y="0"/>
                      <a:pt x="6" y="1"/>
                    </a:cubicBezTo>
                    <a:cubicBezTo>
                      <a:pt x="7" y="1"/>
                      <a:pt x="7" y="1"/>
                      <a:pt x="7" y="1"/>
                    </a:cubicBezTo>
                    <a:cubicBezTo>
                      <a:pt x="1" y="2"/>
                      <a:pt x="0" y="5"/>
                      <a:pt x="0" y="9"/>
                    </a:cubicBezTo>
                    <a:cubicBezTo>
                      <a:pt x="3" y="26"/>
                      <a:pt x="3" y="26"/>
                      <a:pt x="3" y="26"/>
                    </a:cubicBezTo>
                    <a:cubicBezTo>
                      <a:pt x="4" y="31"/>
                      <a:pt x="8" y="33"/>
                      <a:pt x="14" y="32"/>
                    </a:cubicBezTo>
                    <a:cubicBezTo>
                      <a:pt x="21" y="31"/>
                      <a:pt x="25" y="27"/>
                      <a:pt x="24" y="23"/>
                    </a:cubicBez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4" name="Freeform 1028"/>
              <p:cNvSpPr>
                <a:spLocks noChangeArrowheads="1"/>
              </p:cNvSpPr>
              <p:nvPr/>
            </p:nvSpPr>
            <p:spPr bwMode="auto">
              <a:xfrm>
                <a:off x="7268" y="2578"/>
                <a:ext cx="59" cy="108"/>
              </a:xfrm>
              <a:custGeom>
                <a:avLst/>
                <a:gdLst>
                  <a:gd name="T0" fmla="*/ 35 w 25"/>
                  <a:gd name="T1" fmla="*/ 16 h 46"/>
                  <a:gd name="T2" fmla="*/ 35 w 25"/>
                  <a:gd name="T3" fmla="*/ 31 h 46"/>
                  <a:gd name="T4" fmla="*/ 38 w 25"/>
                  <a:gd name="T5" fmla="*/ 49 h 46"/>
                  <a:gd name="T6" fmla="*/ 52 w 25"/>
                  <a:gd name="T7" fmla="*/ 77 h 46"/>
                  <a:gd name="T8" fmla="*/ 52 w 25"/>
                  <a:gd name="T9" fmla="*/ 94 h 46"/>
                  <a:gd name="T10" fmla="*/ 45 w 25"/>
                  <a:gd name="T11" fmla="*/ 96 h 46"/>
                  <a:gd name="T12" fmla="*/ 38 w 25"/>
                  <a:gd name="T13" fmla="*/ 101 h 46"/>
                  <a:gd name="T14" fmla="*/ 33 w 25"/>
                  <a:gd name="T15" fmla="*/ 103 h 46"/>
                  <a:gd name="T16" fmla="*/ 28 w 25"/>
                  <a:gd name="T17" fmla="*/ 101 h 46"/>
                  <a:gd name="T18" fmla="*/ 14 w 25"/>
                  <a:gd name="T19" fmla="*/ 101 h 46"/>
                  <a:gd name="T20" fmla="*/ 12 w 25"/>
                  <a:gd name="T21" fmla="*/ 92 h 46"/>
                  <a:gd name="T22" fmla="*/ 9 w 25"/>
                  <a:gd name="T23" fmla="*/ 73 h 46"/>
                  <a:gd name="T24" fmla="*/ 7 w 25"/>
                  <a:gd name="T25" fmla="*/ 66 h 46"/>
                  <a:gd name="T26" fmla="*/ 7 w 25"/>
                  <a:gd name="T27" fmla="*/ 47 h 46"/>
                  <a:gd name="T28" fmla="*/ 9 w 25"/>
                  <a:gd name="T29" fmla="*/ 14 h 46"/>
                  <a:gd name="T30" fmla="*/ 12 w 25"/>
                  <a:gd name="T31" fmla="*/ 0 h 46"/>
                  <a:gd name="T32" fmla="*/ 35 w 25"/>
                  <a:gd name="T33" fmla="*/ 0 h 46"/>
                  <a:gd name="T34" fmla="*/ 35 w 25"/>
                  <a:gd name="T35" fmla="*/ 1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 h="46">
                    <a:moveTo>
                      <a:pt x="15" y="7"/>
                    </a:moveTo>
                    <a:cubicBezTo>
                      <a:pt x="14" y="10"/>
                      <a:pt x="15" y="12"/>
                      <a:pt x="15" y="13"/>
                    </a:cubicBezTo>
                    <a:cubicBezTo>
                      <a:pt x="15" y="15"/>
                      <a:pt x="15" y="17"/>
                      <a:pt x="16" y="21"/>
                    </a:cubicBezTo>
                    <a:cubicBezTo>
                      <a:pt x="17" y="24"/>
                      <a:pt x="21" y="31"/>
                      <a:pt x="22" y="33"/>
                    </a:cubicBezTo>
                    <a:cubicBezTo>
                      <a:pt x="23" y="36"/>
                      <a:pt x="25" y="40"/>
                      <a:pt x="22" y="40"/>
                    </a:cubicBezTo>
                    <a:cubicBezTo>
                      <a:pt x="22" y="40"/>
                      <a:pt x="21" y="42"/>
                      <a:pt x="19" y="41"/>
                    </a:cubicBezTo>
                    <a:cubicBezTo>
                      <a:pt x="19" y="41"/>
                      <a:pt x="19" y="44"/>
                      <a:pt x="16" y="43"/>
                    </a:cubicBezTo>
                    <a:cubicBezTo>
                      <a:pt x="16" y="43"/>
                      <a:pt x="16" y="44"/>
                      <a:pt x="14" y="44"/>
                    </a:cubicBezTo>
                    <a:cubicBezTo>
                      <a:pt x="14" y="44"/>
                      <a:pt x="13" y="44"/>
                      <a:pt x="12" y="43"/>
                    </a:cubicBezTo>
                    <a:cubicBezTo>
                      <a:pt x="12" y="43"/>
                      <a:pt x="10" y="46"/>
                      <a:pt x="6" y="43"/>
                    </a:cubicBezTo>
                    <a:cubicBezTo>
                      <a:pt x="6" y="43"/>
                      <a:pt x="6" y="42"/>
                      <a:pt x="5" y="39"/>
                    </a:cubicBezTo>
                    <a:cubicBezTo>
                      <a:pt x="5" y="36"/>
                      <a:pt x="5" y="37"/>
                      <a:pt x="4" y="31"/>
                    </a:cubicBezTo>
                    <a:cubicBezTo>
                      <a:pt x="4" y="31"/>
                      <a:pt x="4" y="31"/>
                      <a:pt x="3" y="28"/>
                    </a:cubicBezTo>
                    <a:cubicBezTo>
                      <a:pt x="2" y="26"/>
                      <a:pt x="0" y="25"/>
                      <a:pt x="3" y="20"/>
                    </a:cubicBezTo>
                    <a:cubicBezTo>
                      <a:pt x="6" y="16"/>
                      <a:pt x="4" y="10"/>
                      <a:pt x="4" y="6"/>
                    </a:cubicBezTo>
                    <a:cubicBezTo>
                      <a:pt x="4" y="5"/>
                      <a:pt x="4" y="3"/>
                      <a:pt x="5" y="0"/>
                    </a:cubicBezTo>
                    <a:cubicBezTo>
                      <a:pt x="15" y="0"/>
                      <a:pt x="15" y="0"/>
                      <a:pt x="15" y="0"/>
                    </a:cubicBezTo>
                    <a:cubicBezTo>
                      <a:pt x="15" y="2"/>
                      <a:pt x="15" y="5"/>
                      <a:pt x="15" y="7"/>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5" name="Freeform 1029"/>
              <p:cNvSpPr>
                <a:spLocks noChangeArrowheads="1"/>
              </p:cNvSpPr>
              <p:nvPr/>
            </p:nvSpPr>
            <p:spPr bwMode="auto">
              <a:xfrm>
                <a:off x="7273" y="2632"/>
                <a:ext cx="50" cy="36"/>
              </a:xfrm>
              <a:custGeom>
                <a:avLst/>
                <a:gdLst>
                  <a:gd name="T0" fmla="*/ 50 w 21"/>
                  <a:gd name="T1" fmla="*/ 29 h 15"/>
                  <a:gd name="T2" fmla="*/ 2 w 21"/>
                  <a:gd name="T3" fmla="*/ 36 h 15"/>
                  <a:gd name="T4" fmla="*/ 0 w 21"/>
                  <a:gd name="T5" fmla="*/ 19 h 15"/>
                  <a:gd name="T6" fmla="*/ 43 w 21"/>
                  <a:gd name="T7" fmla="*/ 14 h 15"/>
                  <a:gd name="T8" fmla="*/ 50 w 21"/>
                  <a:gd name="T9" fmla="*/ 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12"/>
                    </a:moveTo>
                    <a:cubicBezTo>
                      <a:pt x="21" y="12"/>
                      <a:pt x="12" y="6"/>
                      <a:pt x="1" y="15"/>
                    </a:cubicBezTo>
                    <a:cubicBezTo>
                      <a:pt x="0" y="8"/>
                      <a:pt x="0" y="8"/>
                      <a:pt x="0" y="8"/>
                    </a:cubicBezTo>
                    <a:cubicBezTo>
                      <a:pt x="0" y="8"/>
                      <a:pt x="8" y="0"/>
                      <a:pt x="18" y="6"/>
                    </a:cubicBez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6" name="Rectangle 1030"/>
              <p:cNvSpPr>
                <a:spLocks noChangeArrowheads="1"/>
              </p:cNvSpPr>
              <p:nvPr/>
            </p:nvSpPr>
            <p:spPr bwMode="auto">
              <a:xfrm>
                <a:off x="6953" y="1570"/>
                <a:ext cx="12" cy="998"/>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17" name="Freeform 1031"/>
              <p:cNvSpPr>
                <a:spLocks noChangeArrowheads="1"/>
              </p:cNvSpPr>
              <p:nvPr/>
            </p:nvSpPr>
            <p:spPr bwMode="auto">
              <a:xfrm>
                <a:off x="6949" y="2623"/>
                <a:ext cx="23" cy="37"/>
              </a:xfrm>
              <a:custGeom>
                <a:avLst/>
                <a:gdLst>
                  <a:gd name="T0" fmla="*/ 23 w 10"/>
                  <a:gd name="T1" fmla="*/ 30 h 16"/>
                  <a:gd name="T2" fmla="*/ 12 w 10"/>
                  <a:gd name="T3" fmla="*/ 37 h 16"/>
                  <a:gd name="T4" fmla="*/ 0 w 10"/>
                  <a:gd name="T5" fmla="*/ 30 h 16"/>
                  <a:gd name="T6" fmla="*/ 0 w 10"/>
                  <a:gd name="T7" fmla="*/ 7 h 16"/>
                  <a:gd name="T8" fmla="*/ 12 w 10"/>
                  <a:gd name="T9" fmla="*/ 0 h 16"/>
                  <a:gd name="T10" fmla="*/ 23 w 10"/>
                  <a:gd name="T11" fmla="*/ 7 h 16"/>
                  <a:gd name="T12" fmla="*/ 23 w 10"/>
                  <a:gd name="T13" fmla="*/ 3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3"/>
                    </a:moveTo>
                    <a:cubicBezTo>
                      <a:pt x="10" y="14"/>
                      <a:pt x="7" y="16"/>
                      <a:pt x="5" y="16"/>
                    </a:cubicBezTo>
                    <a:cubicBezTo>
                      <a:pt x="2" y="16"/>
                      <a:pt x="0" y="14"/>
                      <a:pt x="0" y="13"/>
                    </a:cubicBezTo>
                    <a:cubicBezTo>
                      <a:pt x="0" y="3"/>
                      <a:pt x="0" y="3"/>
                      <a:pt x="0" y="3"/>
                    </a:cubicBezTo>
                    <a:cubicBezTo>
                      <a:pt x="0" y="2"/>
                      <a:pt x="2" y="0"/>
                      <a:pt x="5" y="0"/>
                    </a:cubicBezTo>
                    <a:cubicBezTo>
                      <a:pt x="7" y="0"/>
                      <a:pt x="10" y="2"/>
                      <a:pt x="10" y="3"/>
                    </a:cubicBezTo>
                    <a:lnTo>
                      <a:pt x="10" y="13"/>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8" name="Rectangle 1032"/>
              <p:cNvSpPr>
                <a:spLocks noChangeArrowheads="1"/>
              </p:cNvSpPr>
              <p:nvPr/>
            </p:nvSpPr>
            <p:spPr bwMode="auto">
              <a:xfrm>
                <a:off x="6953" y="2571"/>
                <a:ext cx="12" cy="4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19" name="Freeform 1033"/>
              <p:cNvSpPr>
                <a:spLocks noChangeArrowheads="1"/>
              </p:cNvSpPr>
              <p:nvPr/>
            </p:nvSpPr>
            <p:spPr bwMode="auto">
              <a:xfrm>
                <a:off x="6949" y="2611"/>
                <a:ext cx="21" cy="12"/>
              </a:xfrm>
              <a:custGeom>
                <a:avLst/>
                <a:gdLst>
                  <a:gd name="T0" fmla="*/ 21 w 9"/>
                  <a:gd name="T1" fmla="*/ 7 h 5"/>
                  <a:gd name="T2" fmla="*/ 14 w 9"/>
                  <a:gd name="T3" fmla="*/ 12 h 5"/>
                  <a:gd name="T4" fmla="*/ 7 w 9"/>
                  <a:gd name="T5" fmla="*/ 12 h 5"/>
                  <a:gd name="T6" fmla="*/ 0 w 9"/>
                  <a:gd name="T7" fmla="*/ 7 h 5"/>
                  <a:gd name="T8" fmla="*/ 7 w 9"/>
                  <a:gd name="T9" fmla="*/ 0 h 5"/>
                  <a:gd name="T10" fmla="*/ 14 w 9"/>
                  <a:gd name="T11" fmla="*/ 0 h 5"/>
                  <a:gd name="T12" fmla="*/ 21 w 9"/>
                  <a:gd name="T13" fmla="*/ 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9" y="3"/>
                    </a:moveTo>
                    <a:cubicBezTo>
                      <a:pt x="9" y="4"/>
                      <a:pt x="8" y="5"/>
                      <a:pt x="6" y="5"/>
                    </a:cubicBezTo>
                    <a:cubicBezTo>
                      <a:pt x="3" y="5"/>
                      <a:pt x="3" y="5"/>
                      <a:pt x="3" y="5"/>
                    </a:cubicBezTo>
                    <a:cubicBezTo>
                      <a:pt x="1" y="5"/>
                      <a:pt x="0" y="4"/>
                      <a:pt x="0" y="3"/>
                    </a:cubicBezTo>
                    <a:cubicBezTo>
                      <a:pt x="0" y="1"/>
                      <a:pt x="1" y="0"/>
                      <a:pt x="3" y="0"/>
                    </a:cubicBezTo>
                    <a:cubicBezTo>
                      <a:pt x="6" y="0"/>
                      <a:pt x="6" y="0"/>
                      <a:pt x="6" y="0"/>
                    </a:cubicBezTo>
                    <a:cubicBezTo>
                      <a:pt x="8" y="0"/>
                      <a:pt x="9" y="1"/>
                      <a:pt x="9"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0" name="Freeform 1034"/>
              <p:cNvSpPr>
                <a:spLocks noChangeArrowheads="1"/>
              </p:cNvSpPr>
              <p:nvPr/>
            </p:nvSpPr>
            <p:spPr bwMode="auto">
              <a:xfrm>
                <a:off x="6838" y="2568"/>
                <a:ext cx="246" cy="47"/>
              </a:xfrm>
              <a:custGeom>
                <a:avLst/>
                <a:gdLst>
                  <a:gd name="T0" fmla="*/ 40 w 104"/>
                  <a:gd name="T1" fmla="*/ 9 h 20"/>
                  <a:gd name="T2" fmla="*/ 206 w 104"/>
                  <a:gd name="T3" fmla="*/ 9 h 20"/>
                  <a:gd name="T4" fmla="*/ 237 w 104"/>
                  <a:gd name="T5" fmla="*/ 47 h 20"/>
                  <a:gd name="T6" fmla="*/ 246 w 104"/>
                  <a:gd name="T7" fmla="*/ 47 h 20"/>
                  <a:gd name="T8" fmla="*/ 206 w 104"/>
                  <a:gd name="T9" fmla="*/ 0 h 20"/>
                  <a:gd name="T10" fmla="*/ 40 w 104"/>
                  <a:gd name="T11" fmla="*/ 0 h 20"/>
                  <a:gd name="T12" fmla="*/ 0 w 104"/>
                  <a:gd name="T13" fmla="*/ 47 h 20"/>
                  <a:gd name="T14" fmla="*/ 12 w 104"/>
                  <a:gd name="T15" fmla="*/ 47 h 20"/>
                  <a:gd name="T16" fmla="*/ 40 w 104"/>
                  <a:gd name="T17" fmla="*/ 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20">
                    <a:moveTo>
                      <a:pt x="17" y="4"/>
                    </a:moveTo>
                    <a:cubicBezTo>
                      <a:pt x="87" y="4"/>
                      <a:pt x="87" y="4"/>
                      <a:pt x="87" y="4"/>
                    </a:cubicBezTo>
                    <a:cubicBezTo>
                      <a:pt x="97" y="4"/>
                      <a:pt x="96" y="11"/>
                      <a:pt x="100" y="20"/>
                    </a:cubicBezTo>
                    <a:cubicBezTo>
                      <a:pt x="104" y="20"/>
                      <a:pt x="104" y="20"/>
                      <a:pt x="104" y="20"/>
                    </a:cubicBezTo>
                    <a:cubicBezTo>
                      <a:pt x="101" y="8"/>
                      <a:pt x="99" y="0"/>
                      <a:pt x="87" y="0"/>
                    </a:cubicBezTo>
                    <a:cubicBezTo>
                      <a:pt x="17" y="0"/>
                      <a:pt x="17" y="0"/>
                      <a:pt x="17" y="0"/>
                    </a:cubicBezTo>
                    <a:cubicBezTo>
                      <a:pt x="5" y="0"/>
                      <a:pt x="3" y="8"/>
                      <a:pt x="0" y="20"/>
                    </a:cubicBezTo>
                    <a:cubicBezTo>
                      <a:pt x="5" y="20"/>
                      <a:pt x="5" y="20"/>
                      <a:pt x="5" y="20"/>
                    </a:cubicBezTo>
                    <a:cubicBezTo>
                      <a:pt x="8" y="11"/>
                      <a:pt x="7" y="4"/>
                      <a:pt x="17" y="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1" name="Freeform 1035"/>
              <p:cNvSpPr>
                <a:spLocks noChangeArrowheads="1"/>
              </p:cNvSpPr>
              <p:nvPr/>
            </p:nvSpPr>
            <p:spPr bwMode="auto">
              <a:xfrm>
                <a:off x="6833" y="2623"/>
                <a:ext cx="23" cy="37"/>
              </a:xfrm>
              <a:custGeom>
                <a:avLst/>
                <a:gdLst>
                  <a:gd name="T0" fmla="*/ 23 w 10"/>
                  <a:gd name="T1" fmla="*/ 30 h 16"/>
                  <a:gd name="T2" fmla="*/ 12 w 10"/>
                  <a:gd name="T3" fmla="*/ 37 h 16"/>
                  <a:gd name="T4" fmla="*/ 0 w 10"/>
                  <a:gd name="T5" fmla="*/ 30 h 16"/>
                  <a:gd name="T6" fmla="*/ 0 w 10"/>
                  <a:gd name="T7" fmla="*/ 7 h 16"/>
                  <a:gd name="T8" fmla="*/ 12 w 10"/>
                  <a:gd name="T9" fmla="*/ 0 h 16"/>
                  <a:gd name="T10" fmla="*/ 23 w 10"/>
                  <a:gd name="T11" fmla="*/ 7 h 16"/>
                  <a:gd name="T12" fmla="*/ 23 w 10"/>
                  <a:gd name="T13" fmla="*/ 3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3"/>
                    </a:moveTo>
                    <a:cubicBezTo>
                      <a:pt x="10" y="14"/>
                      <a:pt x="7" y="16"/>
                      <a:pt x="5" y="16"/>
                    </a:cubicBezTo>
                    <a:cubicBezTo>
                      <a:pt x="2" y="16"/>
                      <a:pt x="0" y="14"/>
                      <a:pt x="0" y="13"/>
                    </a:cubicBezTo>
                    <a:cubicBezTo>
                      <a:pt x="0" y="3"/>
                      <a:pt x="0" y="3"/>
                      <a:pt x="0" y="3"/>
                    </a:cubicBezTo>
                    <a:cubicBezTo>
                      <a:pt x="0" y="2"/>
                      <a:pt x="2" y="0"/>
                      <a:pt x="5" y="0"/>
                    </a:cubicBezTo>
                    <a:cubicBezTo>
                      <a:pt x="7" y="0"/>
                      <a:pt x="10" y="2"/>
                      <a:pt x="10" y="3"/>
                    </a:cubicBezTo>
                    <a:lnTo>
                      <a:pt x="10" y="13"/>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2" name="Freeform 1036"/>
              <p:cNvSpPr>
                <a:spLocks noChangeArrowheads="1"/>
              </p:cNvSpPr>
              <p:nvPr/>
            </p:nvSpPr>
            <p:spPr bwMode="auto">
              <a:xfrm>
                <a:off x="6833" y="2611"/>
                <a:ext cx="21" cy="12"/>
              </a:xfrm>
              <a:custGeom>
                <a:avLst/>
                <a:gdLst>
                  <a:gd name="T0" fmla="*/ 21 w 9"/>
                  <a:gd name="T1" fmla="*/ 7 h 5"/>
                  <a:gd name="T2" fmla="*/ 16 w 9"/>
                  <a:gd name="T3" fmla="*/ 12 h 5"/>
                  <a:gd name="T4" fmla="*/ 7 w 9"/>
                  <a:gd name="T5" fmla="*/ 12 h 5"/>
                  <a:gd name="T6" fmla="*/ 0 w 9"/>
                  <a:gd name="T7" fmla="*/ 7 h 5"/>
                  <a:gd name="T8" fmla="*/ 7 w 9"/>
                  <a:gd name="T9" fmla="*/ 0 h 5"/>
                  <a:gd name="T10" fmla="*/ 16 w 9"/>
                  <a:gd name="T11" fmla="*/ 0 h 5"/>
                  <a:gd name="T12" fmla="*/ 21 w 9"/>
                  <a:gd name="T13" fmla="*/ 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9" y="3"/>
                    </a:moveTo>
                    <a:cubicBezTo>
                      <a:pt x="9" y="4"/>
                      <a:pt x="8" y="5"/>
                      <a:pt x="7" y="5"/>
                    </a:cubicBezTo>
                    <a:cubicBezTo>
                      <a:pt x="3" y="5"/>
                      <a:pt x="3" y="5"/>
                      <a:pt x="3" y="5"/>
                    </a:cubicBezTo>
                    <a:cubicBezTo>
                      <a:pt x="1" y="5"/>
                      <a:pt x="0" y="4"/>
                      <a:pt x="0" y="3"/>
                    </a:cubicBezTo>
                    <a:cubicBezTo>
                      <a:pt x="0" y="1"/>
                      <a:pt x="1" y="0"/>
                      <a:pt x="3" y="0"/>
                    </a:cubicBezTo>
                    <a:cubicBezTo>
                      <a:pt x="7" y="0"/>
                      <a:pt x="7" y="0"/>
                      <a:pt x="7" y="0"/>
                    </a:cubicBezTo>
                    <a:cubicBezTo>
                      <a:pt x="8" y="0"/>
                      <a:pt x="9" y="1"/>
                      <a:pt x="9"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3" name="Freeform 1037"/>
              <p:cNvSpPr>
                <a:spLocks noChangeArrowheads="1"/>
              </p:cNvSpPr>
              <p:nvPr/>
            </p:nvSpPr>
            <p:spPr bwMode="auto">
              <a:xfrm>
                <a:off x="7067" y="2623"/>
                <a:ext cx="24" cy="37"/>
              </a:xfrm>
              <a:custGeom>
                <a:avLst/>
                <a:gdLst>
                  <a:gd name="T0" fmla="*/ 24 w 10"/>
                  <a:gd name="T1" fmla="*/ 30 h 16"/>
                  <a:gd name="T2" fmla="*/ 12 w 10"/>
                  <a:gd name="T3" fmla="*/ 37 h 16"/>
                  <a:gd name="T4" fmla="*/ 0 w 10"/>
                  <a:gd name="T5" fmla="*/ 30 h 16"/>
                  <a:gd name="T6" fmla="*/ 0 w 10"/>
                  <a:gd name="T7" fmla="*/ 7 h 16"/>
                  <a:gd name="T8" fmla="*/ 12 w 10"/>
                  <a:gd name="T9" fmla="*/ 0 h 16"/>
                  <a:gd name="T10" fmla="*/ 24 w 10"/>
                  <a:gd name="T11" fmla="*/ 7 h 16"/>
                  <a:gd name="T12" fmla="*/ 24 w 10"/>
                  <a:gd name="T13" fmla="*/ 3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3"/>
                    </a:moveTo>
                    <a:cubicBezTo>
                      <a:pt x="10" y="14"/>
                      <a:pt x="8" y="16"/>
                      <a:pt x="5" y="16"/>
                    </a:cubicBezTo>
                    <a:cubicBezTo>
                      <a:pt x="2" y="16"/>
                      <a:pt x="0" y="14"/>
                      <a:pt x="0" y="13"/>
                    </a:cubicBezTo>
                    <a:cubicBezTo>
                      <a:pt x="0" y="3"/>
                      <a:pt x="0" y="3"/>
                      <a:pt x="0" y="3"/>
                    </a:cubicBezTo>
                    <a:cubicBezTo>
                      <a:pt x="0" y="2"/>
                      <a:pt x="2" y="0"/>
                      <a:pt x="5" y="0"/>
                    </a:cubicBezTo>
                    <a:cubicBezTo>
                      <a:pt x="8" y="0"/>
                      <a:pt x="10" y="2"/>
                      <a:pt x="10" y="3"/>
                    </a:cubicBezTo>
                    <a:lnTo>
                      <a:pt x="10" y="13"/>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4" name="Freeform 1038"/>
              <p:cNvSpPr>
                <a:spLocks noChangeArrowheads="1"/>
              </p:cNvSpPr>
              <p:nvPr/>
            </p:nvSpPr>
            <p:spPr bwMode="auto">
              <a:xfrm>
                <a:off x="7067" y="2611"/>
                <a:ext cx="21" cy="12"/>
              </a:xfrm>
              <a:custGeom>
                <a:avLst/>
                <a:gdLst>
                  <a:gd name="T0" fmla="*/ 21 w 9"/>
                  <a:gd name="T1" fmla="*/ 7 h 5"/>
                  <a:gd name="T2" fmla="*/ 16 w 9"/>
                  <a:gd name="T3" fmla="*/ 12 h 5"/>
                  <a:gd name="T4" fmla="*/ 7 w 9"/>
                  <a:gd name="T5" fmla="*/ 12 h 5"/>
                  <a:gd name="T6" fmla="*/ 0 w 9"/>
                  <a:gd name="T7" fmla="*/ 7 h 5"/>
                  <a:gd name="T8" fmla="*/ 7 w 9"/>
                  <a:gd name="T9" fmla="*/ 0 h 5"/>
                  <a:gd name="T10" fmla="*/ 16 w 9"/>
                  <a:gd name="T11" fmla="*/ 0 h 5"/>
                  <a:gd name="T12" fmla="*/ 21 w 9"/>
                  <a:gd name="T13" fmla="*/ 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9" y="3"/>
                    </a:moveTo>
                    <a:cubicBezTo>
                      <a:pt x="9" y="4"/>
                      <a:pt x="8" y="5"/>
                      <a:pt x="7" y="5"/>
                    </a:cubicBezTo>
                    <a:cubicBezTo>
                      <a:pt x="3" y="5"/>
                      <a:pt x="3" y="5"/>
                      <a:pt x="3" y="5"/>
                    </a:cubicBezTo>
                    <a:cubicBezTo>
                      <a:pt x="2" y="5"/>
                      <a:pt x="0" y="4"/>
                      <a:pt x="0" y="3"/>
                    </a:cubicBezTo>
                    <a:cubicBezTo>
                      <a:pt x="0" y="1"/>
                      <a:pt x="2" y="0"/>
                      <a:pt x="3" y="0"/>
                    </a:cubicBezTo>
                    <a:cubicBezTo>
                      <a:pt x="7" y="0"/>
                      <a:pt x="7" y="0"/>
                      <a:pt x="7" y="0"/>
                    </a:cubicBezTo>
                    <a:cubicBezTo>
                      <a:pt x="8" y="0"/>
                      <a:pt x="9" y="1"/>
                      <a:pt x="9" y="3"/>
                    </a:cubicBezTo>
                    <a:close/>
                  </a:path>
                </a:pathLst>
              </a:custGeom>
              <a:solidFill>
                <a:srgbClr val="0B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5" name="Freeform 1039"/>
              <p:cNvSpPr>
                <a:spLocks noChangeArrowheads="1"/>
              </p:cNvSpPr>
              <p:nvPr/>
            </p:nvSpPr>
            <p:spPr bwMode="auto">
              <a:xfrm>
                <a:off x="7157" y="2100"/>
                <a:ext cx="163" cy="508"/>
              </a:xfrm>
              <a:custGeom>
                <a:avLst/>
                <a:gdLst>
                  <a:gd name="T0" fmla="*/ 163 w 69"/>
                  <a:gd name="T1" fmla="*/ 2 h 215"/>
                  <a:gd name="T2" fmla="*/ 0 w 69"/>
                  <a:gd name="T3" fmla="*/ 0 h 215"/>
                  <a:gd name="T4" fmla="*/ 2 w 69"/>
                  <a:gd name="T5" fmla="*/ 76 h 215"/>
                  <a:gd name="T6" fmla="*/ 5 w 69"/>
                  <a:gd name="T7" fmla="*/ 506 h 215"/>
                  <a:gd name="T8" fmla="*/ 40 w 69"/>
                  <a:gd name="T9" fmla="*/ 506 h 215"/>
                  <a:gd name="T10" fmla="*/ 73 w 69"/>
                  <a:gd name="T11" fmla="*/ 83 h 215"/>
                  <a:gd name="T12" fmla="*/ 92 w 69"/>
                  <a:gd name="T13" fmla="*/ 83 h 215"/>
                  <a:gd name="T14" fmla="*/ 116 w 69"/>
                  <a:gd name="T15" fmla="*/ 506 h 215"/>
                  <a:gd name="T16" fmla="*/ 151 w 69"/>
                  <a:gd name="T17" fmla="*/ 508 h 215"/>
                  <a:gd name="T18" fmla="*/ 161 w 69"/>
                  <a:gd name="T19" fmla="*/ 125 h 215"/>
                  <a:gd name="T20" fmla="*/ 163 w 69"/>
                  <a:gd name="T21" fmla="*/ 2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215">
                    <a:moveTo>
                      <a:pt x="69" y="1"/>
                    </a:moveTo>
                    <a:cubicBezTo>
                      <a:pt x="0" y="0"/>
                      <a:pt x="0" y="0"/>
                      <a:pt x="0" y="0"/>
                    </a:cubicBezTo>
                    <a:cubicBezTo>
                      <a:pt x="1" y="5"/>
                      <a:pt x="1" y="19"/>
                      <a:pt x="1" y="32"/>
                    </a:cubicBezTo>
                    <a:cubicBezTo>
                      <a:pt x="0" y="98"/>
                      <a:pt x="2" y="153"/>
                      <a:pt x="2" y="214"/>
                    </a:cubicBezTo>
                    <a:cubicBezTo>
                      <a:pt x="17" y="214"/>
                      <a:pt x="17" y="214"/>
                      <a:pt x="17" y="214"/>
                    </a:cubicBezTo>
                    <a:cubicBezTo>
                      <a:pt x="21" y="154"/>
                      <a:pt x="20" y="93"/>
                      <a:pt x="31" y="35"/>
                    </a:cubicBezTo>
                    <a:cubicBezTo>
                      <a:pt x="39" y="35"/>
                      <a:pt x="39" y="35"/>
                      <a:pt x="39" y="35"/>
                    </a:cubicBezTo>
                    <a:cubicBezTo>
                      <a:pt x="48" y="94"/>
                      <a:pt x="46" y="154"/>
                      <a:pt x="49" y="214"/>
                    </a:cubicBezTo>
                    <a:cubicBezTo>
                      <a:pt x="64" y="215"/>
                      <a:pt x="64" y="215"/>
                      <a:pt x="64" y="215"/>
                    </a:cubicBezTo>
                    <a:cubicBezTo>
                      <a:pt x="66" y="161"/>
                      <a:pt x="67" y="108"/>
                      <a:pt x="68" y="53"/>
                    </a:cubicBezTo>
                    <a:cubicBezTo>
                      <a:pt x="69" y="31"/>
                      <a:pt x="69" y="10"/>
                      <a:pt x="69" y="1"/>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6" name="Rectangle 1040"/>
              <p:cNvSpPr>
                <a:spLocks noChangeArrowheads="1"/>
              </p:cNvSpPr>
              <p:nvPr/>
            </p:nvSpPr>
            <p:spPr bwMode="auto">
              <a:xfrm>
                <a:off x="7157" y="2216"/>
                <a:ext cx="1" cy="1"/>
              </a:xfrm>
              <a:prstGeom prst="rect">
                <a:avLst/>
              </a:prstGeom>
              <a:solidFill>
                <a:srgbClr val="FDC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27" name="Freeform 1041"/>
              <p:cNvSpPr>
                <a:spLocks noChangeArrowheads="1"/>
              </p:cNvSpPr>
              <p:nvPr/>
            </p:nvSpPr>
            <p:spPr bwMode="auto">
              <a:xfrm>
                <a:off x="7218" y="1849"/>
                <a:ext cx="43" cy="28"/>
              </a:xfrm>
              <a:custGeom>
                <a:avLst/>
                <a:gdLst>
                  <a:gd name="T0" fmla="*/ 0 w 18"/>
                  <a:gd name="T1" fmla="*/ 7 h 12"/>
                  <a:gd name="T2" fmla="*/ 22 w 18"/>
                  <a:gd name="T3" fmla="*/ 28 h 12"/>
                  <a:gd name="T4" fmla="*/ 43 w 18"/>
                  <a:gd name="T5" fmla="*/ 7 h 12"/>
                  <a:gd name="T6" fmla="*/ 43 w 18"/>
                  <a:gd name="T7" fmla="*/ 0 h 12"/>
                  <a:gd name="T8" fmla="*/ 0 w 18"/>
                  <a:gd name="T9" fmla="*/ 0 h 12"/>
                  <a:gd name="T10" fmla="*/ 0 w 18"/>
                  <a:gd name="T11" fmla="*/ 7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2">
                    <a:moveTo>
                      <a:pt x="0" y="3"/>
                    </a:moveTo>
                    <a:cubicBezTo>
                      <a:pt x="0" y="8"/>
                      <a:pt x="4" y="12"/>
                      <a:pt x="9" y="12"/>
                    </a:cubicBezTo>
                    <a:cubicBezTo>
                      <a:pt x="14" y="12"/>
                      <a:pt x="18" y="8"/>
                      <a:pt x="18" y="3"/>
                    </a:cubicBezTo>
                    <a:cubicBezTo>
                      <a:pt x="18" y="0"/>
                      <a:pt x="18" y="0"/>
                      <a:pt x="18" y="0"/>
                    </a:cubicBezTo>
                    <a:cubicBezTo>
                      <a:pt x="0" y="0"/>
                      <a:pt x="0" y="0"/>
                      <a:pt x="0" y="0"/>
                    </a:cubicBezTo>
                    <a:cubicBezTo>
                      <a:pt x="0" y="3"/>
                      <a:pt x="0" y="3"/>
                      <a:pt x="0" y="3"/>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8" name="Rectangle 1042"/>
              <p:cNvSpPr>
                <a:spLocks noChangeArrowheads="1"/>
              </p:cNvSpPr>
              <p:nvPr/>
            </p:nvSpPr>
            <p:spPr bwMode="auto">
              <a:xfrm>
                <a:off x="7320" y="2154"/>
                <a:ext cx="1" cy="1"/>
              </a:xfrm>
              <a:prstGeom prst="rect">
                <a:avLst/>
              </a:prstGeom>
              <a:solidFill>
                <a:srgbClr val="E4E1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29" name="Freeform 1043"/>
              <p:cNvSpPr>
                <a:spLocks noChangeArrowheads="1"/>
              </p:cNvSpPr>
              <p:nvPr/>
            </p:nvSpPr>
            <p:spPr bwMode="auto">
              <a:xfrm>
                <a:off x="7159" y="2149"/>
                <a:ext cx="161" cy="5"/>
              </a:xfrm>
              <a:custGeom>
                <a:avLst/>
                <a:gdLst>
                  <a:gd name="T0" fmla="*/ 0 w 68"/>
                  <a:gd name="T1" fmla="*/ 0 h 2"/>
                  <a:gd name="T2" fmla="*/ 0 w 68"/>
                  <a:gd name="T3" fmla="*/ 5 h 2"/>
                  <a:gd name="T4" fmla="*/ 161 w 68"/>
                  <a:gd name="T5" fmla="*/ 5 h 2"/>
                  <a:gd name="T6" fmla="*/ 161 w 68"/>
                  <a:gd name="T7" fmla="*/ 5 h 2"/>
                  <a:gd name="T8" fmla="*/ 161 w 68"/>
                  <a:gd name="T9" fmla="*/ 3 h 2"/>
                  <a:gd name="T10" fmla="*/ 0 w 68"/>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2">
                    <a:moveTo>
                      <a:pt x="0" y="0"/>
                    </a:moveTo>
                    <a:cubicBezTo>
                      <a:pt x="0" y="1"/>
                      <a:pt x="0" y="1"/>
                      <a:pt x="0" y="2"/>
                    </a:cubicBezTo>
                    <a:cubicBezTo>
                      <a:pt x="68" y="2"/>
                      <a:pt x="68" y="2"/>
                      <a:pt x="68" y="2"/>
                    </a:cubicBezTo>
                    <a:cubicBezTo>
                      <a:pt x="68" y="2"/>
                      <a:pt x="68" y="2"/>
                      <a:pt x="68" y="2"/>
                    </a:cubicBezTo>
                    <a:cubicBezTo>
                      <a:pt x="68" y="1"/>
                      <a:pt x="68" y="1"/>
                      <a:pt x="68" y="1"/>
                    </a:cubicBezTo>
                    <a:cubicBezTo>
                      <a:pt x="0" y="0"/>
                      <a:pt x="0" y="0"/>
                      <a:pt x="0" y="0"/>
                    </a:cubicBezTo>
                  </a:path>
                </a:pathLst>
              </a:custGeom>
              <a:solidFill>
                <a:srgbClr val="E3C6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0" name="Freeform 1044"/>
              <p:cNvSpPr>
                <a:spLocks noChangeArrowheads="1"/>
              </p:cNvSpPr>
              <p:nvPr/>
            </p:nvSpPr>
            <p:spPr bwMode="auto">
              <a:xfrm>
                <a:off x="7147" y="1849"/>
                <a:ext cx="187" cy="303"/>
              </a:xfrm>
              <a:custGeom>
                <a:avLst/>
                <a:gdLst>
                  <a:gd name="T0" fmla="*/ 166 w 79"/>
                  <a:gd name="T1" fmla="*/ 62 h 128"/>
                  <a:gd name="T2" fmla="*/ 111 w 79"/>
                  <a:gd name="T3" fmla="*/ 0 h 128"/>
                  <a:gd name="T4" fmla="*/ 76 w 79"/>
                  <a:gd name="T5" fmla="*/ 0 h 128"/>
                  <a:gd name="T6" fmla="*/ 17 w 79"/>
                  <a:gd name="T7" fmla="*/ 64 h 128"/>
                  <a:gd name="T8" fmla="*/ 0 w 79"/>
                  <a:gd name="T9" fmla="*/ 294 h 128"/>
                  <a:gd name="T10" fmla="*/ 0 w 79"/>
                  <a:gd name="T11" fmla="*/ 301 h 128"/>
                  <a:gd name="T12" fmla="*/ 187 w 79"/>
                  <a:gd name="T13" fmla="*/ 303 h 128"/>
                  <a:gd name="T14" fmla="*/ 166 w 79"/>
                  <a:gd name="T15" fmla="*/ 62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128">
                    <a:moveTo>
                      <a:pt x="70" y="26"/>
                    </a:moveTo>
                    <a:cubicBezTo>
                      <a:pt x="67" y="6"/>
                      <a:pt x="66" y="2"/>
                      <a:pt x="47" y="0"/>
                    </a:cubicBezTo>
                    <a:cubicBezTo>
                      <a:pt x="32" y="0"/>
                      <a:pt x="32" y="0"/>
                      <a:pt x="32" y="0"/>
                    </a:cubicBezTo>
                    <a:cubicBezTo>
                      <a:pt x="14" y="1"/>
                      <a:pt x="5" y="9"/>
                      <a:pt x="7" y="27"/>
                    </a:cubicBezTo>
                    <a:cubicBezTo>
                      <a:pt x="0" y="124"/>
                      <a:pt x="0" y="124"/>
                      <a:pt x="0" y="124"/>
                    </a:cubicBezTo>
                    <a:cubicBezTo>
                      <a:pt x="0" y="125"/>
                      <a:pt x="0" y="126"/>
                      <a:pt x="0" y="127"/>
                    </a:cubicBezTo>
                    <a:cubicBezTo>
                      <a:pt x="79" y="128"/>
                      <a:pt x="79" y="128"/>
                      <a:pt x="79" y="128"/>
                    </a:cubicBezTo>
                    <a:cubicBezTo>
                      <a:pt x="70" y="26"/>
                      <a:pt x="70" y="26"/>
                      <a:pt x="70" y="26"/>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1" name="Freeform 1045"/>
              <p:cNvSpPr>
                <a:spLocks noChangeArrowheads="1"/>
              </p:cNvSpPr>
              <p:nvPr/>
            </p:nvSpPr>
            <p:spPr bwMode="auto">
              <a:xfrm>
                <a:off x="6880" y="1570"/>
                <a:ext cx="163" cy="26"/>
              </a:xfrm>
              <a:custGeom>
                <a:avLst/>
                <a:gdLst>
                  <a:gd name="T0" fmla="*/ 161 w 69"/>
                  <a:gd name="T1" fmla="*/ 0 h 11"/>
                  <a:gd name="T2" fmla="*/ 149 w 69"/>
                  <a:gd name="T3" fmla="*/ 0 h 11"/>
                  <a:gd name="T4" fmla="*/ 151 w 69"/>
                  <a:gd name="T5" fmla="*/ 5 h 11"/>
                  <a:gd name="T6" fmla="*/ 149 w 69"/>
                  <a:gd name="T7" fmla="*/ 9 h 11"/>
                  <a:gd name="T8" fmla="*/ 144 w 69"/>
                  <a:gd name="T9" fmla="*/ 17 h 11"/>
                  <a:gd name="T10" fmla="*/ 137 w 69"/>
                  <a:gd name="T11" fmla="*/ 9 h 11"/>
                  <a:gd name="T12" fmla="*/ 137 w 69"/>
                  <a:gd name="T13" fmla="*/ 5 h 11"/>
                  <a:gd name="T14" fmla="*/ 137 w 69"/>
                  <a:gd name="T15" fmla="*/ 0 h 11"/>
                  <a:gd name="T16" fmla="*/ 128 w 69"/>
                  <a:gd name="T17" fmla="*/ 0 h 11"/>
                  <a:gd name="T18" fmla="*/ 83 w 69"/>
                  <a:gd name="T19" fmla="*/ 0 h 11"/>
                  <a:gd name="T20" fmla="*/ 80 w 69"/>
                  <a:gd name="T21" fmla="*/ 0 h 11"/>
                  <a:gd name="T22" fmla="*/ 33 w 69"/>
                  <a:gd name="T23" fmla="*/ 0 h 11"/>
                  <a:gd name="T24" fmla="*/ 24 w 69"/>
                  <a:gd name="T25" fmla="*/ 0 h 11"/>
                  <a:gd name="T26" fmla="*/ 26 w 69"/>
                  <a:gd name="T27" fmla="*/ 5 h 11"/>
                  <a:gd name="T28" fmla="*/ 24 w 69"/>
                  <a:gd name="T29" fmla="*/ 9 h 11"/>
                  <a:gd name="T30" fmla="*/ 19 w 69"/>
                  <a:gd name="T31" fmla="*/ 17 h 11"/>
                  <a:gd name="T32" fmla="*/ 12 w 69"/>
                  <a:gd name="T33" fmla="*/ 9 h 11"/>
                  <a:gd name="T34" fmla="*/ 12 w 69"/>
                  <a:gd name="T35" fmla="*/ 5 h 11"/>
                  <a:gd name="T36" fmla="*/ 12 w 69"/>
                  <a:gd name="T37" fmla="*/ 0 h 11"/>
                  <a:gd name="T38" fmla="*/ 2 w 69"/>
                  <a:gd name="T39" fmla="*/ 0 h 11"/>
                  <a:gd name="T40" fmla="*/ 0 w 69"/>
                  <a:gd name="T41" fmla="*/ 0 h 11"/>
                  <a:gd name="T42" fmla="*/ 0 w 69"/>
                  <a:gd name="T43" fmla="*/ 9 h 11"/>
                  <a:gd name="T44" fmla="*/ 2 w 69"/>
                  <a:gd name="T45" fmla="*/ 9 h 11"/>
                  <a:gd name="T46" fmla="*/ 19 w 69"/>
                  <a:gd name="T47" fmla="*/ 26 h 11"/>
                  <a:gd name="T48" fmla="*/ 33 w 69"/>
                  <a:gd name="T49" fmla="*/ 9 h 11"/>
                  <a:gd name="T50" fmla="*/ 80 w 69"/>
                  <a:gd name="T51" fmla="*/ 9 h 11"/>
                  <a:gd name="T52" fmla="*/ 83 w 69"/>
                  <a:gd name="T53" fmla="*/ 9 h 11"/>
                  <a:gd name="T54" fmla="*/ 128 w 69"/>
                  <a:gd name="T55" fmla="*/ 9 h 11"/>
                  <a:gd name="T56" fmla="*/ 144 w 69"/>
                  <a:gd name="T57" fmla="*/ 26 h 11"/>
                  <a:gd name="T58" fmla="*/ 161 w 69"/>
                  <a:gd name="T59" fmla="*/ 9 h 11"/>
                  <a:gd name="T60" fmla="*/ 163 w 69"/>
                  <a:gd name="T61" fmla="*/ 9 h 11"/>
                  <a:gd name="T62" fmla="*/ 163 w 69"/>
                  <a:gd name="T63" fmla="*/ 0 h 11"/>
                  <a:gd name="T64" fmla="*/ 161 w 6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11">
                    <a:moveTo>
                      <a:pt x="68" y="0"/>
                    </a:moveTo>
                    <a:cubicBezTo>
                      <a:pt x="63" y="0"/>
                      <a:pt x="63" y="0"/>
                      <a:pt x="63" y="0"/>
                    </a:cubicBezTo>
                    <a:cubicBezTo>
                      <a:pt x="64" y="0"/>
                      <a:pt x="64" y="1"/>
                      <a:pt x="64" y="2"/>
                    </a:cubicBezTo>
                    <a:cubicBezTo>
                      <a:pt x="64" y="2"/>
                      <a:pt x="64" y="3"/>
                      <a:pt x="63" y="4"/>
                    </a:cubicBezTo>
                    <a:cubicBezTo>
                      <a:pt x="63" y="5"/>
                      <a:pt x="62" y="7"/>
                      <a:pt x="61" y="7"/>
                    </a:cubicBezTo>
                    <a:cubicBezTo>
                      <a:pt x="60" y="7"/>
                      <a:pt x="59" y="5"/>
                      <a:pt x="58" y="4"/>
                    </a:cubicBezTo>
                    <a:cubicBezTo>
                      <a:pt x="58" y="3"/>
                      <a:pt x="58" y="2"/>
                      <a:pt x="58" y="2"/>
                    </a:cubicBezTo>
                    <a:cubicBezTo>
                      <a:pt x="58" y="1"/>
                      <a:pt x="58" y="0"/>
                      <a:pt x="58" y="0"/>
                    </a:cubicBezTo>
                    <a:cubicBezTo>
                      <a:pt x="54" y="0"/>
                      <a:pt x="54" y="0"/>
                      <a:pt x="54" y="0"/>
                    </a:cubicBezTo>
                    <a:cubicBezTo>
                      <a:pt x="35" y="0"/>
                      <a:pt x="35" y="0"/>
                      <a:pt x="35" y="0"/>
                    </a:cubicBezTo>
                    <a:cubicBezTo>
                      <a:pt x="34" y="0"/>
                      <a:pt x="34" y="0"/>
                      <a:pt x="34" y="0"/>
                    </a:cubicBezTo>
                    <a:cubicBezTo>
                      <a:pt x="14" y="0"/>
                      <a:pt x="14" y="0"/>
                      <a:pt x="14" y="0"/>
                    </a:cubicBezTo>
                    <a:cubicBezTo>
                      <a:pt x="10" y="0"/>
                      <a:pt x="10" y="0"/>
                      <a:pt x="10" y="0"/>
                    </a:cubicBezTo>
                    <a:cubicBezTo>
                      <a:pt x="10" y="0"/>
                      <a:pt x="11" y="1"/>
                      <a:pt x="11" y="2"/>
                    </a:cubicBezTo>
                    <a:cubicBezTo>
                      <a:pt x="11" y="2"/>
                      <a:pt x="10" y="3"/>
                      <a:pt x="10" y="4"/>
                    </a:cubicBezTo>
                    <a:cubicBezTo>
                      <a:pt x="10" y="5"/>
                      <a:pt x="9" y="7"/>
                      <a:pt x="8" y="7"/>
                    </a:cubicBezTo>
                    <a:cubicBezTo>
                      <a:pt x="7" y="7"/>
                      <a:pt x="5" y="5"/>
                      <a:pt x="5" y="4"/>
                    </a:cubicBezTo>
                    <a:cubicBezTo>
                      <a:pt x="5" y="3"/>
                      <a:pt x="5" y="2"/>
                      <a:pt x="5" y="2"/>
                    </a:cubicBezTo>
                    <a:cubicBezTo>
                      <a:pt x="5" y="1"/>
                      <a:pt x="5" y="0"/>
                      <a:pt x="5" y="0"/>
                    </a:cubicBezTo>
                    <a:cubicBezTo>
                      <a:pt x="1" y="0"/>
                      <a:pt x="1" y="0"/>
                      <a:pt x="1" y="0"/>
                    </a:cubicBezTo>
                    <a:cubicBezTo>
                      <a:pt x="0" y="0"/>
                      <a:pt x="0" y="0"/>
                      <a:pt x="0" y="0"/>
                    </a:cubicBezTo>
                    <a:cubicBezTo>
                      <a:pt x="0" y="4"/>
                      <a:pt x="0" y="4"/>
                      <a:pt x="0" y="4"/>
                    </a:cubicBezTo>
                    <a:cubicBezTo>
                      <a:pt x="1" y="4"/>
                      <a:pt x="1" y="4"/>
                      <a:pt x="1" y="4"/>
                    </a:cubicBezTo>
                    <a:cubicBezTo>
                      <a:pt x="2" y="8"/>
                      <a:pt x="4" y="11"/>
                      <a:pt x="8" y="11"/>
                    </a:cubicBezTo>
                    <a:cubicBezTo>
                      <a:pt x="11" y="11"/>
                      <a:pt x="14" y="8"/>
                      <a:pt x="14" y="4"/>
                    </a:cubicBezTo>
                    <a:cubicBezTo>
                      <a:pt x="34" y="4"/>
                      <a:pt x="34" y="4"/>
                      <a:pt x="34" y="4"/>
                    </a:cubicBezTo>
                    <a:cubicBezTo>
                      <a:pt x="35" y="4"/>
                      <a:pt x="35" y="4"/>
                      <a:pt x="35" y="4"/>
                    </a:cubicBezTo>
                    <a:cubicBezTo>
                      <a:pt x="54" y="4"/>
                      <a:pt x="54" y="4"/>
                      <a:pt x="54" y="4"/>
                    </a:cubicBezTo>
                    <a:cubicBezTo>
                      <a:pt x="55" y="8"/>
                      <a:pt x="57" y="11"/>
                      <a:pt x="61" y="11"/>
                    </a:cubicBezTo>
                    <a:cubicBezTo>
                      <a:pt x="64" y="11"/>
                      <a:pt x="67" y="8"/>
                      <a:pt x="68" y="4"/>
                    </a:cubicBezTo>
                    <a:cubicBezTo>
                      <a:pt x="69" y="4"/>
                      <a:pt x="69" y="4"/>
                      <a:pt x="69" y="4"/>
                    </a:cubicBezTo>
                    <a:cubicBezTo>
                      <a:pt x="69" y="0"/>
                      <a:pt x="69" y="0"/>
                      <a:pt x="69" y="0"/>
                    </a:cubicBezTo>
                    <a:lnTo>
                      <a:pt x="68"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2" name="Freeform 1046"/>
              <p:cNvSpPr>
                <a:spLocks noChangeArrowheads="1"/>
              </p:cNvSpPr>
              <p:nvPr/>
            </p:nvSpPr>
            <p:spPr bwMode="auto">
              <a:xfrm>
                <a:off x="6987" y="1581"/>
                <a:ext cx="78" cy="275"/>
              </a:xfrm>
              <a:custGeom>
                <a:avLst/>
                <a:gdLst>
                  <a:gd name="T0" fmla="*/ 64 w 33"/>
                  <a:gd name="T1" fmla="*/ 154 h 116"/>
                  <a:gd name="T2" fmla="*/ 73 w 33"/>
                  <a:gd name="T3" fmla="*/ 66 h 116"/>
                  <a:gd name="T4" fmla="*/ 54 w 33"/>
                  <a:gd name="T5" fmla="*/ 24 h 116"/>
                  <a:gd name="T6" fmla="*/ 45 w 33"/>
                  <a:gd name="T7" fmla="*/ 2 h 116"/>
                  <a:gd name="T8" fmla="*/ 40 w 33"/>
                  <a:gd name="T9" fmla="*/ 0 h 116"/>
                  <a:gd name="T10" fmla="*/ 40 w 33"/>
                  <a:gd name="T11" fmla="*/ 0 h 116"/>
                  <a:gd name="T12" fmla="*/ 40 w 33"/>
                  <a:gd name="T13" fmla="*/ 0 h 116"/>
                  <a:gd name="T14" fmla="*/ 38 w 33"/>
                  <a:gd name="T15" fmla="*/ 0 h 116"/>
                  <a:gd name="T16" fmla="*/ 38 w 33"/>
                  <a:gd name="T17" fmla="*/ 0 h 116"/>
                  <a:gd name="T18" fmla="*/ 33 w 33"/>
                  <a:gd name="T19" fmla="*/ 2 h 116"/>
                  <a:gd name="T20" fmla="*/ 24 w 33"/>
                  <a:gd name="T21" fmla="*/ 24 h 116"/>
                  <a:gd name="T22" fmla="*/ 5 w 33"/>
                  <a:gd name="T23" fmla="*/ 66 h 116"/>
                  <a:gd name="T24" fmla="*/ 14 w 33"/>
                  <a:gd name="T25" fmla="*/ 154 h 116"/>
                  <a:gd name="T26" fmla="*/ 35 w 33"/>
                  <a:gd name="T27" fmla="*/ 202 h 116"/>
                  <a:gd name="T28" fmla="*/ 35 w 33"/>
                  <a:gd name="T29" fmla="*/ 211 h 116"/>
                  <a:gd name="T30" fmla="*/ 35 w 33"/>
                  <a:gd name="T31" fmla="*/ 218 h 116"/>
                  <a:gd name="T32" fmla="*/ 35 w 33"/>
                  <a:gd name="T33" fmla="*/ 223 h 116"/>
                  <a:gd name="T34" fmla="*/ 31 w 33"/>
                  <a:gd name="T35" fmla="*/ 228 h 116"/>
                  <a:gd name="T36" fmla="*/ 33 w 33"/>
                  <a:gd name="T37" fmla="*/ 258 h 116"/>
                  <a:gd name="T38" fmla="*/ 38 w 33"/>
                  <a:gd name="T39" fmla="*/ 275 h 116"/>
                  <a:gd name="T40" fmla="*/ 40 w 33"/>
                  <a:gd name="T41" fmla="*/ 275 h 116"/>
                  <a:gd name="T42" fmla="*/ 40 w 33"/>
                  <a:gd name="T43" fmla="*/ 275 h 116"/>
                  <a:gd name="T44" fmla="*/ 45 w 33"/>
                  <a:gd name="T45" fmla="*/ 258 h 116"/>
                  <a:gd name="T46" fmla="*/ 47 w 33"/>
                  <a:gd name="T47" fmla="*/ 228 h 116"/>
                  <a:gd name="T48" fmla="*/ 45 w 33"/>
                  <a:gd name="T49" fmla="*/ 223 h 116"/>
                  <a:gd name="T50" fmla="*/ 45 w 33"/>
                  <a:gd name="T51" fmla="*/ 218 h 116"/>
                  <a:gd name="T52" fmla="*/ 45 w 33"/>
                  <a:gd name="T53" fmla="*/ 211 h 116"/>
                  <a:gd name="T54" fmla="*/ 45 w 33"/>
                  <a:gd name="T55" fmla="*/ 202 h 116"/>
                  <a:gd name="T56" fmla="*/ 64 w 33"/>
                  <a:gd name="T57" fmla="*/ 154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116">
                    <a:moveTo>
                      <a:pt x="27" y="65"/>
                    </a:moveTo>
                    <a:cubicBezTo>
                      <a:pt x="33" y="57"/>
                      <a:pt x="31" y="41"/>
                      <a:pt x="31" y="28"/>
                    </a:cubicBezTo>
                    <a:cubicBezTo>
                      <a:pt x="31" y="16"/>
                      <a:pt x="26" y="12"/>
                      <a:pt x="23" y="10"/>
                    </a:cubicBezTo>
                    <a:cubicBezTo>
                      <a:pt x="20" y="8"/>
                      <a:pt x="19" y="1"/>
                      <a:pt x="19" y="1"/>
                    </a:cubicBezTo>
                    <a:cubicBezTo>
                      <a:pt x="18" y="1"/>
                      <a:pt x="17" y="0"/>
                      <a:pt x="17" y="0"/>
                    </a:cubicBezTo>
                    <a:cubicBezTo>
                      <a:pt x="17" y="0"/>
                      <a:pt x="17" y="0"/>
                      <a:pt x="17" y="0"/>
                    </a:cubicBezTo>
                    <a:cubicBezTo>
                      <a:pt x="17" y="0"/>
                      <a:pt x="17" y="0"/>
                      <a:pt x="17" y="0"/>
                    </a:cubicBezTo>
                    <a:cubicBezTo>
                      <a:pt x="16" y="0"/>
                      <a:pt x="16" y="0"/>
                      <a:pt x="16" y="0"/>
                    </a:cubicBezTo>
                    <a:cubicBezTo>
                      <a:pt x="16" y="0"/>
                      <a:pt x="16" y="0"/>
                      <a:pt x="16" y="0"/>
                    </a:cubicBezTo>
                    <a:cubicBezTo>
                      <a:pt x="16" y="0"/>
                      <a:pt x="15" y="1"/>
                      <a:pt x="14" y="1"/>
                    </a:cubicBezTo>
                    <a:cubicBezTo>
                      <a:pt x="14" y="1"/>
                      <a:pt x="13" y="8"/>
                      <a:pt x="10" y="10"/>
                    </a:cubicBezTo>
                    <a:cubicBezTo>
                      <a:pt x="7" y="12"/>
                      <a:pt x="3" y="16"/>
                      <a:pt x="2" y="28"/>
                    </a:cubicBezTo>
                    <a:cubicBezTo>
                      <a:pt x="2" y="41"/>
                      <a:pt x="0" y="57"/>
                      <a:pt x="6" y="65"/>
                    </a:cubicBezTo>
                    <a:cubicBezTo>
                      <a:pt x="12" y="72"/>
                      <a:pt x="15" y="74"/>
                      <a:pt x="15" y="85"/>
                    </a:cubicBezTo>
                    <a:cubicBezTo>
                      <a:pt x="15" y="89"/>
                      <a:pt x="15" y="89"/>
                      <a:pt x="15" y="89"/>
                    </a:cubicBezTo>
                    <a:cubicBezTo>
                      <a:pt x="15" y="89"/>
                      <a:pt x="13" y="91"/>
                      <a:pt x="15" y="92"/>
                    </a:cubicBezTo>
                    <a:cubicBezTo>
                      <a:pt x="15" y="94"/>
                      <a:pt x="15" y="94"/>
                      <a:pt x="15" y="94"/>
                    </a:cubicBezTo>
                    <a:cubicBezTo>
                      <a:pt x="15" y="94"/>
                      <a:pt x="12" y="95"/>
                      <a:pt x="13" y="96"/>
                    </a:cubicBezTo>
                    <a:cubicBezTo>
                      <a:pt x="13" y="96"/>
                      <a:pt x="14" y="104"/>
                      <a:pt x="14" y="109"/>
                    </a:cubicBezTo>
                    <a:cubicBezTo>
                      <a:pt x="14" y="114"/>
                      <a:pt x="15" y="114"/>
                      <a:pt x="16" y="116"/>
                    </a:cubicBezTo>
                    <a:cubicBezTo>
                      <a:pt x="17" y="116"/>
                      <a:pt x="17" y="116"/>
                      <a:pt x="17" y="116"/>
                    </a:cubicBezTo>
                    <a:cubicBezTo>
                      <a:pt x="17" y="116"/>
                      <a:pt x="17" y="116"/>
                      <a:pt x="17" y="116"/>
                    </a:cubicBezTo>
                    <a:cubicBezTo>
                      <a:pt x="19" y="114"/>
                      <a:pt x="19" y="114"/>
                      <a:pt x="19" y="109"/>
                    </a:cubicBezTo>
                    <a:cubicBezTo>
                      <a:pt x="19" y="104"/>
                      <a:pt x="20" y="96"/>
                      <a:pt x="20" y="96"/>
                    </a:cubicBezTo>
                    <a:cubicBezTo>
                      <a:pt x="22" y="95"/>
                      <a:pt x="19" y="94"/>
                      <a:pt x="19" y="94"/>
                    </a:cubicBezTo>
                    <a:cubicBezTo>
                      <a:pt x="19" y="92"/>
                      <a:pt x="19" y="92"/>
                      <a:pt x="19" y="92"/>
                    </a:cubicBezTo>
                    <a:cubicBezTo>
                      <a:pt x="21" y="91"/>
                      <a:pt x="19" y="89"/>
                      <a:pt x="19" y="89"/>
                    </a:cubicBezTo>
                    <a:cubicBezTo>
                      <a:pt x="19" y="85"/>
                      <a:pt x="19" y="85"/>
                      <a:pt x="19" y="85"/>
                    </a:cubicBezTo>
                    <a:cubicBezTo>
                      <a:pt x="19" y="74"/>
                      <a:pt x="21" y="72"/>
                      <a:pt x="27" y="65"/>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3" name="Freeform 1047"/>
              <p:cNvSpPr>
                <a:spLocks noChangeArrowheads="1"/>
              </p:cNvSpPr>
              <p:nvPr/>
            </p:nvSpPr>
            <p:spPr bwMode="auto">
              <a:xfrm>
                <a:off x="6991" y="1688"/>
                <a:ext cx="69" cy="78"/>
              </a:xfrm>
              <a:custGeom>
                <a:avLst/>
                <a:gdLst>
                  <a:gd name="T0" fmla="*/ 69 w 29"/>
                  <a:gd name="T1" fmla="*/ 7 h 33"/>
                  <a:gd name="T2" fmla="*/ 26 w 29"/>
                  <a:gd name="T3" fmla="*/ 2 h 33"/>
                  <a:gd name="T4" fmla="*/ 0 w 29"/>
                  <a:gd name="T5" fmla="*/ 2 h 33"/>
                  <a:gd name="T6" fmla="*/ 10 w 29"/>
                  <a:gd name="T7" fmla="*/ 47 h 33"/>
                  <a:gd name="T8" fmla="*/ 26 w 29"/>
                  <a:gd name="T9" fmla="*/ 71 h 33"/>
                  <a:gd name="T10" fmla="*/ 26 w 29"/>
                  <a:gd name="T11" fmla="*/ 71 h 33"/>
                  <a:gd name="T12" fmla="*/ 36 w 29"/>
                  <a:gd name="T13" fmla="*/ 78 h 33"/>
                  <a:gd name="T14" fmla="*/ 43 w 29"/>
                  <a:gd name="T15" fmla="*/ 71 h 33"/>
                  <a:gd name="T16" fmla="*/ 43 w 29"/>
                  <a:gd name="T17" fmla="*/ 69 h 33"/>
                  <a:gd name="T18" fmla="*/ 59 w 29"/>
                  <a:gd name="T19" fmla="*/ 47 h 33"/>
                  <a:gd name="T20" fmla="*/ 69 w 29"/>
                  <a:gd name="T21" fmla="*/ 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3">
                    <a:moveTo>
                      <a:pt x="29" y="3"/>
                    </a:moveTo>
                    <a:cubicBezTo>
                      <a:pt x="22" y="3"/>
                      <a:pt x="21" y="2"/>
                      <a:pt x="11" y="1"/>
                    </a:cubicBezTo>
                    <a:cubicBezTo>
                      <a:pt x="6" y="0"/>
                      <a:pt x="2" y="0"/>
                      <a:pt x="0" y="1"/>
                    </a:cubicBezTo>
                    <a:cubicBezTo>
                      <a:pt x="0" y="9"/>
                      <a:pt x="1" y="16"/>
                      <a:pt x="4" y="20"/>
                    </a:cubicBezTo>
                    <a:cubicBezTo>
                      <a:pt x="8" y="24"/>
                      <a:pt x="10" y="27"/>
                      <a:pt x="11" y="30"/>
                    </a:cubicBezTo>
                    <a:cubicBezTo>
                      <a:pt x="11" y="30"/>
                      <a:pt x="11" y="30"/>
                      <a:pt x="11" y="30"/>
                    </a:cubicBezTo>
                    <a:cubicBezTo>
                      <a:pt x="11" y="30"/>
                      <a:pt x="13" y="33"/>
                      <a:pt x="15" y="33"/>
                    </a:cubicBezTo>
                    <a:cubicBezTo>
                      <a:pt x="15" y="33"/>
                      <a:pt x="17" y="32"/>
                      <a:pt x="18" y="30"/>
                    </a:cubicBezTo>
                    <a:cubicBezTo>
                      <a:pt x="18" y="29"/>
                      <a:pt x="18" y="29"/>
                      <a:pt x="18" y="29"/>
                    </a:cubicBezTo>
                    <a:cubicBezTo>
                      <a:pt x="20" y="26"/>
                      <a:pt x="22" y="24"/>
                      <a:pt x="25" y="20"/>
                    </a:cubicBezTo>
                    <a:cubicBezTo>
                      <a:pt x="28" y="16"/>
                      <a:pt x="29" y="10"/>
                      <a:pt x="29" y="3"/>
                    </a:cubicBezTo>
                    <a:close/>
                  </a:path>
                </a:pathLst>
              </a:custGeom>
              <a:solidFill>
                <a:srgbClr val="A5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4" name="Freeform 1048"/>
              <p:cNvSpPr>
                <a:spLocks noChangeArrowheads="1"/>
              </p:cNvSpPr>
              <p:nvPr/>
            </p:nvSpPr>
            <p:spPr bwMode="auto">
              <a:xfrm>
                <a:off x="7020" y="1830"/>
                <a:ext cx="14" cy="26"/>
              </a:xfrm>
              <a:custGeom>
                <a:avLst/>
                <a:gdLst>
                  <a:gd name="T0" fmla="*/ 5 w 6"/>
                  <a:gd name="T1" fmla="*/ 0 h 11"/>
                  <a:gd name="T2" fmla="*/ 0 w 6"/>
                  <a:gd name="T3" fmla="*/ 0 h 11"/>
                  <a:gd name="T4" fmla="*/ 0 w 6"/>
                  <a:gd name="T5" fmla="*/ 9 h 11"/>
                  <a:gd name="T6" fmla="*/ 5 w 6"/>
                  <a:gd name="T7" fmla="*/ 26 h 11"/>
                  <a:gd name="T8" fmla="*/ 7 w 6"/>
                  <a:gd name="T9" fmla="*/ 26 h 11"/>
                  <a:gd name="T10" fmla="*/ 7 w 6"/>
                  <a:gd name="T11" fmla="*/ 26 h 11"/>
                  <a:gd name="T12" fmla="*/ 12 w 6"/>
                  <a:gd name="T13" fmla="*/ 9 h 11"/>
                  <a:gd name="T14" fmla="*/ 14 w 6"/>
                  <a:gd name="T15" fmla="*/ 0 h 11"/>
                  <a:gd name="T16" fmla="*/ 12 w 6"/>
                  <a:gd name="T17" fmla="*/ 0 h 11"/>
                  <a:gd name="T18" fmla="*/ 5 w 6"/>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1">
                    <a:moveTo>
                      <a:pt x="2" y="0"/>
                    </a:moveTo>
                    <a:cubicBezTo>
                      <a:pt x="1" y="0"/>
                      <a:pt x="0" y="0"/>
                      <a:pt x="0" y="0"/>
                    </a:cubicBezTo>
                    <a:cubicBezTo>
                      <a:pt x="0" y="2"/>
                      <a:pt x="0" y="3"/>
                      <a:pt x="0" y="4"/>
                    </a:cubicBezTo>
                    <a:cubicBezTo>
                      <a:pt x="0" y="9"/>
                      <a:pt x="1" y="9"/>
                      <a:pt x="2" y="11"/>
                    </a:cubicBezTo>
                    <a:cubicBezTo>
                      <a:pt x="3" y="11"/>
                      <a:pt x="3" y="11"/>
                      <a:pt x="3" y="11"/>
                    </a:cubicBezTo>
                    <a:cubicBezTo>
                      <a:pt x="3" y="11"/>
                      <a:pt x="3" y="11"/>
                      <a:pt x="3" y="11"/>
                    </a:cubicBezTo>
                    <a:cubicBezTo>
                      <a:pt x="5" y="9"/>
                      <a:pt x="5" y="9"/>
                      <a:pt x="5" y="4"/>
                    </a:cubicBezTo>
                    <a:cubicBezTo>
                      <a:pt x="5" y="3"/>
                      <a:pt x="6" y="1"/>
                      <a:pt x="6" y="0"/>
                    </a:cubicBezTo>
                    <a:cubicBezTo>
                      <a:pt x="5" y="0"/>
                      <a:pt x="5" y="0"/>
                      <a:pt x="5" y="0"/>
                    </a:cubicBezTo>
                    <a:cubicBezTo>
                      <a:pt x="4" y="0"/>
                      <a:pt x="4" y="1"/>
                      <a:pt x="2" y="0"/>
                    </a:cubicBezTo>
                    <a:close/>
                  </a:path>
                </a:pathLst>
              </a:custGeom>
              <a:solidFill>
                <a:srgbClr val="A5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5" name="Freeform 1049"/>
              <p:cNvSpPr>
                <a:spLocks noChangeArrowheads="1"/>
              </p:cNvSpPr>
              <p:nvPr/>
            </p:nvSpPr>
            <p:spPr bwMode="auto">
              <a:xfrm>
                <a:off x="6979" y="1880"/>
                <a:ext cx="211" cy="99"/>
              </a:xfrm>
              <a:custGeom>
                <a:avLst/>
                <a:gdLst>
                  <a:gd name="T0" fmla="*/ 9 w 89"/>
                  <a:gd name="T1" fmla="*/ 33 h 42"/>
                  <a:gd name="T2" fmla="*/ 119 w 89"/>
                  <a:gd name="T3" fmla="*/ 75 h 42"/>
                  <a:gd name="T4" fmla="*/ 187 w 89"/>
                  <a:gd name="T5" fmla="*/ 0 h 42"/>
                  <a:gd name="T6" fmla="*/ 211 w 89"/>
                  <a:gd name="T7" fmla="*/ 7 h 42"/>
                  <a:gd name="T8" fmla="*/ 121 w 89"/>
                  <a:gd name="T9" fmla="*/ 97 h 42"/>
                  <a:gd name="T10" fmla="*/ 0 w 89"/>
                  <a:gd name="T11" fmla="*/ 42 h 42"/>
                  <a:gd name="T12" fmla="*/ 9 w 89"/>
                  <a:gd name="T13" fmla="*/ 33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42">
                    <a:moveTo>
                      <a:pt x="4" y="14"/>
                    </a:moveTo>
                    <a:cubicBezTo>
                      <a:pt x="16" y="28"/>
                      <a:pt x="33" y="34"/>
                      <a:pt x="50" y="32"/>
                    </a:cubicBezTo>
                    <a:cubicBezTo>
                      <a:pt x="65" y="29"/>
                      <a:pt x="75" y="17"/>
                      <a:pt x="79" y="0"/>
                    </a:cubicBezTo>
                    <a:cubicBezTo>
                      <a:pt x="89" y="3"/>
                      <a:pt x="89" y="3"/>
                      <a:pt x="89" y="3"/>
                    </a:cubicBezTo>
                    <a:cubicBezTo>
                      <a:pt x="84" y="21"/>
                      <a:pt x="74" y="36"/>
                      <a:pt x="51" y="41"/>
                    </a:cubicBezTo>
                    <a:cubicBezTo>
                      <a:pt x="28" y="42"/>
                      <a:pt x="13" y="32"/>
                      <a:pt x="0" y="18"/>
                    </a:cubicBezTo>
                    <a:lnTo>
                      <a:pt x="4" y="1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6" name="Freeform 1050"/>
              <p:cNvSpPr>
                <a:spLocks noChangeArrowheads="1"/>
              </p:cNvSpPr>
              <p:nvPr/>
            </p:nvSpPr>
            <p:spPr bwMode="auto">
              <a:xfrm>
                <a:off x="6949" y="1887"/>
                <a:ext cx="12" cy="26"/>
              </a:xfrm>
              <a:custGeom>
                <a:avLst/>
                <a:gdLst>
                  <a:gd name="T0" fmla="*/ 5 w 5"/>
                  <a:gd name="T1" fmla="*/ 0 h 11"/>
                  <a:gd name="T2" fmla="*/ 10 w 5"/>
                  <a:gd name="T3" fmla="*/ 2 h 11"/>
                  <a:gd name="T4" fmla="*/ 10 w 5"/>
                  <a:gd name="T5" fmla="*/ 7 h 11"/>
                  <a:gd name="T6" fmla="*/ 12 w 5"/>
                  <a:gd name="T7" fmla="*/ 12 h 11"/>
                  <a:gd name="T8" fmla="*/ 12 w 5"/>
                  <a:gd name="T9" fmla="*/ 17 h 11"/>
                  <a:gd name="T10" fmla="*/ 12 w 5"/>
                  <a:gd name="T11" fmla="*/ 21 h 11"/>
                  <a:gd name="T12" fmla="*/ 10 w 5"/>
                  <a:gd name="T13" fmla="*/ 26 h 11"/>
                  <a:gd name="T14" fmla="*/ 0 w 5"/>
                  <a:gd name="T15" fmla="*/ 24 h 11"/>
                  <a:gd name="T16" fmla="*/ 2 w 5"/>
                  <a:gd name="T17" fmla="*/ 0 h 11"/>
                  <a:gd name="T18" fmla="*/ 5 w 5"/>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11">
                    <a:moveTo>
                      <a:pt x="2" y="0"/>
                    </a:moveTo>
                    <a:cubicBezTo>
                      <a:pt x="3" y="0"/>
                      <a:pt x="3" y="0"/>
                      <a:pt x="4" y="1"/>
                    </a:cubicBezTo>
                    <a:cubicBezTo>
                      <a:pt x="5" y="1"/>
                      <a:pt x="5" y="2"/>
                      <a:pt x="4" y="3"/>
                    </a:cubicBezTo>
                    <a:cubicBezTo>
                      <a:pt x="4" y="3"/>
                      <a:pt x="5" y="4"/>
                      <a:pt x="5" y="5"/>
                    </a:cubicBezTo>
                    <a:cubicBezTo>
                      <a:pt x="5" y="5"/>
                      <a:pt x="5" y="7"/>
                      <a:pt x="5" y="7"/>
                    </a:cubicBezTo>
                    <a:cubicBezTo>
                      <a:pt x="5" y="7"/>
                      <a:pt x="5" y="8"/>
                      <a:pt x="5" y="9"/>
                    </a:cubicBezTo>
                    <a:cubicBezTo>
                      <a:pt x="5" y="9"/>
                      <a:pt x="5" y="10"/>
                      <a:pt x="4" y="11"/>
                    </a:cubicBezTo>
                    <a:cubicBezTo>
                      <a:pt x="4" y="11"/>
                      <a:pt x="3" y="11"/>
                      <a:pt x="0" y="10"/>
                    </a:cubicBezTo>
                    <a:cubicBezTo>
                      <a:pt x="1" y="0"/>
                      <a:pt x="1" y="0"/>
                      <a:pt x="1" y="0"/>
                    </a:cubicBezTo>
                    <a:cubicBezTo>
                      <a:pt x="2" y="0"/>
                      <a:pt x="2" y="0"/>
                      <a:pt x="2" y="0"/>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7" name="Freeform 1051"/>
              <p:cNvSpPr>
                <a:spLocks noChangeArrowheads="1"/>
              </p:cNvSpPr>
              <p:nvPr/>
            </p:nvSpPr>
            <p:spPr bwMode="auto">
              <a:xfrm>
                <a:off x="6953" y="1882"/>
                <a:ext cx="22" cy="17"/>
              </a:xfrm>
              <a:custGeom>
                <a:avLst/>
                <a:gdLst>
                  <a:gd name="T0" fmla="*/ 22 w 9"/>
                  <a:gd name="T1" fmla="*/ 12 h 7"/>
                  <a:gd name="T2" fmla="*/ 2 w 9"/>
                  <a:gd name="T3" fmla="*/ 0 h 7"/>
                  <a:gd name="T4" fmla="*/ 2 w 9"/>
                  <a:gd name="T5" fmla="*/ 5 h 7"/>
                  <a:gd name="T6" fmla="*/ 17 w 9"/>
                  <a:gd name="T7" fmla="*/ 17 h 7"/>
                  <a:gd name="T8" fmla="*/ 22 w 9"/>
                  <a:gd name="T9" fmla="*/ 1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9" y="5"/>
                    </a:moveTo>
                    <a:cubicBezTo>
                      <a:pt x="9" y="5"/>
                      <a:pt x="2" y="1"/>
                      <a:pt x="1" y="0"/>
                    </a:cubicBezTo>
                    <a:cubicBezTo>
                      <a:pt x="0" y="0"/>
                      <a:pt x="1" y="2"/>
                      <a:pt x="1" y="2"/>
                    </a:cubicBezTo>
                    <a:cubicBezTo>
                      <a:pt x="7" y="7"/>
                      <a:pt x="7" y="7"/>
                      <a:pt x="7" y="7"/>
                    </a:cubicBezTo>
                    <a:lnTo>
                      <a:pt x="9" y="5"/>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8" name="Freeform 1052"/>
              <p:cNvSpPr>
                <a:spLocks noChangeArrowheads="1"/>
              </p:cNvSpPr>
              <p:nvPr/>
            </p:nvSpPr>
            <p:spPr bwMode="auto">
              <a:xfrm>
                <a:off x="7126" y="1880"/>
                <a:ext cx="64" cy="85"/>
              </a:xfrm>
              <a:custGeom>
                <a:avLst/>
                <a:gdLst>
                  <a:gd name="T0" fmla="*/ 64 w 27"/>
                  <a:gd name="T1" fmla="*/ 7 h 36"/>
                  <a:gd name="T2" fmla="*/ 40 w 27"/>
                  <a:gd name="T3" fmla="*/ 0 h 36"/>
                  <a:gd name="T4" fmla="*/ 0 w 27"/>
                  <a:gd name="T5" fmla="*/ 52 h 36"/>
                  <a:gd name="T6" fmla="*/ 24 w 27"/>
                  <a:gd name="T7" fmla="*/ 85 h 36"/>
                  <a:gd name="T8" fmla="*/ 64 w 27"/>
                  <a:gd name="T9" fmla="*/ 7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6">
                    <a:moveTo>
                      <a:pt x="27" y="3"/>
                    </a:moveTo>
                    <a:cubicBezTo>
                      <a:pt x="17" y="0"/>
                      <a:pt x="17" y="0"/>
                      <a:pt x="17" y="0"/>
                    </a:cubicBezTo>
                    <a:cubicBezTo>
                      <a:pt x="14" y="9"/>
                      <a:pt x="6" y="13"/>
                      <a:pt x="0" y="22"/>
                    </a:cubicBezTo>
                    <a:cubicBezTo>
                      <a:pt x="10" y="36"/>
                      <a:pt x="10" y="36"/>
                      <a:pt x="10" y="36"/>
                    </a:cubicBezTo>
                    <a:cubicBezTo>
                      <a:pt x="18" y="28"/>
                      <a:pt x="24" y="13"/>
                      <a:pt x="27" y="3"/>
                    </a:cubicBez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9" name="Freeform 1053"/>
              <p:cNvSpPr>
                <a:spLocks noChangeArrowheads="1"/>
              </p:cNvSpPr>
              <p:nvPr/>
            </p:nvSpPr>
            <p:spPr bwMode="auto">
              <a:xfrm>
                <a:off x="7221" y="1794"/>
                <a:ext cx="40" cy="86"/>
              </a:xfrm>
              <a:custGeom>
                <a:avLst/>
                <a:gdLst>
                  <a:gd name="T0" fmla="*/ 40 w 17"/>
                  <a:gd name="T1" fmla="*/ 65 h 36"/>
                  <a:gd name="T2" fmla="*/ 19 w 17"/>
                  <a:gd name="T3" fmla="*/ 86 h 36"/>
                  <a:gd name="T4" fmla="*/ 0 w 17"/>
                  <a:gd name="T5" fmla="*/ 65 h 36"/>
                  <a:gd name="T6" fmla="*/ 0 w 17"/>
                  <a:gd name="T7" fmla="*/ 22 h 36"/>
                  <a:gd name="T8" fmla="*/ 19 w 17"/>
                  <a:gd name="T9" fmla="*/ 0 h 36"/>
                  <a:gd name="T10" fmla="*/ 40 w 17"/>
                  <a:gd name="T11" fmla="*/ 22 h 36"/>
                  <a:gd name="T12" fmla="*/ 40 w 17"/>
                  <a:gd name="T13" fmla="*/ 65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6">
                    <a:moveTo>
                      <a:pt x="17" y="27"/>
                    </a:moveTo>
                    <a:cubicBezTo>
                      <a:pt x="17" y="32"/>
                      <a:pt x="13" y="36"/>
                      <a:pt x="8" y="36"/>
                    </a:cubicBezTo>
                    <a:cubicBezTo>
                      <a:pt x="4" y="36"/>
                      <a:pt x="0" y="32"/>
                      <a:pt x="0" y="27"/>
                    </a:cubicBezTo>
                    <a:cubicBezTo>
                      <a:pt x="0" y="9"/>
                      <a:pt x="0" y="9"/>
                      <a:pt x="0" y="9"/>
                    </a:cubicBezTo>
                    <a:cubicBezTo>
                      <a:pt x="0" y="4"/>
                      <a:pt x="4" y="0"/>
                      <a:pt x="8" y="0"/>
                    </a:cubicBezTo>
                    <a:cubicBezTo>
                      <a:pt x="13" y="0"/>
                      <a:pt x="17" y="4"/>
                      <a:pt x="17" y="9"/>
                    </a:cubicBezTo>
                    <a:cubicBezTo>
                      <a:pt x="17" y="27"/>
                      <a:pt x="17" y="27"/>
                      <a:pt x="17" y="27"/>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0" name="Freeform 1054"/>
              <p:cNvSpPr>
                <a:spLocks noChangeArrowheads="1"/>
              </p:cNvSpPr>
              <p:nvPr/>
            </p:nvSpPr>
            <p:spPr bwMode="auto">
              <a:xfrm>
                <a:off x="7178" y="1667"/>
                <a:ext cx="123" cy="177"/>
              </a:xfrm>
              <a:custGeom>
                <a:avLst/>
                <a:gdLst>
                  <a:gd name="T0" fmla="*/ 62 w 52"/>
                  <a:gd name="T1" fmla="*/ 0 h 75"/>
                  <a:gd name="T2" fmla="*/ 62 w 52"/>
                  <a:gd name="T3" fmla="*/ 0 h 75"/>
                  <a:gd name="T4" fmla="*/ 62 w 52"/>
                  <a:gd name="T5" fmla="*/ 0 h 75"/>
                  <a:gd name="T6" fmla="*/ 62 w 52"/>
                  <a:gd name="T7" fmla="*/ 0 h 75"/>
                  <a:gd name="T8" fmla="*/ 62 w 52"/>
                  <a:gd name="T9" fmla="*/ 0 h 75"/>
                  <a:gd name="T10" fmla="*/ 0 w 52"/>
                  <a:gd name="T11" fmla="*/ 71 h 75"/>
                  <a:gd name="T12" fmla="*/ 2 w 52"/>
                  <a:gd name="T13" fmla="*/ 106 h 75"/>
                  <a:gd name="T14" fmla="*/ 62 w 52"/>
                  <a:gd name="T15" fmla="*/ 177 h 75"/>
                  <a:gd name="T16" fmla="*/ 62 w 52"/>
                  <a:gd name="T17" fmla="*/ 177 h 75"/>
                  <a:gd name="T18" fmla="*/ 62 w 52"/>
                  <a:gd name="T19" fmla="*/ 177 h 75"/>
                  <a:gd name="T20" fmla="*/ 62 w 52"/>
                  <a:gd name="T21" fmla="*/ 177 h 75"/>
                  <a:gd name="T22" fmla="*/ 62 w 52"/>
                  <a:gd name="T23" fmla="*/ 177 h 75"/>
                  <a:gd name="T24" fmla="*/ 64 w 52"/>
                  <a:gd name="T25" fmla="*/ 177 h 75"/>
                  <a:gd name="T26" fmla="*/ 121 w 52"/>
                  <a:gd name="T27" fmla="*/ 109 h 75"/>
                  <a:gd name="T28" fmla="*/ 121 w 52"/>
                  <a:gd name="T29" fmla="*/ 106 h 75"/>
                  <a:gd name="T30" fmla="*/ 123 w 52"/>
                  <a:gd name="T31" fmla="*/ 71 h 75"/>
                  <a:gd name="T32" fmla="*/ 62 w 52"/>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75">
                    <a:moveTo>
                      <a:pt x="26" y="0"/>
                    </a:moveTo>
                    <a:cubicBezTo>
                      <a:pt x="26" y="0"/>
                      <a:pt x="26" y="0"/>
                      <a:pt x="26" y="0"/>
                    </a:cubicBezTo>
                    <a:cubicBezTo>
                      <a:pt x="26" y="0"/>
                      <a:pt x="26" y="0"/>
                      <a:pt x="26" y="0"/>
                    </a:cubicBezTo>
                    <a:cubicBezTo>
                      <a:pt x="26" y="0"/>
                      <a:pt x="26" y="0"/>
                      <a:pt x="26" y="0"/>
                    </a:cubicBezTo>
                    <a:cubicBezTo>
                      <a:pt x="26" y="0"/>
                      <a:pt x="26" y="0"/>
                      <a:pt x="26" y="0"/>
                    </a:cubicBezTo>
                    <a:cubicBezTo>
                      <a:pt x="12" y="0"/>
                      <a:pt x="0" y="13"/>
                      <a:pt x="0" y="30"/>
                    </a:cubicBezTo>
                    <a:cubicBezTo>
                      <a:pt x="1" y="45"/>
                      <a:pt x="1" y="45"/>
                      <a:pt x="1" y="45"/>
                    </a:cubicBezTo>
                    <a:cubicBezTo>
                      <a:pt x="5" y="63"/>
                      <a:pt x="12" y="73"/>
                      <a:pt x="26" y="75"/>
                    </a:cubicBezTo>
                    <a:cubicBezTo>
                      <a:pt x="26" y="75"/>
                      <a:pt x="26" y="75"/>
                      <a:pt x="26" y="75"/>
                    </a:cubicBezTo>
                    <a:cubicBezTo>
                      <a:pt x="26" y="75"/>
                      <a:pt x="26" y="75"/>
                      <a:pt x="26" y="75"/>
                    </a:cubicBezTo>
                    <a:cubicBezTo>
                      <a:pt x="26" y="75"/>
                      <a:pt x="26" y="75"/>
                      <a:pt x="26" y="75"/>
                    </a:cubicBezTo>
                    <a:cubicBezTo>
                      <a:pt x="26" y="75"/>
                      <a:pt x="26" y="75"/>
                      <a:pt x="26" y="75"/>
                    </a:cubicBezTo>
                    <a:cubicBezTo>
                      <a:pt x="27" y="75"/>
                      <a:pt x="27" y="75"/>
                      <a:pt x="27" y="75"/>
                    </a:cubicBezTo>
                    <a:cubicBezTo>
                      <a:pt x="40" y="73"/>
                      <a:pt x="49" y="62"/>
                      <a:pt x="51" y="46"/>
                    </a:cubicBezTo>
                    <a:cubicBezTo>
                      <a:pt x="51" y="45"/>
                      <a:pt x="51" y="45"/>
                      <a:pt x="51" y="45"/>
                    </a:cubicBezTo>
                    <a:cubicBezTo>
                      <a:pt x="52" y="30"/>
                      <a:pt x="52" y="30"/>
                      <a:pt x="52" y="30"/>
                    </a:cubicBezTo>
                    <a:cubicBezTo>
                      <a:pt x="52" y="13"/>
                      <a:pt x="41" y="0"/>
                      <a:pt x="26"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1" name="Freeform 1055"/>
              <p:cNvSpPr>
                <a:spLocks noEditPoints="1" noChangeArrowheads="1"/>
              </p:cNvSpPr>
              <p:nvPr/>
            </p:nvSpPr>
            <p:spPr bwMode="auto">
              <a:xfrm>
                <a:off x="7297" y="1776"/>
                <a:ext cx="2" cy="9"/>
              </a:xfrm>
              <a:custGeom>
                <a:avLst/>
                <a:gdLst>
                  <a:gd name="T0" fmla="*/ 0 w 1"/>
                  <a:gd name="T1" fmla="*/ 9 h 4"/>
                  <a:gd name="T2" fmla="*/ 0 w 1"/>
                  <a:gd name="T3" fmla="*/ 9 h 4"/>
                  <a:gd name="T4" fmla="*/ 0 w 1"/>
                  <a:gd name="T5" fmla="*/ 9 h 4"/>
                  <a:gd name="T6" fmla="*/ 2 w 1"/>
                  <a:gd name="T7" fmla="*/ 0 h 4"/>
                  <a:gd name="T8" fmla="*/ 0 w 1"/>
                  <a:gd name="T9" fmla="*/ 9 h 4"/>
                  <a:gd name="T10" fmla="*/ 2 w 1"/>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4">
                    <a:moveTo>
                      <a:pt x="0" y="4"/>
                    </a:moveTo>
                    <a:cubicBezTo>
                      <a:pt x="0" y="4"/>
                      <a:pt x="0" y="4"/>
                      <a:pt x="0" y="4"/>
                    </a:cubicBezTo>
                    <a:cubicBezTo>
                      <a:pt x="0" y="4"/>
                      <a:pt x="0" y="4"/>
                      <a:pt x="0" y="4"/>
                    </a:cubicBezTo>
                    <a:moveTo>
                      <a:pt x="1" y="0"/>
                    </a:moveTo>
                    <a:cubicBezTo>
                      <a:pt x="1" y="1"/>
                      <a:pt x="1" y="3"/>
                      <a:pt x="0" y="4"/>
                    </a:cubicBezTo>
                    <a:cubicBezTo>
                      <a:pt x="1" y="3"/>
                      <a:pt x="1" y="1"/>
                      <a:pt x="1" y="0"/>
                    </a:cubicBezTo>
                  </a:path>
                </a:pathLst>
              </a:custGeom>
              <a:solidFill>
                <a:srgbClr val="F2E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2" name="Freeform 1056"/>
              <p:cNvSpPr>
                <a:spLocks noChangeArrowheads="1"/>
              </p:cNvSpPr>
              <p:nvPr/>
            </p:nvSpPr>
            <p:spPr bwMode="auto">
              <a:xfrm>
                <a:off x="7240" y="1726"/>
                <a:ext cx="61" cy="118"/>
              </a:xfrm>
              <a:custGeom>
                <a:avLst/>
                <a:gdLst>
                  <a:gd name="T0" fmla="*/ 47 w 26"/>
                  <a:gd name="T1" fmla="*/ 0 h 50"/>
                  <a:gd name="T2" fmla="*/ 14 w 26"/>
                  <a:gd name="T3" fmla="*/ 19 h 50"/>
                  <a:gd name="T4" fmla="*/ 19 w 26"/>
                  <a:gd name="T5" fmla="*/ 73 h 50"/>
                  <a:gd name="T6" fmla="*/ 0 w 26"/>
                  <a:gd name="T7" fmla="*/ 76 h 50"/>
                  <a:gd name="T8" fmla="*/ 0 w 26"/>
                  <a:gd name="T9" fmla="*/ 118 h 50"/>
                  <a:gd name="T10" fmla="*/ 5 w 26"/>
                  <a:gd name="T11" fmla="*/ 118 h 50"/>
                  <a:gd name="T12" fmla="*/ 56 w 26"/>
                  <a:gd name="T13" fmla="*/ 59 h 50"/>
                  <a:gd name="T14" fmla="*/ 56 w 26"/>
                  <a:gd name="T15" fmla="*/ 59 h 50"/>
                  <a:gd name="T16" fmla="*/ 56 w 26"/>
                  <a:gd name="T17" fmla="*/ 59 h 50"/>
                  <a:gd name="T18" fmla="*/ 59 w 26"/>
                  <a:gd name="T19" fmla="*/ 50 h 50"/>
                  <a:gd name="T20" fmla="*/ 59 w 26"/>
                  <a:gd name="T21" fmla="*/ 50 h 50"/>
                  <a:gd name="T22" fmla="*/ 59 w 26"/>
                  <a:gd name="T23" fmla="*/ 47 h 50"/>
                  <a:gd name="T24" fmla="*/ 61 w 26"/>
                  <a:gd name="T25" fmla="*/ 12 h 50"/>
                  <a:gd name="T26" fmla="*/ 61 w 26"/>
                  <a:gd name="T27" fmla="*/ 12 h 50"/>
                  <a:gd name="T28" fmla="*/ 61 w 26"/>
                  <a:gd name="T29" fmla="*/ 9 h 50"/>
                  <a:gd name="T30" fmla="*/ 61 w 26"/>
                  <a:gd name="T31" fmla="*/ 2 h 50"/>
                  <a:gd name="T32" fmla="*/ 47 w 26"/>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50">
                    <a:moveTo>
                      <a:pt x="20" y="0"/>
                    </a:moveTo>
                    <a:cubicBezTo>
                      <a:pt x="11" y="0"/>
                      <a:pt x="6" y="8"/>
                      <a:pt x="6" y="8"/>
                    </a:cubicBezTo>
                    <a:cubicBezTo>
                      <a:pt x="8" y="31"/>
                      <a:pt x="8" y="31"/>
                      <a:pt x="8" y="31"/>
                    </a:cubicBezTo>
                    <a:cubicBezTo>
                      <a:pt x="0" y="32"/>
                      <a:pt x="0" y="32"/>
                      <a:pt x="0" y="32"/>
                    </a:cubicBezTo>
                    <a:cubicBezTo>
                      <a:pt x="0" y="50"/>
                      <a:pt x="0" y="50"/>
                      <a:pt x="0" y="50"/>
                    </a:cubicBezTo>
                    <a:cubicBezTo>
                      <a:pt x="1" y="50"/>
                      <a:pt x="1" y="50"/>
                      <a:pt x="2" y="50"/>
                    </a:cubicBezTo>
                    <a:cubicBezTo>
                      <a:pt x="13" y="47"/>
                      <a:pt x="21" y="38"/>
                      <a:pt x="24" y="25"/>
                    </a:cubicBezTo>
                    <a:cubicBezTo>
                      <a:pt x="24" y="25"/>
                      <a:pt x="24" y="25"/>
                      <a:pt x="24" y="25"/>
                    </a:cubicBezTo>
                    <a:cubicBezTo>
                      <a:pt x="24" y="25"/>
                      <a:pt x="24" y="25"/>
                      <a:pt x="24" y="25"/>
                    </a:cubicBezTo>
                    <a:cubicBezTo>
                      <a:pt x="25" y="24"/>
                      <a:pt x="25" y="22"/>
                      <a:pt x="25" y="21"/>
                    </a:cubicBezTo>
                    <a:cubicBezTo>
                      <a:pt x="25" y="21"/>
                      <a:pt x="25" y="21"/>
                      <a:pt x="25" y="21"/>
                    </a:cubicBezTo>
                    <a:cubicBezTo>
                      <a:pt x="25" y="20"/>
                      <a:pt x="25" y="20"/>
                      <a:pt x="25" y="20"/>
                    </a:cubicBezTo>
                    <a:cubicBezTo>
                      <a:pt x="26" y="5"/>
                      <a:pt x="26" y="5"/>
                      <a:pt x="26" y="5"/>
                    </a:cubicBezTo>
                    <a:cubicBezTo>
                      <a:pt x="26" y="5"/>
                      <a:pt x="26" y="5"/>
                      <a:pt x="26" y="5"/>
                    </a:cubicBezTo>
                    <a:cubicBezTo>
                      <a:pt x="26" y="4"/>
                      <a:pt x="26" y="4"/>
                      <a:pt x="26" y="4"/>
                    </a:cubicBezTo>
                    <a:cubicBezTo>
                      <a:pt x="26" y="3"/>
                      <a:pt x="26" y="2"/>
                      <a:pt x="26" y="1"/>
                    </a:cubicBezTo>
                    <a:cubicBezTo>
                      <a:pt x="24" y="0"/>
                      <a:pt x="22" y="0"/>
                      <a:pt x="20" y="0"/>
                    </a:cubicBezTo>
                  </a:path>
                </a:pathLst>
              </a:custGeom>
              <a:solidFill>
                <a:srgbClr val="F1C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3" name="Freeform 1057"/>
              <p:cNvSpPr>
                <a:spLocks noChangeArrowheads="1"/>
              </p:cNvSpPr>
              <p:nvPr/>
            </p:nvSpPr>
            <p:spPr bwMode="auto">
              <a:xfrm>
                <a:off x="7150" y="1584"/>
                <a:ext cx="180" cy="196"/>
              </a:xfrm>
              <a:custGeom>
                <a:avLst/>
                <a:gdLst>
                  <a:gd name="T0" fmla="*/ 19 w 76"/>
                  <a:gd name="T1" fmla="*/ 130 h 83"/>
                  <a:gd name="T2" fmla="*/ 19 w 76"/>
                  <a:gd name="T3" fmla="*/ 128 h 83"/>
                  <a:gd name="T4" fmla="*/ 126 w 76"/>
                  <a:gd name="T5" fmla="*/ 52 h 83"/>
                  <a:gd name="T6" fmla="*/ 126 w 76"/>
                  <a:gd name="T7" fmla="*/ 47 h 83"/>
                  <a:gd name="T8" fmla="*/ 121 w 76"/>
                  <a:gd name="T9" fmla="*/ 40 h 83"/>
                  <a:gd name="T10" fmla="*/ 147 w 76"/>
                  <a:gd name="T11" fmla="*/ 50 h 83"/>
                  <a:gd name="T12" fmla="*/ 163 w 76"/>
                  <a:gd name="T13" fmla="*/ 71 h 83"/>
                  <a:gd name="T14" fmla="*/ 168 w 76"/>
                  <a:gd name="T15" fmla="*/ 83 h 83"/>
                  <a:gd name="T16" fmla="*/ 171 w 76"/>
                  <a:gd name="T17" fmla="*/ 135 h 83"/>
                  <a:gd name="T18" fmla="*/ 171 w 76"/>
                  <a:gd name="T19" fmla="*/ 135 h 83"/>
                  <a:gd name="T20" fmla="*/ 149 w 76"/>
                  <a:gd name="T21" fmla="*/ 196 h 83"/>
                  <a:gd name="T22" fmla="*/ 149 w 76"/>
                  <a:gd name="T23" fmla="*/ 194 h 83"/>
                  <a:gd name="T24" fmla="*/ 149 w 76"/>
                  <a:gd name="T25" fmla="*/ 196 h 83"/>
                  <a:gd name="T26" fmla="*/ 144 w 76"/>
                  <a:gd name="T27" fmla="*/ 144 h 83"/>
                  <a:gd name="T28" fmla="*/ 109 w 76"/>
                  <a:gd name="T29" fmla="*/ 125 h 83"/>
                  <a:gd name="T30" fmla="*/ 31 w 76"/>
                  <a:gd name="T31" fmla="*/ 161 h 83"/>
                  <a:gd name="T32" fmla="*/ 31 w 76"/>
                  <a:gd name="T33" fmla="*/ 187 h 83"/>
                  <a:gd name="T34" fmla="*/ 24 w 76"/>
                  <a:gd name="T35" fmla="*/ 161 h 83"/>
                  <a:gd name="T36" fmla="*/ 0 w 76"/>
                  <a:gd name="T37" fmla="*/ 158 h 83"/>
                  <a:gd name="T38" fmla="*/ 19 w 76"/>
                  <a:gd name="T39" fmla="*/ 130 h 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6" h="83">
                    <a:moveTo>
                      <a:pt x="8" y="55"/>
                    </a:moveTo>
                    <a:cubicBezTo>
                      <a:pt x="8" y="54"/>
                      <a:pt x="8" y="54"/>
                      <a:pt x="8" y="54"/>
                    </a:cubicBezTo>
                    <a:cubicBezTo>
                      <a:pt x="8" y="54"/>
                      <a:pt x="4" y="0"/>
                      <a:pt x="53" y="22"/>
                    </a:cubicBezTo>
                    <a:cubicBezTo>
                      <a:pt x="53" y="22"/>
                      <a:pt x="53" y="21"/>
                      <a:pt x="53" y="20"/>
                    </a:cubicBezTo>
                    <a:cubicBezTo>
                      <a:pt x="53" y="19"/>
                      <a:pt x="52" y="18"/>
                      <a:pt x="51" y="17"/>
                    </a:cubicBezTo>
                    <a:cubicBezTo>
                      <a:pt x="51" y="17"/>
                      <a:pt x="56" y="18"/>
                      <a:pt x="62" y="21"/>
                    </a:cubicBezTo>
                    <a:cubicBezTo>
                      <a:pt x="65" y="23"/>
                      <a:pt x="68" y="26"/>
                      <a:pt x="69" y="30"/>
                    </a:cubicBezTo>
                    <a:cubicBezTo>
                      <a:pt x="70" y="31"/>
                      <a:pt x="71" y="33"/>
                      <a:pt x="71" y="35"/>
                    </a:cubicBezTo>
                    <a:cubicBezTo>
                      <a:pt x="76" y="47"/>
                      <a:pt x="72" y="57"/>
                      <a:pt x="72" y="57"/>
                    </a:cubicBezTo>
                    <a:cubicBezTo>
                      <a:pt x="72" y="57"/>
                      <a:pt x="72" y="57"/>
                      <a:pt x="72" y="57"/>
                    </a:cubicBezTo>
                    <a:cubicBezTo>
                      <a:pt x="72" y="57"/>
                      <a:pt x="64" y="79"/>
                      <a:pt x="63" y="83"/>
                    </a:cubicBezTo>
                    <a:cubicBezTo>
                      <a:pt x="63" y="82"/>
                      <a:pt x="63" y="82"/>
                      <a:pt x="63" y="82"/>
                    </a:cubicBezTo>
                    <a:cubicBezTo>
                      <a:pt x="63" y="83"/>
                      <a:pt x="63" y="83"/>
                      <a:pt x="63" y="83"/>
                    </a:cubicBezTo>
                    <a:cubicBezTo>
                      <a:pt x="63" y="83"/>
                      <a:pt x="63" y="69"/>
                      <a:pt x="61" y="61"/>
                    </a:cubicBezTo>
                    <a:cubicBezTo>
                      <a:pt x="60" y="54"/>
                      <a:pt x="54" y="65"/>
                      <a:pt x="46" y="53"/>
                    </a:cubicBezTo>
                    <a:cubicBezTo>
                      <a:pt x="39" y="59"/>
                      <a:pt x="29" y="67"/>
                      <a:pt x="13" y="68"/>
                    </a:cubicBezTo>
                    <a:cubicBezTo>
                      <a:pt x="13" y="76"/>
                      <a:pt x="13" y="79"/>
                      <a:pt x="13" y="79"/>
                    </a:cubicBezTo>
                    <a:cubicBezTo>
                      <a:pt x="13" y="79"/>
                      <a:pt x="12" y="74"/>
                      <a:pt x="10" y="68"/>
                    </a:cubicBezTo>
                    <a:cubicBezTo>
                      <a:pt x="7" y="68"/>
                      <a:pt x="4" y="68"/>
                      <a:pt x="0" y="67"/>
                    </a:cubicBezTo>
                    <a:cubicBezTo>
                      <a:pt x="0" y="67"/>
                      <a:pt x="8" y="66"/>
                      <a:pt x="8" y="55"/>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4" name="Freeform 1058"/>
              <p:cNvSpPr>
                <a:spLocks noChangeArrowheads="1"/>
              </p:cNvSpPr>
              <p:nvPr/>
            </p:nvSpPr>
            <p:spPr bwMode="auto">
              <a:xfrm>
                <a:off x="7299" y="1865"/>
                <a:ext cx="92" cy="317"/>
              </a:xfrm>
              <a:custGeom>
                <a:avLst/>
                <a:gdLst>
                  <a:gd name="T0" fmla="*/ 92 w 39"/>
                  <a:gd name="T1" fmla="*/ 317 h 134"/>
                  <a:gd name="T2" fmla="*/ 2 w 39"/>
                  <a:gd name="T3" fmla="*/ 0 h 134"/>
                  <a:gd name="T4" fmla="*/ 0 w 39"/>
                  <a:gd name="T5" fmla="*/ 5 h 134"/>
                  <a:gd name="T6" fmla="*/ 0 w 39"/>
                  <a:gd name="T7" fmla="*/ 50 h 134"/>
                  <a:gd name="T8" fmla="*/ 78 w 39"/>
                  <a:gd name="T9" fmla="*/ 317 h 134"/>
                  <a:gd name="T10" fmla="*/ 92 w 39"/>
                  <a:gd name="T11" fmla="*/ 317 h 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34">
                    <a:moveTo>
                      <a:pt x="39" y="134"/>
                    </a:moveTo>
                    <a:cubicBezTo>
                      <a:pt x="34" y="88"/>
                      <a:pt x="29" y="42"/>
                      <a:pt x="1" y="0"/>
                    </a:cubicBezTo>
                    <a:cubicBezTo>
                      <a:pt x="0" y="2"/>
                      <a:pt x="0" y="2"/>
                      <a:pt x="0" y="2"/>
                    </a:cubicBezTo>
                    <a:cubicBezTo>
                      <a:pt x="0" y="21"/>
                      <a:pt x="0" y="21"/>
                      <a:pt x="0" y="21"/>
                    </a:cubicBezTo>
                    <a:cubicBezTo>
                      <a:pt x="19" y="54"/>
                      <a:pt x="28" y="95"/>
                      <a:pt x="33" y="134"/>
                    </a:cubicBezTo>
                    <a:lnTo>
                      <a:pt x="39" y="13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5" name="Freeform 1059"/>
              <p:cNvSpPr>
                <a:spLocks noChangeArrowheads="1"/>
              </p:cNvSpPr>
              <p:nvPr/>
            </p:nvSpPr>
            <p:spPr bwMode="auto">
              <a:xfrm>
                <a:off x="7299" y="1865"/>
                <a:ext cx="54" cy="105"/>
              </a:xfrm>
              <a:custGeom>
                <a:avLst/>
                <a:gdLst>
                  <a:gd name="T0" fmla="*/ 2 w 23"/>
                  <a:gd name="T1" fmla="*/ 0 h 44"/>
                  <a:gd name="T2" fmla="*/ 0 w 23"/>
                  <a:gd name="T3" fmla="*/ 5 h 44"/>
                  <a:gd name="T4" fmla="*/ 0 w 23"/>
                  <a:gd name="T5" fmla="*/ 50 h 44"/>
                  <a:gd name="T6" fmla="*/ 23 w 23"/>
                  <a:gd name="T7" fmla="*/ 105 h 44"/>
                  <a:gd name="T8" fmla="*/ 54 w 23"/>
                  <a:gd name="T9" fmla="*/ 86 h 44"/>
                  <a:gd name="T10" fmla="*/ 2 w 23"/>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44">
                    <a:moveTo>
                      <a:pt x="1" y="0"/>
                    </a:moveTo>
                    <a:cubicBezTo>
                      <a:pt x="0" y="2"/>
                      <a:pt x="0" y="2"/>
                      <a:pt x="0" y="2"/>
                    </a:cubicBezTo>
                    <a:cubicBezTo>
                      <a:pt x="0" y="21"/>
                      <a:pt x="0" y="21"/>
                      <a:pt x="0" y="21"/>
                    </a:cubicBezTo>
                    <a:cubicBezTo>
                      <a:pt x="4" y="28"/>
                      <a:pt x="7" y="37"/>
                      <a:pt x="10" y="44"/>
                    </a:cubicBezTo>
                    <a:cubicBezTo>
                      <a:pt x="23" y="36"/>
                      <a:pt x="23" y="36"/>
                      <a:pt x="23" y="36"/>
                    </a:cubicBezTo>
                    <a:cubicBezTo>
                      <a:pt x="17" y="23"/>
                      <a:pt x="9" y="12"/>
                      <a:pt x="1" y="0"/>
                    </a:cubicBez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6" name="Freeform 1060"/>
              <p:cNvSpPr>
                <a:spLocks noChangeArrowheads="1"/>
              </p:cNvSpPr>
              <p:nvPr/>
            </p:nvSpPr>
            <p:spPr bwMode="auto">
              <a:xfrm>
                <a:off x="7370" y="2197"/>
                <a:ext cx="24" cy="30"/>
              </a:xfrm>
              <a:custGeom>
                <a:avLst/>
                <a:gdLst>
                  <a:gd name="T0" fmla="*/ 24 w 10"/>
                  <a:gd name="T1" fmla="*/ 7 h 13"/>
                  <a:gd name="T2" fmla="*/ 17 w 10"/>
                  <a:gd name="T3" fmla="*/ 5 h 13"/>
                  <a:gd name="T4" fmla="*/ 14 w 10"/>
                  <a:gd name="T5" fmla="*/ 5 h 13"/>
                  <a:gd name="T6" fmla="*/ 12 w 10"/>
                  <a:gd name="T7" fmla="*/ 0 h 13"/>
                  <a:gd name="T8" fmla="*/ 2 w 10"/>
                  <a:gd name="T9" fmla="*/ 12 h 13"/>
                  <a:gd name="T10" fmla="*/ 0 w 10"/>
                  <a:gd name="T11" fmla="*/ 14 h 13"/>
                  <a:gd name="T12" fmla="*/ 5 w 10"/>
                  <a:gd name="T13" fmla="*/ 14 h 13"/>
                  <a:gd name="T14" fmla="*/ 10 w 10"/>
                  <a:gd name="T15" fmla="*/ 9 h 13"/>
                  <a:gd name="T16" fmla="*/ 2 w 10"/>
                  <a:gd name="T17" fmla="*/ 18 h 13"/>
                  <a:gd name="T18" fmla="*/ 2 w 10"/>
                  <a:gd name="T19" fmla="*/ 23 h 13"/>
                  <a:gd name="T20" fmla="*/ 5 w 10"/>
                  <a:gd name="T21" fmla="*/ 23 h 13"/>
                  <a:gd name="T22" fmla="*/ 12 w 10"/>
                  <a:gd name="T23" fmla="*/ 14 h 13"/>
                  <a:gd name="T24" fmla="*/ 5 w 10"/>
                  <a:gd name="T25" fmla="*/ 25 h 13"/>
                  <a:gd name="T26" fmla="*/ 2 w 10"/>
                  <a:gd name="T27" fmla="*/ 30 h 13"/>
                  <a:gd name="T28" fmla="*/ 7 w 10"/>
                  <a:gd name="T29" fmla="*/ 28 h 13"/>
                  <a:gd name="T30" fmla="*/ 14 w 10"/>
                  <a:gd name="T31" fmla="*/ 16 h 13"/>
                  <a:gd name="T32" fmla="*/ 24 w 10"/>
                  <a:gd name="T33" fmla="*/ 7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3">
                    <a:moveTo>
                      <a:pt x="10" y="3"/>
                    </a:moveTo>
                    <a:cubicBezTo>
                      <a:pt x="7" y="2"/>
                      <a:pt x="7" y="2"/>
                      <a:pt x="7" y="2"/>
                    </a:cubicBezTo>
                    <a:cubicBezTo>
                      <a:pt x="6" y="2"/>
                      <a:pt x="6" y="2"/>
                      <a:pt x="6" y="2"/>
                    </a:cubicBezTo>
                    <a:cubicBezTo>
                      <a:pt x="6" y="1"/>
                      <a:pt x="6" y="0"/>
                      <a:pt x="5" y="0"/>
                    </a:cubicBezTo>
                    <a:cubicBezTo>
                      <a:pt x="1" y="5"/>
                      <a:pt x="1" y="5"/>
                      <a:pt x="1" y="5"/>
                    </a:cubicBezTo>
                    <a:cubicBezTo>
                      <a:pt x="0" y="5"/>
                      <a:pt x="0" y="6"/>
                      <a:pt x="0" y="6"/>
                    </a:cubicBezTo>
                    <a:cubicBezTo>
                      <a:pt x="1" y="7"/>
                      <a:pt x="1" y="7"/>
                      <a:pt x="2" y="6"/>
                    </a:cubicBezTo>
                    <a:cubicBezTo>
                      <a:pt x="4" y="4"/>
                      <a:pt x="4" y="4"/>
                      <a:pt x="4" y="4"/>
                    </a:cubicBezTo>
                    <a:cubicBezTo>
                      <a:pt x="1" y="8"/>
                      <a:pt x="1" y="8"/>
                      <a:pt x="1" y="8"/>
                    </a:cubicBezTo>
                    <a:cubicBezTo>
                      <a:pt x="0" y="9"/>
                      <a:pt x="0" y="9"/>
                      <a:pt x="1" y="10"/>
                    </a:cubicBezTo>
                    <a:cubicBezTo>
                      <a:pt x="1" y="10"/>
                      <a:pt x="2" y="10"/>
                      <a:pt x="2" y="10"/>
                    </a:cubicBezTo>
                    <a:cubicBezTo>
                      <a:pt x="5" y="6"/>
                      <a:pt x="5" y="6"/>
                      <a:pt x="5" y="6"/>
                    </a:cubicBezTo>
                    <a:cubicBezTo>
                      <a:pt x="2" y="11"/>
                      <a:pt x="2" y="11"/>
                      <a:pt x="2" y="11"/>
                    </a:cubicBezTo>
                    <a:cubicBezTo>
                      <a:pt x="1" y="12"/>
                      <a:pt x="1" y="13"/>
                      <a:pt x="1" y="13"/>
                    </a:cubicBezTo>
                    <a:cubicBezTo>
                      <a:pt x="2" y="13"/>
                      <a:pt x="3" y="13"/>
                      <a:pt x="3" y="12"/>
                    </a:cubicBezTo>
                    <a:cubicBezTo>
                      <a:pt x="6" y="7"/>
                      <a:pt x="6" y="7"/>
                      <a:pt x="6" y="7"/>
                    </a:cubicBezTo>
                    <a:cubicBezTo>
                      <a:pt x="10" y="3"/>
                      <a:pt x="10" y="3"/>
                      <a:pt x="10" y="3"/>
                    </a:cubicBezTo>
                  </a:path>
                </a:pathLst>
              </a:custGeom>
              <a:solidFill>
                <a:srgbClr val="FDD9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7" name="Freeform 1061"/>
              <p:cNvSpPr>
                <a:spLocks noChangeArrowheads="1"/>
              </p:cNvSpPr>
              <p:nvPr/>
            </p:nvSpPr>
            <p:spPr bwMode="auto">
              <a:xfrm>
                <a:off x="7370" y="2197"/>
                <a:ext cx="24" cy="30"/>
              </a:xfrm>
              <a:custGeom>
                <a:avLst/>
                <a:gdLst>
                  <a:gd name="T0" fmla="*/ 12 w 10"/>
                  <a:gd name="T1" fmla="*/ 0 h 13"/>
                  <a:gd name="T2" fmla="*/ 12 w 10"/>
                  <a:gd name="T3" fmla="*/ 0 h 13"/>
                  <a:gd name="T4" fmla="*/ 2 w 10"/>
                  <a:gd name="T5" fmla="*/ 12 h 13"/>
                  <a:gd name="T6" fmla="*/ 0 w 10"/>
                  <a:gd name="T7" fmla="*/ 14 h 13"/>
                  <a:gd name="T8" fmla="*/ 0 w 10"/>
                  <a:gd name="T9" fmla="*/ 14 h 13"/>
                  <a:gd name="T10" fmla="*/ 2 w 10"/>
                  <a:gd name="T11" fmla="*/ 16 h 13"/>
                  <a:gd name="T12" fmla="*/ 5 w 10"/>
                  <a:gd name="T13" fmla="*/ 14 h 13"/>
                  <a:gd name="T14" fmla="*/ 10 w 10"/>
                  <a:gd name="T15" fmla="*/ 9 h 13"/>
                  <a:gd name="T16" fmla="*/ 2 w 10"/>
                  <a:gd name="T17" fmla="*/ 18 h 13"/>
                  <a:gd name="T18" fmla="*/ 2 w 10"/>
                  <a:gd name="T19" fmla="*/ 21 h 13"/>
                  <a:gd name="T20" fmla="*/ 2 w 10"/>
                  <a:gd name="T21" fmla="*/ 23 h 13"/>
                  <a:gd name="T22" fmla="*/ 2 w 10"/>
                  <a:gd name="T23" fmla="*/ 23 h 13"/>
                  <a:gd name="T24" fmla="*/ 5 w 10"/>
                  <a:gd name="T25" fmla="*/ 23 h 13"/>
                  <a:gd name="T26" fmla="*/ 12 w 10"/>
                  <a:gd name="T27" fmla="*/ 14 h 13"/>
                  <a:gd name="T28" fmla="*/ 5 w 10"/>
                  <a:gd name="T29" fmla="*/ 25 h 13"/>
                  <a:gd name="T30" fmla="*/ 2 w 10"/>
                  <a:gd name="T31" fmla="*/ 28 h 13"/>
                  <a:gd name="T32" fmla="*/ 2 w 10"/>
                  <a:gd name="T33" fmla="*/ 30 h 13"/>
                  <a:gd name="T34" fmla="*/ 5 w 10"/>
                  <a:gd name="T35" fmla="*/ 30 h 13"/>
                  <a:gd name="T36" fmla="*/ 7 w 10"/>
                  <a:gd name="T37" fmla="*/ 28 h 13"/>
                  <a:gd name="T38" fmla="*/ 14 w 10"/>
                  <a:gd name="T39" fmla="*/ 16 h 13"/>
                  <a:gd name="T40" fmla="*/ 24 w 10"/>
                  <a:gd name="T41" fmla="*/ 7 h 13"/>
                  <a:gd name="T42" fmla="*/ 17 w 10"/>
                  <a:gd name="T43" fmla="*/ 5 h 13"/>
                  <a:gd name="T44" fmla="*/ 14 w 10"/>
                  <a:gd name="T45" fmla="*/ 5 h 13"/>
                  <a:gd name="T46" fmla="*/ 12 w 10"/>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13">
                    <a:moveTo>
                      <a:pt x="5" y="0"/>
                    </a:moveTo>
                    <a:cubicBezTo>
                      <a:pt x="5" y="0"/>
                      <a:pt x="5" y="0"/>
                      <a:pt x="5" y="0"/>
                    </a:cubicBezTo>
                    <a:cubicBezTo>
                      <a:pt x="1" y="5"/>
                      <a:pt x="1" y="5"/>
                      <a:pt x="1" y="5"/>
                    </a:cubicBezTo>
                    <a:cubicBezTo>
                      <a:pt x="0" y="5"/>
                      <a:pt x="0" y="6"/>
                      <a:pt x="0" y="6"/>
                    </a:cubicBezTo>
                    <a:cubicBezTo>
                      <a:pt x="0" y="6"/>
                      <a:pt x="0" y="6"/>
                      <a:pt x="0" y="6"/>
                    </a:cubicBezTo>
                    <a:cubicBezTo>
                      <a:pt x="0" y="7"/>
                      <a:pt x="1" y="7"/>
                      <a:pt x="1" y="7"/>
                    </a:cubicBezTo>
                    <a:cubicBezTo>
                      <a:pt x="1" y="7"/>
                      <a:pt x="2" y="6"/>
                      <a:pt x="2" y="6"/>
                    </a:cubicBezTo>
                    <a:cubicBezTo>
                      <a:pt x="4" y="4"/>
                      <a:pt x="4" y="4"/>
                      <a:pt x="4" y="4"/>
                    </a:cubicBezTo>
                    <a:cubicBezTo>
                      <a:pt x="1" y="8"/>
                      <a:pt x="1" y="8"/>
                      <a:pt x="1" y="8"/>
                    </a:cubicBezTo>
                    <a:cubicBezTo>
                      <a:pt x="1" y="9"/>
                      <a:pt x="1" y="9"/>
                      <a:pt x="1" y="9"/>
                    </a:cubicBezTo>
                    <a:cubicBezTo>
                      <a:pt x="1" y="9"/>
                      <a:pt x="1" y="10"/>
                      <a:pt x="1" y="10"/>
                    </a:cubicBezTo>
                    <a:cubicBezTo>
                      <a:pt x="1" y="10"/>
                      <a:pt x="1" y="10"/>
                      <a:pt x="1" y="10"/>
                    </a:cubicBezTo>
                    <a:cubicBezTo>
                      <a:pt x="2" y="10"/>
                      <a:pt x="2" y="10"/>
                      <a:pt x="2" y="10"/>
                    </a:cubicBezTo>
                    <a:cubicBezTo>
                      <a:pt x="5" y="6"/>
                      <a:pt x="5" y="6"/>
                      <a:pt x="5" y="6"/>
                    </a:cubicBezTo>
                    <a:cubicBezTo>
                      <a:pt x="2" y="11"/>
                      <a:pt x="2" y="11"/>
                      <a:pt x="2" y="11"/>
                    </a:cubicBezTo>
                    <a:cubicBezTo>
                      <a:pt x="1" y="12"/>
                      <a:pt x="1" y="12"/>
                      <a:pt x="1" y="12"/>
                    </a:cubicBezTo>
                    <a:cubicBezTo>
                      <a:pt x="1" y="13"/>
                      <a:pt x="1" y="13"/>
                      <a:pt x="1" y="13"/>
                    </a:cubicBezTo>
                    <a:cubicBezTo>
                      <a:pt x="1" y="13"/>
                      <a:pt x="2" y="13"/>
                      <a:pt x="2" y="13"/>
                    </a:cubicBezTo>
                    <a:cubicBezTo>
                      <a:pt x="2" y="13"/>
                      <a:pt x="3" y="13"/>
                      <a:pt x="3" y="12"/>
                    </a:cubicBezTo>
                    <a:cubicBezTo>
                      <a:pt x="6" y="7"/>
                      <a:pt x="6" y="7"/>
                      <a:pt x="6" y="7"/>
                    </a:cubicBezTo>
                    <a:cubicBezTo>
                      <a:pt x="10" y="3"/>
                      <a:pt x="10" y="3"/>
                      <a:pt x="10" y="3"/>
                    </a:cubicBezTo>
                    <a:cubicBezTo>
                      <a:pt x="7" y="2"/>
                      <a:pt x="7" y="2"/>
                      <a:pt x="7" y="2"/>
                    </a:cubicBezTo>
                    <a:cubicBezTo>
                      <a:pt x="6" y="2"/>
                      <a:pt x="6" y="2"/>
                      <a:pt x="6" y="2"/>
                    </a:cubicBezTo>
                    <a:cubicBezTo>
                      <a:pt x="6" y="1"/>
                      <a:pt x="6" y="0"/>
                      <a:pt x="5" y="0"/>
                    </a:cubicBezTo>
                  </a:path>
                </a:pathLst>
              </a:custGeom>
              <a:solidFill>
                <a:srgbClr val="EC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8" name="Freeform 1062"/>
              <p:cNvSpPr>
                <a:spLocks noChangeArrowheads="1"/>
              </p:cNvSpPr>
              <p:nvPr/>
            </p:nvSpPr>
            <p:spPr bwMode="auto">
              <a:xfrm>
                <a:off x="7372" y="2180"/>
                <a:ext cx="29" cy="50"/>
              </a:xfrm>
              <a:custGeom>
                <a:avLst/>
                <a:gdLst>
                  <a:gd name="T0" fmla="*/ 19 w 12"/>
                  <a:gd name="T1" fmla="*/ 7 h 21"/>
                  <a:gd name="T2" fmla="*/ 19 w 12"/>
                  <a:gd name="T3" fmla="*/ 0 h 21"/>
                  <a:gd name="T4" fmla="*/ 5 w 12"/>
                  <a:gd name="T5" fmla="*/ 0 h 21"/>
                  <a:gd name="T6" fmla="*/ 5 w 12"/>
                  <a:gd name="T7" fmla="*/ 7 h 21"/>
                  <a:gd name="T8" fmla="*/ 2 w 12"/>
                  <a:gd name="T9" fmla="*/ 14 h 21"/>
                  <a:gd name="T10" fmla="*/ 2 w 12"/>
                  <a:gd name="T11" fmla="*/ 14 h 21"/>
                  <a:gd name="T12" fmla="*/ 2 w 12"/>
                  <a:gd name="T13" fmla="*/ 14 h 21"/>
                  <a:gd name="T14" fmla="*/ 2 w 12"/>
                  <a:gd name="T15" fmla="*/ 17 h 21"/>
                  <a:gd name="T16" fmla="*/ 2 w 12"/>
                  <a:gd name="T17" fmla="*/ 17 h 21"/>
                  <a:gd name="T18" fmla="*/ 2 w 12"/>
                  <a:gd name="T19" fmla="*/ 17 h 21"/>
                  <a:gd name="T20" fmla="*/ 2 w 12"/>
                  <a:gd name="T21" fmla="*/ 17 h 21"/>
                  <a:gd name="T22" fmla="*/ 0 w 12"/>
                  <a:gd name="T23" fmla="*/ 29 h 21"/>
                  <a:gd name="T24" fmla="*/ 2 w 12"/>
                  <a:gd name="T25" fmla="*/ 33 h 21"/>
                  <a:gd name="T26" fmla="*/ 5 w 12"/>
                  <a:gd name="T27" fmla="*/ 29 h 21"/>
                  <a:gd name="T28" fmla="*/ 7 w 12"/>
                  <a:gd name="T29" fmla="*/ 19 h 21"/>
                  <a:gd name="T30" fmla="*/ 10 w 12"/>
                  <a:gd name="T31" fmla="*/ 19 h 21"/>
                  <a:gd name="T32" fmla="*/ 10 w 12"/>
                  <a:gd name="T33" fmla="*/ 17 h 21"/>
                  <a:gd name="T34" fmla="*/ 17 w 12"/>
                  <a:gd name="T35" fmla="*/ 26 h 21"/>
                  <a:gd name="T36" fmla="*/ 5 w 12"/>
                  <a:gd name="T37" fmla="*/ 45 h 21"/>
                  <a:gd name="T38" fmla="*/ 5 w 12"/>
                  <a:gd name="T39" fmla="*/ 50 h 21"/>
                  <a:gd name="T40" fmla="*/ 10 w 12"/>
                  <a:gd name="T41" fmla="*/ 50 h 21"/>
                  <a:gd name="T42" fmla="*/ 29 w 12"/>
                  <a:gd name="T43" fmla="*/ 26 h 21"/>
                  <a:gd name="T44" fmla="*/ 19 w 12"/>
                  <a:gd name="T45" fmla="*/ 7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 h="21">
                    <a:moveTo>
                      <a:pt x="8" y="3"/>
                    </a:moveTo>
                    <a:cubicBezTo>
                      <a:pt x="8" y="0"/>
                      <a:pt x="8" y="0"/>
                      <a:pt x="8" y="0"/>
                    </a:cubicBezTo>
                    <a:cubicBezTo>
                      <a:pt x="2" y="0"/>
                      <a:pt x="2" y="0"/>
                      <a:pt x="2" y="0"/>
                    </a:cubicBezTo>
                    <a:cubicBezTo>
                      <a:pt x="2" y="3"/>
                      <a:pt x="2" y="3"/>
                      <a:pt x="2" y="3"/>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7"/>
                      <a:pt x="1" y="7"/>
                      <a:pt x="1" y="7"/>
                    </a:cubicBezTo>
                    <a:cubicBezTo>
                      <a:pt x="0" y="12"/>
                      <a:pt x="0" y="12"/>
                      <a:pt x="0" y="12"/>
                    </a:cubicBezTo>
                    <a:cubicBezTo>
                      <a:pt x="0" y="13"/>
                      <a:pt x="0" y="14"/>
                      <a:pt x="1" y="14"/>
                    </a:cubicBezTo>
                    <a:cubicBezTo>
                      <a:pt x="2" y="14"/>
                      <a:pt x="2" y="13"/>
                      <a:pt x="2" y="12"/>
                    </a:cubicBezTo>
                    <a:cubicBezTo>
                      <a:pt x="3" y="8"/>
                      <a:pt x="3" y="8"/>
                      <a:pt x="3" y="8"/>
                    </a:cubicBezTo>
                    <a:cubicBezTo>
                      <a:pt x="4" y="8"/>
                      <a:pt x="4" y="8"/>
                      <a:pt x="4" y="8"/>
                    </a:cubicBezTo>
                    <a:cubicBezTo>
                      <a:pt x="4" y="7"/>
                      <a:pt x="4" y="7"/>
                      <a:pt x="4" y="7"/>
                    </a:cubicBezTo>
                    <a:cubicBezTo>
                      <a:pt x="7" y="11"/>
                      <a:pt x="7" y="11"/>
                      <a:pt x="7" y="11"/>
                    </a:cubicBezTo>
                    <a:cubicBezTo>
                      <a:pt x="2" y="19"/>
                      <a:pt x="2" y="19"/>
                      <a:pt x="2" y="19"/>
                    </a:cubicBezTo>
                    <a:cubicBezTo>
                      <a:pt x="1" y="20"/>
                      <a:pt x="1" y="21"/>
                      <a:pt x="2" y="21"/>
                    </a:cubicBezTo>
                    <a:cubicBezTo>
                      <a:pt x="2" y="21"/>
                      <a:pt x="3" y="21"/>
                      <a:pt x="4" y="21"/>
                    </a:cubicBezTo>
                    <a:cubicBezTo>
                      <a:pt x="12" y="11"/>
                      <a:pt x="12" y="11"/>
                      <a:pt x="12" y="11"/>
                    </a:cubicBezTo>
                    <a:lnTo>
                      <a:pt x="8" y="3"/>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9" name="Freeform 1063"/>
              <p:cNvSpPr>
                <a:spLocks noChangeArrowheads="1"/>
              </p:cNvSpPr>
              <p:nvPr/>
            </p:nvSpPr>
            <p:spPr bwMode="auto">
              <a:xfrm>
                <a:off x="4005" y="1906"/>
                <a:ext cx="22" cy="26"/>
              </a:xfrm>
              <a:custGeom>
                <a:avLst/>
                <a:gdLst>
                  <a:gd name="T0" fmla="*/ 20 w 9"/>
                  <a:gd name="T1" fmla="*/ 0 h 11"/>
                  <a:gd name="T2" fmla="*/ 22 w 9"/>
                  <a:gd name="T3" fmla="*/ 5 h 11"/>
                  <a:gd name="T4" fmla="*/ 20 w 9"/>
                  <a:gd name="T5" fmla="*/ 9 h 11"/>
                  <a:gd name="T6" fmla="*/ 17 w 9"/>
                  <a:gd name="T7" fmla="*/ 14 h 11"/>
                  <a:gd name="T8" fmla="*/ 15 w 9"/>
                  <a:gd name="T9" fmla="*/ 19 h 11"/>
                  <a:gd name="T10" fmla="*/ 12 w 9"/>
                  <a:gd name="T11" fmla="*/ 21 h 11"/>
                  <a:gd name="T12" fmla="*/ 10 w 9"/>
                  <a:gd name="T13" fmla="*/ 26 h 11"/>
                  <a:gd name="T14" fmla="*/ 0 w 9"/>
                  <a:gd name="T15" fmla="*/ 21 h 11"/>
                  <a:gd name="T16" fmla="*/ 15 w 9"/>
                  <a:gd name="T17" fmla="*/ 0 h 11"/>
                  <a:gd name="T18" fmla="*/ 2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8" y="0"/>
                    </a:moveTo>
                    <a:cubicBezTo>
                      <a:pt x="8" y="0"/>
                      <a:pt x="9" y="1"/>
                      <a:pt x="9" y="2"/>
                    </a:cubicBezTo>
                    <a:cubicBezTo>
                      <a:pt x="9" y="2"/>
                      <a:pt x="9" y="4"/>
                      <a:pt x="8" y="4"/>
                    </a:cubicBezTo>
                    <a:cubicBezTo>
                      <a:pt x="8" y="4"/>
                      <a:pt x="8" y="5"/>
                      <a:pt x="7" y="6"/>
                    </a:cubicBezTo>
                    <a:cubicBezTo>
                      <a:pt x="7" y="6"/>
                      <a:pt x="7" y="8"/>
                      <a:pt x="6" y="8"/>
                    </a:cubicBezTo>
                    <a:cubicBezTo>
                      <a:pt x="6" y="8"/>
                      <a:pt x="5" y="9"/>
                      <a:pt x="5" y="9"/>
                    </a:cubicBezTo>
                    <a:cubicBezTo>
                      <a:pt x="5" y="9"/>
                      <a:pt x="5" y="11"/>
                      <a:pt x="4" y="11"/>
                    </a:cubicBezTo>
                    <a:cubicBezTo>
                      <a:pt x="4" y="11"/>
                      <a:pt x="2" y="11"/>
                      <a:pt x="0" y="9"/>
                    </a:cubicBezTo>
                    <a:cubicBezTo>
                      <a:pt x="6" y="0"/>
                      <a:pt x="6" y="0"/>
                      <a:pt x="6" y="0"/>
                    </a:cubicBezTo>
                    <a:cubicBezTo>
                      <a:pt x="7" y="0"/>
                      <a:pt x="8" y="0"/>
                      <a:pt x="8" y="0"/>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0" name="Freeform 1064"/>
              <p:cNvSpPr>
                <a:spLocks noChangeArrowheads="1"/>
              </p:cNvSpPr>
              <p:nvPr/>
            </p:nvSpPr>
            <p:spPr bwMode="auto">
              <a:xfrm>
                <a:off x="4003" y="1903"/>
                <a:ext cx="40" cy="62"/>
              </a:xfrm>
              <a:custGeom>
                <a:avLst/>
                <a:gdLst>
                  <a:gd name="T0" fmla="*/ 38 w 17"/>
                  <a:gd name="T1" fmla="*/ 57 h 26"/>
                  <a:gd name="T2" fmla="*/ 38 w 17"/>
                  <a:gd name="T3" fmla="*/ 38 h 26"/>
                  <a:gd name="T4" fmla="*/ 33 w 17"/>
                  <a:gd name="T5" fmla="*/ 17 h 26"/>
                  <a:gd name="T6" fmla="*/ 19 w 17"/>
                  <a:gd name="T7" fmla="*/ 2 h 26"/>
                  <a:gd name="T8" fmla="*/ 16 w 17"/>
                  <a:gd name="T9" fmla="*/ 0 h 26"/>
                  <a:gd name="T10" fmla="*/ 12 w 17"/>
                  <a:gd name="T11" fmla="*/ 7 h 26"/>
                  <a:gd name="T12" fmla="*/ 7 w 17"/>
                  <a:gd name="T13" fmla="*/ 12 h 26"/>
                  <a:gd name="T14" fmla="*/ 5 w 17"/>
                  <a:gd name="T15" fmla="*/ 14 h 26"/>
                  <a:gd name="T16" fmla="*/ 5 w 17"/>
                  <a:gd name="T17" fmla="*/ 19 h 26"/>
                  <a:gd name="T18" fmla="*/ 2 w 17"/>
                  <a:gd name="T19" fmla="*/ 24 h 26"/>
                  <a:gd name="T20" fmla="*/ 9 w 17"/>
                  <a:gd name="T21" fmla="*/ 38 h 26"/>
                  <a:gd name="T22" fmla="*/ 24 w 17"/>
                  <a:gd name="T23" fmla="*/ 48 h 26"/>
                  <a:gd name="T24" fmla="*/ 28 w 17"/>
                  <a:gd name="T25" fmla="*/ 60 h 26"/>
                  <a:gd name="T26" fmla="*/ 38 w 17"/>
                  <a:gd name="T27" fmla="*/ 5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26">
                    <a:moveTo>
                      <a:pt x="16" y="24"/>
                    </a:moveTo>
                    <a:cubicBezTo>
                      <a:pt x="16" y="24"/>
                      <a:pt x="16" y="19"/>
                      <a:pt x="16" y="16"/>
                    </a:cubicBezTo>
                    <a:cubicBezTo>
                      <a:pt x="15" y="14"/>
                      <a:pt x="17" y="10"/>
                      <a:pt x="14" y="7"/>
                    </a:cubicBezTo>
                    <a:cubicBezTo>
                      <a:pt x="11" y="4"/>
                      <a:pt x="8" y="1"/>
                      <a:pt x="8" y="1"/>
                    </a:cubicBezTo>
                    <a:cubicBezTo>
                      <a:pt x="8" y="0"/>
                      <a:pt x="7" y="0"/>
                      <a:pt x="7" y="0"/>
                    </a:cubicBezTo>
                    <a:cubicBezTo>
                      <a:pt x="6" y="1"/>
                      <a:pt x="5" y="2"/>
                      <a:pt x="5" y="3"/>
                    </a:cubicBezTo>
                    <a:cubicBezTo>
                      <a:pt x="5" y="3"/>
                      <a:pt x="3" y="3"/>
                      <a:pt x="3" y="5"/>
                    </a:cubicBezTo>
                    <a:cubicBezTo>
                      <a:pt x="3" y="5"/>
                      <a:pt x="3" y="6"/>
                      <a:pt x="2" y="6"/>
                    </a:cubicBezTo>
                    <a:cubicBezTo>
                      <a:pt x="2" y="6"/>
                      <a:pt x="2" y="7"/>
                      <a:pt x="2" y="8"/>
                    </a:cubicBezTo>
                    <a:cubicBezTo>
                      <a:pt x="2" y="8"/>
                      <a:pt x="0" y="9"/>
                      <a:pt x="1" y="10"/>
                    </a:cubicBezTo>
                    <a:cubicBezTo>
                      <a:pt x="1" y="10"/>
                      <a:pt x="2" y="13"/>
                      <a:pt x="4" y="16"/>
                    </a:cubicBezTo>
                    <a:cubicBezTo>
                      <a:pt x="7" y="19"/>
                      <a:pt x="8" y="18"/>
                      <a:pt x="10" y="20"/>
                    </a:cubicBezTo>
                    <a:cubicBezTo>
                      <a:pt x="12" y="23"/>
                      <a:pt x="11" y="24"/>
                      <a:pt x="12" y="25"/>
                    </a:cubicBezTo>
                    <a:cubicBezTo>
                      <a:pt x="12" y="26"/>
                      <a:pt x="16" y="24"/>
                      <a:pt x="16" y="24"/>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1" name="Freeform 1065"/>
              <p:cNvSpPr>
                <a:spLocks noChangeArrowheads="1"/>
              </p:cNvSpPr>
              <p:nvPr/>
            </p:nvSpPr>
            <p:spPr bwMode="auto">
              <a:xfrm>
                <a:off x="4027" y="1951"/>
                <a:ext cx="283" cy="127"/>
              </a:xfrm>
              <a:custGeom>
                <a:avLst/>
                <a:gdLst>
                  <a:gd name="T0" fmla="*/ 19 w 120"/>
                  <a:gd name="T1" fmla="*/ 0 h 54"/>
                  <a:gd name="T2" fmla="*/ 127 w 120"/>
                  <a:gd name="T3" fmla="*/ 101 h 54"/>
                  <a:gd name="T4" fmla="*/ 257 w 120"/>
                  <a:gd name="T5" fmla="*/ 14 h 54"/>
                  <a:gd name="T6" fmla="*/ 283 w 120"/>
                  <a:gd name="T7" fmla="*/ 33 h 54"/>
                  <a:gd name="T8" fmla="*/ 127 w 120"/>
                  <a:gd name="T9" fmla="*/ 127 h 54"/>
                  <a:gd name="T10" fmla="*/ 0 w 120"/>
                  <a:gd name="T11" fmla="*/ 9 h 54"/>
                  <a:gd name="T12" fmla="*/ 19 w 120"/>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4">
                    <a:moveTo>
                      <a:pt x="8" y="0"/>
                    </a:moveTo>
                    <a:cubicBezTo>
                      <a:pt x="17" y="21"/>
                      <a:pt x="32" y="43"/>
                      <a:pt x="54" y="43"/>
                    </a:cubicBezTo>
                    <a:cubicBezTo>
                      <a:pt x="75" y="42"/>
                      <a:pt x="95" y="23"/>
                      <a:pt x="109" y="6"/>
                    </a:cubicBezTo>
                    <a:cubicBezTo>
                      <a:pt x="120" y="14"/>
                      <a:pt x="120" y="14"/>
                      <a:pt x="120" y="14"/>
                    </a:cubicBezTo>
                    <a:cubicBezTo>
                      <a:pt x="103" y="33"/>
                      <a:pt x="83" y="53"/>
                      <a:pt x="54" y="54"/>
                    </a:cubicBezTo>
                    <a:cubicBezTo>
                      <a:pt x="23" y="52"/>
                      <a:pt x="9" y="26"/>
                      <a:pt x="0" y="4"/>
                    </a:cubicBezTo>
                    <a:cubicBezTo>
                      <a:pt x="8" y="0"/>
                      <a:pt x="8" y="0"/>
                      <a:pt x="8" y="0"/>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2" name="Freeform 1066"/>
              <p:cNvSpPr>
                <a:spLocks noChangeArrowheads="1"/>
              </p:cNvSpPr>
              <p:nvPr/>
            </p:nvSpPr>
            <p:spPr bwMode="auto">
              <a:xfrm>
                <a:off x="4029" y="1958"/>
                <a:ext cx="289" cy="125"/>
              </a:xfrm>
              <a:custGeom>
                <a:avLst/>
                <a:gdLst>
                  <a:gd name="T0" fmla="*/ 256 w 122"/>
                  <a:gd name="T1" fmla="*/ 0 h 53"/>
                  <a:gd name="T2" fmla="*/ 253 w 122"/>
                  <a:gd name="T3" fmla="*/ 2 h 53"/>
                  <a:gd name="T4" fmla="*/ 126 w 122"/>
                  <a:gd name="T5" fmla="*/ 90 h 53"/>
                  <a:gd name="T6" fmla="*/ 123 w 122"/>
                  <a:gd name="T7" fmla="*/ 90 h 53"/>
                  <a:gd name="T8" fmla="*/ 26 w 122"/>
                  <a:gd name="T9" fmla="*/ 2 h 53"/>
                  <a:gd name="T10" fmla="*/ 0 w 122"/>
                  <a:gd name="T11" fmla="*/ 17 h 53"/>
                  <a:gd name="T12" fmla="*/ 126 w 122"/>
                  <a:gd name="T13" fmla="*/ 125 h 53"/>
                  <a:gd name="T14" fmla="*/ 126 w 122"/>
                  <a:gd name="T15" fmla="*/ 125 h 53"/>
                  <a:gd name="T16" fmla="*/ 126 w 122"/>
                  <a:gd name="T17" fmla="*/ 125 h 53"/>
                  <a:gd name="T18" fmla="*/ 287 w 122"/>
                  <a:gd name="T19" fmla="*/ 28 h 53"/>
                  <a:gd name="T20" fmla="*/ 289 w 122"/>
                  <a:gd name="T21" fmla="*/ 24 h 53"/>
                  <a:gd name="T22" fmla="*/ 256 w 122"/>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53">
                    <a:moveTo>
                      <a:pt x="108" y="0"/>
                    </a:moveTo>
                    <a:cubicBezTo>
                      <a:pt x="107" y="1"/>
                      <a:pt x="107" y="1"/>
                      <a:pt x="107" y="1"/>
                    </a:cubicBezTo>
                    <a:cubicBezTo>
                      <a:pt x="94" y="17"/>
                      <a:pt x="74" y="37"/>
                      <a:pt x="53" y="38"/>
                    </a:cubicBezTo>
                    <a:cubicBezTo>
                      <a:pt x="52" y="38"/>
                      <a:pt x="52" y="38"/>
                      <a:pt x="52" y="38"/>
                    </a:cubicBezTo>
                    <a:cubicBezTo>
                      <a:pt x="33" y="38"/>
                      <a:pt x="19" y="19"/>
                      <a:pt x="11" y="1"/>
                    </a:cubicBezTo>
                    <a:cubicBezTo>
                      <a:pt x="0" y="7"/>
                      <a:pt x="0" y="7"/>
                      <a:pt x="0" y="7"/>
                    </a:cubicBezTo>
                    <a:cubicBezTo>
                      <a:pt x="9" y="29"/>
                      <a:pt x="24" y="52"/>
                      <a:pt x="53" y="53"/>
                    </a:cubicBezTo>
                    <a:cubicBezTo>
                      <a:pt x="53" y="53"/>
                      <a:pt x="53" y="53"/>
                      <a:pt x="53" y="53"/>
                    </a:cubicBezTo>
                    <a:cubicBezTo>
                      <a:pt x="53" y="53"/>
                      <a:pt x="53" y="53"/>
                      <a:pt x="53" y="53"/>
                    </a:cubicBezTo>
                    <a:cubicBezTo>
                      <a:pt x="82" y="52"/>
                      <a:pt x="103" y="33"/>
                      <a:pt x="121" y="12"/>
                    </a:cubicBezTo>
                    <a:cubicBezTo>
                      <a:pt x="122" y="10"/>
                      <a:pt x="122" y="10"/>
                      <a:pt x="122" y="10"/>
                    </a:cubicBezTo>
                    <a:cubicBezTo>
                      <a:pt x="108" y="0"/>
                      <a:pt x="108" y="0"/>
                      <a:pt x="108" y="0"/>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3" name="Freeform 1067"/>
              <p:cNvSpPr>
                <a:spLocks noChangeArrowheads="1"/>
              </p:cNvSpPr>
              <p:nvPr/>
            </p:nvSpPr>
            <p:spPr bwMode="auto">
              <a:xfrm>
                <a:off x="4029" y="1960"/>
                <a:ext cx="220" cy="123"/>
              </a:xfrm>
              <a:custGeom>
                <a:avLst/>
                <a:gdLst>
                  <a:gd name="T0" fmla="*/ 26 w 93"/>
                  <a:gd name="T1" fmla="*/ 0 h 52"/>
                  <a:gd name="T2" fmla="*/ 21 w 93"/>
                  <a:gd name="T3" fmla="*/ 2 h 52"/>
                  <a:gd name="T4" fmla="*/ 5 w 93"/>
                  <a:gd name="T5" fmla="*/ 12 h 52"/>
                  <a:gd name="T6" fmla="*/ 0 w 93"/>
                  <a:gd name="T7" fmla="*/ 14 h 52"/>
                  <a:gd name="T8" fmla="*/ 125 w 93"/>
                  <a:gd name="T9" fmla="*/ 123 h 52"/>
                  <a:gd name="T10" fmla="*/ 125 w 93"/>
                  <a:gd name="T11" fmla="*/ 123 h 52"/>
                  <a:gd name="T12" fmla="*/ 125 w 93"/>
                  <a:gd name="T13" fmla="*/ 123 h 52"/>
                  <a:gd name="T14" fmla="*/ 211 w 93"/>
                  <a:gd name="T15" fmla="*/ 95 h 52"/>
                  <a:gd name="T16" fmla="*/ 218 w 93"/>
                  <a:gd name="T17" fmla="*/ 47 h 52"/>
                  <a:gd name="T18" fmla="*/ 220 w 93"/>
                  <a:gd name="T19" fmla="*/ 38 h 52"/>
                  <a:gd name="T20" fmla="*/ 125 w 93"/>
                  <a:gd name="T21" fmla="*/ 88 h 52"/>
                  <a:gd name="T22" fmla="*/ 123 w 93"/>
                  <a:gd name="T23" fmla="*/ 88 h 52"/>
                  <a:gd name="T24" fmla="*/ 26 w 9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52">
                    <a:moveTo>
                      <a:pt x="11" y="0"/>
                    </a:moveTo>
                    <a:cubicBezTo>
                      <a:pt x="9" y="1"/>
                      <a:pt x="9" y="1"/>
                      <a:pt x="9" y="1"/>
                    </a:cubicBezTo>
                    <a:cubicBezTo>
                      <a:pt x="2" y="5"/>
                      <a:pt x="2" y="5"/>
                      <a:pt x="2" y="5"/>
                    </a:cubicBezTo>
                    <a:cubicBezTo>
                      <a:pt x="0" y="6"/>
                      <a:pt x="0" y="6"/>
                      <a:pt x="0" y="6"/>
                    </a:cubicBezTo>
                    <a:cubicBezTo>
                      <a:pt x="9" y="28"/>
                      <a:pt x="24" y="51"/>
                      <a:pt x="53" y="52"/>
                    </a:cubicBezTo>
                    <a:cubicBezTo>
                      <a:pt x="53" y="52"/>
                      <a:pt x="53" y="52"/>
                      <a:pt x="53" y="52"/>
                    </a:cubicBezTo>
                    <a:cubicBezTo>
                      <a:pt x="53" y="52"/>
                      <a:pt x="53" y="52"/>
                      <a:pt x="53" y="52"/>
                    </a:cubicBezTo>
                    <a:cubicBezTo>
                      <a:pt x="67" y="51"/>
                      <a:pt x="78" y="47"/>
                      <a:pt x="89" y="40"/>
                    </a:cubicBezTo>
                    <a:cubicBezTo>
                      <a:pt x="89" y="33"/>
                      <a:pt x="90" y="26"/>
                      <a:pt x="92" y="20"/>
                    </a:cubicBezTo>
                    <a:cubicBezTo>
                      <a:pt x="92" y="19"/>
                      <a:pt x="93" y="17"/>
                      <a:pt x="93" y="16"/>
                    </a:cubicBezTo>
                    <a:cubicBezTo>
                      <a:pt x="82" y="27"/>
                      <a:pt x="68" y="36"/>
                      <a:pt x="53" y="37"/>
                    </a:cubicBezTo>
                    <a:cubicBezTo>
                      <a:pt x="52" y="37"/>
                      <a:pt x="52" y="37"/>
                      <a:pt x="52" y="37"/>
                    </a:cubicBezTo>
                    <a:cubicBezTo>
                      <a:pt x="33" y="37"/>
                      <a:pt x="19" y="18"/>
                      <a:pt x="11" y="0"/>
                    </a:cubicBezTo>
                  </a:path>
                </a:pathLst>
              </a:custGeom>
              <a:solidFill>
                <a:srgbClr val="E0E6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4" name="Freeform 1068"/>
              <p:cNvSpPr>
                <a:spLocks noChangeArrowheads="1"/>
              </p:cNvSpPr>
              <p:nvPr/>
            </p:nvSpPr>
            <p:spPr bwMode="auto">
              <a:xfrm>
                <a:off x="4005" y="1906"/>
                <a:ext cx="36" cy="38"/>
              </a:xfrm>
              <a:custGeom>
                <a:avLst/>
                <a:gdLst>
                  <a:gd name="T0" fmla="*/ 22 w 15"/>
                  <a:gd name="T1" fmla="*/ 33 h 16"/>
                  <a:gd name="T2" fmla="*/ 5 w 15"/>
                  <a:gd name="T3" fmla="*/ 33 h 16"/>
                  <a:gd name="T4" fmla="*/ 2 w 15"/>
                  <a:gd name="T5" fmla="*/ 19 h 16"/>
                  <a:gd name="T6" fmla="*/ 14 w 15"/>
                  <a:gd name="T7" fmla="*/ 5 h 16"/>
                  <a:gd name="T8" fmla="*/ 31 w 15"/>
                  <a:gd name="T9" fmla="*/ 5 h 16"/>
                  <a:gd name="T10" fmla="*/ 31 w 15"/>
                  <a:gd name="T11" fmla="*/ 21 h 16"/>
                  <a:gd name="T12" fmla="*/ 22 w 15"/>
                  <a:gd name="T13" fmla="*/ 3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6">
                    <a:moveTo>
                      <a:pt x="9" y="14"/>
                    </a:moveTo>
                    <a:cubicBezTo>
                      <a:pt x="7" y="16"/>
                      <a:pt x="4" y="16"/>
                      <a:pt x="2" y="14"/>
                    </a:cubicBezTo>
                    <a:cubicBezTo>
                      <a:pt x="0" y="13"/>
                      <a:pt x="0" y="10"/>
                      <a:pt x="1" y="8"/>
                    </a:cubicBezTo>
                    <a:cubicBezTo>
                      <a:pt x="6" y="2"/>
                      <a:pt x="6" y="2"/>
                      <a:pt x="6" y="2"/>
                    </a:cubicBezTo>
                    <a:cubicBezTo>
                      <a:pt x="8" y="0"/>
                      <a:pt x="11" y="0"/>
                      <a:pt x="13" y="2"/>
                    </a:cubicBezTo>
                    <a:cubicBezTo>
                      <a:pt x="15" y="3"/>
                      <a:pt x="15" y="7"/>
                      <a:pt x="13" y="9"/>
                    </a:cubicBez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5" name="Freeform 1069"/>
              <p:cNvSpPr>
                <a:spLocks noChangeArrowheads="1"/>
              </p:cNvSpPr>
              <p:nvPr/>
            </p:nvSpPr>
            <p:spPr bwMode="auto">
              <a:xfrm>
                <a:off x="4024" y="1901"/>
                <a:ext cx="14" cy="38"/>
              </a:xfrm>
              <a:custGeom>
                <a:avLst/>
                <a:gdLst>
                  <a:gd name="T0" fmla="*/ 14 w 6"/>
                  <a:gd name="T1" fmla="*/ 24 h 16"/>
                  <a:gd name="T2" fmla="*/ 2 w 6"/>
                  <a:gd name="T3" fmla="*/ 2 h 16"/>
                  <a:gd name="T4" fmla="*/ 0 w 6"/>
                  <a:gd name="T5" fmla="*/ 7 h 16"/>
                  <a:gd name="T6" fmla="*/ 7 w 6"/>
                  <a:gd name="T7" fmla="*/ 24 h 16"/>
                  <a:gd name="T8" fmla="*/ 7 w 6"/>
                  <a:gd name="T9" fmla="*/ 36 h 16"/>
                  <a:gd name="T10" fmla="*/ 14 w 6"/>
                  <a:gd name="T11" fmla="*/ 31 h 16"/>
                  <a:gd name="T12" fmla="*/ 14 w 6"/>
                  <a:gd name="T13" fmla="*/ 26 h 16"/>
                  <a:gd name="T14" fmla="*/ 14 w 6"/>
                  <a:gd name="T15" fmla="*/ 24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6">
                    <a:moveTo>
                      <a:pt x="6" y="10"/>
                    </a:moveTo>
                    <a:cubicBezTo>
                      <a:pt x="6" y="10"/>
                      <a:pt x="2" y="2"/>
                      <a:pt x="1" y="1"/>
                    </a:cubicBezTo>
                    <a:cubicBezTo>
                      <a:pt x="0" y="0"/>
                      <a:pt x="0" y="3"/>
                      <a:pt x="0" y="3"/>
                    </a:cubicBezTo>
                    <a:cubicBezTo>
                      <a:pt x="3" y="10"/>
                      <a:pt x="3" y="10"/>
                      <a:pt x="3" y="10"/>
                    </a:cubicBezTo>
                    <a:cubicBezTo>
                      <a:pt x="3" y="10"/>
                      <a:pt x="1" y="13"/>
                      <a:pt x="3" y="15"/>
                    </a:cubicBezTo>
                    <a:cubicBezTo>
                      <a:pt x="4" y="16"/>
                      <a:pt x="6" y="13"/>
                      <a:pt x="6" y="13"/>
                    </a:cubicBezTo>
                    <a:cubicBezTo>
                      <a:pt x="6" y="11"/>
                      <a:pt x="6" y="11"/>
                      <a:pt x="6" y="11"/>
                    </a:cubicBezTo>
                    <a:cubicBezTo>
                      <a:pt x="6" y="11"/>
                      <a:pt x="6" y="10"/>
                      <a:pt x="6" y="10"/>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6" name="Freeform 1070"/>
              <p:cNvSpPr>
                <a:spLocks noChangeArrowheads="1"/>
              </p:cNvSpPr>
              <p:nvPr/>
            </p:nvSpPr>
            <p:spPr bwMode="auto">
              <a:xfrm>
                <a:off x="4176" y="1690"/>
                <a:ext cx="170" cy="284"/>
              </a:xfrm>
              <a:custGeom>
                <a:avLst/>
                <a:gdLst>
                  <a:gd name="T0" fmla="*/ 19 w 72"/>
                  <a:gd name="T1" fmla="*/ 147 h 120"/>
                  <a:gd name="T2" fmla="*/ 21 w 72"/>
                  <a:gd name="T3" fmla="*/ 135 h 120"/>
                  <a:gd name="T4" fmla="*/ 19 w 72"/>
                  <a:gd name="T5" fmla="*/ 118 h 120"/>
                  <a:gd name="T6" fmla="*/ 59 w 72"/>
                  <a:gd name="T7" fmla="*/ 40 h 120"/>
                  <a:gd name="T8" fmla="*/ 161 w 72"/>
                  <a:gd name="T9" fmla="*/ 76 h 120"/>
                  <a:gd name="T10" fmla="*/ 163 w 72"/>
                  <a:gd name="T11" fmla="*/ 161 h 120"/>
                  <a:gd name="T12" fmla="*/ 137 w 72"/>
                  <a:gd name="T13" fmla="*/ 218 h 120"/>
                  <a:gd name="T14" fmla="*/ 137 w 72"/>
                  <a:gd name="T15" fmla="*/ 220 h 120"/>
                  <a:gd name="T16" fmla="*/ 142 w 72"/>
                  <a:gd name="T17" fmla="*/ 249 h 120"/>
                  <a:gd name="T18" fmla="*/ 120 w 72"/>
                  <a:gd name="T19" fmla="*/ 249 h 120"/>
                  <a:gd name="T20" fmla="*/ 94 w 72"/>
                  <a:gd name="T21" fmla="*/ 267 h 120"/>
                  <a:gd name="T22" fmla="*/ 76 w 72"/>
                  <a:gd name="T23" fmla="*/ 230 h 120"/>
                  <a:gd name="T24" fmla="*/ 71 w 72"/>
                  <a:gd name="T25" fmla="*/ 230 h 120"/>
                  <a:gd name="T26" fmla="*/ 68 w 72"/>
                  <a:gd name="T27" fmla="*/ 227 h 120"/>
                  <a:gd name="T28" fmla="*/ 66 w 72"/>
                  <a:gd name="T29" fmla="*/ 227 h 120"/>
                  <a:gd name="T30" fmla="*/ 21 w 72"/>
                  <a:gd name="T31" fmla="*/ 182 h 120"/>
                  <a:gd name="T32" fmla="*/ 21 w 72"/>
                  <a:gd name="T33" fmla="*/ 175 h 120"/>
                  <a:gd name="T34" fmla="*/ 0 w 72"/>
                  <a:gd name="T35" fmla="*/ 170 h 120"/>
                  <a:gd name="T36" fmla="*/ 19 w 72"/>
                  <a:gd name="T37" fmla="*/ 147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120">
                    <a:moveTo>
                      <a:pt x="8" y="62"/>
                    </a:moveTo>
                    <a:cubicBezTo>
                      <a:pt x="8" y="61"/>
                      <a:pt x="8" y="59"/>
                      <a:pt x="9" y="57"/>
                    </a:cubicBezTo>
                    <a:cubicBezTo>
                      <a:pt x="9" y="55"/>
                      <a:pt x="8" y="53"/>
                      <a:pt x="8" y="50"/>
                    </a:cubicBezTo>
                    <a:cubicBezTo>
                      <a:pt x="6" y="22"/>
                      <a:pt x="25" y="17"/>
                      <a:pt x="25" y="17"/>
                    </a:cubicBezTo>
                    <a:cubicBezTo>
                      <a:pt x="54" y="0"/>
                      <a:pt x="68" y="32"/>
                      <a:pt x="68" y="32"/>
                    </a:cubicBezTo>
                    <a:cubicBezTo>
                      <a:pt x="72" y="47"/>
                      <a:pt x="71" y="59"/>
                      <a:pt x="69" y="68"/>
                    </a:cubicBezTo>
                    <a:cubicBezTo>
                      <a:pt x="69" y="77"/>
                      <a:pt x="65" y="86"/>
                      <a:pt x="58" y="92"/>
                    </a:cubicBezTo>
                    <a:cubicBezTo>
                      <a:pt x="58" y="93"/>
                      <a:pt x="58" y="93"/>
                      <a:pt x="58" y="93"/>
                    </a:cubicBezTo>
                    <a:cubicBezTo>
                      <a:pt x="60" y="105"/>
                      <a:pt x="60" y="105"/>
                      <a:pt x="60" y="105"/>
                    </a:cubicBezTo>
                    <a:cubicBezTo>
                      <a:pt x="51" y="105"/>
                      <a:pt x="51" y="105"/>
                      <a:pt x="51" y="105"/>
                    </a:cubicBezTo>
                    <a:cubicBezTo>
                      <a:pt x="51" y="105"/>
                      <a:pt x="36" y="120"/>
                      <a:pt x="40" y="113"/>
                    </a:cubicBezTo>
                    <a:cubicBezTo>
                      <a:pt x="42" y="109"/>
                      <a:pt x="36" y="99"/>
                      <a:pt x="32" y="97"/>
                    </a:cubicBezTo>
                    <a:cubicBezTo>
                      <a:pt x="32" y="97"/>
                      <a:pt x="31" y="97"/>
                      <a:pt x="30" y="97"/>
                    </a:cubicBezTo>
                    <a:cubicBezTo>
                      <a:pt x="29" y="97"/>
                      <a:pt x="29" y="96"/>
                      <a:pt x="29" y="96"/>
                    </a:cubicBezTo>
                    <a:cubicBezTo>
                      <a:pt x="28" y="96"/>
                      <a:pt x="28" y="96"/>
                      <a:pt x="28" y="96"/>
                    </a:cubicBezTo>
                    <a:cubicBezTo>
                      <a:pt x="20" y="93"/>
                      <a:pt x="13" y="86"/>
                      <a:pt x="9" y="77"/>
                    </a:cubicBezTo>
                    <a:cubicBezTo>
                      <a:pt x="9" y="76"/>
                      <a:pt x="9" y="75"/>
                      <a:pt x="9" y="74"/>
                    </a:cubicBezTo>
                    <a:cubicBezTo>
                      <a:pt x="3" y="74"/>
                      <a:pt x="0" y="73"/>
                      <a:pt x="0" y="72"/>
                    </a:cubicBezTo>
                    <a:cubicBezTo>
                      <a:pt x="2" y="69"/>
                      <a:pt x="6" y="65"/>
                      <a:pt x="8" y="62"/>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7" name="Freeform 1071"/>
              <p:cNvSpPr>
                <a:spLocks noChangeArrowheads="1"/>
              </p:cNvSpPr>
              <p:nvPr/>
            </p:nvSpPr>
            <p:spPr bwMode="auto">
              <a:xfrm>
                <a:off x="4244" y="1915"/>
                <a:ext cx="135" cy="310"/>
              </a:xfrm>
              <a:custGeom>
                <a:avLst/>
                <a:gdLst>
                  <a:gd name="T0" fmla="*/ 9 w 57"/>
                  <a:gd name="T1" fmla="*/ 298 h 131"/>
                  <a:gd name="T2" fmla="*/ 0 w 57"/>
                  <a:gd name="T3" fmla="*/ 142 h 131"/>
                  <a:gd name="T4" fmla="*/ 40 w 57"/>
                  <a:gd name="T5" fmla="*/ 24 h 131"/>
                  <a:gd name="T6" fmla="*/ 104 w 57"/>
                  <a:gd name="T7" fmla="*/ 66 h 131"/>
                  <a:gd name="T8" fmla="*/ 135 w 57"/>
                  <a:gd name="T9" fmla="*/ 286 h 131"/>
                  <a:gd name="T10" fmla="*/ 130 w 57"/>
                  <a:gd name="T11" fmla="*/ 301 h 131"/>
                  <a:gd name="T12" fmla="*/ 17 w 57"/>
                  <a:gd name="T13" fmla="*/ 310 h 131"/>
                  <a:gd name="T14" fmla="*/ 9 w 57"/>
                  <a:gd name="T15" fmla="*/ 298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31">
                    <a:moveTo>
                      <a:pt x="4" y="126"/>
                    </a:moveTo>
                    <a:cubicBezTo>
                      <a:pt x="0" y="60"/>
                      <a:pt x="0" y="60"/>
                      <a:pt x="0" y="60"/>
                    </a:cubicBezTo>
                    <a:cubicBezTo>
                      <a:pt x="1" y="40"/>
                      <a:pt x="1" y="20"/>
                      <a:pt x="17" y="10"/>
                    </a:cubicBezTo>
                    <a:cubicBezTo>
                      <a:pt x="33" y="0"/>
                      <a:pt x="39" y="9"/>
                      <a:pt x="44" y="28"/>
                    </a:cubicBezTo>
                    <a:cubicBezTo>
                      <a:pt x="57" y="121"/>
                      <a:pt x="57" y="121"/>
                      <a:pt x="57" y="121"/>
                    </a:cubicBezTo>
                    <a:cubicBezTo>
                      <a:pt x="55" y="127"/>
                      <a:pt x="55" y="127"/>
                      <a:pt x="55" y="127"/>
                    </a:cubicBezTo>
                    <a:cubicBezTo>
                      <a:pt x="7" y="131"/>
                      <a:pt x="7" y="131"/>
                      <a:pt x="7" y="131"/>
                    </a:cubicBezTo>
                    <a:cubicBezTo>
                      <a:pt x="4" y="126"/>
                      <a:pt x="4" y="126"/>
                      <a:pt x="4" y="126"/>
                    </a:cubicBezTo>
                  </a:path>
                </a:pathLst>
              </a:custGeom>
              <a:solidFill>
                <a:srgbClr val="2BB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8" name="Freeform 1072"/>
              <p:cNvSpPr>
                <a:spLocks noChangeArrowheads="1"/>
              </p:cNvSpPr>
              <p:nvPr/>
            </p:nvSpPr>
            <p:spPr bwMode="auto">
              <a:xfrm>
                <a:off x="4239" y="1747"/>
                <a:ext cx="114" cy="123"/>
              </a:xfrm>
              <a:custGeom>
                <a:avLst/>
                <a:gdLst>
                  <a:gd name="T0" fmla="*/ 38 w 48"/>
                  <a:gd name="T1" fmla="*/ 62 h 52"/>
                  <a:gd name="T2" fmla="*/ 57 w 48"/>
                  <a:gd name="T3" fmla="*/ 40 h 52"/>
                  <a:gd name="T4" fmla="*/ 76 w 48"/>
                  <a:gd name="T5" fmla="*/ 69 h 52"/>
                  <a:gd name="T6" fmla="*/ 86 w 48"/>
                  <a:gd name="T7" fmla="*/ 104 h 52"/>
                  <a:gd name="T8" fmla="*/ 107 w 48"/>
                  <a:gd name="T9" fmla="*/ 109 h 52"/>
                  <a:gd name="T10" fmla="*/ 114 w 48"/>
                  <a:gd name="T11" fmla="*/ 73 h 52"/>
                  <a:gd name="T12" fmla="*/ 114 w 48"/>
                  <a:gd name="T13" fmla="*/ 76 h 52"/>
                  <a:gd name="T14" fmla="*/ 95 w 48"/>
                  <a:gd name="T15" fmla="*/ 54 h 52"/>
                  <a:gd name="T16" fmla="*/ 67 w 48"/>
                  <a:gd name="T17" fmla="*/ 12 h 52"/>
                  <a:gd name="T18" fmla="*/ 0 w 48"/>
                  <a:gd name="T19" fmla="*/ 17 h 52"/>
                  <a:gd name="T20" fmla="*/ 29 w 48"/>
                  <a:gd name="T21" fmla="*/ 64 h 52"/>
                  <a:gd name="T22" fmla="*/ 38 w 48"/>
                  <a:gd name="T23" fmla="*/ 62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52">
                    <a:moveTo>
                      <a:pt x="16" y="26"/>
                    </a:moveTo>
                    <a:cubicBezTo>
                      <a:pt x="14" y="19"/>
                      <a:pt x="20" y="17"/>
                      <a:pt x="24" y="17"/>
                    </a:cubicBezTo>
                    <a:cubicBezTo>
                      <a:pt x="28" y="17"/>
                      <a:pt x="31" y="19"/>
                      <a:pt x="32" y="29"/>
                    </a:cubicBezTo>
                    <a:cubicBezTo>
                      <a:pt x="34" y="39"/>
                      <a:pt x="36" y="44"/>
                      <a:pt x="36" y="44"/>
                    </a:cubicBezTo>
                    <a:cubicBezTo>
                      <a:pt x="43" y="52"/>
                      <a:pt x="45" y="46"/>
                      <a:pt x="45" y="46"/>
                    </a:cubicBezTo>
                    <a:cubicBezTo>
                      <a:pt x="48" y="41"/>
                      <a:pt x="47" y="35"/>
                      <a:pt x="48" y="31"/>
                    </a:cubicBezTo>
                    <a:cubicBezTo>
                      <a:pt x="48" y="31"/>
                      <a:pt x="48" y="32"/>
                      <a:pt x="48" y="32"/>
                    </a:cubicBezTo>
                    <a:cubicBezTo>
                      <a:pt x="46" y="40"/>
                      <a:pt x="42" y="34"/>
                      <a:pt x="40" y="23"/>
                    </a:cubicBezTo>
                    <a:cubicBezTo>
                      <a:pt x="39" y="13"/>
                      <a:pt x="38" y="12"/>
                      <a:pt x="28" y="5"/>
                    </a:cubicBezTo>
                    <a:cubicBezTo>
                      <a:pt x="20" y="0"/>
                      <a:pt x="4" y="6"/>
                      <a:pt x="0" y="7"/>
                    </a:cubicBezTo>
                    <a:cubicBezTo>
                      <a:pt x="2" y="18"/>
                      <a:pt x="12" y="27"/>
                      <a:pt x="12" y="27"/>
                    </a:cubicBezTo>
                    <a:lnTo>
                      <a:pt x="16" y="26"/>
                    </a:lnTo>
                    <a:close/>
                  </a:path>
                </a:pathLst>
              </a:custGeom>
              <a:solidFill>
                <a:srgbClr val="4F4C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9" name="Freeform 1073"/>
              <p:cNvSpPr>
                <a:spLocks noChangeArrowheads="1"/>
              </p:cNvSpPr>
              <p:nvPr/>
            </p:nvSpPr>
            <p:spPr bwMode="auto">
              <a:xfrm>
                <a:off x="4183" y="1695"/>
                <a:ext cx="180" cy="149"/>
              </a:xfrm>
              <a:custGeom>
                <a:avLst/>
                <a:gdLst>
                  <a:gd name="T0" fmla="*/ 59 w 76"/>
                  <a:gd name="T1" fmla="*/ 7 h 63"/>
                  <a:gd name="T2" fmla="*/ 40 w 76"/>
                  <a:gd name="T3" fmla="*/ 0 h 63"/>
                  <a:gd name="T4" fmla="*/ 38 w 76"/>
                  <a:gd name="T5" fmla="*/ 0 h 63"/>
                  <a:gd name="T6" fmla="*/ 12 w 76"/>
                  <a:gd name="T7" fmla="*/ 71 h 63"/>
                  <a:gd name="T8" fmla="*/ 17 w 76"/>
                  <a:gd name="T9" fmla="*/ 73 h 63"/>
                  <a:gd name="T10" fmla="*/ 38 w 76"/>
                  <a:gd name="T11" fmla="*/ 52 h 63"/>
                  <a:gd name="T12" fmla="*/ 52 w 76"/>
                  <a:gd name="T13" fmla="*/ 57 h 63"/>
                  <a:gd name="T14" fmla="*/ 57 w 76"/>
                  <a:gd name="T15" fmla="*/ 69 h 63"/>
                  <a:gd name="T16" fmla="*/ 57 w 76"/>
                  <a:gd name="T17" fmla="*/ 69 h 63"/>
                  <a:gd name="T18" fmla="*/ 123 w 76"/>
                  <a:gd name="T19" fmla="*/ 64 h 63"/>
                  <a:gd name="T20" fmla="*/ 149 w 76"/>
                  <a:gd name="T21" fmla="*/ 111 h 63"/>
                  <a:gd name="T22" fmla="*/ 173 w 76"/>
                  <a:gd name="T23" fmla="*/ 130 h 63"/>
                  <a:gd name="T24" fmla="*/ 175 w 76"/>
                  <a:gd name="T25" fmla="*/ 128 h 63"/>
                  <a:gd name="T26" fmla="*/ 173 w 76"/>
                  <a:gd name="T27" fmla="*/ 66 h 63"/>
                  <a:gd name="T28" fmla="*/ 171 w 76"/>
                  <a:gd name="T29" fmla="*/ 61 h 63"/>
                  <a:gd name="T30" fmla="*/ 59 w 76"/>
                  <a:gd name="T31" fmla="*/ 7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63">
                    <a:moveTo>
                      <a:pt x="25" y="3"/>
                    </a:moveTo>
                    <a:cubicBezTo>
                      <a:pt x="17" y="4"/>
                      <a:pt x="17" y="1"/>
                      <a:pt x="17" y="0"/>
                    </a:cubicBezTo>
                    <a:cubicBezTo>
                      <a:pt x="16" y="0"/>
                      <a:pt x="16" y="0"/>
                      <a:pt x="16" y="0"/>
                    </a:cubicBezTo>
                    <a:cubicBezTo>
                      <a:pt x="0" y="9"/>
                      <a:pt x="4" y="26"/>
                      <a:pt x="5" y="30"/>
                    </a:cubicBezTo>
                    <a:cubicBezTo>
                      <a:pt x="6" y="31"/>
                      <a:pt x="7" y="31"/>
                      <a:pt x="7" y="31"/>
                    </a:cubicBezTo>
                    <a:cubicBezTo>
                      <a:pt x="7" y="31"/>
                      <a:pt x="11" y="25"/>
                      <a:pt x="16" y="22"/>
                    </a:cubicBezTo>
                    <a:cubicBezTo>
                      <a:pt x="21" y="19"/>
                      <a:pt x="22" y="24"/>
                      <a:pt x="22" y="24"/>
                    </a:cubicBezTo>
                    <a:cubicBezTo>
                      <a:pt x="24" y="29"/>
                      <a:pt x="24" y="29"/>
                      <a:pt x="24" y="29"/>
                    </a:cubicBezTo>
                    <a:cubicBezTo>
                      <a:pt x="24" y="29"/>
                      <a:pt x="24" y="29"/>
                      <a:pt x="24" y="29"/>
                    </a:cubicBezTo>
                    <a:cubicBezTo>
                      <a:pt x="28" y="28"/>
                      <a:pt x="44" y="22"/>
                      <a:pt x="52" y="27"/>
                    </a:cubicBezTo>
                    <a:cubicBezTo>
                      <a:pt x="62" y="34"/>
                      <a:pt x="62" y="37"/>
                      <a:pt x="63" y="47"/>
                    </a:cubicBezTo>
                    <a:cubicBezTo>
                      <a:pt x="65" y="58"/>
                      <a:pt x="72" y="63"/>
                      <a:pt x="73" y="55"/>
                    </a:cubicBezTo>
                    <a:cubicBezTo>
                      <a:pt x="74" y="55"/>
                      <a:pt x="74" y="55"/>
                      <a:pt x="74" y="54"/>
                    </a:cubicBezTo>
                    <a:cubicBezTo>
                      <a:pt x="76" y="44"/>
                      <a:pt x="75" y="35"/>
                      <a:pt x="73" y="28"/>
                    </a:cubicBezTo>
                    <a:cubicBezTo>
                      <a:pt x="73" y="28"/>
                      <a:pt x="72" y="27"/>
                      <a:pt x="72" y="26"/>
                    </a:cubicBezTo>
                    <a:cubicBezTo>
                      <a:pt x="66" y="11"/>
                      <a:pt x="34" y="1"/>
                      <a:pt x="25" y="3"/>
                    </a:cubicBezTo>
                    <a:close/>
                  </a:path>
                </a:pathLst>
              </a:custGeom>
              <a:solidFill>
                <a:srgbClr val="3C27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0" name="Freeform 1074"/>
              <p:cNvSpPr>
                <a:spLocks noChangeArrowheads="1"/>
              </p:cNvSpPr>
              <p:nvPr/>
            </p:nvSpPr>
            <p:spPr bwMode="auto">
              <a:xfrm>
                <a:off x="4263" y="2220"/>
                <a:ext cx="121" cy="100"/>
              </a:xfrm>
              <a:custGeom>
                <a:avLst/>
                <a:gdLst>
                  <a:gd name="T0" fmla="*/ 112 w 51"/>
                  <a:gd name="T1" fmla="*/ 0 h 42"/>
                  <a:gd name="T2" fmla="*/ 0 w 51"/>
                  <a:gd name="T3" fmla="*/ 12 h 42"/>
                  <a:gd name="T4" fmla="*/ 2 w 51"/>
                  <a:gd name="T5" fmla="*/ 36 h 42"/>
                  <a:gd name="T6" fmla="*/ 69 w 51"/>
                  <a:gd name="T7" fmla="*/ 95 h 42"/>
                  <a:gd name="T8" fmla="*/ 116 w 51"/>
                  <a:gd name="T9" fmla="*/ 21 h 42"/>
                  <a:gd name="T10" fmla="*/ 112 w 5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2">
                    <a:moveTo>
                      <a:pt x="47" y="0"/>
                    </a:moveTo>
                    <a:cubicBezTo>
                      <a:pt x="0" y="5"/>
                      <a:pt x="0" y="5"/>
                      <a:pt x="0" y="5"/>
                    </a:cubicBezTo>
                    <a:cubicBezTo>
                      <a:pt x="1" y="15"/>
                      <a:pt x="1" y="15"/>
                      <a:pt x="1" y="15"/>
                    </a:cubicBezTo>
                    <a:cubicBezTo>
                      <a:pt x="3" y="30"/>
                      <a:pt x="15" y="42"/>
                      <a:pt x="29" y="40"/>
                    </a:cubicBezTo>
                    <a:cubicBezTo>
                      <a:pt x="42" y="38"/>
                      <a:pt x="51" y="24"/>
                      <a:pt x="49" y="9"/>
                    </a:cubicBezTo>
                    <a:lnTo>
                      <a:pt x="47" y="0"/>
                    </a:lnTo>
                    <a:close/>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1" name="Freeform 1075"/>
              <p:cNvSpPr>
                <a:spLocks noChangeArrowheads="1"/>
              </p:cNvSpPr>
              <p:nvPr/>
            </p:nvSpPr>
            <p:spPr bwMode="auto">
              <a:xfrm>
                <a:off x="4261" y="2211"/>
                <a:ext cx="113" cy="21"/>
              </a:xfrm>
              <a:custGeom>
                <a:avLst/>
                <a:gdLst>
                  <a:gd name="T0" fmla="*/ 113 w 113"/>
                  <a:gd name="T1" fmla="*/ 0 h 21"/>
                  <a:gd name="T2" fmla="*/ 0 w 113"/>
                  <a:gd name="T3" fmla="*/ 12 h 21"/>
                  <a:gd name="T4" fmla="*/ 2 w 113"/>
                  <a:gd name="T5" fmla="*/ 21 h 21"/>
                  <a:gd name="T6" fmla="*/ 113 w 113"/>
                  <a:gd name="T7" fmla="*/ 9 h 21"/>
                  <a:gd name="T8" fmla="*/ 113 w 113"/>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21">
                    <a:moveTo>
                      <a:pt x="113" y="0"/>
                    </a:moveTo>
                    <a:lnTo>
                      <a:pt x="0" y="12"/>
                    </a:lnTo>
                    <a:lnTo>
                      <a:pt x="2" y="21"/>
                    </a:lnTo>
                    <a:lnTo>
                      <a:pt x="113" y="9"/>
                    </a:lnTo>
                    <a:lnTo>
                      <a:pt x="113" y="0"/>
                    </a:lnTo>
                    <a:close/>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2" name="Freeform 1076"/>
              <p:cNvSpPr>
                <a:spLocks noChangeArrowheads="1"/>
              </p:cNvSpPr>
              <p:nvPr/>
            </p:nvSpPr>
            <p:spPr bwMode="auto">
              <a:xfrm>
                <a:off x="4083" y="2537"/>
                <a:ext cx="38" cy="64"/>
              </a:xfrm>
              <a:custGeom>
                <a:avLst/>
                <a:gdLst>
                  <a:gd name="T0" fmla="*/ 38 w 38"/>
                  <a:gd name="T1" fmla="*/ 62 h 64"/>
                  <a:gd name="T2" fmla="*/ 7 w 38"/>
                  <a:gd name="T3" fmla="*/ 64 h 64"/>
                  <a:gd name="T4" fmla="*/ 0 w 38"/>
                  <a:gd name="T5" fmla="*/ 3 h 64"/>
                  <a:gd name="T6" fmla="*/ 31 w 38"/>
                  <a:gd name="T7" fmla="*/ 0 h 64"/>
                  <a:gd name="T8" fmla="*/ 38 w 38"/>
                  <a:gd name="T9" fmla="*/ 6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4">
                    <a:moveTo>
                      <a:pt x="38" y="62"/>
                    </a:moveTo>
                    <a:lnTo>
                      <a:pt x="7" y="64"/>
                    </a:lnTo>
                    <a:lnTo>
                      <a:pt x="0" y="3"/>
                    </a:lnTo>
                    <a:lnTo>
                      <a:pt x="31" y="0"/>
                    </a:lnTo>
                    <a:lnTo>
                      <a:pt x="38" y="62"/>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3" name="Freeform 1077"/>
              <p:cNvSpPr>
                <a:spLocks noChangeArrowheads="1"/>
              </p:cNvSpPr>
              <p:nvPr/>
            </p:nvSpPr>
            <p:spPr bwMode="auto">
              <a:xfrm>
                <a:off x="4083" y="2537"/>
                <a:ext cx="38" cy="64"/>
              </a:xfrm>
              <a:custGeom>
                <a:avLst/>
                <a:gdLst>
                  <a:gd name="T0" fmla="*/ 38 w 38"/>
                  <a:gd name="T1" fmla="*/ 62 h 64"/>
                  <a:gd name="T2" fmla="*/ 7 w 38"/>
                  <a:gd name="T3" fmla="*/ 64 h 64"/>
                  <a:gd name="T4" fmla="*/ 0 w 38"/>
                  <a:gd name="T5" fmla="*/ 3 h 64"/>
                  <a:gd name="T6" fmla="*/ 31 w 38"/>
                  <a:gd name="T7" fmla="*/ 0 h 64"/>
                  <a:gd name="T8" fmla="*/ 38 w 38"/>
                  <a:gd name="T9" fmla="*/ 6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4">
                    <a:moveTo>
                      <a:pt x="38" y="62"/>
                    </a:moveTo>
                    <a:lnTo>
                      <a:pt x="7" y="64"/>
                    </a:lnTo>
                    <a:lnTo>
                      <a:pt x="0" y="3"/>
                    </a:lnTo>
                    <a:lnTo>
                      <a:pt x="31" y="0"/>
                    </a:lnTo>
                    <a:lnTo>
                      <a:pt x="38"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4" name="Freeform 1078"/>
              <p:cNvSpPr>
                <a:spLocks noChangeArrowheads="1"/>
              </p:cNvSpPr>
              <p:nvPr/>
            </p:nvSpPr>
            <p:spPr bwMode="auto">
              <a:xfrm>
                <a:off x="4001" y="2566"/>
                <a:ext cx="130" cy="49"/>
              </a:xfrm>
              <a:custGeom>
                <a:avLst/>
                <a:gdLst>
                  <a:gd name="T0" fmla="*/ 0 w 55"/>
                  <a:gd name="T1" fmla="*/ 44 h 21"/>
                  <a:gd name="T2" fmla="*/ 24 w 55"/>
                  <a:gd name="T3" fmla="*/ 37 h 21"/>
                  <a:gd name="T4" fmla="*/ 80 w 55"/>
                  <a:gd name="T5" fmla="*/ 9 h 21"/>
                  <a:gd name="T6" fmla="*/ 85 w 55"/>
                  <a:gd name="T7" fmla="*/ 14 h 21"/>
                  <a:gd name="T8" fmla="*/ 97 w 55"/>
                  <a:gd name="T9" fmla="*/ 23 h 21"/>
                  <a:gd name="T10" fmla="*/ 113 w 55"/>
                  <a:gd name="T11" fmla="*/ 19 h 21"/>
                  <a:gd name="T12" fmla="*/ 123 w 55"/>
                  <a:gd name="T13" fmla="*/ 14 h 21"/>
                  <a:gd name="T14" fmla="*/ 128 w 55"/>
                  <a:gd name="T15" fmla="*/ 33 h 21"/>
                  <a:gd name="T16" fmla="*/ 130 w 55"/>
                  <a:gd name="T17" fmla="*/ 49 h 21"/>
                  <a:gd name="T18" fmla="*/ 121 w 55"/>
                  <a:gd name="T19" fmla="*/ 49 h 21"/>
                  <a:gd name="T20" fmla="*/ 102 w 55"/>
                  <a:gd name="T21" fmla="*/ 49 h 21"/>
                  <a:gd name="T22" fmla="*/ 92 w 55"/>
                  <a:gd name="T23" fmla="*/ 42 h 21"/>
                  <a:gd name="T24" fmla="*/ 78 w 55"/>
                  <a:gd name="T25" fmla="*/ 49 h 21"/>
                  <a:gd name="T26" fmla="*/ 0 w 55"/>
                  <a:gd name="T27" fmla="*/ 49 h 21"/>
                  <a:gd name="T28" fmla="*/ 0 w 55"/>
                  <a:gd name="T29" fmla="*/ 44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21">
                    <a:moveTo>
                      <a:pt x="0" y="19"/>
                    </a:moveTo>
                    <a:cubicBezTo>
                      <a:pt x="0" y="19"/>
                      <a:pt x="5" y="17"/>
                      <a:pt x="10" y="16"/>
                    </a:cubicBezTo>
                    <a:cubicBezTo>
                      <a:pt x="15" y="15"/>
                      <a:pt x="31" y="9"/>
                      <a:pt x="34" y="4"/>
                    </a:cubicBezTo>
                    <a:cubicBezTo>
                      <a:pt x="36" y="0"/>
                      <a:pt x="36" y="6"/>
                      <a:pt x="36" y="6"/>
                    </a:cubicBezTo>
                    <a:cubicBezTo>
                      <a:pt x="36" y="6"/>
                      <a:pt x="37" y="8"/>
                      <a:pt x="41" y="10"/>
                    </a:cubicBezTo>
                    <a:cubicBezTo>
                      <a:pt x="42" y="10"/>
                      <a:pt x="47" y="10"/>
                      <a:pt x="48" y="8"/>
                    </a:cubicBezTo>
                    <a:cubicBezTo>
                      <a:pt x="49" y="5"/>
                      <a:pt x="52" y="3"/>
                      <a:pt x="52" y="6"/>
                    </a:cubicBezTo>
                    <a:cubicBezTo>
                      <a:pt x="52" y="9"/>
                      <a:pt x="54" y="13"/>
                      <a:pt x="54" y="14"/>
                    </a:cubicBezTo>
                    <a:cubicBezTo>
                      <a:pt x="54" y="16"/>
                      <a:pt x="55" y="21"/>
                      <a:pt x="55" y="21"/>
                    </a:cubicBezTo>
                    <a:cubicBezTo>
                      <a:pt x="51" y="21"/>
                      <a:pt x="51" y="21"/>
                      <a:pt x="51" y="21"/>
                    </a:cubicBezTo>
                    <a:cubicBezTo>
                      <a:pt x="43" y="21"/>
                      <a:pt x="43" y="21"/>
                      <a:pt x="43" y="21"/>
                    </a:cubicBezTo>
                    <a:cubicBezTo>
                      <a:pt x="39" y="18"/>
                      <a:pt x="39" y="18"/>
                      <a:pt x="39" y="18"/>
                    </a:cubicBezTo>
                    <a:cubicBezTo>
                      <a:pt x="39" y="18"/>
                      <a:pt x="37" y="20"/>
                      <a:pt x="33" y="21"/>
                    </a:cubicBezTo>
                    <a:cubicBezTo>
                      <a:pt x="0" y="21"/>
                      <a:pt x="0" y="21"/>
                      <a:pt x="0" y="21"/>
                    </a:cubicBezTo>
                    <a:cubicBezTo>
                      <a:pt x="0" y="21"/>
                      <a:pt x="0" y="20"/>
                      <a:pt x="0" y="19"/>
                    </a:cubicBezTo>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5" name="Freeform 1079"/>
              <p:cNvSpPr>
                <a:spLocks noChangeArrowheads="1"/>
              </p:cNvSpPr>
              <p:nvPr/>
            </p:nvSpPr>
            <p:spPr bwMode="auto">
              <a:xfrm>
                <a:off x="4062" y="2249"/>
                <a:ext cx="272" cy="319"/>
              </a:xfrm>
              <a:custGeom>
                <a:avLst/>
                <a:gdLst>
                  <a:gd name="T0" fmla="*/ 272 w 115"/>
                  <a:gd name="T1" fmla="*/ 66 h 135"/>
                  <a:gd name="T2" fmla="*/ 255 w 115"/>
                  <a:gd name="T3" fmla="*/ 0 h 135"/>
                  <a:gd name="T4" fmla="*/ 40 w 115"/>
                  <a:gd name="T5" fmla="*/ 97 h 135"/>
                  <a:gd name="T6" fmla="*/ 17 w 115"/>
                  <a:gd name="T7" fmla="*/ 319 h 135"/>
                  <a:gd name="T8" fmla="*/ 61 w 115"/>
                  <a:gd name="T9" fmla="*/ 317 h 135"/>
                  <a:gd name="T10" fmla="*/ 90 w 115"/>
                  <a:gd name="T11" fmla="*/ 123 h 135"/>
                  <a:gd name="T12" fmla="*/ 208 w 115"/>
                  <a:gd name="T13" fmla="*/ 64 h 135"/>
                  <a:gd name="T14" fmla="*/ 272 w 115"/>
                  <a:gd name="T15" fmla="*/ 6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135">
                    <a:moveTo>
                      <a:pt x="115" y="28"/>
                    </a:moveTo>
                    <a:cubicBezTo>
                      <a:pt x="108" y="0"/>
                      <a:pt x="108" y="0"/>
                      <a:pt x="108" y="0"/>
                    </a:cubicBezTo>
                    <a:cubicBezTo>
                      <a:pt x="73" y="0"/>
                      <a:pt x="35" y="5"/>
                      <a:pt x="17" y="41"/>
                    </a:cubicBezTo>
                    <a:cubicBezTo>
                      <a:pt x="0" y="73"/>
                      <a:pt x="1" y="103"/>
                      <a:pt x="7" y="135"/>
                    </a:cubicBezTo>
                    <a:cubicBezTo>
                      <a:pt x="26" y="134"/>
                      <a:pt x="26" y="134"/>
                      <a:pt x="26" y="134"/>
                    </a:cubicBezTo>
                    <a:cubicBezTo>
                      <a:pt x="22" y="104"/>
                      <a:pt x="24" y="73"/>
                      <a:pt x="38" y="52"/>
                    </a:cubicBezTo>
                    <a:cubicBezTo>
                      <a:pt x="47" y="36"/>
                      <a:pt x="68" y="28"/>
                      <a:pt x="88" y="27"/>
                    </a:cubicBezTo>
                    <a:cubicBezTo>
                      <a:pt x="96" y="26"/>
                      <a:pt x="115" y="28"/>
                      <a:pt x="115" y="28"/>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6" name="Freeform 1080"/>
              <p:cNvSpPr>
                <a:spLocks noChangeArrowheads="1"/>
              </p:cNvSpPr>
              <p:nvPr/>
            </p:nvSpPr>
            <p:spPr bwMode="auto">
              <a:xfrm>
                <a:off x="4050" y="2081"/>
                <a:ext cx="71" cy="30"/>
              </a:xfrm>
              <a:custGeom>
                <a:avLst/>
                <a:gdLst>
                  <a:gd name="T0" fmla="*/ 2 w 30"/>
                  <a:gd name="T1" fmla="*/ 23 h 13"/>
                  <a:gd name="T2" fmla="*/ 2 w 30"/>
                  <a:gd name="T3" fmla="*/ 21 h 13"/>
                  <a:gd name="T4" fmla="*/ 2 w 30"/>
                  <a:gd name="T5" fmla="*/ 21 h 13"/>
                  <a:gd name="T6" fmla="*/ 5 w 30"/>
                  <a:gd name="T7" fmla="*/ 16 h 13"/>
                  <a:gd name="T8" fmla="*/ 21 w 30"/>
                  <a:gd name="T9" fmla="*/ 2 h 13"/>
                  <a:gd name="T10" fmla="*/ 26 w 30"/>
                  <a:gd name="T11" fmla="*/ 2 h 13"/>
                  <a:gd name="T12" fmla="*/ 47 w 30"/>
                  <a:gd name="T13" fmla="*/ 14 h 13"/>
                  <a:gd name="T14" fmla="*/ 71 w 30"/>
                  <a:gd name="T15" fmla="*/ 14 h 13"/>
                  <a:gd name="T16" fmla="*/ 71 w 30"/>
                  <a:gd name="T17" fmla="*/ 23 h 13"/>
                  <a:gd name="T18" fmla="*/ 57 w 30"/>
                  <a:gd name="T19" fmla="*/ 25 h 13"/>
                  <a:gd name="T20" fmla="*/ 40 w 30"/>
                  <a:gd name="T21" fmla="*/ 28 h 13"/>
                  <a:gd name="T22" fmla="*/ 38 w 30"/>
                  <a:gd name="T23" fmla="*/ 28 h 13"/>
                  <a:gd name="T24" fmla="*/ 24 w 30"/>
                  <a:gd name="T25" fmla="*/ 18 h 13"/>
                  <a:gd name="T26" fmla="*/ 17 w 30"/>
                  <a:gd name="T27" fmla="*/ 28 h 13"/>
                  <a:gd name="T28" fmla="*/ 12 w 30"/>
                  <a:gd name="T29" fmla="*/ 28 h 13"/>
                  <a:gd name="T30" fmla="*/ 12 w 30"/>
                  <a:gd name="T31" fmla="*/ 28 h 13"/>
                  <a:gd name="T32" fmla="*/ 9 w 30"/>
                  <a:gd name="T33" fmla="*/ 23 h 13"/>
                  <a:gd name="T34" fmla="*/ 17 w 30"/>
                  <a:gd name="T35" fmla="*/ 16 h 13"/>
                  <a:gd name="T36" fmla="*/ 7 w 30"/>
                  <a:gd name="T37" fmla="*/ 28 h 13"/>
                  <a:gd name="T38" fmla="*/ 2 w 30"/>
                  <a:gd name="T39" fmla="*/ 28 h 13"/>
                  <a:gd name="T40" fmla="*/ 2 w 30"/>
                  <a:gd name="T41" fmla="*/ 28 h 13"/>
                  <a:gd name="T42" fmla="*/ 2 w 30"/>
                  <a:gd name="T43" fmla="*/ 23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13">
                    <a:moveTo>
                      <a:pt x="1" y="10"/>
                    </a:moveTo>
                    <a:cubicBezTo>
                      <a:pt x="1" y="9"/>
                      <a:pt x="1" y="9"/>
                      <a:pt x="1" y="9"/>
                    </a:cubicBezTo>
                    <a:cubicBezTo>
                      <a:pt x="1" y="9"/>
                      <a:pt x="1" y="9"/>
                      <a:pt x="1" y="9"/>
                    </a:cubicBezTo>
                    <a:cubicBezTo>
                      <a:pt x="1" y="9"/>
                      <a:pt x="1" y="8"/>
                      <a:pt x="2" y="7"/>
                    </a:cubicBezTo>
                    <a:cubicBezTo>
                      <a:pt x="9" y="1"/>
                      <a:pt x="9" y="1"/>
                      <a:pt x="9" y="1"/>
                    </a:cubicBezTo>
                    <a:cubicBezTo>
                      <a:pt x="10" y="1"/>
                      <a:pt x="11" y="0"/>
                      <a:pt x="11" y="1"/>
                    </a:cubicBezTo>
                    <a:cubicBezTo>
                      <a:pt x="13" y="1"/>
                      <a:pt x="18" y="4"/>
                      <a:pt x="20" y="6"/>
                    </a:cubicBezTo>
                    <a:cubicBezTo>
                      <a:pt x="21" y="7"/>
                      <a:pt x="30" y="6"/>
                      <a:pt x="30" y="6"/>
                    </a:cubicBezTo>
                    <a:cubicBezTo>
                      <a:pt x="30" y="10"/>
                      <a:pt x="30" y="10"/>
                      <a:pt x="30" y="10"/>
                    </a:cubicBezTo>
                    <a:cubicBezTo>
                      <a:pt x="24" y="11"/>
                      <a:pt x="24" y="11"/>
                      <a:pt x="24" y="11"/>
                    </a:cubicBezTo>
                    <a:cubicBezTo>
                      <a:pt x="21" y="13"/>
                      <a:pt x="18" y="13"/>
                      <a:pt x="17" y="12"/>
                    </a:cubicBezTo>
                    <a:cubicBezTo>
                      <a:pt x="16" y="12"/>
                      <a:pt x="16" y="12"/>
                      <a:pt x="16" y="12"/>
                    </a:cubicBezTo>
                    <a:cubicBezTo>
                      <a:pt x="10" y="8"/>
                      <a:pt x="10" y="8"/>
                      <a:pt x="10" y="8"/>
                    </a:cubicBezTo>
                    <a:cubicBezTo>
                      <a:pt x="7" y="12"/>
                      <a:pt x="7" y="12"/>
                      <a:pt x="7" y="12"/>
                    </a:cubicBezTo>
                    <a:cubicBezTo>
                      <a:pt x="6" y="12"/>
                      <a:pt x="5" y="13"/>
                      <a:pt x="5" y="12"/>
                    </a:cubicBezTo>
                    <a:cubicBezTo>
                      <a:pt x="5" y="12"/>
                      <a:pt x="5" y="12"/>
                      <a:pt x="5" y="12"/>
                    </a:cubicBezTo>
                    <a:cubicBezTo>
                      <a:pt x="4" y="12"/>
                      <a:pt x="4" y="11"/>
                      <a:pt x="4" y="10"/>
                    </a:cubicBezTo>
                    <a:cubicBezTo>
                      <a:pt x="7" y="7"/>
                      <a:pt x="7" y="7"/>
                      <a:pt x="7" y="7"/>
                    </a:cubicBezTo>
                    <a:cubicBezTo>
                      <a:pt x="3" y="12"/>
                      <a:pt x="3" y="12"/>
                      <a:pt x="3" y="12"/>
                    </a:cubicBezTo>
                    <a:cubicBezTo>
                      <a:pt x="2" y="12"/>
                      <a:pt x="1" y="12"/>
                      <a:pt x="1" y="12"/>
                    </a:cubicBezTo>
                    <a:cubicBezTo>
                      <a:pt x="1" y="12"/>
                      <a:pt x="1" y="12"/>
                      <a:pt x="1" y="12"/>
                    </a:cubicBezTo>
                    <a:cubicBezTo>
                      <a:pt x="0" y="11"/>
                      <a:pt x="0" y="10"/>
                      <a:pt x="1" y="1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7" name="Freeform 1081"/>
              <p:cNvSpPr>
                <a:spLocks noChangeArrowheads="1"/>
              </p:cNvSpPr>
              <p:nvPr/>
            </p:nvSpPr>
            <p:spPr bwMode="auto">
              <a:xfrm>
                <a:off x="4060" y="2104"/>
                <a:ext cx="21" cy="7"/>
              </a:xfrm>
              <a:custGeom>
                <a:avLst/>
                <a:gdLst>
                  <a:gd name="T0" fmla="*/ 21 w 9"/>
                  <a:gd name="T1" fmla="*/ 5 h 3"/>
                  <a:gd name="T2" fmla="*/ 16 w 9"/>
                  <a:gd name="T3" fmla="*/ 7 h 3"/>
                  <a:gd name="T4" fmla="*/ 5 w 9"/>
                  <a:gd name="T5" fmla="*/ 5 h 3"/>
                  <a:gd name="T6" fmla="*/ 0 w 9"/>
                  <a:gd name="T7" fmla="*/ 2 h 3"/>
                  <a:gd name="T8" fmla="*/ 5 w 9"/>
                  <a:gd name="T9" fmla="*/ 0 h 3"/>
                  <a:gd name="T10" fmla="*/ 19 w 9"/>
                  <a:gd name="T11" fmla="*/ 2 h 3"/>
                  <a:gd name="T12" fmla="*/ 21 w 9"/>
                  <a:gd name="T13" fmla="*/ 5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9" y="2"/>
                    </a:moveTo>
                    <a:cubicBezTo>
                      <a:pt x="9" y="3"/>
                      <a:pt x="8" y="3"/>
                      <a:pt x="7" y="3"/>
                    </a:cubicBezTo>
                    <a:cubicBezTo>
                      <a:pt x="2" y="2"/>
                      <a:pt x="2" y="2"/>
                      <a:pt x="2" y="2"/>
                    </a:cubicBezTo>
                    <a:cubicBezTo>
                      <a:pt x="1" y="2"/>
                      <a:pt x="0" y="2"/>
                      <a:pt x="0" y="1"/>
                    </a:cubicBezTo>
                    <a:cubicBezTo>
                      <a:pt x="0" y="1"/>
                      <a:pt x="1" y="0"/>
                      <a:pt x="2" y="0"/>
                    </a:cubicBezTo>
                    <a:cubicBezTo>
                      <a:pt x="8" y="1"/>
                      <a:pt x="8" y="1"/>
                      <a:pt x="8" y="1"/>
                    </a:cubicBezTo>
                    <a:cubicBezTo>
                      <a:pt x="8" y="1"/>
                      <a:pt x="9" y="1"/>
                      <a:pt x="9"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8" name="Freeform 1082"/>
              <p:cNvSpPr>
                <a:spLocks noChangeArrowheads="1"/>
              </p:cNvSpPr>
              <p:nvPr/>
            </p:nvSpPr>
            <p:spPr bwMode="auto">
              <a:xfrm>
                <a:off x="4053" y="2104"/>
                <a:ext cx="21" cy="7"/>
              </a:xfrm>
              <a:custGeom>
                <a:avLst/>
                <a:gdLst>
                  <a:gd name="T0" fmla="*/ 21 w 9"/>
                  <a:gd name="T1" fmla="*/ 5 h 3"/>
                  <a:gd name="T2" fmla="*/ 16 w 9"/>
                  <a:gd name="T3" fmla="*/ 7 h 3"/>
                  <a:gd name="T4" fmla="*/ 2 w 9"/>
                  <a:gd name="T5" fmla="*/ 5 h 3"/>
                  <a:gd name="T6" fmla="*/ 0 w 9"/>
                  <a:gd name="T7" fmla="*/ 2 h 3"/>
                  <a:gd name="T8" fmla="*/ 2 w 9"/>
                  <a:gd name="T9" fmla="*/ 0 h 3"/>
                  <a:gd name="T10" fmla="*/ 16 w 9"/>
                  <a:gd name="T11" fmla="*/ 2 h 3"/>
                  <a:gd name="T12" fmla="*/ 21 w 9"/>
                  <a:gd name="T13" fmla="*/ 5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9" y="2"/>
                    </a:moveTo>
                    <a:cubicBezTo>
                      <a:pt x="9" y="2"/>
                      <a:pt x="8" y="3"/>
                      <a:pt x="7" y="3"/>
                    </a:cubicBezTo>
                    <a:cubicBezTo>
                      <a:pt x="1" y="2"/>
                      <a:pt x="1" y="2"/>
                      <a:pt x="1" y="2"/>
                    </a:cubicBezTo>
                    <a:cubicBezTo>
                      <a:pt x="0" y="2"/>
                      <a:pt x="0" y="2"/>
                      <a:pt x="0" y="1"/>
                    </a:cubicBezTo>
                    <a:cubicBezTo>
                      <a:pt x="0" y="0"/>
                      <a:pt x="0" y="0"/>
                      <a:pt x="1" y="0"/>
                    </a:cubicBezTo>
                    <a:cubicBezTo>
                      <a:pt x="7" y="1"/>
                      <a:pt x="7" y="1"/>
                      <a:pt x="7" y="1"/>
                    </a:cubicBezTo>
                    <a:cubicBezTo>
                      <a:pt x="8" y="1"/>
                      <a:pt x="9" y="1"/>
                      <a:pt x="9"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9" name="Freeform 1083"/>
              <p:cNvSpPr>
                <a:spLocks noChangeArrowheads="1"/>
              </p:cNvSpPr>
              <p:nvPr/>
            </p:nvSpPr>
            <p:spPr bwMode="auto">
              <a:xfrm>
                <a:off x="3797" y="1936"/>
                <a:ext cx="215" cy="114"/>
              </a:xfrm>
              <a:custGeom>
                <a:avLst/>
                <a:gdLst>
                  <a:gd name="T0" fmla="*/ 12 w 91"/>
                  <a:gd name="T1" fmla="*/ 114 h 48"/>
                  <a:gd name="T2" fmla="*/ 7 w 91"/>
                  <a:gd name="T3" fmla="*/ 86 h 48"/>
                  <a:gd name="T4" fmla="*/ 102 w 91"/>
                  <a:gd name="T5" fmla="*/ 59 h 48"/>
                  <a:gd name="T6" fmla="*/ 201 w 91"/>
                  <a:gd name="T7" fmla="*/ 29 h 48"/>
                  <a:gd name="T8" fmla="*/ 210 w 91"/>
                  <a:gd name="T9" fmla="*/ 0 h 48"/>
                  <a:gd name="T10" fmla="*/ 215 w 91"/>
                  <a:gd name="T11" fmla="*/ 0 h 48"/>
                  <a:gd name="T12" fmla="*/ 203 w 91"/>
                  <a:gd name="T13" fmla="*/ 33 h 48"/>
                  <a:gd name="T14" fmla="*/ 102 w 91"/>
                  <a:gd name="T15" fmla="*/ 64 h 48"/>
                  <a:gd name="T16" fmla="*/ 12 w 91"/>
                  <a:gd name="T17" fmla="*/ 88 h 48"/>
                  <a:gd name="T18" fmla="*/ 14 w 91"/>
                  <a:gd name="T19" fmla="*/ 112 h 48"/>
                  <a:gd name="T20" fmla="*/ 12 w 91"/>
                  <a:gd name="T21" fmla="*/ 11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48">
                    <a:moveTo>
                      <a:pt x="5" y="48"/>
                    </a:moveTo>
                    <a:cubicBezTo>
                      <a:pt x="5" y="48"/>
                      <a:pt x="0" y="42"/>
                      <a:pt x="3" y="36"/>
                    </a:cubicBezTo>
                    <a:cubicBezTo>
                      <a:pt x="6" y="28"/>
                      <a:pt x="20" y="25"/>
                      <a:pt x="43" y="25"/>
                    </a:cubicBezTo>
                    <a:cubicBezTo>
                      <a:pt x="71" y="25"/>
                      <a:pt x="81" y="18"/>
                      <a:pt x="85" y="12"/>
                    </a:cubicBezTo>
                    <a:cubicBezTo>
                      <a:pt x="89" y="7"/>
                      <a:pt x="90" y="1"/>
                      <a:pt x="89" y="0"/>
                    </a:cubicBezTo>
                    <a:cubicBezTo>
                      <a:pt x="91" y="0"/>
                      <a:pt x="91" y="0"/>
                      <a:pt x="91" y="0"/>
                    </a:cubicBezTo>
                    <a:cubicBezTo>
                      <a:pt x="91" y="0"/>
                      <a:pt x="91" y="7"/>
                      <a:pt x="86" y="14"/>
                    </a:cubicBezTo>
                    <a:cubicBezTo>
                      <a:pt x="80" y="22"/>
                      <a:pt x="67" y="27"/>
                      <a:pt x="43" y="27"/>
                    </a:cubicBezTo>
                    <a:cubicBezTo>
                      <a:pt x="16" y="26"/>
                      <a:pt x="7" y="32"/>
                      <a:pt x="5" y="37"/>
                    </a:cubicBezTo>
                    <a:cubicBezTo>
                      <a:pt x="2" y="42"/>
                      <a:pt x="6" y="47"/>
                      <a:pt x="6" y="47"/>
                    </a:cubicBezTo>
                    <a:lnTo>
                      <a:pt x="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0" name="Freeform 1084"/>
              <p:cNvSpPr>
                <a:spLocks noChangeArrowheads="1"/>
              </p:cNvSpPr>
              <p:nvPr/>
            </p:nvSpPr>
            <p:spPr bwMode="auto">
              <a:xfrm>
                <a:off x="4109" y="1974"/>
                <a:ext cx="228" cy="142"/>
              </a:xfrm>
              <a:custGeom>
                <a:avLst/>
                <a:gdLst>
                  <a:gd name="T0" fmla="*/ 2 w 96"/>
                  <a:gd name="T1" fmla="*/ 118 h 60"/>
                  <a:gd name="T2" fmla="*/ 131 w 96"/>
                  <a:gd name="T3" fmla="*/ 109 h 60"/>
                  <a:gd name="T4" fmla="*/ 181 w 96"/>
                  <a:gd name="T5" fmla="*/ 17 h 60"/>
                  <a:gd name="T6" fmla="*/ 202 w 96"/>
                  <a:gd name="T7" fmla="*/ 0 h 60"/>
                  <a:gd name="T8" fmla="*/ 219 w 96"/>
                  <a:gd name="T9" fmla="*/ 83 h 60"/>
                  <a:gd name="T10" fmla="*/ 138 w 96"/>
                  <a:gd name="T11" fmla="*/ 133 h 60"/>
                  <a:gd name="T12" fmla="*/ 0 w 96"/>
                  <a:gd name="T13" fmla="*/ 135 h 60"/>
                  <a:gd name="T14" fmla="*/ 2 w 96"/>
                  <a:gd name="T15" fmla="*/ 118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60">
                    <a:moveTo>
                      <a:pt x="1" y="50"/>
                    </a:moveTo>
                    <a:cubicBezTo>
                      <a:pt x="22" y="52"/>
                      <a:pt x="36" y="51"/>
                      <a:pt x="55" y="46"/>
                    </a:cubicBezTo>
                    <a:cubicBezTo>
                      <a:pt x="78" y="43"/>
                      <a:pt x="88" y="23"/>
                      <a:pt x="76" y="7"/>
                    </a:cubicBezTo>
                    <a:cubicBezTo>
                      <a:pt x="85" y="0"/>
                      <a:pt x="85" y="0"/>
                      <a:pt x="85" y="0"/>
                    </a:cubicBezTo>
                    <a:cubicBezTo>
                      <a:pt x="91" y="10"/>
                      <a:pt x="96" y="22"/>
                      <a:pt x="92" y="35"/>
                    </a:cubicBezTo>
                    <a:cubicBezTo>
                      <a:pt x="87" y="49"/>
                      <a:pt x="68" y="53"/>
                      <a:pt x="58" y="56"/>
                    </a:cubicBezTo>
                    <a:cubicBezTo>
                      <a:pt x="35" y="60"/>
                      <a:pt x="21" y="60"/>
                      <a:pt x="0" y="57"/>
                    </a:cubicBezTo>
                    <a:cubicBezTo>
                      <a:pt x="1" y="50"/>
                      <a:pt x="1" y="50"/>
                      <a:pt x="1" y="50"/>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1" name="Freeform 1085"/>
              <p:cNvSpPr>
                <a:spLocks noChangeArrowheads="1"/>
              </p:cNvSpPr>
              <p:nvPr/>
            </p:nvSpPr>
            <p:spPr bwMode="auto">
              <a:xfrm>
                <a:off x="4225" y="1951"/>
                <a:ext cx="43" cy="236"/>
              </a:xfrm>
              <a:custGeom>
                <a:avLst/>
                <a:gdLst>
                  <a:gd name="T0" fmla="*/ 38 w 18"/>
                  <a:gd name="T1" fmla="*/ 0 h 100"/>
                  <a:gd name="T2" fmla="*/ 31 w 18"/>
                  <a:gd name="T3" fmla="*/ 9 h 100"/>
                  <a:gd name="T4" fmla="*/ 31 w 18"/>
                  <a:gd name="T5" fmla="*/ 17 h 100"/>
                  <a:gd name="T6" fmla="*/ 24 w 18"/>
                  <a:gd name="T7" fmla="*/ 236 h 100"/>
                  <a:gd name="T8" fmla="*/ 29 w 18"/>
                  <a:gd name="T9" fmla="*/ 219 h 100"/>
                  <a:gd name="T10" fmla="*/ 33 w 18"/>
                  <a:gd name="T11" fmla="*/ 24 h 100"/>
                  <a:gd name="T12" fmla="*/ 36 w 18"/>
                  <a:gd name="T13" fmla="*/ 19 h 100"/>
                  <a:gd name="T14" fmla="*/ 41 w 18"/>
                  <a:gd name="T15" fmla="*/ 9 h 100"/>
                  <a:gd name="T16" fmla="*/ 38 w 1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00">
                    <a:moveTo>
                      <a:pt x="16" y="0"/>
                    </a:moveTo>
                    <a:cubicBezTo>
                      <a:pt x="13" y="4"/>
                      <a:pt x="13" y="4"/>
                      <a:pt x="13" y="4"/>
                    </a:cubicBezTo>
                    <a:cubicBezTo>
                      <a:pt x="13" y="7"/>
                      <a:pt x="13" y="7"/>
                      <a:pt x="13" y="7"/>
                    </a:cubicBezTo>
                    <a:cubicBezTo>
                      <a:pt x="13" y="7"/>
                      <a:pt x="0" y="49"/>
                      <a:pt x="10" y="100"/>
                    </a:cubicBezTo>
                    <a:cubicBezTo>
                      <a:pt x="12" y="93"/>
                      <a:pt x="12" y="93"/>
                      <a:pt x="12" y="93"/>
                    </a:cubicBezTo>
                    <a:cubicBezTo>
                      <a:pt x="12" y="93"/>
                      <a:pt x="4" y="49"/>
                      <a:pt x="14" y="10"/>
                    </a:cubicBezTo>
                    <a:cubicBezTo>
                      <a:pt x="15" y="8"/>
                      <a:pt x="15" y="8"/>
                      <a:pt x="15" y="8"/>
                    </a:cubicBezTo>
                    <a:cubicBezTo>
                      <a:pt x="15" y="8"/>
                      <a:pt x="17" y="4"/>
                      <a:pt x="17" y="4"/>
                    </a:cubicBezTo>
                    <a:cubicBezTo>
                      <a:pt x="18" y="3"/>
                      <a:pt x="16" y="0"/>
                      <a:pt x="16" y="0"/>
                    </a:cubicBezTo>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2" name="Freeform 1086"/>
              <p:cNvSpPr>
                <a:spLocks noChangeArrowheads="1"/>
              </p:cNvSpPr>
              <p:nvPr/>
            </p:nvSpPr>
            <p:spPr bwMode="auto">
              <a:xfrm>
                <a:off x="4107" y="2218"/>
                <a:ext cx="317" cy="194"/>
              </a:xfrm>
              <a:custGeom>
                <a:avLst/>
                <a:gdLst>
                  <a:gd name="T0" fmla="*/ 282 w 134"/>
                  <a:gd name="T1" fmla="*/ 0 h 82"/>
                  <a:gd name="T2" fmla="*/ 185 w 134"/>
                  <a:gd name="T3" fmla="*/ 95 h 82"/>
                  <a:gd name="T4" fmla="*/ 43 w 134"/>
                  <a:gd name="T5" fmla="*/ 194 h 82"/>
                  <a:gd name="T6" fmla="*/ 0 w 134"/>
                  <a:gd name="T7" fmla="*/ 147 h 82"/>
                  <a:gd name="T8" fmla="*/ 144 w 134"/>
                  <a:gd name="T9" fmla="*/ 26 h 82"/>
                  <a:gd name="T10" fmla="*/ 282 w 134"/>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82">
                    <a:moveTo>
                      <a:pt x="119" y="0"/>
                    </a:moveTo>
                    <a:cubicBezTo>
                      <a:pt x="119" y="0"/>
                      <a:pt x="134" y="51"/>
                      <a:pt x="78" y="40"/>
                    </a:cubicBezTo>
                    <a:cubicBezTo>
                      <a:pt x="78" y="40"/>
                      <a:pt x="21" y="36"/>
                      <a:pt x="18" y="82"/>
                    </a:cubicBezTo>
                    <a:cubicBezTo>
                      <a:pt x="18" y="82"/>
                      <a:pt x="10" y="71"/>
                      <a:pt x="0" y="62"/>
                    </a:cubicBezTo>
                    <a:cubicBezTo>
                      <a:pt x="0" y="62"/>
                      <a:pt x="9" y="15"/>
                      <a:pt x="61" y="11"/>
                    </a:cubicBezTo>
                    <a:cubicBezTo>
                      <a:pt x="119" y="0"/>
                      <a:pt x="119" y="0"/>
                      <a:pt x="119" y="0"/>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3" name="Freeform 1087"/>
              <p:cNvSpPr>
                <a:spLocks noChangeArrowheads="1"/>
              </p:cNvSpPr>
              <p:nvPr/>
            </p:nvSpPr>
            <p:spPr bwMode="auto">
              <a:xfrm>
                <a:off x="4211" y="1906"/>
                <a:ext cx="185" cy="369"/>
              </a:xfrm>
              <a:custGeom>
                <a:avLst/>
                <a:gdLst>
                  <a:gd name="T0" fmla="*/ 185 w 78"/>
                  <a:gd name="T1" fmla="*/ 326 h 156"/>
                  <a:gd name="T2" fmla="*/ 180 w 78"/>
                  <a:gd name="T3" fmla="*/ 310 h 156"/>
                  <a:gd name="T4" fmla="*/ 142 w 78"/>
                  <a:gd name="T5" fmla="*/ 76 h 156"/>
                  <a:gd name="T6" fmla="*/ 71 w 78"/>
                  <a:gd name="T7" fmla="*/ 33 h 156"/>
                  <a:gd name="T8" fmla="*/ 28 w 78"/>
                  <a:gd name="T9" fmla="*/ 154 h 156"/>
                  <a:gd name="T10" fmla="*/ 31 w 78"/>
                  <a:gd name="T11" fmla="*/ 281 h 156"/>
                  <a:gd name="T12" fmla="*/ 31 w 78"/>
                  <a:gd name="T13" fmla="*/ 281 h 156"/>
                  <a:gd name="T14" fmla="*/ 5 w 78"/>
                  <a:gd name="T15" fmla="*/ 345 h 156"/>
                  <a:gd name="T16" fmla="*/ 5 w 78"/>
                  <a:gd name="T17" fmla="*/ 343 h 156"/>
                  <a:gd name="T18" fmla="*/ 2 w 78"/>
                  <a:gd name="T19" fmla="*/ 364 h 156"/>
                  <a:gd name="T20" fmla="*/ 19 w 78"/>
                  <a:gd name="T21" fmla="*/ 369 h 156"/>
                  <a:gd name="T22" fmla="*/ 57 w 78"/>
                  <a:gd name="T23" fmla="*/ 364 h 156"/>
                  <a:gd name="T24" fmla="*/ 64 w 78"/>
                  <a:gd name="T25" fmla="*/ 343 h 156"/>
                  <a:gd name="T26" fmla="*/ 183 w 78"/>
                  <a:gd name="T27" fmla="*/ 355 h 156"/>
                  <a:gd name="T28" fmla="*/ 185 w 78"/>
                  <a:gd name="T29" fmla="*/ 32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8" h="156">
                    <a:moveTo>
                      <a:pt x="78" y="138"/>
                    </a:moveTo>
                    <a:cubicBezTo>
                      <a:pt x="76" y="131"/>
                      <a:pt x="76" y="131"/>
                      <a:pt x="76" y="131"/>
                    </a:cubicBezTo>
                    <a:cubicBezTo>
                      <a:pt x="60" y="32"/>
                      <a:pt x="60" y="32"/>
                      <a:pt x="60" y="32"/>
                    </a:cubicBezTo>
                    <a:cubicBezTo>
                      <a:pt x="54" y="13"/>
                      <a:pt x="43" y="0"/>
                      <a:pt x="30" y="14"/>
                    </a:cubicBezTo>
                    <a:cubicBezTo>
                      <a:pt x="18" y="28"/>
                      <a:pt x="13" y="45"/>
                      <a:pt x="12" y="65"/>
                    </a:cubicBezTo>
                    <a:cubicBezTo>
                      <a:pt x="13" y="119"/>
                      <a:pt x="13" y="119"/>
                      <a:pt x="13" y="119"/>
                    </a:cubicBezTo>
                    <a:cubicBezTo>
                      <a:pt x="13" y="119"/>
                      <a:pt x="13" y="119"/>
                      <a:pt x="13" y="119"/>
                    </a:cubicBezTo>
                    <a:cubicBezTo>
                      <a:pt x="13" y="136"/>
                      <a:pt x="2" y="146"/>
                      <a:pt x="2" y="146"/>
                    </a:cubicBezTo>
                    <a:cubicBezTo>
                      <a:pt x="2" y="145"/>
                      <a:pt x="2" y="145"/>
                      <a:pt x="2" y="145"/>
                    </a:cubicBezTo>
                    <a:cubicBezTo>
                      <a:pt x="2" y="145"/>
                      <a:pt x="1" y="152"/>
                      <a:pt x="1" y="154"/>
                    </a:cubicBezTo>
                    <a:cubicBezTo>
                      <a:pt x="0" y="155"/>
                      <a:pt x="7" y="156"/>
                      <a:pt x="8" y="156"/>
                    </a:cubicBezTo>
                    <a:cubicBezTo>
                      <a:pt x="8" y="156"/>
                      <a:pt x="23" y="154"/>
                      <a:pt x="24" y="154"/>
                    </a:cubicBezTo>
                    <a:cubicBezTo>
                      <a:pt x="24" y="154"/>
                      <a:pt x="26" y="149"/>
                      <a:pt x="27" y="145"/>
                    </a:cubicBezTo>
                    <a:cubicBezTo>
                      <a:pt x="77" y="150"/>
                      <a:pt x="77" y="150"/>
                      <a:pt x="77" y="150"/>
                    </a:cubicBezTo>
                    <a:cubicBezTo>
                      <a:pt x="78" y="138"/>
                      <a:pt x="78" y="138"/>
                      <a:pt x="78" y="138"/>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4" name="Rectangle 1088"/>
              <p:cNvSpPr>
                <a:spLocks noChangeArrowheads="1"/>
              </p:cNvSpPr>
              <p:nvPr/>
            </p:nvSpPr>
            <p:spPr bwMode="auto">
              <a:xfrm>
                <a:off x="4230" y="2111"/>
                <a:ext cx="9" cy="5"/>
              </a:xfrm>
              <a:prstGeom prst="rect">
                <a:avLst/>
              </a:prstGeom>
              <a:solidFill>
                <a:srgbClr val="C6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75" name="Freeform 1089"/>
              <p:cNvSpPr>
                <a:spLocks noChangeArrowheads="1"/>
              </p:cNvSpPr>
              <p:nvPr/>
            </p:nvSpPr>
            <p:spPr bwMode="auto">
              <a:xfrm>
                <a:off x="4239" y="2111"/>
                <a:ext cx="0" cy="5"/>
              </a:xfrm>
              <a:custGeom>
                <a:avLst/>
                <a:gdLst>
                  <a:gd name="T0" fmla="*/ 0 w 1"/>
                  <a:gd name="T1" fmla="*/ 0 h 2"/>
                  <a:gd name="T2" fmla="*/ 0 w 1"/>
                  <a:gd name="T3" fmla="*/ 0 h 2"/>
                  <a:gd name="T4" fmla="*/ 0 w 1"/>
                  <a:gd name="T5" fmla="*/ 5 h 2"/>
                  <a:gd name="T6" fmla="*/ 0 w 1"/>
                  <a:gd name="T7" fmla="*/ 5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0"/>
                      <a:pt x="0" y="0"/>
                    </a:cubicBezTo>
                    <a:cubicBezTo>
                      <a:pt x="0" y="1"/>
                      <a:pt x="0" y="1"/>
                      <a:pt x="0" y="2"/>
                    </a:cubicBezTo>
                    <a:cubicBezTo>
                      <a:pt x="0" y="2"/>
                      <a:pt x="0" y="2"/>
                      <a:pt x="0" y="2"/>
                    </a:cubicBezTo>
                    <a:cubicBezTo>
                      <a:pt x="0" y="0"/>
                      <a:pt x="0" y="0"/>
                      <a:pt x="0" y="0"/>
                    </a:cubicBezTo>
                  </a:path>
                </a:pathLst>
              </a:custGeom>
              <a:solidFill>
                <a:srgbClr val="C6A4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6" name="Freeform 1090"/>
              <p:cNvSpPr>
                <a:spLocks noChangeArrowheads="1"/>
              </p:cNvSpPr>
              <p:nvPr/>
            </p:nvSpPr>
            <p:spPr bwMode="auto">
              <a:xfrm>
                <a:off x="4239" y="1981"/>
                <a:ext cx="107" cy="135"/>
              </a:xfrm>
              <a:custGeom>
                <a:avLst/>
                <a:gdLst>
                  <a:gd name="T0" fmla="*/ 83 w 45"/>
                  <a:gd name="T1" fmla="*/ 0 h 57"/>
                  <a:gd name="T2" fmla="*/ 81 w 45"/>
                  <a:gd name="T3" fmla="*/ 0 h 57"/>
                  <a:gd name="T4" fmla="*/ 93 w 45"/>
                  <a:gd name="T5" fmla="*/ 78 h 57"/>
                  <a:gd name="T6" fmla="*/ 7 w 45"/>
                  <a:gd name="T7" fmla="*/ 128 h 57"/>
                  <a:gd name="T8" fmla="*/ 0 w 45"/>
                  <a:gd name="T9" fmla="*/ 130 h 57"/>
                  <a:gd name="T10" fmla="*/ 0 w 45"/>
                  <a:gd name="T11" fmla="*/ 135 h 57"/>
                  <a:gd name="T12" fmla="*/ 5 w 45"/>
                  <a:gd name="T13" fmla="*/ 135 h 57"/>
                  <a:gd name="T14" fmla="*/ 93 w 45"/>
                  <a:gd name="T15" fmla="*/ 88 h 57"/>
                  <a:gd name="T16" fmla="*/ 86 w 45"/>
                  <a:gd name="T17" fmla="*/ 5 h 57"/>
                  <a:gd name="T18" fmla="*/ 83 w 45"/>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57">
                    <a:moveTo>
                      <a:pt x="35" y="0"/>
                    </a:moveTo>
                    <a:cubicBezTo>
                      <a:pt x="34" y="0"/>
                      <a:pt x="34" y="0"/>
                      <a:pt x="34" y="0"/>
                    </a:cubicBezTo>
                    <a:cubicBezTo>
                      <a:pt x="39" y="9"/>
                      <a:pt x="43" y="20"/>
                      <a:pt x="39" y="33"/>
                    </a:cubicBezTo>
                    <a:cubicBezTo>
                      <a:pt x="35" y="44"/>
                      <a:pt x="23" y="50"/>
                      <a:pt x="3" y="54"/>
                    </a:cubicBezTo>
                    <a:cubicBezTo>
                      <a:pt x="2" y="55"/>
                      <a:pt x="1" y="55"/>
                      <a:pt x="0" y="55"/>
                    </a:cubicBezTo>
                    <a:cubicBezTo>
                      <a:pt x="0" y="57"/>
                      <a:pt x="0" y="57"/>
                      <a:pt x="0" y="57"/>
                    </a:cubicBezTo>
                    <a:cubicBezTo>
                      <a:pt x="1" y="57"/>
                      <a:pt x="2" y="57"/>
                      <a:pt x="2" y="57"/>
                    </a:cubicBezTo>
                    <a:cubicBezTo>
                      <a:pt x="23" y="54"/>
                      <a:pt x="35" y="48"/>
                      <a:pt x="39" y="37"/>
                    </a:cubicBezTo>
                    <a:cubicBezTo>
                      <a:pt x="45" y="23"/>
                      <a:pt x="41" y="11"/>
                      <a:pt x="36" y="2"/>
                    </a:cubicBezTo>
                    <a:cubicBezTo>
                      <a:pt x="35" y="0"/>
                      <a:pt x="35" y="0"/>
                      <a:pt x="35" y="0"/>
                    </a:cubicBezTo>
                  </a:path>
                </a:pathLst>
              </a:custGeom>
              <a:solidFill>
                <a:srgbClr val="C0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7" name="Freeform 1091"/>
              <p:cNvSpPr>
                <a:spLocks noChangeArrowheads="1"/>
              </p:cNvSpPr>
              <p:nvPr/>
            </p:nvSpPr>
            <p:spPr bwMode="auto">
              <a:xfrm>
                <a:off x="4121" y="1967"/>
                <a:ext cx="220" cy="152"/>
              </a:xfrm>
              <a:custGeom>
                <a:avLst/>
                <a:gdLst>
                  <a:gd name="T0" fmla="*/ 194 w 93"/>
                  <a:gd name="T1" fmla="*/ 5 h 64"/>
                  <a:gd name="T2" fmla="*/ 192 w 93"/>
                  <a:gd name="T3" fmla="*/ 0 h 64"/>
                  <a:gd name="T4" fmla="*/ 161 w 93"/>
                  <a:gd name="T5" fmla="*/ 24 h 64"/>
                  <a:gd name="T6" fmla="*/ 163 w 93"/>
                  <a:gd name="T7" fmla="*/ 26 h 64"/>
                  <a:gd name="T8" fmla="*/ 170 w 93"/>
                  <a:gd name="T9" fmla="*/ 76 h 64"/>
                  <a:gd name="T10" fmla="*/ 118 w 93"/>
                  <a:gd name="T11" fmla="*/ 112 h 64"/>
                  <a:gd name="T12" fmla="*/ 35 w 93"/>
                  <a:gd name="T13" fmla="*/ 124 h 64"/>
                  <a:gd name="T14" fmla="*/ 0 w 93"/>
                  <a:gd name="T15" fmla="*/ 124 h 64"/>
                  <a:gd name="T16" fmla="*/ 0 w 93"/>
                  <a:gd name="T17" fmla="*/ 150 h 64"/>
                  <a:gd name="T18" fmla="*/ 47 w 93"/>
                  <a:gd name="T19" fmla="*/ 152 h 64"/>
                  <a:gd name="T20" fmla="*/ 125 w 93"/>
                  <a:gd name="T21" fmla="*/ 143 h 64"/>
                  <a:gd name="T22" fmla="*/ 211 w 93"/>
                  <a:gd name="T23" fmla="*/ 93 h 64"/>
                  <a:gd name="T24" fmla="*/ 194 w 93"/>
                  <a:gd name="T25" fmla="*/ 5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64">
                    <a:moveTo>
                      <a:pt x="82" y="2"/>
                    </a:moveTo>
                    <a:cubicBezTo>
                      <a:pt x="81" y="0"/>
                      <a:pt x="81" y="0"/>
                      <a:pt x="81" y="0"/>
                    </a:cubicBezTo>
                    <a:cubicBezTo>
                      <a:pt x="68" y="10"/>
                      <a:pt x="68" y="10"/>
                      <a:pt x="68" y="10"/>
                    </a:cubicBezTo>
                    <a:cubicBezTo>
                      <a:pt x="69" y="11"/>
                      <a:pt x="69" y="11"/>
                      <a:pt x="69" y="11"/>
                    </a:cubicBezTo>
                    <a:cubicBezTo>
                      <a:pt x="74" y="18"/>
                      <a:pt x="75" y="25"/>
                      <a:pt x="72" y="32"/>
                    </a:cubicBezTo>
                    <a:cubicBezTo>
                      <a:pt x="69" y="40"/>
                      <a:pt x="61" y="46"/>
                      <a:pt x="50" y="47"/>
                    </a:cubicBezTo>
                    <a:cubicBezTo>
                      <a:pt x="36" y="50"/>
                      <a:pt x="26" y="52"/>
                      <a:pt x="15" y="52"/>
                    </a:cubicBezTo>
                    <a:cubicBezTo>
                      <a:pt x="10" y="52"/>
                      <a:pt x="5" y="53"/>
                      <a:pt x="0" y="52"/>
                    </a:cubicBezTo>
                    <a:cubicBezTo>
                      <a:pt x="0" y="63"/>
                      <a:pt x="0" y="63"/>
                      <a:pt x="0" y="63"/>
                    </a:cubicBezTo>
                    <a:cubicBezTo>
                      <a:pt x="7" y="64"/>
                      <a:pt x="14" y="64"/>
                      <a:pt x="20" y="64"/>
                    </a:cubicBezTo>
                    <a:cubicBezTo>
                      <a:pt x="30" y="64"/>
                      <a:pt x="40" y="63"/>
                      <a:pt x="53" y="60"/>
                    </a:cubicBezTo>
                    <a:cubicBezTo>
                      <a:pt x="73" y="56"/>
                      <a:pt x="85" y="50"/>
                      <a:pt x="89" y="39"/>
                    </a:cubicBezTo>
                    <a:cubicBezTo>
                      <a:pt x="93" y="24"/>
                      <a:pt x="87" y="12"/>
                      <a:pt x="82" y="2"/>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8" name="Freeform 1092"/>
              <p:cNvSpPr>
                <a:spLocks noChangeArrowheads="1"/>
              </p:cNvSpPr>
              <p:nvPr/>
            </p:nvSpPr>
            <p:spPr bwMode="auto">
              <a:xfrm>
                <a:off x="4263" y="1917"/>
                <a:ext cx="57" cy="53"/>
              </a:xfrm>
              <a:custGeom>
                <a:avLst/>
                <a:gdLst>
                  <a:gd name="T0" fmla="*/ 0 w 24"/>
                  <a:gd name="T1" fmla="*/ 31 h 22"/>
                  <a:gd name="T2" fmla="*/ 0 w 24"/>
                  <a:gd name="T3" fmla="*/ 53 h 22"/>
                  <a:gd name="T4" fmla="*/ 57 w 24"/>
                  <a:gd name="T5" fmla="*/ 12 h 22"/>
                  <a:gd name="T6" fmla="*/ 55 w 24"/>
                  <a:gd name="T7" fmla="*/ 0 h 22"/>
                  <a:gd name="T8" fmla="*/ 0 w 24"/>
                  <a:gd name="T9" fmla="*/ 3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2">
                    <a:moveTo>
                      <a:pt x="0" y="13"/>
                    </a:moveTo>
                    <a:cubicBezTo>
                      <a:pt x="0" y="13"/>
                      <a:pt x="0" y="20"/>
                      <a:pt x="0" y="22"/>
                    </a:cubicBezTo>
                    <a:cubicBezTo>
                      <a:pt x="0" y="22"/>
                      <a:pt x="4" y="10"/>
                      <a:pt x="24" y="5"/>
                    </a:cubicBezTo>
                    <a:cubicBezTo>
                      <a:pt x="23" y="0"/>
                      <a:pt x="23" y="0"/>
                      <a:pt x="23" y="0"/>
                    </a:cubicBezTo>
                    <a:cubicBezTo>
                      <a:pt x="23" y="0"/>
                      <a:pt x="7" y="3"/>
                      <a:pt x="0" y="13"/>
                    </a:cubicBez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9" name="Rectangle 1093"/>
              <p:cNvSpPr>
                <a:spLocks noChangeArrowheads="1"/>
              </p:cNvSpPr>
              <p:nvPr/>
            </p:nvSpPr>
            <p:spPr bwMode="auto">
              <a:xfrm>
                <a:off x="4346" y="2334"/>
                <a:ext cx="26" cy="154"/>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80" name="Rectangle 1094"/>
              <p:cNvSpPr>
                <a:spLocks noChangeArrowheads="1"/>
              </p:cNvSpPr>
              <p:nvPr/>
            </p:nvSpPr>
            <p:spPr bwMode="auto">
              <a:xfrm>
                <a:off x="4337" y="2410"/>
                <a:ext cx="44" cy="99"/>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81" name="Freeform 1095"/>
              <p:cNvSpPr>
                <a:spLocks noChangeArrowheads="1"/>
              </p:cNvSpPr>
              <p:nvPr/>
            </p:nvSpPr>
            <p:spPr bwMode="auto">
              <a:xfrm>
                <a:off x="4344" y="2561"/>
                <a:ext cx="28" cy="45"/>
              </a:xfrm>
              <a:custGeom>
                <a:avLst/>
                <a:gdLst>
                  <a:gd name="T0" fmla="*/ 28 w 12"/>
                  <a:gd name="T1" fmla="*/ 36 h 19"/>
                  <a:gd name="T2" fmla="*/ 14 w 12"/>
                  <a:gd name="T3" fmla="*/ 45 h 19"/>
                  <a:gd name="T4" fmla="*/ 0 w 12"/>
                  <a:gd name="T5" fmla="*/ 36 h 19"/>
                  <a:gd name="T6" fmla="*/ 0 w 12"/>
                  <a:gd name="T7" fmla="*/ 9 h 19"/>
                  <a:gd name="T8" fmla="*/ 14 w 12"/>
                  <a:gd name="T9" fmla="*/ 0 h 19"/>
                  <a:gd name="T10" fmla="*/ 28 w 12"/>
                  <a:gd name="T11" fmla="*/ 9 h 19"/>
                  <a:gd name="T12" fmla="*/ 28 w 12"/>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
                    <a:moveTo>
                      <a:pt x="12" y="15"/>
                    </a:moveTo>
                    <a:cubicBezTo>
                      <a:pt x="12" y="17"/>
                      <a:pt x="9" y="19"/>
                      <a:pt x="6" y="19"/>
                    </a:cubicBezTo>
                    <a:cubicBezTo>
                      <a:pt x="3" y="19"/>
                      <a:pt x="0" y="17"/>
                      <a:pt x="0" y="15"/>
                    </a:cubicBezTo>
                    <a:cubicBezTo>
                      <a:pt x="0" y="4"/>
                      <a:pt x="0" y="4"/>
                      <a:pt x="0" y="4"/>
                    </a:cubicBezTo>
                    <a:cubicBezTo>
                      <a:pt x="0" y="2"/>
                      <a:pt x="3" y="0"/>
                      <a:pt x="6" y="0"/>
                    </a:cubicBezTo>
                    <a:cubicBezTo>
                      <a:pt x="9" y="0"/>
                      <a:pt x="12" y="2"/>
                      <a:pt x="12" y="4"/>
                    </a:cubicBezTo>
                    <a:lnTo>
                      <a:pt x="12"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2" name="Rectangle 1096"/>
              <p:cNvSpPr>
                <a:spLocks noChangeArrowheads="1"/>
              </p:cNvSpPr>
              <p:nvPr/>
            </p:nvSpPr>
            <p:spPr bwMode="auto">
              <a:xfrm>
                <a:off x="4353" y="2502"/>
                <a:ext cx="12" cy="50"/>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83" name="Freeform 1097"/>
              <p:cNvSpPr>
                <a:spLocks noChangeArrowheads="1"/>
              </p:cNvSpPr>
              <p:nvPr/>
            </p:nvSpPr>
            <p:spPr bwMode="auto">
              <a:xfrm>
                <a:off x="4346" y="2547"/>
                <a:ext cx="24" cy="14"/>
              </a:xfrm>
              <a:custGeom>
                <a:avLst/>
                <a:gdLst>
                  <a:gd name="T0" fmla="*/ 24 w 10"/>
                  <a:gd name="T1" fmla="*/ 7 h 6"/>
                  <a:gd name="T2" fmla="*/ 17 w 10"/>
                  <a:gd name="T3" fmla="*/ 14 h 6"/>
                  <a:gd name="T4" fmla="*/ 7 w 10"/>
                  <a:gd name="T5" fmla="*/ 14 h 6"/>
                  <a:gd name="T6" fmla="*/ 0 w 10"/>
                  <a:gd name="T7" fmla="*/ 7 h 6"/>
                  <a:gd name="T8" fmla="*/ 7 w 10"/>
                  <a:gd name="T9" fmla="*/ 0 h 6"/>
                  <a:gd name="T10" fmla="*/ 17 w 10"/>
                  <a:gd name="T11" fmla="*/ 0 h 6"/>
                  <a:gd name="T12" fmla="*/ 24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3"/>
                    </a:moveTo>
                    <a:cubicBezTo>
                      <a:pt x="10" y="5"/>
                      <a:pt x="9" y="6"/>
                      <a:pt x="7" y="6"/>
                    </a:cubicBezTo>
                    <a:cubicBezTo>
                      <a:pt x="3" y="6"/>
                      <a:pt x="3" y="6"/>
                      <a:pt x="3" y="6"/>
                    </a:cubicBezTo>
                    <a:cubicBezTo>
                      <a:pt x="2" y="6"/>
                      <a:pt x="0" y="5"/>
                      <a:pt x="0" y="3"/>
                    </a:cubicBezTo>
                    <a:cubicBezTo>
                      <a:pt x="0" y="2"/>
                      <a:pt x="2" y="0"/>
                      <a:pt x="3" y="0"/>
                    </a:cubicBezTo>
                    <a:cubicBezTo>
                      <a:pt x="7" y="0"/>
                      <a:pt x="7" y="0"/>
                      <a:pt x="7" y="0"/>
                    </a:cubicBezTo>
                    <a:cubicBezTo>
                      <a:pt x="9" y="0"/>
                      <a:pt x="10" y="2"/>
                      <a:pt x="10"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4" name="Freeform 1098"/>
              <p:cNvSpPr>
                <a:spLocks noChangeArrowheads="1"/>
              </p:cNvSpPr>
              <p:nvPr/>
            </p:nvSpPr>
            <p:spPr bwMode="auto">
              <a:xfrm>
                <a:off x="4216" y="2497"/>
                <a:ext cx="286" cy="55"/>
              </a:xfrm>
              <a:custGeom>
                <a:avLst/>
                <a:gdLst>
                  <a:gd name="T0" fmla="*/ 47 w 121"/>
                  <a:gd name="T1" fmla="*/ 12 h 23"/>
                  <a:gd name="T2" fmla="*/ 239 w 121"/>
                  <a:gd name="T3" fmla="*/ 12 h 23"/>
                  <a:gd name="T4" fmla="*/ 274 w 121"/>
                  <a:gd name="T5" fmla="*/ 55 h 23"/>
                  <a:gd name="T6" fmla="*/ 286 w 121"/>
                  <a:gd name="T7" fmla="*/ 55 h 23"/>
                  <a:gd name="T8" fmla="*/ 239 w 121"/>
                  <a:gd name="T9" fmla="*/ 0 h 23"/>
                  <a:gd name="T10" fmla="*/ 47 w 121"/>
                  <a:gd name="T11" fmla="*/ 0 h 23"/>
                  <a:gd name="T12" fmla="*/ 0 w 121"/>
                  <a:gd name="T13" fmla="*/ 55 h 23"/>
                  <a:gd name="T14" fmla="*/ 14 w 121"/>
                  <a:gd name="T15" fmla="*/ 55 h 23"/>
                  <a:gd name="T16" fmla="*/ 47 w 121"/>
                  <a:gd name="T17" fmla="*/ 1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23">
                    <a:moveTo>
                      <a:pt x="20" y="5"/>
                    </a:moveTo>
                    <a:cubicBezTo>
                      <a:pt x="101" y="5"/>
                      <a:pt x="101" y="5"/>
                      <a:pt x="101" y="5"/>
                    </a:cubicBezTo>
                    <a:cubicBezTo>
                      <a:pt x="113" y="5"/>
                      <a:pt x="112" y="13"/>
                      <a:pt x="116" y="23"/>
                    </a:cubicBezTo>
                    <a:cubicBezTo>
                      <a:pt x="121" y="23"/>
                      <a:pt x="121" y="23"/>
                      <a:pt x="121" y="23"/>
                    </a:cubicBezTo>
                    <a:cubicBezTo>
                      <a:pt x="118" y="10"/>
                      <a:pt x="115" y="0"/>
                      <a:pt x="101" y="0"/>
                    </a:cubicBezTo>
                    <a:cubicBezTo>
                      <a:pt x="20" y="0"/>
                      <a:pt x="20" y="0"/>
                      <a:pt x="20" y="0"/>
                    </a:cubicBezTo>
                    <a:cubicBezTo>
                      <a:pt x="6" y="0"/>
                      <a:pt x="4" y="10"/>
                      <a:pt x="0" y="23"/>
                    </a:cubicBezTo>
                    <a:cubicBezTo>
                      <a:pt x="6" y="23"/>
                      <a:pt x="6" y="23"/>
                      <a:pt x="6" y="23"/>
                    </a:cubicBezTo>
                    <a:cubicBezTo>
                      <a:pt x="9" y="13"/>
                      <a:pt x="9" y="5"/>
                      <a:pt x="20" y="5"/>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5" name="Freeform 1099"/>
              <p:cNvSpPr>
                <a:spLocks noChangeArrowheads="1"/>
              </p:cNvSpPr>
              <p:nvPr/>
            </p:nvSpPr>
            <p:spPr bwMode="auto">
              <a:xfrm>
                <a:off x="4209" y="2561"/>
                <a:ext cx="28" cy="45"/>
              </a:xfrm>
              <a:custGeom>
                <a:avLst/>
                <a:gdLst>
                  <a:gd name="T0" fmla="*/ 28 w 12"/>
                  <a:gd name="T1" fmla="*/ 36 h 19"/>
                  <a:gd name="T2" fmla="*/ 14 w 12"/>
                  <a:gd name="T3" fmla="*/ 45 h 19"/>
                  <a:gd name="T4" fmla="*/ 0 w 12"/>
                  <a:gd name="T5" fmla="*/ 36 h 19"/>
                  <a:gd name="T6" fmla="*/ 0 w 12"/>
                  <a:gd name="T7" fmla="*/ 9 h 19"/>
                  <a:gd name="T8" fmla="*/ 14 w 12"/>
                  <a:gd name="T9" fmla="*/ 0 h 19"/>
                  <a:gd name="T10" fmla="*/ 28 w 12"/>
                  <a:gd name="T11" fmla="*/ 9 h 19"/>
                  <a:gd name="T12" fmla="*/ 28 w 12"/>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
                    <a:moveTo>
                      <a:pt x="12" y="15"/>
                    </a:moveTo>
                    <a:cubicBezTo>
                      <a:pt x="12" y="17"/>
                      <a:pt x="9" y="19"/>
                      <a:pt x="6" y="19"/>
                    </a:cubicBezTo>
                    <a:cubicBezTo>
                      <a:pt x="3" y="19"/>
                      <a:pt x="0" y="17"/>
                      <a:pt x="0" y="15"/>
                    </a:cubicBezTo>
                    <a:cubicBezTo>
                      <a:pt x="0" y="4"/>
                      <a:pt x="0" y="4"/>
                      <a:pt x="0" y="4"/>
                    </a:cubicBezTo>
                    <a:cubicBezTo>
                      <a:pt x="0" y="2"/>
                      <a:pt x="3" y="0"/>
                      <a:pt x="6" y="0"/>
                    </a:cubicBezTo>
                    <a:cubicBezTo>
                      <a:pt x="9" y="0"/>
                      <a:pt x="12" y="2"/>
                      <a:pt x="12" y="4"/>
                    </a:cubicBezTo>
                    <a:cubicBezTo>
                      <a:pt x="12" y="15"/>
                      <a:pt x="12" y="15"/>
                      <a:pt x="12" y="15"/>
                    </a:cubicBezTo>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6" name="Freeform 1100"/>
              <p:cNvSpPr>
                <a:spLocks noChangeArrowheads="1"/>
              </p:cNvSpPr>
              <p:nvPr/>
            </p:nvSpPr>
            <p:spPr bwMode="auto">
              <a:xfrm>
                <a:off x="4211" y="2547"/>
                <a:ext cx="24" cy="14"/>
              </a:xfrm>
              <a:custGeom>
                <a:avLst/>
                <a:gdLst>
                  <a:gd name="T0" fmla="*/ 24 w 10"/>
                  <a:gd name="T1" fmla="*/ 7 h 6"/>
                  <a:gd name="T2" fmla="*/ 17 w 10"/>
                  <a:gd name="T3" fmla="*/ 14 h 6"/>
                  <a:gd name="T4" fmla="*/ 7 w 10"/>
                  <a:gd name="T5" fmla="*/ 14 h 6"/>
                  <a:gd name="T6" fmla="*/ 0 w 10"/>
                  <a:gd name="T7" fmla="*/ 7 h 6"/>
                  <a:gd name="T8" fmla="*/ 7 w 10"/>
                  <a:gd name="T9" fmla="*/ 0 h 6"/>
                  <a:gd name="T10" fmla="*/ 17 w 10"/>
                  <a:gd name="T11" fmla="*/ 0 h 6"/>
                  <a:gd name="T12" fmla="*/ 24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3"/>
                    </a:moveTo>
                    <a:cubicBezTo>
                      <a:pt x="10" y="5"/>
                      <a:pt x="9" y="6"/>
                      <a:pt x="7" y="6"/>
                    </a:cubicBezTo>
                    <a:cubicBezTo>
                      <a:pt x="3" y="6"/>
                      <a:pt x="3" y="6"/>
                      <a:pt x="3" y="6"/>
                    </a:cubicBezTo>
                    <a:cubicBezTo>
                      <a:pt x="2" y="6"/>
                      <a:pt x="0" y="5"/>
                      <a:pt x="0" y="3"/>
                    </a:cubicBezTo>
                    <a:cubicBezTo>
                      <a:pt x="0" y="2"/>
                      <a:pt x="2" y="0"/>
                      <a:pt x="3" y="0"/>
                    </a:cubicBezTo>
                    <a:cubicBezTo>
                      <a:pt x="7" y="0"/>
                      <a:pt x="7" y="0"/>
                      <a:pt x="7" y="0"/>
                    </a:cubicBezTo>
                    <a:cubicBezTo>
                      <a:pt x="9" y="0"/>
                      <a:pt x="10" y="2"/>
                      <a:pt x="10" y="3"/>
                    </a:cubicBezTo>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7" name="Freeform 1101"/>
              <p:cNvSpPr>
                <a:spLocks noChangeArrowheads="1"/>
              </p:cNvSpPr>
              <p:nvPr/>
            </p:nvSpPr>
            <p:spPr bwMode="auto">
              <a:xfrm>
                <a:off x="4483" y="2561"/>
                <a:ext cx="29" cy="45"/>
              </a:xfrm>
              <a:custGeom>
                <a:avLst/>
                <a:gdLst>
                  <a:gd name="T0" fmla="*/ 29 w 12"/>
                  <a:gd name="T1" fmla="*/ 36 h 19"/>
                  <a:gd name="T2" fmla="*/ 15 w 12"/>
                  <a:gd name="T3" fmla="*/ 45 h 19"/>
                  <a:gd name="T4" fmla="*/ 0 w 12"/>
                  <a:gd name="T5" fmla="*/ 36 h 19"/>
                  <a:gd name="T6" fmla="*/ 0 w 12"/>
                  <a:gd name="T7" fmla="*/ 9 h 19"/>
                  <a:gd name="T8" fmla="*/ 15 w 12"/>
                  <a:gd name="T9" fmla="*/ 0 h 19"/>
                  <a:gd name="T10" fmla="*/ 29 w 12"/>
                  <a:gd name="T11" fmla="*/ 9 h 19"/>
                  <a:gd name="T12" fmla="*/ 29 w 12"/>
                  <a:gd name="T13" fmla="*/ 3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9">
                    <a:moveTo>
                      <a:pt x="12" y="15"/>
                    </a:moveTo>
                    <a:cubicBezTo>
                      <a:pt x="12" y="17"/>
                      <a:pt x="9" y="19"/>
                      <a:pt x="6" y="19"/>
                    </a:cubicBezTo>
                    <a:cubicBezTo>
                      <a:pt x="3" y="19"/>
                      <a:pt x="0" y="17"/>
                      <a:pt x="0" y="15"/>
                    </a:cubicBezTo>
                    <a:cubicBezTo>
                      <a:pt x="0" y="4"/>
                      <a:pt x="0" y="4"/>
                      <a:pt x="0" y="4"/>
                    </a:cubicBezTo>
                    <a:cubicBezTo>
                      <a:pt x="0" y="2"/>
                      <a:pt x="3" y="0"/>
                      <a:pt x="6" y="0"/>
                    </a:cubicBezTo>
                    <a:cubicBezTo>
                      <a:pt x="9" y="0"/>
                      <a:pt x="12" y="2"/>
                      <a:pt x="12" y="4"/>
                    </a:cubicBezTo>
                    <a:lnTo>
                      <a:pt x="12"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8" name="Freeform 1102"/>
              <p:cNvSpPr>
                <a:spLocks noChangeArrowheads="1"/>
              </p:cNvSpPr>
              <p:nvPr/>
            </p:nvSpPr>
            <p:spPr bwMode="auto">
              <a:xfrm>
                <a:off x="4486" y="2547"/>
                <a:ext cx="21" cy="14"/>
              </a:xfrm>
              <a:custGeom>
                <a:avLst/>
                <a:gdLst>
                  <a:gd name="T0" fmla="*/ 21 w 9"/>
                  <a:gd name="T1" fmla="*/ 7 h 6"/>
                  <a:gd name="T2" fmla="*/ 16 w 9"/>
                  <a:gd name="T3" fmla="*/ 14 h 6"/>
                  <a:gd name="T4" fmla="*/ 5 w 9"/>
                  <a:gd name="T5" fmla="*/ 14 h 6"/>
                  <a:gd name="T6" fmla="*/ 0 w 9"/>
                  <a:gd name="T7" fmla="*/ 7 h 6"/>
                  <a:gd name="T8" fmla="*/ 5 w 9"/>
                  <a:gd name="T9" fmla="*/ 0 h 6"/>
                  <a:gd name="T10" fmla="*/ 16 w 9"/>
                  <a:gd name="T11" fmla="*/ 0 h 6"/>
                  <a:gd name="T12" fmla="*/ 21 w 9"/>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6">
                    <a:moveTo>
                      <a:pt x="9" y="3"/>
                    </a:moveTo>
                    <a:cubicBezTo>
                      <a:pt x="9" y="5"/>
                      <a:pt x="8" y="6"/>
                      <a:pt x="7" y="6"/>
                    </a:cubicBezTo>
                    <a:cubicBezTo>
                      <a:pt x="2" y="6"/>
                      <a:pt x="2" y="6"/>
                      <a:pt x="2" y="6"/>
                    </a:cubicBezTo>
                    <a:cubicBezTo>
                      <a:pt x="1" y="6"/>
                      <a:pt x="0" y="5"/>
                      <a:pt x="0" y="3"/>
                    </a:cubicBezTo>
                    <a:cubicBezTo>
                      <a:pt x="0" y="2"/>
                      <a:pt x="1" y="0"/>
                      <a:pt x="2" y="0"/>
                    </a:cubicBezTo>
                    <a:cubicBezTo>
                      <a:pt x="7" y="0"/>
                      <a:pt x="7" y="0"/>
                      <a:pt x="7" y="0"/>
                    </a:cubicBezTo>
                    <a:cubicBezTo>
                      <a:pt x="8" y="0"/>
                      <a:pt x="9" y="2"/>
                      <a:pt x="9" y="3"/>
                    </a:cubicBezTo>
                    <a:close/>
                  </a:path>
                </a:pathLst>
              </a:custGeom>
              <a:solidFill>
                <a:srgbClr val="0B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9" name="Freeform 1103"/>
              <p:cNvSpPr>
                <a:spLocks noChangeArrowheads="1"/>
              </p:cNvSpPr>
              <p:nvPr/>
            </p:nvSpPr>
            <p:spPr bwMode="auto">
              <a:xfrm>
                <a:off x="4263" y="2180"/>
                <a:ext cx="192" cy="144"/>
              </a:xfrm>
              <a:custGeom>
                <a:avLst/>
                <a:gdLst>
                  <a:gd name="T0" fmla="*/ 43 w 81"/>
                  <a:gd name="T1" fmla="*/ 144 h 61"/>
                  <a:gd name="T2" fmla="*/ 21 w 81"/>
                  <a:gd name="T3" fmla="*/ 12 h 61"/>
                  <a:gd name="T4" fmla="*/ 47 w 81"/>
                  <a:gd name="T5" fmla="*/ 0 h 61"/>
                  <a:gd name="T6" fmla="*/ 192 w 81"/>
                  <a:gd name="T7" fmla="*/ 14 h 61"/>
                  <a:gd name="T8" fmla="*/ 190 w 81"/>
                  <a:gd name="T9" fmla="*/ 28 h 61"/>
                  <a:gd name="T10" fmla="*/ 47 w 81"/>
                  <a:gd name="T11" fmla="*/ 17 h 61"/>
                  <a:gd name="T12" fmla="*/ 36 w 81"/>
                  <a:gd name="T13" fmla="*/ 21 h 61"/>
                  <a:gd name="T14" fmla="*/ 57 w 81"/>
                  <a:gd name="T15" fmla="*/ 139 h 61"/>
                  <a:gd name="T16" fmla="*/ 43 w 81"/>
                  <a:gd name="T17" fmla="*/ 144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61">
                    <a:moveTo>
                      <a:pt x="18" y="61"/>
                    </a:moveTo>
                    <a:cubicBezTo>
                      <a:pt x="16" y="57"/>
                      <a:pt x="0" y="18"/>
                      <a:pt x="9" y="5"/>
                    </a:cubicBezTo>
                    <a:cubicBezTo>
                      <a:pt x="11" y="3"/>
                      <a:pt x="14" y="0"/>
                      <a:pt x="20" y="0"/>
                    </a:cubicBezTo>
                    <a:cubicBezTo>
                      <a:pt x="43" y="2"/>
                      <a:pt x="81" y="6"/>
                      <a:pt x="81" y="6"/>
                    </a:cubicBezTo>
                    <a:cubicBezTo>
                      <a:pt x="80" y="12"/>
                      <a:pt x="80" y="12"/>
                      <a:pt x="80" y="12"/>
                    </a:cubicBezTo>
                    <a:cubicBezTo>
                      <a:pt x="80" y="12"/>
                      <a:pt x="42" y="8"/>
                      <a:pt x="20" y="7"/>
                    </a:cubicBezTo>
                    <a:cubicBezTo>
                      <a:pt x="17" y="7"/>
                      <a:pt x="15" y="8"/>
                      <a:pt x="15" y="9"/>
                    </a:cubicBezTo>
                    <a:cubicBezTo>
                      <a:pt x="9" y="16"/>
                      <a:pt x="17" y="43"/>
                      <a:pt x="24" y="59"/>
                    </a:cubicBezTo>
                    <a:lnTo>
                      <a:pt x="18"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0" name="Freeform 1104"/>
              <p:cNvSpPr>
                <a:spLocks noChangeArrowheads="1"/>
              </p:cNvSpPr>
              <p:nvPr/>
            </p:nvSpPr>
            <p:spPr bwMode="auto">
              <a:xfrm>
                <a:off x="4176" y="2050"/>
                <a:ext cx="343" cy="296"/>
              </a:xfrm>
              <a:custGeom>
                <a:avLst/>
                <a:gdLst>
                  <a:gd name="T0" fmla="*/ 220 w 145"/>
                  <a:gd name="T1" fmla="*/ 296 h 125"/>
                  <a:gd name="T2" fmla="*/ 182 w 145"/>
                  <a:gd name="T3" fmla="*/ 291 h 125"/>
                  <a:gd name="T4" fmla="*/ 17 w 145"/>
                  <a:gd name="T5" fmla="*/ 294 h 125"/>
                  <a:gd name="T6" fmla="*/ 2 w 145"/>
                  <a:gd name="T7" fmla="*/ 287 h 125"/>
                  <a:gd name="T8" fmla="*/ 12 w 145"/>
                  <a:gd name="T9" fmla="*/ 272 h 125"/>
                  <a:gd name="T10" fmla="*/ 187 w 145"/>
                  <a:gd name="T11" fmla="*/ 270 h 125"/>
                  <a:gd name="T12" fmla="*/ 260 w 145"/>
                  <a:gd name="T13" fmla="*/ 260 h 125"/>
                  <a:gd name="T14" fmla="*/ 272 w 145"/>
                  <a:gd name="T15" fmla="*/ 215 h 125"/>
                  <a:gd name="T16" fmla="*/ 322 w 145"/>
                  <a:gd name="T17" fmla="*/ 5 h 125"/>
                  <a:gd name="T18" fmla="*/ 338 w 145"/>
                  <a:gd name="T19" fmla="*/ 5 h 125"/>
                  <a:gd name="T20" fmla="*/ 338 w 145"/>
                  <a:gd name="T21" fmla="*/ 21 h 125"/>
                  <a:gd name="T22" fmla="*/ 296 w 145"/>
                  <a:gd name="T23" fmla="*/ 213 h 125"/>
                  <a:gd name="T24" fmla="*/ 277 w 145"/>
                  <a:gd name="T25" fmla="*/ 277 h 125"/>
                  <a:gd name="T26" fmla="*/ 220 w 145"/>
                  <a:gd name="T27" fmla="*/ 296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5" h="125">
                    <a:moveTo>
                      <a:pt x="93" y="125"/>
                    </a:moveTo>
                    <a:cubicBezTo>
                      <a:pt x="88" y="125"/>
                      <a:pt x="83" y="125"/>
                      <a:pt x="77" y="123"/>
                    </a:cubicBezTo>
                    <a:cubicBezTo>
                      <a:pt x="39" y="116"/>
                      <a:pt x="7" y="124"/>
                      <a:pt x="7" y="124"/>
                    </a:cubicBezTo>
                    <a:cubicBezTo>
                      <a:pt x="4" y="125"/>
                      <a:pt x="1" y="123"/>
                      <a:pt x="1" y="121"/>
                    </a:cubicBezTo>
                    <a:cubicBezTo>
                      <a:pt x="0" y="118"/>
                      <a:pt x="2" y="115"/>
                      <a:pt x="5" y="115"/>
                    </a:cubicBezTo>
                    <a:cubicBezTo>
                      <a:pt x="6" y="114"/>
                      <a:pt x="39" y="106"/>
                      <a:pt x="79" y="114"/>
                    </a:cubicBezTo>
                    <a:cubicBezTo>
                      <a:pt x="94" y="117"/>
                      <a:pt x="105" y="116"/>
                      <a:pt x="110" y="110"/>
                    </a:cubicBezTo>
                    <a:cubicBezTo>
                      <a:pt x="116" y="105"/>
                      <a:pt x="116" y="97"/>
                      <a:pt x="115" y="91"/>
                    </a:cubicBezTo>
                    <a:cubicBezTo>
                      <a:pt x="113" y="78"/>
                      <a:pt x="112" y="25"/>
                      <a:pt x="136" y="2"/>
                    </a:cubicBezTo>
                    <a:cubicBezTo>
                      <a:pt x="138" y="0"/>
                      <a:pt x="141" y="0"/>
                      <a:pt x="143" y="2"/>
                    </a:cubicBezTo>
                    <a:cubicBezTo>
                      <a:pt x="145" y="4"/>
                      <a:pt x="145" y="8"/>
                      <a:pt x="143" y="9"/>
                    </a:cubicBezTo>
                    <a:cubicBezTo>
                      <a:pt x="124" y="27"/>
                      <a:pt x="123" y="74"/>
                      <a:pt x="125" y="90"/>
                    </a:cubicBezTo>
                    <a:cubicBezTo>
                      <a:pt x="126" y="102"/>
                      <a:pt x="124" y="111"/>
                      <a:pt x="117" y="117"/>
                    </a:cubicBezTo>
                    <a:cubicBezTo>
                      <a:pt x="112" y="123"/>
                      <a:pt x="104" y="125"/>
                      <a:pt x="93" y="125"/>
                    </a:cubicBezTo>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1" name="Freeform 1105"/>
              <p:cNvSpPr>
                <a:spLocks noChangeArrowheads="1"/>
              </p:cNvSpPr>
              <p:nvPr/>
            </p:nvSpPr>
            <p:spPr bwMode="auto">
              <a:xfrm>
                <a:off x="3563" y="2549"/>
                <a:ext cx="59" cy="78"/>
              </a:xfrm>
              <a:custGeom>
                <a:avLst/>
                <a:gdLst>
                  <a:gd name="T0" fmla="*/ 21 w 25"/>
                  <a:gd name="T1" fmla="*/ 14 h 33"/>
                  <a:gd name="T2" fmla="*/ 47 w 25"/>
                  <a:gd name="T3" fmla="*/ 2 h 33"/>
                  <a:gd name="T4" fmla="*/ 42 w 25"/>
                  <a:gd name="T5" fmla="*/ 2 h 33"/>
                  <a:gd name="T6" fmla="*/ 59 w 25"/>
                  <a:gd name="T7" fmla="*/ 21 h 33"/>
                  <a:gd name="T8" fmla="*/ 52 w 25"/>
                  <a:gd name="T9" fmla="*/ 61 h 33"/>
                  <a:gd name="T10" fmla="*/ 26 w 25"/>
                  <a:gd name="T11" fmla="*/ 76 h 33"/>
                  <a:gd name="T12" fmla="*/ 2 w 25"/>
                  <a:gd name="T13" fmla="*/ 54 h 33"/>
                  <a:gd name="T14" fmla="*/ 21 w 25"/>
                  <a:gd name="T15" fmla="*/ 14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9" y="6"/>
                    </a:moveTo>
                    <a:cubicBezTo>
                      <a:pt x="11" y="1"/>
                      <a:pt x="14" y="0"/>
                      <a:pt x="20" y="1"/>
                    </a:cubicBezTo>
                    <a:cubicBezTo>
                      <a:pt x="18" y="1"/>
                      <a:pt x="18" y="1"/>
                      <a:pt x="18" y="1"/>
                    </a:cubicBezTo>
                    <a:cubicBezTo>
                      <a:pt x="25" y="2"/>
                      <a:pt x="25" y="5"/>
                      <a:pt x="25" y="9"/>
                    </a:cubicBezTo>
                    <a:cubicBezTo>
                      <a:pt x="22" y="26"/>
                      <a:pt x="22" y="26"/>
                      <a:pt x="22" y="26"/>
                    </a:cubicBezTo>
                    <a:cubicBezTo>
                      <a:pt x="22" y="30"/>
                      <a:pt x="17" y="33"/>
                      <a:pt x="11" y="32"/>
                    </a:cubicBezTo>
                    <a:cubicBezTo>
                      <a:pt x="5" y="31"/>
                      <a:pt x="0" y="27"/>
                      <a:pt x="1" y="23"/>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2" name="Freeform 1106"/>
              <p:cNvSpPr>
                <a:spLocks noChangeArrowheads="1"/>
              </p:cNvSpPr>
              <p:nvPr/>
            </p:nvSpPr>
            <p:spPr bwMode="auto">
              <a:xfrm>
                <a:off x="3565" y="2514"/>
                <a:ext cx="57" cy="109"/>
              </a:xfrm>
              <a:custGeom>
                <a:avLst/>
                <a:gdLst>
                  <a:gd name="T0" fmla="*/ 24 w 24"/>
                  <a:gd name="T1" fmla="*/ 17 h 46"/>
                  <a:gd name="T2" fmla="*/ 24 w 24"/>
                  <a:gd name="T3" fmla="*/ 31 h 46"/>
                  <a:gd name="T4" fmla="*/ 21 w 24"/>
                  <a:gd name="T5" fmla="*/ 50 h 46"/>
                  <a:gd name="T6" fmla="*/ 7 w 24"/>
                  <a:gd name="T7" fmla="*/ 78 h 46"/>
                  <a:gd name="T8" fmla="*/ 7 w 24"/>
                  <a:gd name="T9" fmla="*/ 95 h 46"/>
                  <a:gd name="T10" fmla="*/ 12 w 24"/>
                  <a:gd name="T11" fmla="*/ 97 h 46"/>
                  <a:gd name="T12" fmla="*/ 19 w 24"/>
                  <a:gd name="T13" fmla="*/ 102 h 46"/>
                  <a:gd name="T14" fmla="*/ 24 w 24"/>
                  <a:gd name="T15" fmla="*/ 104 h 46"/>
                  <a:gd name="T16" fmla="*/ 29 w 24"/>
                  <a:gd name="T17" fmla="*/ 102 h 46"/>
                  <a:gd name="T18" fmla="*/ 43 w 24"/>
                  <a:gd name="T19" fmla="*/ 102 h 46"/>
                  <a:gd name="T20" fmla="*/ 45 w 24"/>
                  <a:gd name="T21" fmla="*/ 92 h 46"/>
                  <a:gd name="T22" fmla="*/ 48 w 24"/>
                  <a:gd name="T23" fmla="*/ 73 h 46"/>
                  <a:gd name="T24" fmla="*/ 50 w 24"/>
                  <a:gd name="T25" fmla="*/ 66 h 46"/>
                  <a:gd name="T26" fmla="*/ 50 w 24"/>
                  <a:gd name="T27" fmla="*/ 47 h 46"/>
                  <a:gd name="T28" fmla="*/ 48 w 24"/>
                  <a:gd name="T29" fmla="*/ 14 h 46"/>
                  <a:gd name="T30" fmla="*/ 48 w 24"/>
                  <a:gd name="T31" fmla="*/ 0 h 46"/>
                  <a:gd name="T32" fmla="*/ 24 w 24"/>
                  <a:gd name="T33" fmla="*/ 0 h 46"/>
                  <a:gd name="T34" fmla="*/ 24 w 24"/>
                  <a:gd name="T35" fmla="*/ 17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46">
                    <a:moveTo>
                      <a:pt x="10" y="7"/>
                    </a:moveTo>
                    <a:cubicBezTo>
                      <a:pt x="10" y="10"/>
                      <a:pt x="10" y="12"/>
                      <a:pt x="10" y="13"/>
                    </a:cubicBezTo>
                    <a:cubicBezTo>
                      <a:pt x="10" y="15"/>
                      <a:pt x="9" y="17"/>
                      <a:pt x="9" y="21"/>
                    </a:cubicBezTo>
                    <a:cubicBezTo>
                      <a:pt x="8" y="24"/>
                      <a:pt x="4" y="31"/>
                      <a:pt x="3" y="33"/>
                    </a:cubicBezTo>
                    <a:cubicBezTo>
                      <a:pt x="2" y="36"/>
                      <a:pt x="0" y="40"/>
                      <a:pt x="3" y="40"/>
                    </a:cubicBezTo>
                    <a:cubicBezTo>
                      <a:pt x="3" y="40"/>
                      <a:pt x="4" y="42"/>
                      <a:pt x="5" y="41"/>
                    </a:cubicBezTo>
                    <a:cubicBezTo>
                      <a:pt x="5" y="41"/>
                      <a:pt x="5" y="43"/>
                      <a:pt x="8" y="43"/>
                    </a:cubicBezTo>
                    <a:cubicBezTo>
                      <a:pt x="8" y="43"/>
                      <a:pt x="8" y="44"/>
                      <a:pt x="10" y="44"/>
                    </a:cubicBezTo>
                    <a:cubicBezTo>
                      <a:pt x="10" y="44"/>
                      <a:pt x="12" y="44"/>
                      <a:pt x="12" y="43"/>
                    </a:cubicBezTo>
                    <a:cubicBezTo>
                      <a:pt x="12" y="43"/>
                      <a:pt x="14" y="46"/>
                      <a:pt x="18" y="43"/>
                    </a:cubicBezTo>
                    <a:cubicBezTo>
                      <a:pt x="18" y="43"/>
                      <a:pt x="18" y="42"/>
                      <a:pt x="19" y="39"/>
                    </a:cubicBezTo>
                    <a:cubicBezTo>
                      <a:pt x="20" y="36"/>
                      <a:pt x="20" y="37"/>
                      <a:pt x="20" y="31"/>
                    </a:cubicBezTo>
                    <a:cubicBezTo>
                      <a:pt x="20" y="31"/>
                      <a:pt x="20" y="31"/>
                      <a:pt x="21" y="28"/>
                    </a:cubicBezTo>
                    <a:cubicBezTo>
                      <a:pt x="22" y="26"/>
                      <a:pt x="24" y="25"/>
                      <a:pt x="21" y="20"/>
                    </a:cubicBezTo>
                    <a:cubicBezTo>
                      <a:pt x="19" y="16"/>
                      <a:pt x="20" y="9"/>
                      <a:pt x="20" y="6"/>
                    </a:cubicBezTo>
                    <a:cubicBezTo>
                      <a:pt x="20" y="5"/>
                      <a:pt x="20" y="2"/>
                      <a:pt x="20" y="0"/>
                    </a:cubicBezTo>
                    <a:cubicBezTo>
                      <a:pt x="10" y="0"/>
                      <a:pt x="10" y="0"/>
                      <a:pt x="10" y="0"/>
                    </a:cubicBezTo>
                    <a:cubicBezTo>
                      <a:pt x="10" y="2"/>
                      <a:pt x="10" y="5"/>
                      <a:pt x="10" y="7"/>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3" name="Freeform 1107"/>
              <p:cNvSpPr>
                <a:spLocks noChangeArrowheads="1"/>
              </p:cNvSpPr>
              <p:nvPr/>
            </p:nvSpPr>
            <p:spPr bwMode="auto">
              <a:xfrm>
                <a:off x="3568" y="2568"/>
                <a:ext cx="49" cy="36"/>
              </a:xfrm>
              <a:custGeom>
                <a:avLst/>
                <a:gdLst>
                  <a:gd name="T0" fmla="*/ 0 w 21"/>
                  <a:gd name="T1" fmla="*/ 29 h 15"/>
                  <a:gd name="T2" fmla="*/ 47 w 21"/>
                  <a:gd name="T3" fmla="*/ 36 h 15"/>
                  <a:gd name="T4" fmla="*/ 49 w 21"/>
                  <a:gd name="T5" fmla="*/ 19 h 15"/>
                  <a:gd name="T6" fmla="*/ 7 w 21"/>
                  <a:gd name="T7" fmla="*/ 14 h 15"/>
                  <a:gd name="T8" fmla="*/ 0 w 21"/>
                  <a:gd name="T9" fmla="*/ 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0" y="12"/>
                    </a:moveTo>
                    <a:cubicBezTo>
                      <a:pt x="0" y="12"/>
                      <a:pt x="9" y="6"/>
                      <a:pt x="20" y="15"/>
                    </a:cubicBezTo>
                    <a:cubicBezTo>
                      <a:pt x="21" y="8"/>
                      <a:pt x="21" y="8"/>
                      <a:pt x="21" y="8"/>
                    </a:cubicBezTo>
                    <a:cubicBezTo>
                      <a:pt x="21" y="8"/>
                      <a:pt x="14" y="0"/>
                      <a:pt x="3" y="6"/>
                    </a:cubicBez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4" name="Freeform 1108"/>
              <p:cNvSpPr>
                <a:spLocks noChangeArrowheads="1"/>
              </p:cNvSpPr>
              <p:nvPr/>
            </p:nvSpPr>
            <p:spPr bwMode="auto">
              <a:xfrm>
                <a:off x="3745" y="2549"/>
                <a:ext cx="59" cy="78"/>
              </a:xfrm>
              <a:custGeom>
                <a:avLst/>
                <a:gdLst>
                  <a:gd name="T0" fmla="*/ 38 w 25"/>
                  <a:gd name="T1" fmla="*/ 14 h 33"/>
                  <a:gd name="T2" fmla="*/ 12 w 25"/>
                  <a:gd name="T3" fmla="*/ 2 h 33"/>
                  <a:gd name="T4" fmla="*/ 17 w 25"/>
                  <a:gd name="T5" fmla="*/ 2 h 33"/>
                  <a:gd name="T6" fmla="*/ 0 w 25"/>
                  <a:gd name="T7" fmla="*/ 21 h 33"/>
                  <a:gd name="T8" fmla="*/ 7 w 25"/>
                  <a:gd name="T9" fmla="*/ 61 h 33"/>
                  <a:gd name="T10" fmla="*/ 33 w 25"/>
                  <a:gd name="T11" fmla="*/ 76 h 33"/>
                  <a:gd name="T12" fmla="*/ 57 w 25"/>
                  <a:gd name="T13" fmla="*/ 54 h 33"/>
                  <a:gd name="T14" fmla="*/ 38 w 25"/>
                  <a:gd name="T15" fmla="*/ 14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16" y="6"/>
                    </a:moveTo>
                    <a:cubicBezTo>
                      <a:pt x="14" y="1"/>
                      <a:pt x="11" y="0"/>
                      <a:pt x="5" y="1"/>
                    </a:cubicBezTo>
                    <a:cubicBezTo>
                      <a:pt x="7" y="1"/>
                      <a:pt x="7" y="1"/>
                      <a:pt x="7" y="1"/>
                    </a:cubicBezTo>
                    <a:cubicBezTo>
                      <a:pt x="1" y="2"/>
                      <a:pt x="0" y="5"/>
                      <a:pt x="0" y="9"/>
                    </a:cubicBezTo>
                    <a:cubicBezTo>
                      <a:pt x="3" y="26"/>
                      <a:pt x="3" y="26"/>
                      <a:pt x="3" y="26"/>
                    </a:cubicBezTo>
                    <a:cubicBezTo>
                      <a:pt x="4" y="30"/>
                      <a:pt x="8" y="33"/>
                      <a:pt x="14" y="32"/>
                    </a:cubicBezTo>
                    <a:cubicBezTo>
                      <a:pt x="20" y="31"/>
                      <a:pt x="25" y="27"/>
                      <a:pt x="24" y="23"/>
                    </a:cubicBez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5" name="Freeform 1109"/>
              <p:cNvSpPr>
                <a:spLocks noChangeArrowheads="1"/>
              </p:cNvSpPr>
              <p:nvPr/>
            </p:nvSpPr>
            <p:spPr bwMode="auto">
              <a:xfrm>
                <a:off x="3745" y="2514"/>
                <a:ext cx="59" cy="109"/>
              </a:xfrm>
              <a:custGeom>
                <a:avLst/>
                <a:gdLst>
                  <a:gd name="T0" fmla="*/ 33 w 25"/>
                  <a:gd name="T1" fmla="*/ 17 h 46"/>
                  <a:gd name="T2" fmla="*/ 33 w 25"/>
                  <a:gd name="T3" fmla="*/ 31 h 46"/>
                  <a:gd name="T4" fmla="*/ 38 w 25"/>
                  <a:gd name="T5" fmla="*/ 50 h 46"/>
                  <a:gd name="T6" fmla="*/ 50 w 25"/>
                  <a:gd name="T7" fmla="*/ 78 h 46"/>
                  <a:gd name="T8" fmla="*/ 50 w 25"/>
                  <a:gd name="T9" fmla="*/ 95 h 46"/>
                  <a:gd name="T10" fmla="*/ 45 w 25"/>
                  <a:gd name="T11" fmla="*/ 97 h 46"/>
                  <a:gd name="T12" fmla="*/ 38 w 25"/>
                  <a:gd name="T13" fmla="*/ 102 h 46"/>
                  <a:gd name="T14" fmla="*/ 33 w 25"/>
                  <a:gd name="T15" fmla="*/ 104 h 46"/>
                  <a:gd name="T16" fmla="*/ 28 w 25"/>
                  <a:gd name="T17" fmla="*/ 102 h 46"/>
                  <a:gd name="T18" fmla="*/ 14 w 25"/>
                  <a:gd name="T19" fmla="*/ 102 h 46"/>
                  <a:gd name="T20" fmla="*/ 12 w 25"/>
                  <a:gd name="T21" fmla="*/ 92 h 46"/>
                  <a:gd name="T22" fmla="*/ 9 w 25"/>
                  <a:gd name="T23" fmla="*/ 73 h 46"/>
                  <a:gd name="T24" fmla="*/ 7 w 25"/>
                  <a:gd name="T25" fmla="*/ 66 h 46"/>
                  <a:gd name="T26" fmla="*/ 7 w 25"/>
                  <a:gd name="T27" fmla="*/ 47 h 46"/>
                  <a:gd name="T28" fmla="*/ 9 w 25"/>
                  <a:gd name="T29" fmla="*/ 14 h 46"/>
                  <a:gd name="T30" fmla="*/ 9 w 25"/>
                  <a:gd name="T31" fmla="*/ 0 h 46"/>
                  <a:gd name="T32" fmla="*/ 33 w 25"/>
                  <a:gd name="T33" fmla="*/ 0 h 46"/>
                  <a:gd name="T34" fmla="*/ 33 w 25"/>
                  <a:gd name="T35" fmla="*/ 17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 h="46">
                    <a:moveTo>
                      <a:pt x="14" y="7"/>
                    </a:moveTo>
                    <a:cubicBezTo>
                      <a:pt x="14" y="10"/>
                      <a:pt x="14" y="12"/>
                      <a:pt x="14" y="13"/>
                    </a:cubicBezTo>
                    <a:cubicBezTo>
                      <a:pt x="14" y="15"/>
                      <a:pt x="15" y="17"/>
                      <a:pt x="16" y="21"/>
                    </a:cubicBezTo>
                    <a:cubicBezTo>
                      <a:pt x="16" y="24"/>
                      <a:pt x="20" y="31"/>
                      <a:pt x="21" y="33"/>
                    </a:cubicBezTo>
                    <a:cubicBezTo>
                      <a:pt x="22" y="36"/>
                      <a:pt x="25" y="40"/>
                      <a:pt x="21" y="40"/>
                    </a:cubicBezTo>
                    <a:cubicBezTo>
                      <a:pt x="21" y="40"/>
                      <a:pt x="20" y="42"/>
                      <a:pt x="19" y="41"/>
                    </a:cubicBezTo>
                    <a:cubicBezTo>
                      <a:pt x="19" y="41"/>
                      <a:pt x="19" y="43"/>
                      <a:pt x="16" y="43"/>
                    </a:cubicBezTo>
                    <a:cubicBezTo>
                      <a:pt x="16" y="43"/>
                      <a:pt x="16" y="44"/>
                      <a:pt x="14" y="44"/>
                    </a:cubicBezTo>
                    <a:cubicBezTo>
                      <a:pt x="14" y="44"/>
                      <a:pt x="12" y="44"/>
                      <a:pt x="12" y="43"/>
                    </a:cubicBezTo>
                    <a:cubicBezTo>
                      <a:pt x="12" y="43"/>
                      <a:pt x="10" y="46"/>
                      <a:pt x="6" y="43"/>
                    </a:cubicBezTo>
                    <a:cubicBezTo>
                      <a:pt x="6" y="43"/>
                      <a:pt x="6" y="42"/>
                      <a:pt x="5" y="39"/>
                    </a:cubicBezTo>
                    <a:cubicBezTo>
                      <a:pt x="4" y="36"/>
                      <a:pt x="4" y="37"/>
                      <a:pt x="4" y="31"/>
                    </a:cubicBezTo>
                    <a:cubicBezTo>
                      <a:pt x="4" y="31"/>
                      <a:pt x="4" y="31"/>
                      <a:pt x="3" y="28"/>
                    </a:cubicBezTo>
                    <a:cubicBezTo>
                      <a:pt x="2" y="26"/>
                      <a:pt x="0" y="25"/>
                      <a:pt x="3" y="20"/>
                    </a:cubicBezTo>
                    <a:cubicBezTo>
                      <a:pt x="5" y="16"/>
                      <a:pt x="4" y="9"/>
                      <a:pt x="4" y="6"/>
                    </a:cubicBezTo>
                    <a:cubicBezTo>
                      <a:pt x="4" y="5"/>
                      <a:pt x="4" y="2"/>
                      <a:pt x="4" y="0"/>
                    </a:cubicBezTo>
                    <a:cubicBezTo>
                      <a:pt x="14" y="0"/>
                      <a:pt x="14" y="0"/>
                      <a:pt x="14" y="0"/>
                    </a:cubicBezTo>
                    <a:cubicBezTo>
                      <a:pt x="14" y="2"/>
                      <a:pt x="14" y="5"/>
                      <a:pt x="14" y="7"/>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6" name="Freeform 1110"/>
              <p:cNvSpPr>
                <a:spLocks noChangeArrowheads="1"/>
              </p:cNvSpPr>
              <p:nvPr/>
            </p:nvSpPr>
            <p:spPr bwMode="auto">
              <a:xfrm>
                <a:off x="3750" y="2568"/>
                <a:ext cx="49" cy="36"/>
              </a:xfrm>
              <a:custGeom>
                <a:avLst/>
                <a:gdLst>
                  <a:gd name="T0" fmla="*/ 49 w 21"/>
                  <a:gd name="T1" fmla="*/ 29 h 15"/>
                  <a:gd name="T2" fmla="*/ 2 w 21"/>
                  <a:gd name="T3" fmla="*/ 36 h 15"/>
                  <a:gd name="T4" fmla="*/ 0 w 21"/>
                  <a:gd name="T5" fmla="*/ 19 h 15"/>
                  <a:gd name="T6" fmla="*/ 42 w 21"/>
                  <a:gd name="T7" fmla="*/ 14 h 15"/>
                  <a:gd name="T8" fmla="*/ 49 w 21"/>
                  <a:gd name="T9" fmla="*/ 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12"/>
                    </a:moveTo>
                    <a:cubicBezTo>
                      <a:pt x="21" y="12"/>
                      <a:pt x="12" y="6"/>
                      <a:pt x="1" y="15"/>
                    </a:cubicBezTo>
                    <a:cubicBezTo>
                      <a:pt x="0" y="8"/>
                      <a:pt x="0" y="8"/>
                      <a:pt x="0" y="8"/>
                    </a:cubicBezTo>
                    <a:cubicBezTo>
                      <a:pt x="0" y="8"/>
                      <a:pt x="7" y="0"/>
                      <a:pt x="18" y="6"/>
                    </a:cubicBez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7" name="Rectangle 1111"/>
              <p:cNvSpPr>
                <a:spLocks noChangeArrowheads="1"/>
              </p:cNvSpPr>
              <p:nvPr/>
            </p:nvSpPr>
            <p:spPr bwMode="auto">
              <a:xfrm>
                <a:off x="3667" y="2322"/>
                <a:ext cx="26" cy="15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98" name="Rectangle 1112"/>
              <p:cNvSpPr>
                <a:spLocks noChangeArrowheads="1"/>
              </p:cNvSpPr>
              <p:nvPr/>
            </p:nvSpPr>
            <p:spPr bwMode="auto">
              <a:xfrm>
                <a:off x="3657" y="2395"/>
                <a:ext cx="45" cy="10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999" name="Freeform 1113"/>
              <p:cNvSpPr>
                <a:spLocks noChangeArrowheads="1"/>
              </p:cNvSpPr>
              <p:nvPr/>
            </p:nvSpPr>
            <p:spPr bwMode="auto">
              <a:xfrm>
                <a:off x="3665" y="2549"/>
                <a:ext cx="28" cy="43"/>
              </a:xfrm>
              <a:custGeom>
                <a:avLst/>
                <a:gdLst>
                  <a:gd name="T0" fmla="*/ 28 w 12"/>
                  <a:gd name="T1" fmla="*/ 36 h 18"/>
                  <a:gd name="T2" fmla="*/ 14 w 12"/>
                  <a:gd name="T3" fmla="*/ 43 h 18"/>
                  <a:gd name="T4" fmla="*/ 0 w 12"/>
                  <a:gd name="T5" fmla="*/ 36 h 18"/>
                  <a:gd name="T6" fmla="*/ 0 w 12"/>
                  <a:gd name="T7" fmla="*/ 10 h 18"/>
                  <a:gd name="T8" fmla="*/ 14 w 12"/>
                  <a:gd name="T9" fmla="*/ 0 h 18"/>
                  <a:gd name="T10" fmla="*/ 28 w 12"/>
                  <a:gd name="T11" fmla="*/ 10 h 18"/>
                  <a:gd name="T12" fmla="*/ 28 w 12"/>
                  <a:gd name="T13" fmla="*/ 3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12" y="15"/>
                    </a:moveTo>
                    <a:cubicBezTo>
                      <a:pt x="12" y="17"/>
                      <a:pt x="9" y="18"/>
                      <a:pt x="6" y="18"/>
                    </a:cubicBezTo>
                    <a:cubicBezTo>
                      <a:pt x="3" y="18"/>
                      <a:pt x="0" y="17"/>
                      <a:pt x="0" y="15"/>
                    </a:cubicBezTo>
                    <a:cubicBezTo>
                      <a:pt x="0" y="4"/>
                      <a:pt x="0" y="4"/>
                      <a:pt x="0" y="4"/>
                    </a:cubicBezTo>
                    <a:cubicBezTo>
                      <a:pt x="0" y="2"/>
                      <a:pt x="3" y="0"/>
                      <a:pt x="6" y="0"/>
                    </a:cubicBezTo>
                    <a:cubicBezTo>
                      <a:pt x="9" y="0"/>
                      <a:pt x="12" y="2"/>
                      <a:pt x="12" y="4"/>
                    </a:cubicBezTo>
                    <a:lnTo>
                      <a:pt x="12"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0" name="Rectangle 1114"/>
              <p:cNvSpPr>
                <a:spLocks noChangeArrowheads="1"/>
              </p:cNvSpPr>
              <p:nvPr/>
            </p:nvSpPr>
            <p:spPr bwMode="auto">
              <a:xfrm>
                <a:off x="3672" y="2488"/>
                <a:ext cx="14" cy="49"/>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001" name="Freeform 1115"/>
              <p:cNvSpPr>
                <a:spLocks noChangeArrowheads="1"/>
              </p:cNvSpPr>
              <p:nvPr/>
            </p:nvSpPr>
            <p:spPr bwMode="auto">
              <a:xfrm>
                <a:off x="3667" y="2535"/>
                <a:ext cx="24" cy="14"/>
              </a:xfrm>
              <a:custGeom>
                <a:avLst/>
                <a:gdLst>
                  <a:gd name="T0" fmla="*/ 24 w 10"/>
                  <a:gd name="T1" fmla="*/ 7 h 6"/>
                  <a:gd name="T2" fmla="*/ 17 w 10"/>
                  <a:gd name="T3" fmla="*/ 14 h 6"/>
                  <a:gd name="T4" fmla="*/ 7 w 10"/>
                  <a:gd name="T5" fmla="*/ 14 h 6"/>
                  <a:gd name="T6" fmla="*/ 0 w 10"/>
                  <a:gd name="T7" fmla="*/ 7 h 6"/>
                  <a:gd name="T8" fmla="*/ 7 w 10"/>
                  <a:gd name="T9" fmla="*/ 0 h 6"/>
                  <a:gd name="T10" fmla="*/ 17 w 10"/>
                  <a:gd name="T11" fmla="*/ 0 h 6"/>
                  <a:gd name="T12" fmla="*/ 24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3"/>
                    </a:moveTo>
                    <a:cubicBezTo>
                      <a:pt x="10" y="5"/>
                      <a:pt x="9" y="6"/>
                      <a:pt x="7" y="6"/>
                    </a:cubicBezTo>
                    <a:cubicBezTo>
                      <a:pt x="3" y="6"/>
                      <a:pt x="3" y="6"/>
                      <a:pt x="3" y="6"/>
                    </a:cubicBezTo>
                    <a:cubicBezTo>
                      <a:pt x="1" y="6"/>
                      <a:pt x="0" y="5"/>
                      <a:pt x="0" y="3"/>
                    </a:cubicBezTo>
                    <a:cubicBezTo>
                      <a:pt x="0" y="1"/>
                      <a:pt x="1" y="0"/>
                      <a:pt x="3" y="0"/>
                    </a:cubicBezTo>
                    <a:cubicBezTo>
                      <a:pt x="7" y="0"/>
                      <a:pt x="7" y="0"/>
                      <a:pt x="7" y="0"/>
                    </a:cubicBezTo>
                    <a:cubicBezTo>
                      <a:pt x="9" y="0"/>
                      <a:pt x="10" y="1"/>
                      <a:pt x="10"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2" name="Freeform 1116"/>
              <p:cNvSpPr>
                <a:spLocks noChangeArrowheads="1"/>
              </p:cNvSpPr>
              <p:nvPr/>
            </p:nvSpPr>
            <p:spPr bwMode="auto">
              <a:xfrm>
                <a:off x="3537" y="2485"/>
                <a:ext cx="286" cy="55"/>
              </a:xfrm>
              <a:custGeom>
                <a:avLst/>
                <a:gdLst>
                  <a:gd name="T0" fmla="*/ 47 w 121"/>
                  <a:gd name="T1" fmla="*/ 12 h 23"/>
                  <a:gd name="T2" fmla="*/ 239 w 121"/>
                  <a:gd name="T3" fmla="*/ 12 h 23"/>
                  <a:gd name="T4" fmla="*/ 274 w 121"/>
                  <a:gd name="T5" fmla="*/ 55 h 23"/>
                  <a:gd name="T6" fmla="*/ 286 w 121"/>
                  <a:gd name="T7" fmla="*/ 55 h 23"/>
                  <a:gd name="T8" fmla="*/ 239 w 121"/>
                  <a:gd name="T9" fmla="*/ 0 h 23"/>
                  <a:gd name="T10" fmla="*/ 47 w 121"/>
                  <a:gd name="T11" fmla="*/ 0 h 23"/>
                  <a:gd name="T12" fmla="*/ 0 w 121"/>
                  <a:gd name="T13" fmla="*/ 55 h 23"/>
                  <a:gd name="T14" fmla="*/ 12 w 121"/>
                  <a:gd name="T15" fmla="*/ 55 h 23"/>
                  <a:gd name="T16" fmla="*/ 47 w 121"/>
                  <a:gd name="T17" fmla="*/ 1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23">
                    <a:moveTo>
                      <a:pt x="20" y="5"/>
                    </a:moveTo>
                    <a:cubicBezTo>
                      <a:pt x="101" y="5"/>
                      <a:pt x="101" y="5"/>
                      <a:pt x="101" y="5"/>
                    </a:cubicBezTo>
                    <a:cubicBezTo>
                      <a:pt x="112" y="5"/>
                      <a:pt x="112" y="12"/>
                      <a:pt x="116" y="23"/>
                    </a:cubicBezTo>
                    <a:cubicBezTo>
                      <a:pt x="121" y="23"/>
                      <a:pt x="121" y="23"/>
                      <a:pt x="121" y="23"/>
                    </a:cubicBezTo>
                    <a:cubicBezTo>
                      <a:pt x="117" y="9"/>
                      <a:pt x="115" y="0"/>
                      <a:pt x="101" y="0"/>
                    </a:cubicBezTo>
                    <a:cubicBezTo>
                      <a:pt x="20" y="0"/>
                      <a:pt x="20" y="0"/>
                      <a:pt x="20" y="0"/>
                    </a:cubicBezTo>
                    <a:cubicBezTo>
                      <a:pt x="6" y="0"/>
                      <a:pt x="4" y="9"/>
                      <a:pt x="0" y="23"/>
                    </a:cubicBezTo>
                    <a:cubicBezTo>
                      <a:pt x="5" y="23"/>
                      <a:pt x="5" y="23"/>
                      <a:pt x="5" y="23"/>
                    </a:cubicBezTo>
                    <a:cubicBezTo>
                      <a:pt x="9" y="12"/>
                      <a:pt x="8" y="5"/>
                      <a:pt x="20" y="5"/>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3" name="Freeform 1117"/>
              <p:cNvSpPr>
                <a:spLocks noChangeArrowheads="1"/>
              </p:cNvSpPr>
              <p:nvPr/>
            </p:nvSpPr>
            <p:spPr bwMode="auto">
              <a:xfrm>
                <a:off x="3530" y="2549"/>
                <a:ext cx="28" cy="43"/>
              </a:xfrm>
              <a:custGeom>
                <a:avLst/>
                <a:gdLst>
                  <a:gd name="T0" fmla="*/ 28 w 12"/>
                  <a:gd name="T1" fmla="*/ 36 h 18"/>
                  <a:gd name="T2" fmla="*/ 14 w 12"/>
                  <a:gd name="T3" fmla="*/ 43 h 18"/>
                  <a:gd name="T4" fmla="*/ 0 w 12"/>
                  <a:gd name="T5" fmla="*/ 36 h 18"/>
                  <a:gd name="T6" fmla="*/ 0 w 12"/>
                  <a:gd name="T7" fmla="*/ 10 h 18"/>
                  <a:gd name="T8" fmla="*/ 14 w 12"/>
                  <a:gd name="T9" fmla="*/ 0 h 18"/>
                  <a:gd name="T10" fmla="*/ 28 w 12"/>
                  <a:gd name="T11" fmla="*/ 10 h 18"/>
                  <a:gd name="T12" fmla="*/ 28 w 12"/>
                  <a:gd name="T13" fmla="*/ 3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12" y="15"/>
                    </a:moveTo>
                    <a:cubicBezTo>
                      <a:pt x="12" y="17"/>
                      <a:pt x="9" y="18"/>
                      <a:pt x="6" y="18"/>
                    </a:cubicBezTo>
                    <a:cubicBezTo>
                      <a:pt x="3" y="18"/>
                      <a:pt x="0" y="17"/>
                      <a:pt x="0" y="15"/>
                    </a:cubicBezTo>
                    <a:cubicBezTo>
                      <a:pt x="0" y="4"/>
                      <a:pt x="0" y="4"/>
                      <a:pt x="0" y="4"/>
                    </a:cubicBezTo>
                    <a:cubicBezTo>
                      <a:pt x="0" y="2"/>
                      <a:pt x="3" y="0"/>
                      <a:pt x="6" y="0"/>
                    </a:cubicBezTo>
                    <a:cubicBezTo>
                      <a:pt x="9" y="0"/>
                      <a:pt x="12" y="2"/>
                      <a:pt x="12" y="4"/>
                    </a:cubicBezTo>
                    <a:lnTo>
                      <a:pt x="12" y="15"/>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4" name="Freeform 1118"/>
              <p:cNvSpPr>
                <a:spLocks noChangeArrowheads="1"/>
              </p:cNvSpPr>
              <p:nvPr/>
            </p:nvSpPr>
            <p:spPr bwMode="auto">
              <a:xfrm>
                <a:off x="3532" y="2535"/>
                <a:ext cx="24" cy="14"/>
              </a:xfrm>
              <a:custGeom>
                <a:avLst/>
                <a:gdLst>
                  <a:gd name="T0" fmla="*/ 24 w 10"/>
                  <a:gd name="T1" fmla="*/ 7 h 6"/>
                  <a:gd name="T2" fmla="*/ 17 w 10"/>
                  <a:gd name="T3" fmla="*/ 14 h 6"/>
                  <a:gd name="T4" fmla="*/ 7 w 10"/>
                  <a:gd name="T5" fmla="*/ 14 h 6"/>
                  <a:gd name="T6" fmla="*/ 0 w 10"/>
                  <a:gd name="T7" fmla="*/ 7 h 6"/>
                  <a:gd name="T8" fmla="*/ 7 w 10"/>
                  <a:gd name="T9" fmla="*/ 0 h 6"/>
                  <a:gd name="T10" fmla="*/ 17 w 10"/>
                  <a:gd name="T11" fmla="*/ 0 h 6"/>
                  <a:gd name="T12" fmla="*/ 24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3"/>
                    </a:moveTo>
                    <a:cubicBezTo>
                      <a:pt x="10" y="5"/>
                      <a:pt x="9" y="6"/>
                      <a:pt x="7" y="6"/>
                    </a:cubicBezTo>
                    <a:cubicBezTo>
                      <a:pt x="3" y="6"/>
                      <a:pt x="3" y="6"/>
                      <a:pt x="3" y="6"/>
                    </a:cubicBezTo>
                    <a:cubicBezTo>
                      <a:pt x="1" y="6"/>
                      <a:pt x="0" y="5"/>
                      <a:pt x="0" y="3"/>
                    </a:cubicBezTo>
                    <a:cubicBezTo>
                      <a:pt x="0" y="1"/>
                      <a:pt x="1" y="0"/>
                      <a:pt x="3" y="0"/>
                    </a:cubicBezTo>
                    <a:cubicBezTo>
                      <a:pt x="7" y="0"/>
                      <a:pt x="7" y="0"/>
                      <a:pt x="7" y="0"/>
                    </a:cubicBezTo>
                    <a:cubicBezTo>
                      <a:pt x="9" y="0"/>
                      <a:pt x="10" y="1"/>
                      <a:pt x="10"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5" name="Freeform 1119"/>
              <p:cNvSpPr>
                <a:spLocks noChangeArrowheads="1"/>
              </p:cNvSpPr>
              <p:nvPr/>
            </p:nvSpPr>
            <p:spPr bwMode="auto">
              <a:xfrm>
                <a:off x="3804" y="2549"/>
                <a:ext cx="26" cy="43"/>
              </a:xfrm>
              <a:custGeom>
                <a:avLst/>
                <a:gdLst>
                  <a:gd name="T0" fmla="*/ 26 w 11"/>
                  <a:gd name="T1" fmla="*/ 36 h 18"/>
                  <a:gd name="T2" fmla="*/ 14 w 11"/>
                  <a:gd name="T3" fmla="*/ 43 h 18"/>
                  <a:gd name="T4" fmla="*/ 0 w 11"/>
                  <a:gd name="T5" fmla="*/ 36 h 18"/>
                  <a:gd name="T6" fmla="*/ 0 w 11"/>
                  <a:gd name="T7" fmla="*/ 10 h 18"/>
                  <a:gd name="T8" fmla="*/ 14 w 11"/>
                  <a:gd name="T9" fmla="*/ 0 h 18"/>
                  <a:gd name="T10" fmla="*/ 26 w 11"/>
                  <a:gd name="T11" fmla="*/ 10 h 18"/>
                  <a:gd name="T12" fmla="*/ 26 w 11"/>
                  <a:gd name="T13" fmla="*/ 3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8">
                    <a:moveTo>
                      <a:pt x="11" y="15"/>
                    </a:moveTo>
                    <a:cubicBezTo>
                      <a:pt x="11" y="17"/>
                      <a:pt x="9" y="18"/>
                      <a:pt x="6" y="18"/>
                    </a:cubicBezTo>
                    <a:cubicBezTo>
                      <a:pt x="2" y="18"/>
                      <a:pt x="0" y="17"/>
                      <a:pt x="0" y="15"/>
                    </a:cubicBezTo>
                    <a:cubicBezTo>
                      <a:pt x="0" y="4"/>
                      <a:pt x="0" y="4"/>
                      <a:pt x="0" y="4"/>
                    </a:cubicBezTo>
                    <a:cubicBezTo>
                      <a:pt x="0" y="2"/>
                      <a:pt x="2" y="0"/>
                      <a:pt x="6" y="0"/>
                    </a:cubicBezTo>
                    <a:cubicBezTo>
                      <a:pt x="9" y="0"/>
                      <a:pt x="11" y="2"/>
                      <a:pt x="11" y="4"/>
                    </a:cubicBezTo>
                    <a:cubicBezTo>
                      <a:pt x="11" y="15"/>
                      <a:pt x="11" y="15"/>
                      <a:pt x="11" y="15"/>
                    </a:cubicBezTo>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6" name="Freeform 1120"/>
              <p:cNvSpPr>
                <a:spLocks noChangeArrowheads="1"/>
              </p:cNvSpPr>
              <p:nvPr/>
            </p:nvSpPr>
            <p:spPr bwMode="auto">
              <a:xfrm>
                <a:off x="3804" y="2535"/>
                <a:ext cx="24" cy="14"/>
              </a:xfrm>
              <a:custGeom>
                <a:avLst/>
                <a:gdLst>
                  <a:gd name="T0" fmla="*/ 24 w 10"/>
                  <a:gd name="T1" fmla="*/ 7 h 6"/>
                  <a:gd name="T2" fmla="*/ 17 w 10"/>
                  <a:gd name="T3" fmla="*/ 14 h 6"/>
                  <a:gd name="T4" fmla="*/ 7 w 10"/>
                  <a:gd name="T5" fmla="*/ 14 h 6"/>
                  <a:gd name="T6" fmla="*/ 0 w 10"/>
                  <a:gd name="T7" fmla="*/ 7 h 6"/>
                  <a:gd name="T8" fmla="*/ 7 w 10"/>
                  <a:gd name="T9" fmla="*/ 0 h 6"/>
                  <a:gd name="T10" fmla="*/ 17 w 10"/>
                  <a:gd name="T11" fmla="*/ 0 h 6"/>
                  <a:gd name="T12" fmla="*/ 24 w 10"/>
                  <a:gd name="T13" fmla="*/ 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3"/>
                    </a:moveTo>
                    <a:cubicBezTo>
                      <a:pt x="10" y="5"/>
                      <a:pt x="9" y="6"/>
                      <a:pt x="7" y="6"/>
                    </a:cubicBezTo>
                    <a:cubicBezTo>
                      <a:pt x="3" y="6"/>
                      <a:pt x="3" y="6"/>
                      <a:pt x="3" y="6"/>
                    </a:cubicBezTo>
                    <a:cubicBezTo>
                      <a:pt x="2" y="6"/>
                      <a:pt x="0" y="5"/>
                      <a:pt x="0" y="3"/>
                    </a:cubicBezTo>
                    <a:cubicBezTo>
                      <a:pt x="0" y="1"/>
                      <a:pt x="2" y="0"/>
                      <a:pt x="3" y="0"/>
                    </a:cubicBezTo>
                    <a:cubicBezTo>
                      <a:pt x="7" y="0"/>
                      <a:pt x="7" y="0"/>
                      <a:pt x="7" y="0"/>
                    </a:cubicBezTo>
                    <a:cubicBezTo>
                      <a:pt x="9" y="0"/>
                      <a:pt x="10" y="1"/>
                      <a:pt x="10" y="3"/>
                    </a:cubicBezTo>
                  </a:path>
                </a:pathLst>
              </a:custGeom>
              <a:solidFill>
                <a:srgbClr val="0B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7" name="Freeform 1121"/>
              <p:cNvSpPr>
                <a:spLocks noEditPoints="1" noChangeArrowheads="1"/>
              </p:cNvSpPr>
              <p:nvPr/>
            </p:nvSpPr>
            <p:spPr bwMode="auto">
              <a:xfrm>
                <a:off x="3556" y="2022"/>
                <a:ext cx="248" cy="267"/>
              </a:xfrm>
              <a:custGeom>
                <a:avLst/>
                <a:gdLst>
                  <a:gd name="T0" fmla="*/ 248 w 105"/>
                  <a:gd name="T1" fmla="*/ 33 h 113"/>
                  <a:gd name="T2" fmla="*/ 229 w 105"/>
                  <a:gd name="T3" fmla="*/ 0 h 113"/>
                  <a:gd name="T4" fmla="*/ 118 w 105"/>
                  <a:gd name="T5" fmla="*/ 9 h 113"/>
                  <a:gd name="T6" fmla="*/ 19 w 105"/>
                  <a:gd name="T7" fmla="*/ 0 h 113"/>
                  <a:gd name="T8" fmla="*/ 0 w 105"/>
                  <a:gd name="T9" fmla="*/ 33 h 113"/>
                  <a:gd name="T10" fmla="*/ 31 w 105"/>
                  <a:gd name="T11" fmla="*/ 182 h 113"/>
                  <a:gd name="T12" fmla="*/ 28 w 105"/>
                  <a:gd name="T13" fmla="*/ 267 h 113"/>
                  <a:gd name="T14" fmla="*/ 224 w 105"/>
                  <a:gd name="T15" fmla="*/ 267 h 113"/>
                  <a:gd name="T16" fmla="*/ 222 w 105"/>
                  <a:gd name="T17" fmla="*/ 182 h 113"/>
                  <a:gd name="T18" fmla="*/ 248 w 105"/>
                  <a:gd name="T19" fmla="*/ 33 h 113"/>
                  <a:gd name="T20" fmla="*/ 35 w 105"/>
                  <a:gd name="T21" fmla="*/ 255 h 113"/>
                  <a:gd name="T22" fmla="*/ 38 w 105"/>
                  <a:gd name="T23" fmla="*/ 177 h 113"/>
                  <a:gd name="T24" fmla="*/ 9 w 105"/>
                  <a:gd name="T25" fmla="*/ 38 h 113"/>
                  <a:gd name="T26" fmla="*/ 28 w 105"/>
                  <a:gd name="T27" fmla="*/ 9 h 113"/>
                  <a:gd name="T28" fmla="*/ 118 w 105"/>
                  <a:gd name="T29" fmla="*/ 19 h 113"/>
                  <a:gd name="T30" fmla="*/ 222 w 105"/>
                  <a:gd name="T31" fmla="*/ 9 h 113"/>
                  <a:gd name="T32" fmla="*/ 239 w 105"/>
                  <a:gd name="T33" fmla="*/ 38 h 113"/>
                  <a:gd name="T34" fmla="*/ 213 w 105"/>
                  <a:gd name="T35" fmla="*/ 177 h 113"/>
                  <a:gd name="T36" fmla="*/ 217 w 105"/>
                  <a:gd name="T37" fmla="*/ 255 h 113"/>
                  <a:gd name="T38" fmla="*/ 35 w 105"/>
                  <a:gd name="T39" fmla="*/ 255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13">
                    <a:moveTo>
                      <a:pt x="105" y="14"/>
                    </a:moveTo>
                    <a:cubicBezTo>
                      <a:pt x="105" y="6"/>
                      <a:pt x="101" y="0"/>
                      <a:pt x="97" y="0"/>
                    </a:cubicBezTo>
                    <a:cubicBezTo>
                      <a:pt x="50" y="4"/>
                      <a:pt x="50" y="4"/>
                      <a:pt x="50" y="4"/>
                    </a:cubicBezTo>
                    <a:cubicBezTo>
                      <a:pt x="8" y="0"/>
                      <a:pt x="8" y="0"/>
                      <a:pt x="8" y="0"/>
                    </a:cubicBezTo>
                    <a:cubicBezTo>
                      <a:pt x="4" y="0"/>
                      <a:pt x="0" y="6"/>
                      <a:pt x="0" y="14"/>
                    </a:cubicBezTo>
                    <a:cubicBezTo>
                      <a:pt x="13" y="77"/>
                      <a:pt x="13" y="77"/>
                      <a:pt x="13" y="77"/>
                    </a:cubicBezTo>
                    <a:cubicBezTo>
                      <a:pt x="12" y="113"/>
                      <a:pt x="12" y="113"/>
                      <a:pt x="12" y="113"/>
                    </a:cubicBezTo>
                    <a:cubicBezTo>
                      <a:pt x="95" y="113"/>
                      <a:pt x="95" y="113"/>
                      <a:pt x="95" y="113"/>
                    </a:cubicBezTo>
                    <a:cubicBezTo>
                      <a:pt x="94" y="77"/>
                      <a:pt x="94" y="77"/>
                      <a:pt x="94" y="77"/>
                    </a:cubicBezTo>
                    <a:cubicBezTo>
                      <a:pt x="105" y="14"/>
                      <a:pt x="105" y="14"/>
                      <a:pt x="105" y="14"/>
                    </a:cubicBezTo>
                    <a:moveTo>
                      <a:pt x="15" y="108"/>
                    </a:moveTo>
                    <a:cubicBezTo>
                      <a:pt x="16" y="75"/>
                      <a:pt x="16" y="75"/>
                      <a:pt x="16" y="75"/>
                    </a:cubicBezTo>
                    <a:cubicBezTo>
                      <a:pt x="4" y="16"/>
                      <a:pt x="4" y="16"/>
                      <a:pt x="4" y="16"/>
                    </a:cubicBezTo>
                    <a:cubicBezTo>
                      <a:pt x="4" y="9"/>
                      <a:pt x="8" y="4"/>
                      <a:pt x="12" y="4"/>
                    </a:cubicBezTo>
                    <a:cubicBezTo>
                      <a:pt x="50" y="8"/>
                      <a:pt x="50" y="8"/>
                      <a:pt x="50" y="8"/>
                    </a:cubicBezTo>
                    <a:cubicBezTo>
                      <a:pt x="94" y="4"/>
                      <a:pt x="94" y="4"/>
                      <a:pt x="94" y="4"/>
                    </a:cubicBezTo>
                    <a:cubicBezTo>
                      <a:pt x="98" y="4"/>
                      <a:pt x="101" y="9"/>
                      <a:pt x="101" y="16"/>
                    </a:cubicBezTo>
                    <a:cubicBezTo>
                      <a:pt x="90" y="75"/>
                      <a:pt x="90" y="75"/>
                      <a:pt x="90" y="75"/>
                    </a:cubicBezTo>
                    <a:cubicBezTo>
                      <a:pt x="92" y="108"/>
                      <a:pt x="92" y="108"/>
                      <a:pt x="92" y="108"/>
                    </a:cubicBezTo>
                    <a:cubicBezTo>
                      <a:pt x="15" y="108"/>
                      <a:pt x="15" y="108"/>
                      <a:pt x="15" y="108"/>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8" name="Freeform 1122"/>
              <p:cNvSpPr>
                <a:spLocks noEditPoints="1" noChangeArrowheads="1"/>
              </p:cNvSpPr>
              <p:nvPr/>
            </p:nvSpPr>
            <p:spPr bwMode="auto">
              <a:xfrm>
                <a:off x="3565" y="2031"/>
                <a:ext cx="230" cy="246"/>
              </a:xfrm>
              <a:custGeom>
                <a:avLst/>
                <a:gdLst>
                  <a:gd name="T0" fmla="*/ 211 w 97"/>
                  <a:gd name="T1" fmla="*/ 0 h 104"/>
                  <a:gd name="T2" fmla="*/ 190 w 97"/>
                  <a:gd name="T3" fmla="*/ 2 h 104"/>
                  <a:gd name="T4" fmla="*/ 190 w 97"/>
                  <a:gd name="T5" fmla="*/ 227 h 104"/>
                  <a:gd name="T6" fmla="*/ 190 w 97"/>
                  <a:gd name="T7" fmla="*/ 227 h 104"/>
                  <a:gd name="T8" fmla="*/ 199 w 97"/>
                  <a:gd name="T9" fmla="*/ 246 h 104"/>
                  <a:gd name="T10" fmla="*/ 209 w 97"/>
                  <a:gd name="T11" fmla="*/ 246 h 104"/>
                  <a:gd name="T12" fmla="*/ 204 w 97"/>
                  <a:gd name="T13" fmla="*/ 168 h 104"/>
                  <a:gd name="T14" fmla="*/ 230 w 97"/>
                  <a:gd name="T15" fmla="*/ 28 h 104"/>
                  <a:gd name="T16" fmla="*/ 228 w 97"/>
                  <a:gd name="T17" fmla="*/ 19 h 104"/>
                  <a:gd name="T18" fmla="*/ 211 w 97"/>
                  <a:gd name="T19" fmla="*/ 0 h 104"/>
                  <a:gd name="T20" fmla="*/ 19 w 97"/>
                  <a:gd name="T21" fmla="*/ 0 h 104"/>
                  <a:gd name="T22" fmla="*/ 0 w 97"/>
                  <a:gd name="T23" fmla="*/ 28 h 104"/>
                  <a:gd name="T24" fmla="*/ 28 w 97"/>
                  <a:gd name="T25" fmla="*/ 168 h 104"/>
                  <a:gd name="T26" fmla="*/ 26 w 97"/>
                  <a:gd name="T27" fmla="*/ 246 h 104"/>
                  <a:gd name="T28" fmla="*/ 38 w 97"/>
                  <a:gd name="T29" fmla="*/ 246 h 104"/>
                  <a:gd name="T30" fmla="*/ 45 w 97"/>
                  <a:gd name="T31" fmla="*/ 232 h 104"/>
                  <a:gd name="T32" fmla="*/ 45 w 97"/>
                  <a:gd name="T33" fmla="*/ 232 h 104"/>
                  <a:gd name="T34" fmla="*/ 52 w 97"/>
                  <a:gd name="T35" fmla="*/ 2 h 104"/>
                  <a:gd name="T36" fmla="*/ 19 w 97"/>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04">
                    <a:moveTo>
                      <a:pt x="89" y="0"/>
                    </a:moveTo>
                    <a:cubicBezTo>
                      <a:pt x="80" y="1"/>
                      <a:pt x="80" y="1"/>
                      <a:pt x="80" y="1"/>
                    </a:cubicBezTo>
                    <a:cubicBezTo>
                      <a:pt x="80" y="96"/>
                      <a:pt x="80" y="96"/>
                      <a:pt x="80" y="96"/>
                    </a:cubicBezTo>
                    <a:cubicBezTo>
                      <a:pt x="80" y="96"/>
                      <a:pt x="80" y="96"/>
                      <a:pt x="80" y="96"/>
                    </a:cubicBezTo>
                    <a:cubicBezTo>
                      <a:pt x="82" y="99"/>
                      <a:pt x="83" y="102"/>
                      <a:pt x="84" y="104"/>
                    </a:cubicBezTo>
                    <a:cubicBezTo>
                      <a:pt x="88" y="104"/>
                      <a:pt x="88" y="104"/>
                      <a:pt x="88" y="104"/>
                    </a:cubicBezTo>
                    <a:cubicBezTo>
                      <a:pt x="86" y="71"/>
                      <a:pt x="86" y="71"/>
                      <a:pt x="86" y="71"/>
                    </a:cubicBezTo>
                    <a:cubicBezTo>
                      <a:pt x="97" y="12"/>
                      <a:pt x="97" y="12"/>
                      <a:pt x="97" y="12"/>
                    </a:cubicBezTo>
                    <a:cubicBezTo>
                      <a:pt x="97" y="11"/>
                      <a:pt x="97" y="9"/>
                      <a:pt x="96" y="8"/>
                    </a:cubicBezTo>
                    <a:cubicBezTo>
                      <a:pt x="94" y="5"/>
                      <a:pt x="92" y="3"/>
                      <a:pt x="89" y="0"/>
                    </a:cubicBezTo>
                    <a:moveTo>
                      <a:pt x="8" y="0"/>
                    </a:moveTo>
                    <a:cubicBezTo>
                      <a:pt x="4" y="0"/>
                      <a:pt x="0" y="5"/>
                      <a:pt x="0" y="12"/>
                    </a:cubicBezTo>
                    <a:cubicBezTo>
                      <a:pt x="12" y="71"/>
                      <a:pt x="12" y="71"/>
                      <a:pt x="12" y="71"/>
                    </a:cubicBezTo>
                    <a:cubicBezTo>
                      <a:pt x="11" y="104"/>
                      <a:pt x="11" y="104"/>
                      <a:pt x="11" y="104"/>
                    </a:cubicBezTo>
                    <a:cubicBezTo>
                      <a:pt x="16" y="104"/>
                      <a:pt x="16" y="104"/>
                      <a:pt x="16" y="104"/>
                    </a:cubicBezTo>
                    <a:cubicBezTo>
                      <a:pt x="17" y="102"/>
                      <a:pt x="18" y="100"/>
                      <a:pt x="19" y="98"/>
                    </a:cubicBezTo>
                    <a:cubicBezTo>
                      <a:pt x="19" y="98"/>
                      <a:pt x="19" y="98"/>
                      <a:pt x="19" y="98"/>
                    </a:cubicBezTo>
                    <a:cubicBezTo>
                      <a:pt x="22" y="1"/>
                      <a:pt x="22" y="1"/>
                      <a:pt x="22" y="1"/>
                    </a:cubicBezTo>
                    <a:cubicBezTo>
                      <a:pt x="8" y="0"/>
                      <a:pt x="8" y="0"/>
                      <a:pt x="8" y="0"/>
                    </a:cubicBezTo>
                  </a:path>
                </a:pathLst>
              </a:custGeom>
              <a:solidFill>
                <a:srgbClr val="7172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9" name="Freeform 1123"/>
              <p:cNvSpPr>
                <a:spLocks noChangeArrowheads="1"/>
              </p:cNvSpPr>
              <p:nvPr/>
            </p:nvSpPr>
            <p:spPr bwMode="auto">
              <a:xfrm>
                <a:off x="3558" y="2284"/>
                <a:ext cx="251" cy="43"/>
              </a:xfrm>
              <a:custGeom>
                <a:avLst/>
                <a:gdLst>
                  <a:gd name="T0" fmla="*/ 251 w 106"/>
                  <a:gd name="T1" fmla="*/ 22 h 18"/>
                  <a:gd name="T2" fmla="*/ 227 w 106"/>
                  <a:gd name="T3" fmla="*/ 43 h 18"/>
                  <a:gd name="T4" fmla="*/ 24 w 106"/>
                  <a:gd name="T5" fmla="*/ 43 h 18"/>
                  <a:gd name="T6" fmla="*/ 0 w 106"/>
                  <a:gd name="T7" fmla="*/ 22 h 18"/>
                  <a:gd name="T8" fmla="*/ 24 w 106"/>
                  <a:gd name="T9" fmla="*/ 0 h 18"/>
                  <a:gd name="T10" fmla="*/ 227 w 106"/>
                  <a:gd name="T11" fmla="*/ 0 h 18"/>
                  <a:gd name="T12" fmla="*/ 251 w 106"/>
                  <a:gd name="T13" fmla="*/ 2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8">
                    <a:moveTo>
                      <a:pt x="106" y="9"/>
                    </a:moveTo>
                    <a:cubicBezTo>
                      <a:pt x="106" y="14"/>
                      <a:pt x="101" y="18"/>
                      <a:pt x="96" y="18"/>
                    </a:cubicBezTo>
                    <a:cubicBezTo>
                      <a:pt x="10" y="18"/>
                      <a:pt x="10" y="18"/>
                      <a:pt x="10" y="18"/>
                    </a:cubicBezTo>
                    <a:cubicBezTo>
                      <a:pt x="5" y="18"/>
                      <a:pt x="0" y="14"/>
                      <a:pt x="0" y="9"/>
                    </a:cubicBezTo>
                    <a:cubicBezTo>
                      <a:pt x="0" y="4"/>
                      <a:pt x="5" y="0"/>
                      <a:pt x="10" y="0"/>
                    </a:cubicBezTo>
                    <a:cubicBezTo>
                      <a:pt x="96" y="0"/>
                      <a:pt x="96" y="0"/>
                      <a:pt x="96" y="0"/>
                    </a:cubicBezTo>
                    <a:cubicBezTo>
                      <a:pt x="101" y="0"/>
                      <a:pt x="106" y="4"/>
                      <a:pt x="106" y="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0" name="Freeform 1124"/>
              <p:cNvSpPr>
                <a:spLocks noChangeArrowheads="1"/>
              </p:cNvSpPr>
              <p:nvPr/>
            </p:nvSpPr>
            <p:spPr bwMode="auto">
              <a:xfrm>
                <a:off x="3683" y="2279"/>
                <a:ext cx="0" cy="3"/>
              </a:xfrm>
              <a:custGeom>
                <a:avLst/>
                <a:gdLst>
                  <a:gd name="T0" fmla="*/ 0 w 1"/>
                  <a:gd name="T1" fmla="*/ 3 h 1"/>
                  <a:gd name="T2" fmla="*/ 0 w 1"/>
                  <a:gd name="T3" fmla="*/ 0 h 1"/>
                  <a:gd name="T4" fmla="*/ 0 w 1"/>
                  <a:gd name="T5" fmla="*/ 3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0"/>
                      <a:pt x="0" y="0"/>
                    </a:cubicBezTo>
                    <a:cubicBezTo>
                      <a:pt x="0" y="0"/>
                      <a:pt x="0" y="1"/>
                      <a:pt x="0" y="1"/>
                    </a:cubicBezTo>
                    <a:close/>
                  </a:path>
                </a:pathLst>
              </a:custGeom>
              <a:solidFill>
                <a:srgbClr val="255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1" name="Freeform 1125"/>
              <p:cNvSpPr>
                <a:spLocks noChangeArrowheads="1"/>
              </p:cNvSpPr>
              <p:nvPr/>
            </p:nvSpPr>
            <p:spPr bwMode="auto">
              <a:xfrm>
                <a:off x="3667" y="1889"/>
                <a:ext cx="40" cy="85"/>
              </a:xfrm>
              <a:custGeom>
                <a:avLst/>
                <a:gdLst>
                  <a:gd name="T0" fmla="*/ 40 w 17"/>
                  <a:gd name="T1" fmla="*/ 64 h 36"/>
                  <a:gd name="T2" fmla="*/ 19 w 17"/>
                  <a:gd name="T3" fmla="*/ 85 h 36"/>
                  <a:gd name="T4" fmla="*/ 0 w 17"/>
                  <a:gd name="T5" fmla="*/ 64 h 36"/>
                  <a:gd name="T6" fmla="*/ 0 w 17"/>
                  <a:gd name="T7" fmla="*/ 21 h 36"/>
                  <a:gd name="T8" fmla="*/ 19 w 17"/>
                  <a:gd name="T9" fmla="*/ 0 h 36"/>
                  <a:gd name="T10" fmla="*/ 40 w 17"/>
                  <a:gd name="T11" fmla="*/ 21 h 36"/>
                  <a:gd name="T12" fmla="*/ 40 w 17"/>
                  <a:gd name="T13" fmla="*/ 6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6">
                    <a:moveTo>
                      <a:pt x="17" y="27"/>
                    </a:moveTo>
                    <a:cubicBezTo>
                      <a:pt x="17" y="32"/>
                      <a:pt x="13" y="36"/>
                      <a:pt x="8" y="36"/>
                    </a:cubicBezTo>
                    <a:cubicBezTo>
                      <a:pt x="4" y="36"/>
                      <a:pt x="0" y="32"/>
                      <a:pt x="0" y="27"/>
                    </a:cubicBezTo>
                    <a:cubicBezTo>
                      <a:pt x="0" y="9"/>
                      <a:pt x="0" y="9"/>
                      <a:pt x="0" y="9"/>
                    </a:cubicBezTo>
                    <a:cubicBezTo>
                      <a:pt x="0" y="4"/>
                      <a:pt x="4" y="0"/>
                      <a:pt x="8" y="0"/>
                    </a:cubicBezTo>
                    <a:cubicBezTo>
                      <a:pt x="13" y="0"/>
                      <a:pt x="17" y="4"/>
                      <a:pt x="17" y="9"/>
                    </a:cubicBezTo>
                    <a:cubicBezTo>
                      <a:pt x="17" y="27"/>
                      <a:pt x="17" y="27"/>
                      <a:pt x="17" y="27"/>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2" name="Freeform 1126"/>
              <p:cNvSpPr>
                <a:spLocks noChangeArrowheads="1"/>
              </p:cNvSpPr>
              <p:nvPr/>
            </p:nvSpPr>
            <p:spPr bwMode="auto">
              <a:xfrm>
                <a:off x="3624" y="1761"/>
                <a:ext cx="123" cy="180"/>
              </a:xfrm>
              <a:custGeom>
                <a:avLst/>
                <a:gdLst>
                  <a:gd name="T0" fmla="*/ 62 w 52"/>
                  <a:gd name="T1" fmla="*/ 0 h 76"/>
                  <a:gd name="T2" fmla="*/ 62 w 52"/>
                  <a:gd name="T3" fmla="*/ 0 h 76"/>
                  <a:gd name="T4" fmla="*/ 62 w 52"/>
                  <a:gd name="T5" fmla="*/ 0 h 76"/>
                  <a:gd name="T6" fmla="*/ 62 w 52"/>
                  <a:gd name="T7" fmla="*/ 0 h 76"/>
                  <a:gd name="T8" fmla="*/ 62 w 52"/>
                  <a:gd name="T9" fmla="*/ 0 h 76"/>
                  <a:gd name="T10" fmla="*/ 0 w 52"/>
                  <a:gd name="T11" fmla="*/ 71 h 76"/>
                  <a:gd name="T12" fmla="*/ 2 w 52"/>
                  <a:gd name="T13" fmla="*/ 109 h 76"/>
                  <a:gd name="T14" fmla="*/ 62 w 52"/>
                  <a:gd name="T15" fmla="*/ 178 h 76"/>
                  <a:gd name="T16" fmla="*/ 62 w 52"/>
                  <a:gd name="T17" fmla="*/ 180 h 76"/>
                  <a:gd name="T18" fmla="*/ 62 w 52"/>
                  <a:gd name="T19" fmla="*/ 180 h 76"/>
                  <a:gd name="T20" fmla="*/ 62 w 52"/>
                  <a:gd name="T21" fmla="*/ 180 h 76"/>
                  <a:gd name="T22" fmla="*/ 62 w 52"/>
                  <a:gd name="T23" fmla="*/ 178 h 76"/>
                  <a:gd name="T24" fmla="*/ 64 w 52"/>
                  <a:gd name="T25" fmla="*/ 178 h 76"/>
                  <a:gd name="T26" fmla="*/ 121 w 52"/>
                  <a:gd name="T27" fmla="*/ 109 h 76"/>
                  <a:gd name="T28" fmla="*/ 121 w 52"/>
                  <a:gd name="T29" fmla="*/ 109 h 76"/>
                  <a:gd name="T30" fmla="*/ 123 w 52"/>
                  <a:gd name="T31" fmla="*/ 71 h 76"/>
                  <a:gd name="T32" fmla="*/ 62 w 52"/>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76">
                    <a:moveTo>
                      <a:pt x="26" y="0"/>
                    </a:moveTo>
                    <a:cubicBezTo>
                      <a:pt x="26" y="0"/>
                      <a:pt x="26" y="0"/>
                      <a:pt x="26" y="0"/>
                    </a:cubicBezTo>
                    <a:cubicBezTo>
                      <a:pt x="26" y="0"/>
                      <a:pt x="26" y="0"/>
                      <a:pt x="26" y="0"/>
                    </a:cubicBezTo>
                    <a:cubicBezTo>
                      <a:pt x="26" y="0"/>
                      <a:pt x="26" y="0"/>
                      <a:pt x="26" y="0"/>
                    </a:cubicBezTo>
                    <a:cubicBezTo>
                      <a:pt x="26" y="0"/>
                      <a:pt x="26" y="0"/>
                      <a:pt x="26" y="0"/>
                    </a:cubicBezTo>
                    <a:cubicBezTo>
                      <a:pt x="12" y="0"/>
                      <a:pt x="0" y="14"/>
                      <a:pt x="0" y="30"/>
                    </a:cubicBezTo>
                    <a:cubicBezTo>
                      <a:pt x="1" y="46"/>
                      <a:pt x="1" y="46"/>
                      <a:pt x="1" y="46"/>
                    </a:cubicBezTo>
                    <a:cubicBezTo>
                      <a:pt x="5" y="64"/>
                      <a:pt x="12" y="74"/>
                      <a:pt x="26" y="75"/>
                    </a:cubicBezTo>
                    <a:cubicBezTo>
                      <a:pt x="26" y="76"/>
                      <a:pt x="26" y="76"/>
                      <a:pt x="26" y="76"/>
                    </a:cubicBezTo>
                    <a:cubicBezTo>
                      <a:pt x="26" y="76"/>
                      <a:pt x="26" y="76"/>
                      <a:pt x="26" y="76"/>
                    </a:cubicBezTo>
                    <a:cubicBezTo>
                      <a:pt x="26" y="76"/>
                      <a:pt x="26" y="76"/>
                      <a:pt x="26" y="76"/>
                    </a:cubicBezTo>
                    <a:cubicBezTo>
                      <a:pt x="26" y="75"/>
                      <a:pt x="26" y="75"/>
                      <a:pt x="26" y="75"/>
                    </a:cubicBezTo>
                    <a:cubicBezTo>
                      <a:pt x="27" y="75"/>
                      <a:pt x="27" y="75"/>
                      <a:pt x="27" y="75"/>
                    </a:cubicBezTo>
                    <a:cubicBezTo>
                      <a:pt x="40" y="73"/>
                      <a:pt x="49" y="62"/>
                      <a:pt x="51" y="46"/>
                    </a:cubicBezTo>
                    <a:cubicBezTo>
                      <a:pt x="51" y="46"/>
                      <a:pt x="51" y="46"/>
                      <a:pt x="51" y="46"/>
                    </a:cubicBezTo>
                    <a:cubicBezTo>
                      <a:pt x="52" y="30"/>
                      <a:pt x="52" y="30"/>
                      <a:pt x="52" y="30"/>
                    </a:cubicBezTo>
                    <a:cubicBezTo>
                      <a:pt x="52" y="14"/>
                      <a:pt x="41" y="0"/>
                      <a:pt x="26"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3" name="Freeform 1127"/>
              <p:cNvSpPr>
                <a:spLocks noEditPoints="1" noChangeArrowheads="1"/>
              </p:cNvSpPr>
              <p:nvPr/>
            </p:nvSpPr>
            <p:spPr bwMode="auto">
              <a:xfrm>
                <a:off x="3743" y="1870"/>
                <a:ext cx="2" cy="10"/>
              </a:xfrm>
              <a:custGeom>
                <a:avLst/>
                <a:gdLst>
                  <a:gd name="T0" fmla="*/ 0 w 1"/>
                  <a:gd name="T1" fmla="*/ 10 h 4"/>
                  <a:gd name="T2" fmla="*/ 0 w 1"/>
                  <a:gd name="T3" fmla="*/ 10 h 4"/>
                  <a:gd name="T4" fmla="*/ 0 w 1"/>
                  <a:gd name="T5" fmla="*/ 10 h 4"/>
                  <a:gd name="T6" fmla="*/ 2 w 1"/>
                  <a:gd name="T7" fmla="*/ 0 h 4"/>
                  <a:gd name="T8" fmla="*/ 0 w 1"/>
                  <a:gd name="T9" fmla="*/ 10 h 4"/>
                  <a:gd name="T10" fmla="*/ 2 w 1"/>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4">
                    <a:moveTo>
                      <a:pt x="0" y="4"/>
                    </a:moveTo>
                    <a:cubicBezTo>
                      <a:pt x="0" y="4"/>
                      <a:pt x="0" y="4"/>
                      <a:pt x="0" y="4"/>
                    </a:cubicBezTo>
                    <a:cubicBezTo>
                      <a:pt x="0" y="4"/>
                      <a:pt x="0" y="4"/>
                      <a:pt x="0" y="4"/>
                    </a:cubicBezTo>
                    <a:moveTo>
                      <a:pt x="1" y="0"/>
                    </a:moveTo>
                    <a:cubicBezTo>
                      <a:pt x="1" y="2"/>
                      <a:pt x="1" y="3"/>
                      <a:pt x="0" y="4"/>
                    </a:cubicBezTo>
                    <a:cubicBezTo>
                      <a:pt x="1" y="3"/>
                      <a:pt x="1" y="2"/>
                      <a:pt x="1" y="0"/>
                    </a:cubicBezTo>
                  </a:path>
                </a:pathLst>
              </a:custGeom>
              <a:solidFill>
                <a:srgbClr val="F2E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4" name="Freeform 1128"/>
              <p:cNvSpPr>
                <a:spLocks noChangeArrowheads="1"/>
              </p:cNvSpPr>
              <p:nvPr/>
            </p:nvSpPr>
            <p:spPr bwMode="auto">
              <a:xfrm>
                <a:off x="3686" y="1820"/>
                <a:ext cx="61" cy="119"/>
              </a:xfrm>
              <a:custGeom>
                <a:avLst/>
                <a:gdLst>
                  <a:gd name="T0" fmla="*/ 47 w 26"/>
                  <a:gd name="T1" fmla="*/ 0 h 50"/>
                  <a:gd name="T2" fmla="*/ 14 w 26"/>
                  <a:gd name="T3" fmla="*/ 19 h 50"/>
                  <a:gd name="T4" fmla="*/ 19 w 26"/>
                  <a:gd name="T5" fmla="*/ 76 h 50"/>
                  <a:gd name="T6" fmla="*/ 0 w 26"/>
                  <a:gd name="T7" fmla="*/ 76 h 50"/>
                  <a:gd name="T8" fmla="*/ 0 w 26"/>
                  <a:gd name="T9" fmla="*/ 119 h 50"/>
                  <a:gd name="T10" fmla="*/ 5 w 26"/>
                  <a:gd name="T11" fmla="*/ 119 h 50"/>
                  <a:gd name="T12" fmla="*/ 56 w 26"/>
                  <a:gd name="T13" fmla="*/ 60 h 50"/>
                  <a:gd name="T14" fmla="*/ 56 w 26"/>
                  <a:gd name="T15" fmla="*/ 60 h 50"/>
                  <a:gd name="T16" fmla="*/ 56 w 26"/>
                  <a:gd name="T17" fmla="*/ 60 h 50"/>
                  <a:gd name="T18" fmla="*/ 59 w 26"/>
                  <a:gd name="T19" fmla="*/ 50 h 50"/>
                  <a:gd name="T20" fmla="*/ 59 w 26"/>
                  <a:gd name="T21" fmla="*/ 50 h 50"/>
                  <a:gd name="T22" fmla="*/ 59 w 26"/>
                  <a:gd name="T23" fmla="*/ 50 h 50"/>
                  <a:gd name="T24" fmla="*/ 61 w 26"/>
                  <a:gd name="T25" fmla="*/ 12 h 50"/>
                  <a:gd name="T26" fmla="*/ 61 w 26"/>
                  <a:gd name="T27" fmla="*/ 12 h 50"/>
                  <a:gd name="T28" fmla="*/ 61 w 26"/>
                  <a:gd name="T29" fmla="*/ 10 h 50"/>
                  <a:gd name="T30" fmla="*/ 61 w 26"/>
                  <a:gd name="T31" fmla="*/ 2 h 50"/>
                  <a:gd name="T32" fmla="*/ 47 w 26"/>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50">
                    <a:moveTo>
                      <a:pt x="20" y="0"/>
                    </a:moveTo>
                    <a:cubicBezTo>
                      <a:pt x="11" y="0"/>
                      <a:pt x="6" y="8"/>
                      <a:pt x="6" y="8"/>
                    </a:cubicBezTo>
                    <a:cubicBezTo>
                      <a:pt x="8" y="32"/>
                      <a:pt x="8" y="32"/>
                      <a:pt x="8" y="32"/>
                    </a:cubicBezTo>
                    <a:cubicBezTo>
                      <a:pt x="0" y="32"/>
                      <a:pt x="0" y="32"/>
                      <a:pt x="0" y="32"/>
                    </a:cubicBezTo>
                    <a:cubicBezTo>
                      <a:pt x="0" y="50"/>
                      <a:pt x="0" y="50"/>
                      <a:pt x="0" y="50"/>
                    </a:cubicBezTo>
                    <a:cubicBezTo>
                      <a:pt x="1" y="50"/>
                      <a:pt x="1" y="50"/>
                      <a:pt x="2" y="50"/>
                    </a:cubicBezTo>
                    <a:cubicBezTo>
                      <a:pt x="13" y="48"/>
                      <a:pt x="21" y="39"/>
                      <a:pt x="24" y="25"/>
                    </a:cubicBezTo>
                    <a:cubicBezTo>
                      <a:pt x="24" y="25"/>
                      <a:pt x="24" y="25"/>
                      <a:pt x="24" y="25"/>
                    </a:cubicBezTo>
                    <a:cubicBezTo>
                      <a:pt x="24" y="25"/>
                      <a:pt x="24" y="25"/>
                      <a:pt x="24" y="25"/>
                    </a:cubicBezTo>
                    <a:cubicBezTo>
                      <a:pt x="25" y="24"/>
                      <a:pt x="25" y="23"/>
                      <a:pt x="25" y="21"/>
                    </a:cubicBezTo>
                    <a:cubicBezTo>
                      <a:pt x="25" y="21"/>
                      <a:pt x="25" y="21"/>
                      <a:pt x="25" y="21"/>
                    </a:cubicBezTo>
                    <a:cubicBezTo>
                      <a:pt x="25" y="21"/>
                      <a:pt x="25" y="21"/>
                      <a:pt x="25" y="21"/>
                    </a:cubicBezTo>
                    <a:cubicBezTo>
                      <a:pt x="26" y="5"/>
                      <a:pt x="26" y="5"/>
                      <a:pt x="26" y="5"/>
                    </a:cubicBezTo>
                    <a:cubicBezTo>
                      <a:pt x="26" y="5"/>
                      <a:pt x="26" y="5"/>
                      <a:pt x="26" y="5"/>
                    </a:cubicBezTo>
                    <a:cubicBezTo>
                      <a:pt x="26" y="4"/>
                      <a:pt x="26" y="4"/>
                      <a:pt x="26" y="4"/>
                    </a:cubicBezTo>
                    <a:cubicBezTo>
                      <a:pt x="26" y="3"/>
                      <a:pt x="26" y="2"/>
                      <a:pt x="26" y="1"/>
                    </a:cubicBezTo>
                    <a:cubicBezTo>
                      <a:pt x="24" y="1"/>
                      <a:pt x="22" y="0"/>
                      <a:pt x="20" y="0"/>
                    </a:cubicBezTo>
                  </a:path>
                </a:pathLst>
              </a:custGeom>
              <a:solidFill>
                <a:srgbClr val="F1C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5" name="Freeform 1129"/>
              <p:cNvSpPr>
                <a:spLocks noChangeArrowheads="1"/>
              </p:cNvSpPr>
              <p:nvPr/>
            </p:nvSpPr>
            <p:spPr bwMode="auto">
              <a:xfrm>
                <a:off x="3575" y="2230"/>
                <a:ext cx="108" cy="307"/>
              </a:xfrm>
              <a:custGeom>
                <a:avLst/>
                <a:gdLst>
                  <a:gd name="T0" fmla="*/ 63 w 46"/>
                  <a:gd name="T1" fmla="*/ 151 h 130"/>
                  <a:gd name="T2" fmla="*/ 75 w 46"/>
                  <a:gd name="T3" fmla="*/ 106 h 130"/>
                  <a:gd name="T4" fmla="*/ 96 w 46"/>
                  <a:gd name="T5" fmla="*/ 73 h 130"/>
                  <a:gd name="T6" fmla="*/ 108 w 46"/>
                  <a:gd name="T7" fmla="*/ 52 h 130"/>
                  <a:gd name="T8" fmla="*/ 108 w 46"/>
                  <a:gd name="T9" fmla="*/ 50 h 130"/>
                  <a:gd name="T10" fmla="*/ 99 w 46"/>
                  <a:gd name="T11" fmla="*/ 52 h 130"/>
                  <a:gd name="T12" fmla="*/ 75 w 46"/>
                  <a:gd name="T13" fmla="*/ 0 h 130"/>
                  <a:gd name="T14" fmla="*/ 23 w 46"/>
                  <a:gd name="T15" fmla="*/ 59 h 130"/>
                  <a:gd name="T16" fmla="*/ 12 w 46"/>
                  <a:gd name="T17" fmla="*/ 94 h 130"/>
                  <a:gd name="T18" fmla="*/ 2 w 46"/>
                  <a:gd name="T19" fmla="*/ 146 h 130"/>
                  <a:gd name="T20" fmla="*/ 5 w 46"/>
                  <a:gd name="T21" fmla="*/ 307 h 130"/>
                  <a:gd name="T22" fmla="*/ 47 w 46"/>
                  <a:gd name="T23" fmla="*/ 307 h 130"/>
                  <a:gd name="T24" fmla="*/ 63 w 46"/>
                  <a:gd name="T25" fmla="*/ 151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130">
                    <a:moveTo>
                      <a:pt x="27" y="64"/>
                    </a:moveTo>
                    <a:cubicBezTo>
                      <a:pt x="28" y="52"/>
                      <a:pt x="28" y="57"/>
                      <a:pt x="32" y="45"/>
                    </a:cubicBezTo>
                    <a:cubicBezTo>
                      <a:pt x="34" y="39"/>
                      <a:pt x="39" y="36"/>
                      <a:pt x="41" y="31"/>
                    </a:cubicBezTo>
                    <a:cubicBezTo>
                      <a:pt x="41" y="29"/>
                      <a:pt x="45" y="24"/>
                      <a:pt x="46" y="22"/>
                    </a:cubicBezTo>
                    <a:cubicBezTo>
                      <a:pt x="46" y="22"/>
                      <a:pt x="46" y="21"/>
                      <a:pt x="46" y="21"/>
                    </a:cubicBezTo>
                    <a:cubicBezTo>
                      <a:pt x="46" y="21"/>
                      <a:pt x="44" y="21"/>
                      <a:pt x="42" y="22"/>
                    </a:cubicBezTo>
                    <a:cubicBezTo>
                      <a:pt x="32" y="0"/>
                      <a:pt x="32" y="0"/>
                      <a:pt x="32" y="0"/>
                    </a:cubicBezTo>
                    <a:cubicBezTo>
                      <a:pt x="11" y="10"/>
                      <a:pt x="15" y="17"/>
                      <a:pt x="10" y="25"/>
                    </a:cubicBezTo>
                    <a:cubicBezTo>
                      <a:pt x="7" y="32"/>
                      <a:pt x="6" y="33"/>
                      <a:pt x="5" y="40"/>
                    </a:cubicBezTo>
                    <a:cubicBezTo>
                      <a:pt x="3" y="54"/>
                      <a:pt x="2" y="48"/>
                      <a:pt x="1" y="62"/>
                    </a:cubicBezTo>
                    <a:cubicBezTo>
                      <a:pt x="0" y="88"/>
                      <a:pt x="0" y="105"/>
                      <a:pt x="2" y="130"/>
                    </a:cubicBezTo>
                    <a:cubicBezTo>
                      <a:pt x="20" y="130"/>
                      <a:pt x="20" y="130"/>
                      <a:pt x="20" y="130"/>
                    </a:cubicBezTo>
                    <a:cubicBezTo>
                      <a:pt x="20" y="105"/>
                      <a:pt x="24" y="89"/>
                      <a:pt x="27" y="64"/>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6" name="Freeform 1130"/>
              <p:cNvSpPr>
                <a:spLocks noChangeArrowheads="1"/>
              </p:cNvSpPr>
              <p:nvPr/>
            </p:nvSpPr>
            <p:spPr bwMode="auto">
              <a:xfrm>
                <a:off x="3683" y="2230"/>
                <a:ext cx="107" cy="307"/>
              </a:xfrm>
              <a:custGeom>
                <a:avLst/>
                <a:gdLst>
                  <a:gd name="T0" fmla="*/ 0 w 45"/>
                  <a:gd name="T1" fmla="*/ 52 h 130"/>
                  <a:gd name="T2" fmla="*/ 12 w 45"/>
                  <a:gd name="T3" fmla="*/ 73 h 130"/>
                  <a:gd name="T4" fmla="*/ 31 w 45"/>
                  <a:gd name="T5" fmla="*/ 106 h 130"/>
                  <a:gd name="T6" fmla="*/ 45 w 45"/>
                  <a:gd name="T7" fmla="*/ 151 h 130"/>
                  <a:gd name="T8" fmla="*/ 62 w 45"/>
                  <a:gd name="T9" fmla="*/ 307 h 130"/>
                  <a:gd name="T10" fmla="*/ 102 w 45"/>
                  <a:gd name="T11" fmla="*/ 307 h 130"/>
                  <a:gd name="T12" fmla="*/ 105 w 45"/>
                  <a:gd name="T13" fmla="*/ 146 h 130"/>
                  <a:gd name="T14" fmla="*/ 95 w 45"/>
                  <a:gd name="T15" fmla="*/ 94 h 130"/>
                  <a:gd name="T16" fmla="*/ 86 w 45"/>
                  <a:gd name="T17" fmla="*/ 59 h 130"/>
                  <a:gd name="T18" fmla="*/ 31 w 45"/>
                  <a:gd name="T19" fmla="*/ 0 h 130"/>
                  <a:gd name="T20" fmla="*/ 7 w 45"/>
                  <a:gd name="T21" fmla="*/ 52 h 130"/>
                  <a:gd name="T22" fmla="*/ 0 w 45"/>
                  <a:gd name="T23" fmla="*/ 50 h 130"/>
                  <a:gd name="T24" fmla="*/ 0 w 45"/>
                  <a:gd name="T25" fmla="*/ 52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130">
                    <a:moveTo>
                      <a:pt x="0" y="22"/>
                    </a:moveTo>
                    <a:cubicBezTo>
                      <a:pt x="1" y="24"/>
                      <a:pt x="5" y="29"/>
                      <a:pt x="5" y="31"/>
                    </a:cubicBezTo>
                    <a:cubicBezTo>
                      <a:pt x="7" y="36"/>
                      <a:pt x="12" y="39"/>
                      <a:pt x="13" y="45"/>
                    </a:cubicBezTo>
                    <a:cubicBezTo>
                      <a:pt x="18" y="57"/>
                      <a:pt x="18" y="52"/>
                      <a:pt x="19" y="64"/>
                    </a:cubicBezTo>
                    <a:cubicBezTo>
                      <a:pt x="22" y="88"/>
                      <a:pt x="25" y="106"/>
                      <a:pt x="26" y="130"/>
                    </a:cubicBezTo>
                    <a:cubicBezTo>
                      <a:pt x="43" y="130"/>
                      <a:pt x="43" y="130"/>
                      <a:pt x="43" y="130"/>
                    </a:cubicBezTo>
                    <a:cubicBezTo>
                      <a:pt x="45" y="106"/>
                      <a:pt x="45" y="87"/>
                      <a:pt x="44" y="62"/>
                    </a:cubicBezTo>
                    <a:cubicBezTo>
                      <a:pt x="44" y="48"/>
                      <a:pt x="43" y="54"/>
                      <a:pt x="40" y="40"/>
                    </a:cubicBezTo>
                    <a:cubicBezTo>
                      <a:pt x="39" y="33"/>
                      <a:pt x="39" y="32"/>
                      <a:pt x="36" y="25"/>
                    </a:cubicBezTo>
                    <a:cubicBezTo>
                      <a:pt x="31" y="17"/>
                      <a:pt x="34" y="10"/>
                      <a:pt x="13" y="0"/>
                    </a:cubicBezTo>
                    <a:cubicBezTo>
                      <a:pt x="3" y="22"/>
                      <a:pt x="3" y="22"/>
                      <a:pt x="3" y="22"/>
                    </a:cubicBezTo>
                    <a:cubicBezTo>
                      <a:pt x="1" y="21"/>
                      <a:pt x="0" y="21"/>
                      <a:pt x="0" y="21"/>
                    </a:cubicBezTo>
                    <a:cubicBezTo>
                      <a:pt x="0" y="21"/>
                      <a:pt x="0" y="22"/>
                      <a:pt x="0" y="22"/>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7" name="Freeform 1131"/>
              <p:cNvSpPr>
                <a:spLocks noChangeArrowheads="1"/>
              </p:cNvSpPr>
              <p:nvPr/>
            </p:nvSpPr>
            <p:spPr bwMode="auto">
              <a:xfrm>
                <a:off x="3745" y="1960"/>
                <a:ext cx="177" cy="151"/>
              </a:xfrm>
              <a:custGeom>
                <a:avLst/>
                <a:gdLst>
                  <a:gd name="T0" fmla="*/ 2 w 75"/>
                  <a:gd name="T1" fmla="*/ 0 h 64"/>
                  <a:gd name="T2" fmla="*/ 0 w 75"/>
                  <a:gd name="T3" fmla="*/ 2 h 64"/>
                  <a:gd name="T4" fmla="*/ 0 w 75"/>
                  <a:gd name="T5" fmla="*/ 35 h 64"/>
                  <a:gd name="T6" fmla="*/ 177 w 75"/>
                  <a:gd name="T7" fmla="*/ 151 h 64"/>
                  <a:gd name="T8" fmla="*/ 177 w 75"/>
                  <a:gd name="T9" fmla="*/ 134 h 64"/>
                  <a:gd name="T10" fmla="*/ 2 w 75"/>
                  <a:gd name="T11" fmla="*/ 0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64">
                    <a:moveTo>
                      <a:pt x="1" y="0"/>
                    </a:moveTo>
                    <a:cubicBezTo>
                      <a:pt x="0" y="1"/>
                      <a:pt x="0" y="1"/>
                      <a:pt x="0" y="1"/>
                    </a:cubicBezTo>
                    <a:cubicBezTo>
                      <a:pt x="0" y="15"/>
                      <a:pt x="0" y="15"/>
                      <a:pt x="0" y="15"/>
                    </a:cubicBezTo>
                    <a:cubicBezTo>
                      <a:pt x="25" y="41"/>
                      <a:pt x="33" y="63"/>
                      <a:pt x="75" y="64"/>
                    </a:cubicBezTo>
                    <a:cubicBezTo>
                      <a:pt x="75" y="57"/>
                      <a:pt x="75" y="57"/>
                      <a:pt x="75" y="57"/>
                    </a:cubicBezTo>
                    <a:cubicBezTo>
                      <a:pt x="33" y="55"/>
                      <a:pt x="29" y="29"/>
                      <a:pt x="1"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8" name="Freeform 1132"/>
              <p:cNvSpPr>
                <a:spLocks noChangeArrowheads="1"/>
              </p:cNvSpPr>
              <p:nvPr/>
            </p:nvSpPr>
            <p:spPr bwMode="auto">
              <a:xfrm>
                <a:off x="3596" y="1681"/>
                <a:ext cx="180" cy="194"/>
              </a:xfrm>
              <a:custGeom>
                <a:avLst/>
                <a:gdLst>
                  <a:gd name="T0" fmla="*/ 19 w 76"/>
                  <a:gd name="T1" fmla="*/ 128 h 82"/>
                  <a:gd name="T2" fmla="*/ 19 w 76"/>
                  <a:gd name="T3" fmla="*/ 128 h 82"/>
                  <a:gd name="T4" fmla="*/ 126 w 76"/>
                  <a:gd name="T5" fmla="*/ 50 h 82"/>
                  <a:gd name="T6" fmla="*/ 126 w 76"/>
                  <a:gd name="T7" fmla="*/ 45 h 82"/>
                  <a:gd name="T8" fmla="*/ 121 w 76"/>
                  <a:gd name="T9" fmla="*/ 40 h 82"/>
                  <a:gd name="T10" fmla="*/ 147 w 76"/>
                  <a:gd name="T11" fmla="*/ 50 h 82"/>
                  <a:gd name="T12" fmla="*/ 163 w 76"/>
                  <a:gd name="T13" fmla="*/ 69 h 82"/>
                  <a:gd name="T14" fmla="*/ 168 w 76"/>
                  <a:gd name="T15" fmla="*/ 80 h 82"/>
                  <a:gd name="T16" fmla="*/ 171 w 76"/>
                  <a:gd name="T17" fmla="*/ 132 h 82"/>
                  <a:gd name="T18" fmla="*/ 171 w 76"/>
                  <a:gd name="T19" fmla="*/ 132 h 82"/>
                  <a:gd name="T20" fmla="*/ 149 w 76"/>
                  <a:gd name="T21" fmla="*/ 194 h 82"/>
                  <a:gd name="T22" fmla="*/ 149 w 76"/>
                  <a:gd name="T23" fmla="*/ 194 h 82"/>
                  <a:gd name="T24" fmla="*/ 149 w 76"/>
                  <a:gd name="T25" fmla="*/ 194 h 82"/>
                  <a:gd name="T26" fmla="*/ 144 w 76"/>
                  <a:gd name="T27" fmla="*/ 144 h 82"/>
                  <a:gd name="T28" fmla="*/ 109 w 76"/>
                  <a:gd name="T29" fmla="*/ 123 h 82"/>
                  <a:gd name="T30" fmla="*/ 31 w 76"/>
                  <a:gd name="T31" fmla="*/ 159 h 82"/>
                  <a:gd name="T32" fmla="*/ 31 w 76"/>
                  <a:gd name="T33" fmla="*/ 187 h 82"/>
                  <a:gd name="T34" fmla="*/ 24 w 76"/>
                  <a:gd name="T35" fmla="*/ 159 h 82"/>
                  <a:gd name="T36" fmla="*/ 0 w 76"/>
                  <a:gd name="T37" fmla="*/ 159 h 82"/>
                  <a:gd name="T38" fmla="*/ 19 w 76"/>
                  <a:gd name="T39" fmla="*/ 128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6" h="82">
                    <a:moveTo>
                      <a:pt x="8" y="54"/>
                    </a:moveTo>
                    <a:cubicBezTo>
                      <a:pt x="8" y="54"/>
                      <a:pt x="8" y="54"/>
                      <a:pt x="8" y="54"/>
                    </a:cubicBezTo>
                    <a:cubicBezTo>
                      <a:pt x="8" y="54"/>
                      <a:pt x="4" y="0"/>
                      <a:pt x="53" y="21"/>
                    </a:cubicBezTo>
                    <a:cubicBezTo>
                      <a:pt x="53" y="21"/>
                      <a:pt x="53" y="20"/>
                      <a:pt x="53" y="19"/>
                    </a:cubicBezTo>
                    <a:cubicBezTo>
                      <a:pt x="53" y="18"/>
                      <a:pt x="52" y="17"/>
                      <a:pt x="51" y="17"/>
                    </a:cubicBezTo>
                    <a:cubicBezTo>
                      <a:pt x="51" y="17"/>
                      <a:pt x="56" y="17"/>
                      <a:pt x="62" y="21"/>
                    </a:cubicBezTo>
                    <a:cubicBezTo>
                      <a:pt x="65" y="23"/>
                      <a:pt x="68" y="25"/>
                      <a:pt x="69" y="29"/>
                    </a:cubicBezTo>
                    <a:cubicBezTo>
                      <a:pt x="70" y="31"/>
                      <a:pt x="71" y="32"/>
                      <a:pt x="71" y="34"/>
                    </a:cubicBezTo>
                    <a:cubicBezTo>
                      <a:pt x="76" y="46"/>
                      <a:pt x="72" y="56"/>
                      <a:pt x="72" y="56"/>
                    </a:cubicBezTo>
                    <a:cubicBezTo>
                      <a:pt x="72" y="56"/>
                      <a:pt x="72" y="56"/>
                      <a:pt x="72" y="56"/>
                    </a:cubicBezTo>
                    <a:cubicBezTo>
                      <a:pt x="72" y="56"/>
                      <a:pt x="64" y="78"/>
                      <a:pt x="63" y="82"/>
                    </a:cubicBezTo>
                    <a:cubicBezTo>
                      <a:pt x="63" y="82"/>
                      <a:pt x="63" y="82"/>
                      <a:pt x="63" y="82"/>
                    </a:cubicBezTo>
                    <a:cubicBezTo>
                      <a:pt x="63" y="82"/>
                      <a:pt x="63" y="82"/>
                      <a:pt x="63" y="82"/>
                    </a:cubicBezTo>
                    <a:cubicBezTo>
                      <a:pt x="63" y="82"/>
                      <a:pt x="63" y="68"/>
                      <a:pt x="61" y="61"/>
                    </a:cubicBezTo>
                    <a:cubicBezTo>
                      <a:pt x="60" y="53"/>
                      <a:pt x="54" y="64"/>
                      <a:pt x="46" y="52"/>
                    </a:cubicBezTo>
                    <a:cubicBezTo>
                      <a:pt x="39" y="59"/>
                      <a:pt x="29" y="66"/>
                      <a:pt x="13" y="67"/>
                    </a:cubicBezTo>
                    <a:cubicBezTo>
                      <a:pt x="13" y="75"/>
                      <a:pt x="13" y="79"/>
                      <a:pt x="13" y="79"/>
                    </a:cubicBezTo>
                    <a:cubicBezTo>
                      <a:pt x="13" y="79"/>
                      <a:pt x="12" y="74"/>
                      <a:pt x="10" y="67"/>
                    </a:cubicBezTo>
                    <a:cubicBezTo>
                      <a:pt x="7" y="67"/>
                      <a:pt x="4" y="67"/>
                      <a:pt x="0" y="67"/>
                    </a:cubicBezTo>
                    <a:cubicBezTo>
                      <a:pt x="0" y="67"/>
                      <a:pt x="8" y="65"/>
                      <a:pt x="8" y="54"/>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9" name="Freeform 1133"/>
              <p:cNvSpPr>
                <a:spLocks noChangeArrowheads="1"/>
              </p:cNvSpPr>
              <p:nvPr/>
            </p:nvSpPr>
            <p:spPr bwMode="auto">
              <a:xfrm>
                <a:off x="3603" y="2194"/>
                <a:ext cx="163" cy="100"/>
              </a:xfrm>
              <a:custGeom>
                <a:avLst/>
                <a:gdLst>
                  <a:gd name="T0" fmla="*/ 43 w 69"/>
                  <a:gd name="T1" fmla="*/ 100 h 42"/>
                  <a:gd name="T2" fmla="*/ 102 w 69"/>
                  <a:gd name="T3" fmla="*/ 100 h 42"/>
                  <a:gd name="T4" fmla="*/ 146 w 69"/>
                  <a:gd name="T5" fmla="*/ 7 h 42"/>
                  <a:gd name="T6" fmla="*/ 146 w 69"/>
                  <a:gd name="T7" fmla="*/ 0 h 42"/>
                  <a:gd name="T8" fmla="*/ 9 w 69"/>
                  <a:gd name="T9" fmla="*/ 2 h 42"/>
                  <a:gd name="T10" fmla="*/ 43 w 69"/>
                  <a:gd name="T11" fmla="*/ 10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42">
                    <a:moveTo>
                      <a:pt x="18" y="42"/>
                    </a:moveTo>
                    <a:cubicBezTo>
                      <a:pt x="43" y="42"/>
                      <a:pt x="43" y="42"/>
                      <a:pt x="43" y="42"/>
                    </a:cubicBezTo>
                    <a:cubicBezTo>
                      <a:pt x="69" y="41"/>
                      <a:pt x="60" y="25"/>
                      <a:pt x="62" y="3"/>
                    </a:cubicBezTo>
                    <a:cubicBezTo>
                      <a:pt x="62" y="0"/>
                      <a:pt x="62" y="0"/>
                      <a:pt x="62" y="0"/>
                    </a:cubicBezTo>
                    <a:cubicBezTo>
                      <a:pt x="4" y="1"/>
                      <a:pt x="4" y="1"/>
                      <a:pt x="4" y="1"/>
                    </a:cubicBezTo>
                    <a:cubicBezTo>
                      <a:pt x="4" y="22"/>
                      <a:pt x="0" y="42"/>
                      <a:pt x="18" y="42"/>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0" name="Freeform 1134"/>
              <p:cNvSpPr>
                <a:spLocks noChangeArrowheads="1"/>
              </p:cNvSpPr>
              <p:nvPr/>
            </p:nvSpPr>
            <p:spPr bwMode="auto">
              <a:xfrm>
                <a:off x="3615" y="1951"/>
                <a:ext cx="139" cy="80"/>
              </a:xfrm>
              <a:custGeom>
                <a:avLst/>
                <a:gdLst>
                  <a:gd name="T0" fmla="*/ 92 w 59"/>
                  <a:gd name="T1" fmla="*/ 0 h 34"/>
                  <a:gd name="T2" fmla="*/ 92 w 59"/>
                  <a:gd name="T3" fmla="*/ 2 h 34"/>
                  <a:gd name="T4" fmla="*/ 71 w 59"/>
                  <a:gd name="T5" fmla="*/ 24 h 34"/>
                  <a:gd name="T6" fmla="*/ 52 w 59"/>
                  <a:gd name="T7" fmla="*/ 2 h 34"/>
                  <a:gd name="T8" fmla="*/ 52 w 59"/>
                  <a:gd name="T9" fmla="*/ 0 h 34"/>
                  <a:gd name="T10" fmla="*/ 5 w 59"/>
                  <a:gd name="T11" fmla="*/ 68 h 34"/>
                  <a:gd name="T12" fmla="*/ 2 w 59"/>
                  <a:gd name="T13" fmla="*/ 75 h 34"/>
                  <a:gd name="T14" fmla="*/ 59 w 59"/>
                  <a:gd name="T15" fmla="*/ 80 h 34"/>
                  <a:gd name="T16" fmla="*/ 139 w 59"/>
                  <a:gd name="T17" fmla="*/ 75 h 34"/>
                  <a:gd name="T18" fmla="*/ 139 w 59"/>
                  <a:gd name="T19" fmla="*/ 64 h 34"/>
                  <a:gd name="T20" fmla="*/ 137 w 59"/>
                  <a:gd name="T21" fmla="*/ 52 h 34"/>
                  <a:gd name="T22" fmla="*/ 130 w 59"/>
                  <a:gd name="T23" fmla="*/ 45 h 34"/>
                  <a:gd name="T24" fmla="*/ 130 w 59"/>
                  <a:gd name="T25" fmla="*/ 16 h 34"/>
                  <a:gd name="T26" fmla="*/ 92 w 5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34">
                    <a:moveTo>
                      <a:pt x="39" y="0"/>
                    </a:moveTo>
                    <a:cubicBezTo>
                      <a:pt x="39" y="1"/>
                      <a:pt x="39" y="1"/>
                      <a:pt x="39" y="1"/>
                    </a:cubicBezTo>
                    <a:cubicBezTo>
                      <a:pt x="39" y="6"/>
                      <a:pt x="35" y="10"/>
                      <a:pt x="30" y="10"/>
                    </a:cubicBezTo>
                    <a:cubicBezTo>
                      <a:pt x="26" y="10"/>
                      <a:pt x="22" y="6"/>
                      <a:pt x="22" y="1"/>
                    </a:cubicBezTo>
                    <a:cubicBezTo>
                      <a:pt x="22" y="0"/>
                      <a:pt x="22" y="0"/>
                      <a:pt x="22" y="0"/>
                    </a:cubicBezTo>
                    <a:cubicBezTo>
                      <a:pt x="4" y="1"/>
                      <a:pt x="0" y="12"/>
                      <a:pt x="2" y="29"/>
                    </a:cubicBezTo>
                    <a:cubicBezTo>
                      <a:pt x="1" y="32"/>
                      <a:pt x="1" y="32"/>
                      <a:pt x="1" y="32"/>
                    </a:cubicBezTo>
                    <a:cubicBezTo>
                      <a:pt x="25" y="34"/>
                      <a:pt x="25" y="34"/>
                      <a:pt x="25" y="34"/>
                    </a:cubicBezTo>
                    <a:cubicBezTo>
                      <a:pt x="59" y="32"/>
                      <a:pt x="59" y="32"/>
                      <a:pt x="59" y="32"/>
                    </a:cubicBezTo>
                    <a:cubicBezTo>
                      <a:pt x="59" y="27"/>
                      <a:pt x="59" y="27"/>
                      <a:pt x="59" y="27"/>
                    </a:cubicBezTo>
                    <a:cubicBezTo>
                      <a:pt x="59" y="25"/>
                      <a:pt x="58" y="24"/>
                      <a:pt x="58" y="22"/>
                    </a:cubicBezTo>
                    <a:cubicBezTo>
                      <a:pt x="57" y="21"/>
                      <a:pt x="56" y="20"/>
                      <a:pt x="55" y="19"/>
                    </a:cubicBezTo>
                    <a:cubicBezTo>
                      <a:pt x="55" y="7"/>
                      <a:pt x="55" y="7"/>
                      <a:pt x="55" y="7"/>
                    </a:cubicBezTo>
                    <a:cubicBezTo>
                      <a:pt x="53" y="3"/>
                      <a:pt x="49" y="1"/>
                      <a:pt x="39" y="0"/>
                    </a:cubicBezTo>
                  </a:path>
                </a:pathLst>
              </a:custGeom>
              <a:solidFill>
                <a:srgbClr val="E4E1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1" name="Freeform 1135"/>
              <p:cNvSpPr>
                <a:spLocks noChangeArrowheads="1"/>
              </p:cNvSpPr>
              <p:nvPr/>
            </p:nvSpPr>
            <p:spPr bwMode="auto">
              <a:xfrm>
                <a:off x="3617" y="2026"/>
                <a:ext cx="137" cy="15"/>
              </a:xfrm>
              <a:custGeom>
                <a:avLst/>
                <a:gdLst>
                  <a:gd name="T0" fmla="*/ 137 w 137"/>
                  <a:gd name="T1" fmla="*/ 0 h 15"/>
                  <a:gd name="T2" fmla="*/ 57 w 137"/>
                  <a:gd name="T3" fmla="*/ 5 h 15"/>
                  <a:gd name="T4" fmla="*/ 0 w 137"/>
                  <a:gd name="T5" fmla="*/ 0 h 15"/>
                  <a:gd name="T6" fmla="*/ 0 w 137"/>
                  <a:gd name="T7" fmla="*/ 7 h 15"/>
                  <a:gd name="T8" fmla="*/ 57 w 137"/>
                  <a:gd name="T9" fmla="*/ 15 h 15"/>
                  <a:gd name="T10" fmla="*/ 137 w 137"/>
                  <a:gd name="T11" fmla="*/ 7 h 15"/>
                  <a:gd name="T12" fmla="*/ 137 w 137"/>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
                    <a:moveTo>
                      <a:pt x="137" y="0"/>
                    </a:moveTo>
                    <a:lnTo>
                      <a:pt x="57" y="5"/>
                    </a:lnTo>
                    <a:lnTo>
                      <a:pt x="0" y="0"/>
                    </a:lnTo>
                    <a:lnTo>
                      <a:pt x="0" y="7"/>
                    </a:lnTo>
                    <a:lnTo>
                      <a:pt x="57" y="15"/>
                    </a:lnTo>
                    <a:lnTo>
                      <a:pt x="137" y="7"/>
                    </a:lnTo>
                    <a:lnTo>
                      <a:pt x="137" y="0"/>
                    </a:lnTo>
                    <a:close/>
                  </a:path>
                </a:pathLst>
              </a:custGeom>
              <a:solidFill>
                <a:srgbClr val="363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2" name="Freeform 1136"/>
              <p:cNvSpPr>
                <a:spLocks noChangeArrowheads="1"/>
              </p:cNvSpPr>
              <p:nvPr/>
            </p:nvSpPr>
            <p:spPr bwMode="auto">
              <a:xfrm>
                <a:off x="3617" y="2026"/>
                <a:ext cx="137" cy="15"/>
              </a:xfrm>
              <a:custGeom>
                <a:avLst/>
                <a:gdLst>
                  <a:gd name="T0" fmla="*/ 137 w 137"/>
                  <a:gd name="T1" fmla="*/ 0 h 15"/>
                  <a:gd name="T2" fmla="*/ 57 w 137"/>
                  <a:gd name="T3" fmla="*/ 5 h 15"/>
                  <a:gd name="T4" fmla="*/ 0 w 137"/>
                  <a:gd name="T5" fmla="*/ 0 h 15"/>
                  <a:gd name="T6" fmla="*/ 0 w 137"/>
                  <a:gd name="T7" fmla="*/ 7 h 15"/>
                  <a:gd name="T8" fmla="*/ 57 w 137"/>
                  <a:gd name="T9" fmla="*/ 15 h 15"/>
                  <a:gd name="T10" fmla="*/ 137 w 137"/>
                  <a:gd name="T11" fmla="*/ 7 h 15"/>
                  <a:gd name="T12" fmla="*/ 137 w 137"/>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
                    <a:moveTo>
                      <a:pt x="137" y="0"/>
                    </a:moveTo>
                    <a:lnTo>
                      <a:pt x="57" y="5"/>
                    </a:lnTo>
                    <a:lnTo>
                      <a:pt x="0" y="0"/>
                    </a:lnTo>
                    <a:lnTo>
                      <a:pt x="0" y="7"/>
                    </a:lnTo>
                    <a:lnTo>
                      <a:pt x="57" y="15"/>
                    </a:lnTo>
                    <a:lnTo>
                      <a:pt x="137" y="7"/>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3" name="Freeform 1137"/>
              <p:cNvSpPr>
                <a:spLocks noChangeArrowheads="1"/>
              </p:cNvSpPr>
              <p:nvPr/>
            </p:nvSpPr>
            <p:spPr bwMode="auto">
              <a:xfrm>
                <a:off x="3610" y="2033"/>
                <a:ext cx="144" cy="230"/>
              </a:xfrm>
              <a:custGeom>
                <a:avLst/>
                <a:gdLst>
                  <a:gd name="T0" fmla="*/ 144 w 61"/>
                  <a:gd name="T1" fmla="*/ 0 h 97"/>
                  <a:gd name="T2" fmla="*/ 64 w 61"/>
                  <a:gd name="T3" fmla="*/ 7 h 97"/>
                  <a:gd name="T4" fmla="*/ 7 w 61"/>
                  <a:gd name="T5" fmla="*/ 0 h 97"/>
                  <a:gd name="T6" fmla="*/ 0 w 61"/>
                  <a:gd name="T7" fmla="*/ 230 h 97"/>
                  <a:gd name="T8" fmla="*/ 0 w 61"/>
                  <a:gd name="T9" fmla="*/ 230 h 97"/>
                  <a:gd name="T10" fmla="*/ 2 w 61"/>
                  <a:gd name="T11" fmla="*/ 225 h 97"/>
                  <a:gd name="T12" fmla="*/ 2 w 61"/>
                  <a:gd name="T13" fmla="*/ 164 h 97"/>
                  <a:gd name="T14" fmla="*/ 139 w 61"/>
                  <a:gd name="T15" fmla="*/ 161 h 97"/>
                  <a:gd name="T16" fmla="*/ 139 w 61"/>
                  <a:gd name="T17" fmla="*/ 168 h 97"/>
                  <a:gd name="T18" fmla="*/ 139 w 61"/>
                  <a:gd name="T19" fmla="*/ 221 h 97"/>
                  <a:gd name="T20" fmla="*/ 144 w 61"/>
                  <a:gd name="T21" fmla="*/ 225 h 97"/>
                  <a:gd name="T22" fmla="*/ 144 w 61"/>
                  <a:gd name="T23" fmla="*/ 225 h 97"/>
                  <a:gd name="T24" fmla="*/ 144 w 61"/>
                  <a:gd name="T25" fmla="*/ 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97">
                    <a:moveTo>
                      <a:pt x="61" y="0"/>
                    </a:moveTo>
                    <a:cubicBezTo>
                      <a:pt x="27" y="3"/>
                      <a:pt x="27" y="3"/>
                      <a:pt x="27" y="3"/>
                    </a:cubicBezTo>
                    <a:cubicBezTo>
                      <a:pt x="3" y="0"/>
                      <a:pt x="3" y="0"/>
                      <a:pt x="3" y="0"/>
                    </a:cubicBezTo>
                    <a:cubicBezTo>
                      <a:pt x="0" y="97"/>
                      <a:pt x="0" y="97"/>
                      <a:pt x="0" y="97"/>
                    </a:cubicBezTo>
                    <a:cubicBezTo>
                      <a:pt x="0" y="97"/>
                      <a:pt x="0" y="97"/>
                      <a:pt x="0" y="97"/>
                    </a:cubicBezTo>
                    <a:cubicBezTo>
                      <a:pt x="0" y="96"/>
                      <a:pt x="1" y="96"/>
                      <a:pt x="1" y="95"/>
                    </a:cubicBezTo>
                    <a:cubicBezTo>
                      <a:pt x="0" y="88"/>
                      <a:pt x="1" y="79"/>
                      <a:pt x="1" y="69"/>
                    </a:cubicBezTo>
                    <a:cubicBezTo>
                      <a:pt x="59" y="68"/>
                      <a:pt x="59" y="68"/>
                      <a:pt x="59" y="68"/>
                    </a:cubicBezTo>
                    <a:cubicBezTo>
                      <a:pt x="59" y="71"/>
                      <a:pt x="59" y="71"/>
                      <a:pt x="59" y="71"/>
                    </a:cubicBezTo>
                    <a:cubicBezTo>
                      <a:pt x="59" y="79"/>
                      <a:pt x="59" y="87"/>
                      <a:pt x="59" y="93"/>
                    </a:cubicBezTo>
                    <a:cubicBezTo>
                      <a:pt x="60" y="94"/>
                      <a:pt x="60" y="95"/>
                      <a:pt x="61" y="95"/>
                    </a:cubicBezTo>
                    <a:cubicBezTo>
                      <a:pt x="61" y="95"/>
                      <a:pt x="61" y="95"/>
                      <a:pt x="61" y="95"/>
                    </a:cubicBezTo>
                    <a:cubicBezTo>
                      <a:pt x="61" y="0"/>
                      <a:pt x="61" y="0"/>
                      <a:pt x="61" y="0"/>
                    </a:cubicBezTo>
                  </a:path>
                </a:pathLst>
              </a:custGeom>
              <a:solidFill>
                <a:srgbClr val="7471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4" name="Freeform 1138"/>
              <p:cNvSpPr>
                <a:spLocks noChangeArrowheads="1"/>
              </p:cNvSpPr>
              <p:nvPr/>
            </p:nvSpPr>
            <p:spPr bwMode="auto">
              <a:xfrm>
                <a:off x="3667" y="1951"/>
                <a:ext cx="40" cy="23"/>
              </a:xfrm>
              <a:custGeom>
                <a:avLst/>
                <a:gdLst>
                  <a:gd name="T0" fmla="*/ 38 w 17"/>
                  <a:gd name="T1" fmla="*/ 0 h 10"/>
                  <a:gd name="T2" fmla="*/ 5 w 17"/>
                  <a:gd name="T3" fmla="*/ 0 h 10"/>
                  <a:gd name="T4" fmla="*/ 0 w 17"/>
                  <a:gd name="T5" fmla="*/ 0 h 10"/>
                  <a:gd name="T6" fmla="*/ 0 w 17"/>
                  <a:gd name="T7" fmla="*/ 2 h 10"/>
                  <a:gd name="T8" fmla="*/ 19 w 17"/>
                  <a:gd name="T9" fmla="*/ 23 h 10"/>
                  <a:gd name="T10" fmla="*/ 40 w 17"/>
                  <a:gd name="T11" fmla="*/ 2 h 10"/>
                  <a:gd name="T12" fmla="*/ 40 w 17"/>
                  <a:gd name="T13" fmla="*/ 0 h 10"/>
                  <a:gd name="T14" fmla="*/ 38 w 17"/>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0">
                    <a:moveTo>
                      <a:pt x="16" y="0"/>
                    </a:moveTo>
                    <a:cubicBezTo>
                      <a:pt x="2" y="0"/>
                      <a:pt x="2" y="0"/>
                      <a:pt x="2" y="0"/>
                    </a:cubicBezTo>
                    <a:cubicBezTo>
                      <a:pt x="1" y="0"/>
                      <a:pt x="0" y="0"/>
                      <a:pt x="0" y="0"/>
                    </a:cubicBezTo>
                    <a:cubicBezTo>
                      <a:pt x="0" y="1"/>
                      <a:pt x="0" y="1"/>
                      <a:pt x="0" y="1"/>
                    </a:cubicBezTo>
                    <a:cubicBezTo>
                      <a:pt x="0" y="6"/>
                      <a:pt x="4" y="10"/>
                      <a:pt x="8" y="10"/>
                    </a:cubicBezTo>
                    <a:cubicBezTo>
                      <a:pt x="13" y="10"/>
                      <a:pt x="17" y="6"/>
                      <a:pt x="17" y="1"/>
                    </a:cubicBezTo>
                    <a:cubicBezTo>
                      <a:pt x="17" y="0"/>
                      <a:pt x="17" y="0"/>
                      <a:pt x="17" y="0"/>
                    </a:cubicBezTo>
                    <a:cubicBezTo>
                      <a:pt x="17" y="0"/>
                      <a:pt x="17" y="0"/>
                      <a:pt x="16" y="0"/>
                    </a:cubicBezTo>
                  </a:path>
                </a:pathLst>
              </a:custGeom>
              <a:solidFill>
                <a:srgbClr val="E2BB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5" name="Freeform 1139"/>
              <p:cNvSpPr>
                <a:spLocks noChangeArrowheads="1"/>
              </p:cNvSpPr>
              <p:nvPr/>
            </p:nvSpPr>
            <p:spPr bwMode="auto">
              <a:xfrm>
                <a:off x="3610" y="2258"/>
                <a:ext cx="2" cy="5"/>
              </a:xfrm>
              <a:custGeom>
                <a:avLst/>
                <a:gdLst>
                  <a:gd name="T0" fmla="*/ 2 w 1"/>
                  <a:gd name="T1" fmla="*/ 0 h 2"/>
                  <a:gd name="T2" fmla="*/ 0 w 1"/>
                  <a:gd name="T3" fmla="*/ 5 h 2"/>
                  <a:gd name="T4" fmla="*/ 2 w 1"/>
                  <a:gd name="T5" fmla="*/ 5 h 2"/>
                  <a:gd name="T6" fmla="*/ 2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1"/>
                      <a:pt x="0" y="1"/>
                      <a:pt x="0" y="2"/>
                    </a:cubicBezTo>
                    <a:cubicBezTo>
                      <a:pt x="1" y="2"/>
                      <a:pt x="1" y="2"/>
                      <a:pt x="1" y="2"/>
                    </a:cubicBezTo>
                    <a:cubicBezTo>
                      <a:pt x="1" y="1"/>
                      <a:pt x="1" y="1"/>
                      <a:pt x="1" y="0"/>
                    </a:cubicBezTo>
                  </a:path>
                </a:pathLst>
              </a:custGeom>
              <a:solidFill>
                <a:srgbClr val="E3C6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6" name="Freeform 1140"/>
              <p:cNvSpPr>
                <a:spLocks noChangeArrowheads="1"/>
              </p:cNvSpPr>
              <p:nvPr/>
            </p:nvSpPr>
            <p:spPr bwMode="auto">
              <a:xfrm>
                <a:off x="3750" y="2253"/>
                <a:ext cx="4" cy="5"/>
              </a:xfrm>
              <a:custGeom>
                <a:avLst/>
                <a:gdLst>
                  <a:gd name="T0" fmla="*/ 0 w 2"/>
                  <a:gd name="T1" fmla="*/ 0 h 2"/>
                  <a:gd name="T2" fmla="*/ 0 w 2"/>
                  <a:gd name="T3" fmla="*/ 5 h 2"/>
                  <a:gd name="T4" fmla="*/ 4 w 2"/>
                  <a:gd name="T5" fmla="*/ 5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cubicBezTo>
                      <a:pt x="0" y="1"/>
                      <a:pt x="0" y="1"/>
                      <a:pt x="0" y="2"/>
                    </a:cubicBezTo>
                    <a:cubicBezTo>
                      <a:pt x="2" y="2"/>
                      <a:pt x="2" y="2"/>
                      <a:pt x="2" y="2"/>
                    </a:cubicBezTo>
                    <a:cubicBezTo>
                      <a:pt x="1" y="2"/>
                      <a:pt x="1" y="1"/>
                      <a:pt x="0" y="0"/>
                    </a:cubicBezTo>
                  </a:path>
                </a:pathLst>
              </a:custGeom>
              <a:solidFill>
                <a:srgbClr val="E3C6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7" name="Freeform 1141"/>
              <p:cNvSpPr>
                <a:spLocks noChangeArrowheads="1"/>
              </p:cNvSpPr>
              <p:nvPr/>
            </p:nvSpPr>
            <p:spPr bwMode="auto">
              <a:xfrm>
                <a:off x="3745" y="1967"/>
                <a:ext cx="7" cy="36"/>
              </a:xfrm>
              <a:custGeom>
                <a:avLst/>
                <a:gdLst>
                  <a:gd name="T0" fmla="*/ 0 w 3"/>
                  <a:gd name="T1" fmla="*/ 0 h 15"/>
                  <a:gd name="T2" fmla="*/ 0 w 3"/>
                  <a:gd name="T3" fmla="*/ 29 h 15"/>
                  <a:gd name="T4" fmla="*/ 7 w 3"/>
                  <a:gd name="T5" fmla="*/ 36 h 15"/>
                  <a:gd name="T6" fmla="*/ 0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0"/>
                    </a:moveTo>
                    <a:cubicBezTo>
                      <a:pt x="0" y="12"/>
                      <a:pt x="0" y="12"/>
                      <a:pt x="0" y="12"/>
                    </a:cubicBezTo>
                    <a:cubicBezTo>
                      <a:pt x="1" y="13"/>
                      <a:pt x="2" y="14"/>
                      <a:pt x="3" y="15"/>
                    </a:cubicBezTo>
                    <a:cubicBezTo>
                      <a:pt x="2" y="8"/>
                      <a:pt x="2" y="3"/>
                      <a:pt x="0" y="0"/>
                    </a:cubicBezTo>
                  </a:path>
                </a:pathLst>
              </a:custGeom>
              <a:solidFill>
                <a:srgbClr val="E2BB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8" name="Freeform 1142"/>
              <p:cNvSpPr>
                <a:spLocks noChangeArrowheads="1"/>
              </p:cNvSpPr>
              <p:nvPr/>
            </p:nvSpPr>
            <p:spPr bwMode="auto">
              <a:xfrm>
                <a:off x="3610" y="2194"/>
                <a:ext cx="140" cy="69"/>
              </a:xfrm>
              <a:custGeom>
                <a:avLst/>
                <a:gdLst>
                  <a:gd name="T0" fmla="*/ 140 w 59"/>
                  <a:gd name="T1" fmla="*/ 0 h 29"/>
                  <a:gd name="T2" fmla="*/ 2 w 59"/>
                  <a:gd name="T3" fmla="*/ 2 h 29"/>
                  <a:gd name="T4" fmla="*/ 2 w 59"/>
                  <a:gd name="T5" fmla="*/ 64 h 29"/>
                  <a:gd name="T6" fmla="*/ 2 w 59"/>
                  <a:gd name="T7" fmla="*/ 69 h 29"/>
                  <a:gd name="T8" fmla="*/ 33 w 59"/>
                  <a:gd name="T9" fmla="*/ 62 h 29"/>
                  <a:gd name="T10" fmla="*/ 109 w 59"/>
                  <a:gd name="T11" fmla="*/ 62 h 29"/>
                  <a:gd name="T12" fmla="*/ 140 w 59"/>
                  <a:gd name="T13" fmla="*/ 64 h 29"/>
                  <a:gd name="T14" fmla="*/ 140 w 59"/>
                  <a:gd name="T15" fmla="*/ 59 h 29"/>
                  <a:gd name="T16" fmla="*/ 140 w 59"/>
                  <a:gd name="T17" fmla="*/ 7 h 29"/>
                  <a:gd name="T18" fmla="*/ 140 w 59"/>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29">
                    <a:moveTo>
                      <a:pt x="59" y="0"/>
                    </a:moveTo>
                    <a:cubicBezTo>
                      <a:pt x="1" y="1"/>
                      <a:pt x="1" y="1"/>
                      <a:pt x="1" y="1"/>
                    </a:cubicBezTo>
                    <a:cubicBezTo>
                      <a:pt x="1" y="11"/>
                      <a:pt x="0" y="20"/>
                      <a:pt x="1" y="27"/>
                    </a:cubicBezTo>
                    <a:cubicBezTo>
                      <a:pt x="1" y="28"/>
                      <a:pt x="1" y="28"/>
                      <a:pt x="1" y="29"/>
                    </a:cubicBezTo>
                    <a:cubicBezTo>
                      <a:pt x="14" y="26"/>
                      <a:pt x="14" y="26"/>
                      <a:pt x="14" y="26"/>
                    </a:cubicBezTo>
                    <a:cubicBezTo>
                      <a:pt x="46" y="26"/>
                      <a:pt x="46" y="26"/>
                      <a:pt x="46" y="26"/>
                    </a:cubicBezTo>
                    <a:cubicBezTo>
                      <a:pt x="59" y="27"/>
                      <a:pt x="59" y="27"/>
                      <a:pt x="59" y="27"/>
                    </a:cubicBezTo>
                    <a:cubicBezTo>
                      <a:pt x="59" y="26"/>
                      <a:pt x="59" y="26"/>
                      <a:pt x="59" y="25"/>
                    </a:cubicBezTo>
                    <a:cubicBezTo>
                      <a:pt x="59" y="19"/>
                      <a:pt x="59" y="11"/>
                      <a:pt x="59" y="3"/>
                    </a:cubicBezTo>
                    <a:cubicBezTo>
                      <a:pt x="59" y="0"/>
                      <a:pt x="59" y="0"/>
                      <a:pt x="59" y="0"/>
                    </a:cubicBezTo>
                  </a:path>
                </a:pathLst>
              </a:custGeom>
              <a:solidFill>
                <a:srgbClr val="E3C6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9" name="Freeform 1143"/>
              <p:cNvSpPr>
                <a:spLocks noChangeArrowheads="1"/>
              </p:cNvSpPr>
              <p:nvPr/>
            </p:nvSpPr>
            <p:spPr bwMode="auto">
              <a:xfrm>
                <a:off x="3601" y="1946"/>
                <a:ext cx="165" cy="312"/>
              </a:xfrm>
              <a:custGeom>
                <a:avLst/>
                <a:gdLst>
                  <a:gd name="T0" fmla="*/ 160 w 70"/>
                  <a:gd name="T1" fmla="*/ 61 h 132"/>
                  <a:gd name="T2" fmla="*/ 104 w 70"/>
                  <a:gd name="T3" fmla="*/ 0 h 132"/>
                  <a:gd name="T4" fmla="*/ 71 w 70"/>
                  <a:gd name="T5" fmla="*/ 0 h 132"/>
                  <a:gd name="T6" fmla="*/ 9 w 70"/>
                  <a:gd name="T7" fmla="*/ 64 h 132"/>
                  <a:gd name="T8" fmla="*/ 0 w 70"/>
                  <a:gd name="T9" fmla="*/ 312 h 132"/>
                  <a:gd name="T10" fmla="*/ 42 w 70"/>
                  <a:gd name="T11" fmla="*/ 305 h 132"/>
                  <a:gd name="T12" fmla="*/ 118 w 70"/>
                  <a:gd name="T13" fmla="*/ 305 h 132"/>
                  <a:gd name="T14" fmla="*/ 165 w 70"/>
                  <a:gd name="T15" fmla="*/ 310 h 132"/>
                  <a:gd name="T16" fmla="*/ 160 w 70"/>
                  <a:gd name="T17" fmla="*/ 6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132">
                    <a:moveTo>
                      <a:pt x="68" y="26"/>
                    </a:moveTo>
                    <a:cubicBezTo>
                      <a:pt x="65" y="6"/>
                      <a:pt x="64" y="2"/>
                      <a:pt x="44" y="0"/>
                    </a:cubicBezTo>
                    <a:cubicBezTo>
                      <a:pt x="30" y="0"/>
                      <a:pt x="30" y="0"/>
                      <a:pt x="30" y="0"/>
                    </a:cubicBezTo>
                    <a:cubicBezTo>
                      <a:pt x="11" y="1"/>
                      <a:pt x="2" y="9"/>
                      <a:pt x="4" y="27"/>
                    </a:cubicBezTo>
                    <a:cubicBezTo>
                      <a:pt x="0" y="132"/>
                      <a:pt x="0" y="132"/>
                      <a:pt x="0" y="132"/>
                    </a:cubicBezTo>
                    <a:cubicBezTo>
                      <a:pt x="18" y="129"/>
                      <a:pt x="18" y="129"/>
                      <a:pt x="18" y="129"/>
                    </a:cubicBezTo>
                    <a:cubicBezTo>
                      <a:pt x="50" y="129"/>
                      <a:pt x="50" y="129"/>
                      <a:pt x="50" y="129"/>
                    </a:cubicBezTo>
                    <a:cubicBezTo>
                      <a:pt x="70" y="131"/>
                      <a:pt x="70" y="131"/>
                      <a:pt x="70" y="131"/>
                    </a:cubicBezTo>
                    <a:lnTo>
                      <a:pt x="68" y="26"/>
                    </a:ln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0" name="Freeform 1144"/>
              <p:cNvSpPr>
                <a:spLocks noChangeArrowheads="1"/>
              </p:cNvSpPr>
              <p:nvPr/>
            </p:nvSpPr>
            <p:spPr bwMode="auto">
              <a:xfrm>
                <a:off x="3667" y="1946"/>
                <a:ext cx="40" cy="28"/>
              </a:xfrm>
              <a:custGeom>
                <a:avLst/>
                <a:gdLst>
                  <a:gd name="T0" fmla="*/ 0 w 17"/>
                  <a:gd name="T1" fmla="*/ 7 h 12"/>
                  <a:gd name="T2" fmla="*/ 19 w 17"/>
                  <a:gd name="T3" fmla="*/ 28 h 12"/>
                  <a:gd name="T4" fmla="*/ 40 w 17"/>
                  <a:gd name="T5" fmla="*/ 7 h 12"/>
                  <a:gd name="T6" fmla="*/ 40 w 17"/>
                  <a:gd name="T7" fmla="*/ 0 h 12"/>
                  <a:gd name="T8" fmla="*/ 0 w 17"/>
                  <a:gd name="T9" fmla="*/ 0 h 12"/>
                  <a:gd name="T10" fmla="*/ 0 w 17"/>
                  <a:gd name="T11" fmla="*/ 7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2">
                    <a:moveTo>
                      <a:pt x="0" y="3"/>
                    </a:moveTo>
                    <a:cubicBezTo>
                      <a:pt x="0" y="8"/>
                      <a:pt x="4" y="12"/>
                      <a:pt x="8" y="12"/>
                    </a:cubicBezTo>
                    <a:cubicBezTo>
                      <a:pt x="13" y="12"/>
                      <a:pt x="17" y="8"/>
                      <a:pt x="17" y="3"/>
                    </a:cubicBezTo>
                    <a:cubicBezTo>
                      <a:pt x="17" y="0"/>
                      <a:pt x="17" y="0"/>
                      <a:pt x="17" y="0"/>
                    </a:cubicBezTo>
                    <a:cubicBezTo>
                      <a:pt x="0" y="0"/>
                      <a:pt x="0" y="0"/>
                      <a:pt x="0" y="0"/>
                    </a:cubicBezTo>
                    <a:lnTo>
                      <a:pt x="0" y="3"/>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1" name="Freeform 1145"/>
              <p:cNvSpPr>
                <a:spLocks noChangeArrowheads="1"/>
              </p:cNvSpPr>
              <p:nvPr/>
            </p:nvSpPr>
            <p:spPr bwMode="auto">
              <a:xfrm>
                <a:off x="3745" y="1960"/>
                <a:ext cx="52" cy="81"/>
              </a:xfrm>
              <a:custGeom>
                <a:avLst/>
                <a:gdLst>
                  <a:gd name="T0" fmla="*/ 2 w 22"/>
                  <a:gd name="T1" fmla="*/ 0 h 34"/>
                  <a:gd name="T2" fmla="*/ 0 w 22"/>
                  <a:gd name="T3" fmla="*/ 2 h 34"/>
                  <a:gd name="T4" fmla="*/ 0 w 22"/>
                  <a:gd name="T5" fmla="*/ 36 h 34"/>
                  <a:gd name="T6" fmla="*/ 28 w 22"/>
                  <a:gd name="T7" fmla="*/ 81 h 34"/>
                  <a:gd name="T8" fmla="*/ 52 w 22"/>
                  <a:gd name="T9" fmla="*/ 55 h 34"/>
                  <a:gd name="T10" fmla="*/ 2 w 22"/>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1" y="0"/>
                    </a:moveTo>
                    <a:cubicBezTo>
                      <a:pt x="0" y="1"/>
                      <a:pt x="0" y="1"/>
                      <a:pt x="0" y="1"/>
                    </a:cubicBezTo>
                    <a:cubicBezTo>
                      <a:pt x="0" y="15"/>
                      <a:pt x="0" y="15"/>
                      <a:pt x="0" y="15"/>
                    </a:cubicBezTo>
                    <a:cubicBezTo>
                      <a:pt x="5" y="21"/>
                      <a:pt x="8" y="29"/>
                      <a:pt x="12" y="34"/>
                    </a:cubicBezTo>
                    <a:cubicBezTo>
                      <a:pt x="22" y="23"/>
                      <a:pt x="22" y="23"/>
                      <a:pt x="22" y="23"/>
                    </a:cubicBezTo>
                    <a:cubicBezTo>
                      <a:pt x="17" y="16"/>
                      <a:pt x="9" y="8"/>
                      <a:pt x="1" y="0"/>
                    </a:cubicBez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2" name="Freeform 1146"/>
              <p:cNvSpPr>
                <a:spLocks noChangeArrowheads="1"/>
              </p:cNvSpPr>
              <p:nvPr/>
            </p:nvSpPr>
            <p:spPr bwMode="auto">
              <a:xfrm>
                <a:off x="3941" y="2090"/>
                <a:ext cx="36" cy="29"/>
              </a:xfrm>
              <a:custGeom>
                <a:avLst/>
                <a:gdLst>
                  <a:gd name="T0" fmla="*/ 5 w 15"/>
                  <a:gd name="T1" fmla="*/ 0 h 12"/>
                  <a:gd name="T2" fmla="*/ 2 w 15"/>
                  <a:gd name="T3" fmla="*/ 10 h 12"/>
                  <a:gd name="T4" fmla="*/ 2 w 15"/>
                  <a:gd name="T5" fmla="*/ 10 h 12"/>
                  <a:gd name="T6" fmla="*/ 0 w 15"/>
                  <a:gd name="T7" fmla="*/ 15 h 12"/>
                  <a:gd name="T8" fmla="*/ 12 w 15"/>
                  <a:gd name="T9" fmla="*/ 27 h 12"/>
                  <a:gd name="T10" fmla="*/ 17 w 15"/>
                  <a:gd name="T11" fmla="*/ 27 h 12"/>
                  <a:gd name="T12" fmla="*/ 17 w 15"/>
                  <a:gd name="T13" fmla="*/ 22 h 12"/>
                  <a:gd name="T14" fmla="*/ 10 w 15"/>
                  <a:gd name="T15" fmla="*/ 17 h 12"/>
                  <a:gd name="T16" fmla="*/ 22 w 15"/>
                  <a:gd name="T17" fmla="*/ 27 h 12"/>
                  <a:gd name="T18" fmla="*/ 26 w 15"/>
                  <a:gd name="T19" fmla="*/ 27 h 12"/>
                  <a:gd name="T20" fmla="*/ 26 w 15"/>
                  <a:gd name="T21" fmla="*/ 22 h 12"/>
                  <a:gd name="T22" fmla="*/ 14 w 15"/>
                  <a:gd name="T23" fmla="*/ 15 h 12"/>
                  <a:gd name="T24" fmla="*/ 31 w 15"/>
                  <a:gd name="T25" fmla="*/ 24 h 12"/>
                  <a:gd name="T26" fmla="*/ 36 w 15"/>
                  <a:gd name="T27" fmla="*/ 24 h 12"/>
                  <a:gd name="T28" fmla="*/ 34 w 15"/>
                  <a:gd name="T29" fmla="*/ 19 h 12"/>
                  <a:gd name="T30" fmla="*/ 19 w 15"/>
                  <a:gd name="T31" fmla="*/ 10 h 12"/>
                  <a:gd name="T32" fmla="*/ 5 w 15"/>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2">
                    <a:moveTo>
                      <a:pt x="2" y="0"/>
                    </a:moveTo>
                    <a:cubicBezTo>
                      <a:pt x="1" y="4"/>
                      <a:pt x="1" y="4"/>
                      <a:pt x="1" y="4"/>
                    </a:cubicBezTo>
                    <a:cubicBezTo>
                      <a:pt x="1" y="4"/>
                      <a:pt x="1" y="4"/>
                      <a:pt x="1" y="4"/>
                    </a:cubicBezTo>
                    <a:cubicBezTo>
                      <a:pt x="1" y="5"/>
                      <a:pt x="0" y="5"/>
                      <a:pt x="0" y="6"/>
                    </a:cubicBezTo>
                    <a:cubicBezTo>
                      <a:pt x="5" y="11"/>
                      <a:pt x="5" y="11"/>
                      <a:pt x="5" y="11"/>
                    </a:cubicBezTo>
                    <a:cubicBezTo>
                      <a:pt x="6" y="11"/>
                      <a:pt x="7" y="12"/>
                      <a:pt x="7" y="11"/>
                    </a:cubicBezTo>
                    <a:cubicBezTo>
                      <a:pt x="8" y="11"/>
                      <a:pt x="8" y="10"/>
                      <a:pt x="7" y="9"/>
                    </a:cubicBezTo>
                    <a:cubicBezTo>
                      <a:pt x="4" y="7"/>
                      <a:pt x="4" y="7"/>
                      <a:pt x="4" y="7"/>
                    </a:cubicBezTo>
                    <a:cubicBezTo>
                      <a:pt x="9" y="11"/>
                      <a:pt x="9" y="11"/>
                      <a:pt x="9" y="11"/>
                    </a:cubicBezTo>
                    <a:cubicBezTo>
                      <a:pt x="10" y="11"/>
                      <a:pt x="11" y="11"/>
                      <a:pt x="11" y="11"/>
                    </a:cubicBezTo>
                    <a:cubicBezTo>
                      <a:pt x="12" y="10"/>
                      <a:pt x="12" y="10"/>
                      <a:pt x="11" y="9"/>
                    </a:cubicBezTo>
                    <a:cubicBezTo>
                      <a:pt x="6" y="6"/>
                      <a:pt x="6" y="6"/>
                      <a:pt x="6" y="6"/>
                    </a:cubicBezTo>
                    <a:cubicBezTo>
                      <a:pt x="13" y="10"/>
                      <a:pt x="13" y="10"/>
                      <a:pt x="13" y="10"/>
                    </a:cubicBezTo>
                    <a:cubicBezTo>
                      <a:pt x="14" y="10"/>
                      <a:pt x="15" y="10"/>
                      <a:pt x="15" y="10"/>
                    </a:cubicBezTo>
                    <a:cubicBezTo>
                      <a:pt x="15" y="9"/>
                      <a:pt x="15" y="9"/>
                      <a:pt x="14" y="8"/>
                    </a:cubicBezTo>
                    <a:cubicBezTo>
                      <a:pt x="8" y="4"/>
                      <a:pt x="8" y="4"/>
                      <a:pt x="8" y="4"/>
                    </a:cubicBezTo>
                    <a:cubicBezTo>
                      <a:pt x="2" y="0"/>
                      <a:pt x="2" y="0"/>
                      <a:pt x="2" y="0"/>
                    </a:cubicBezTo>
                  </a:path>
                </a:pathLst>
              </a:custGeom>
              <a:solidFill>
                <a:srgbClr val="FDD9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3" name="Freeform 1147"/>
              <p:cNvSpPr>
                <a:spLocks noChangeArrowheads="1"/>
              </p:cNvSpPr>
              <p:nvPr/>
            </p:nvSpPr>
            <p:spPr bwMode="auto">
              <a:xfrm>
                <a:off x="3941" y="2095"/>
                <a:ext cx="36" cy="16"/>
              </a:xfrm>
              <a:custGeom>
                <a:avLst/>
                <a:gdLst>
                  <a:gd name="T0" fmla="*/ 12 w 15"/>
                  <a:gd name="T1" fmla="*/ 0 h 7"/>
                  <a:gd name="T2" fmla="*/ 0 w 15"/>
                  <a:gd name="T3" fmla="*/ 9 h 7"/>
                  <a:gd name="T4" fmla="*/ 0 w 15"/>
                  <a:gd name="T5" fmla="*/ 9 h 7"/>
                  <a:gd name="T6" fmla="*/ 2 w 15"/>
                  <a:gd name="T7" fmla="*/ 9 h 7"/>
                  <a:gd name="T8" fmla="*/ 2 w 15"/>
                  <a:gd name="T9" fmla="*/ 11 h 7"/>
                  <a:gd name="T10" fmla="*/ 12 w 15"/>
                  <a:gd name="T11" fmla="*/ 14 h 7"/>
                  <a:gd name="T12" fmla="*/ 10 w 15"/>
                  <a:gd name="T13" fmla="*/ 11 h 7"/>
                  <a:gd name="T14" fmla="*/ 14 w 15"/>
                  <a:gd name="T15" fmla="*/ 14 h 7"/>
                  <a:gd name="T16" fmla="*/ 14 w 15"/>
                  <a:gd name="T17" fmla="*/ 14 h 7"/>
                  <a:gd name="T18" fmla="*/ 17 w 15"/>
                  <a:gd name="T19" fmla="*/ 16 h 7"/>
                  <a:gd name="T20" fmla="*/ 19 w 15"/>
                  <a:gd name="T21" fmla="*/ 16 h 7"/>
                  <a:gd name="T22" fmla="*/ 19 w 15"/>
                  <a:gd name="T23" fmla="*/ 16 h 7"/>
                  <a:gd name="T24" fmla="*/ 26 w 15"/>
                  <a:gd name="T25" fmla="*/ 16 h 7"/>
                  <a:gd name="T26" fmla="*/ 14 w 15"/>
                  <a:gd name="T27" fmla="*/ 9 h 7"/>
                  <a:gd name="T28" fmla="*/ 29 w 15"/>
                  <a:gd name="T29" fmla="*/ 16 h 7"/>
                  <a:gd name="T30" fmla="*/ 36 w 15"/>
                  <a:gd name="T31" fmla="*/ 16 h 7"/>
                  <a:gd name="T32" fmla="*/ 36 w 15"/>
                  <a:gd name="T33" fmla="*/ 16 h 7"/>
                  <a:gd name="T34" fmla="*/ 31 w 15"/>
                  <a:gd name="T35" fmla="*/ 14 h 7"/>
                  <a:gd name="T36" fmla="*/ 12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 h="7">
                    <a:moveTo>
                      <a:pt x="5" y="0"/>
                    </a:moveTo>
                    <a:cubicBezTo>
                      <a:pt x="0" y="4"/>
                      <a:pt x="0" y="4"/>
                      <a:pt x="0" y="4"/>
                    </a:cubicBezTo>
                    <a:cubicBezTo>
                      <a:pt x="0" y="4"/>
                      <a:pt x="0" y="4"/>
                      <a:pt x="0" y="4"/>
                    </a:cubicBezTo>
                    <a:cubicBezTo>
                      <a:pt x="1" y="4"/>
                      <a:pt x="1" y="4"/>
                      <a:pt x="1" y="4"/>
                    </a:cubicBezTo>
                    <a:cubicBezTo>
                      <a:pt x="1" y="5"/>
                      <a:pt x="1" y="5"/>
                      <a:pt x="1" y="5"/>
                    </a:cubicBezTo>
                    <a:cubicBezTo>
                      <a:pt x="5" y="6"/>
                      <a:pt x="5" y="6"/>
                      <a:pt x="5" y="6"/>
                    </a:cubicBezTo>
                    <a:cubicBezTo>
                      <a:pt x="4" y="5"/>
                      <a:pt x="4" y="5"/>
                      <a:pt x="4" y="5"/>
                    </a:cubicBezTo>
                    <a:cubicBezTo>
                      <a:pt x="6" y="6"/>
                      <a:pt x="6" y="6"/>
                      <a:pt x="6" y="6"/>
                    </a:cubicBezTo>
                    <a:cubicBezTo>
                      <a:pt x="6" y="6"/>
                      <a:pt x="6" y="6"/>
                      <a:pt x="6" y="6"/>
                    </a:cubicBezTo>
                    <a:cubicBezTo>
                      <a:pt x="6" y="6"/>
                      <a:pt x="7" y="6"/>
                      <a:pt x="7" y="7"/>
                    </a:cubicBezTo>
                    <a:cubicBezTo>
                      <a:pt x="8" y="7"/>
                      <a:pt x="8" y="7"/>
                      <a:pt x="8" y="7"/>
                    </a:cubicBezTo>
                    <a:cubicBezTo>
                      <a:pt x="8" y="7"/>
                      <a:pt x="8" y="7"/>
                      <a:pt x="8" y="7"/>
                    </a:cubicBezTo>
                    <a:cubicBezTo>
                      <a:pt x="11" y="7"/>
                      <a:pt x="11" y="7"/>
                      <a:pt x="11" y="7"/>
                    </a:cubicBezTo>
                    <a:cubicBezTo>
                      <a:pt x="6" y="4"/>
                      <a:pt x="6" y="4"/>
                      <a:pt x="6" y="4"/>
                    </a:cubicBezTo>
                    <a:cubicBezTo>
                      <a:pt x="12" y="7"/>
                      <a:pt x="12" y="7"/>
                      <a:pt x="12" y="7"/>
                    </a:cubicBezTo>
                    <a:cubicBezTo>
                      <a:pt x="15" y="7"/>
                      <a:pt x="15" y="7"/>
                      <a:pt x="15" y="7"/>
                    </a:cubicBezTo>
                    <a:cubicBezTo>
                      <a:pt x="15" y="7"/>
                      <a:pt x="15" y="7"/>
                      <a:pt x="15" y="7"/>
                    </a:cubicBezTo>
                    <a:cubicBezTo>
                      <a:pt x="14" y="6"/>
                      <a:pt x="14" y="6"/>
                      <a:pt x="13" y="6"/>
                    </a:cubicBezTo>
                    <a:cubicBezTo>
                      <a:pt x="5" y="0"/>
                      <a:pt x="5" y="0"/>
                      <a:pt x="5" y="0"/>
                    </a:cubicBezTo>
                  </a:path>
                </a:pathLst>
              </a:custGeom>
              <a:solidFill>
                <a:srgbClr val="EC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4" name="Freeform 1148"/>
              <p:cNvSpPr>
                <a:spLocks noChangeArrowheads="1"/>
              </p:cNvSpPr>
              <p:nvPr/>
            </p:nvSpPr>
            <p:spPr bwMode="auto">
              <a:xfrm>
                <a:off x="3920" y="2083"/>
                <a:ext cx="62" cy="33"/>
              </a:xfrm>
              <a:custGeom>
                <a:avLst/>
                <a:gdLst>
                  <a:gd name="T0" fmla="*/ 10 w 26"/>
                  <a:gd name="T1" fmla="*/ 9 h 14"/>
                  <a:gd name="T2" fmla="*/ 0 w 26"/>
                  <a:gd name="T3" fmla="*/ 12 h 14"/>
                  <a:gd name="T4" fmla="*/ 0 w 26"/>
                  <a:gd name="T5" fmla="*/ 28 h 14"/>
                  <a:gd name="T6" fmla="*/ 7 w 26"/>
                  <a:gd name="T7" fmla="*/ 26 h 14"/>
                  <a:gd name="T8" fmla="*/ 19 w 26"/>
                  <a:gd name="T9" fmla="*/ 31 h 14"/>
                  <a:gd name="T10" fmla="*/ 19 w 26"/>
                  <a:gd name="T11" fmla="*/ 31 h 14"/>
                  <a:gd name="T12" fmla="*/ 19 w 26"/>
                  <a:gd name="T13" fmla="*/ 31 h 14"/>
                  <a:gd name="T14" fmla="*/ 19 w 26"/>
                  <a:gd name="T15" fmla="*/ 31 h 14"/>
                  <a:gd name="T16" fmla="*/ 19 w 26"/>
                  <a:gd name="T17" fmla="*/ 31 h 14"/>
                  <a:gd name="T18" fmla="*/ 21 w 26"/>
                  <a:gd name="T19" fmla="*/ 31 h 14"/>
                  <a:gd name="T20" fmla="*/ 21 w 26"/>
                  <a:gd name="T21" fmla="*/ 31 h 14"/>
                  <a:gd name="T22" fmla="*/ 33 w 26"/>
                  <a:gd name="T23" fmla="*/ 33 h 14"/>
                  <a:gd name="T24" fmla="*/ 41 w 26"/>
                  <a:gd name="T25" fmla="*/ 28 h 14"/>
                  <a:gd name="T26" fmla="*/ 36 w 26"/>
                  <a:gd name="T27" fmla="*/ 26 h 14"/>
                  <a:gd name="T28" fmla="*/ 24 w 26"/>
                  <a:gd name="T29" fmla="*/ 24 h 14"/>
                  <a:gd name="T30" fmla="*/ 24 w 26"/>
                  <a:gd name="T31" fmla="*/ 21 h 14"/>
                  <a:gd name="T32" fmla="*/ 21 w 26"/>
                  <a:gd name="T33" fmla="*/ 21 h 14"/>
                  <a:gd name="T34" fmla="*/ 33 w 26"/>
                  <a:gd name="T35" fmla="*/ 12 h 14"/>
                  <a:gd name="T36" fmla="*/ 52 w 26"/>
                  <a:gd name="T37" fmla="*/ 26 h 14"/>
                  <a:gd name="T38" fmla="*/ 60 w 26"/>
                  <a:gd name="T39" fmla="*/ 26 h 14"/>
                  <a:gd name="T40" fmla="*/ 60 w 26"/>
                  <a:gd name="T41" fmla="*/ 21 h 14"/>
                  <a:gd name="T42" fmla="*/ 31 w 26"/>
                  <a:gd name="T43" fmla="*/ 0 h 14"/>
                  <a:gd name="T44" fmla="*/ 10 w 26"/>
                  <a:gd name="T45" fmla="*/ 9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14">
                    <a:moveTo>
                      <a:pt x="4" y="4"/>
                    </a:moveTo>
                    <a:cubicBezTo>
                      <a:pt x="0" y="5"/>
                      <a:pt x="0" y="5"/>
                      <a:pt x="0" y="5"/>
                    </a:cubicBezTo>
                    <a:cubicBezTo>
                      <a:pt x="0" y="12"/>
                      <a:pt x="0" y="12"/>
                      <a:pt x="0" y="12"/>
                    </a:cubicBezTo>
                    <a:cubicBezTo>
                      <a:pt x="3" y="11"/>
                      <a:pt x="3" y="11"/>
                      <a:pt x="3" y="11"/>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9" y="13"/>
                      <a:pt x="9" y="13"/>
                      <a:pt x="9" y="13"/>
                    </a:cubicBezTo>
                    <a:cubicBezTo>
                      <a:pt x="9" y="13"/>
                      <a:pt x="9" y="13"/>
                      <a:pt x="9" y="13"/>
                    </a:cubicBezTo>
                    <a:cubicBezTo>
                      <a:pt x="14" y="14"/>
                      <a:pt x="14" y="14"/>
                      <a:pt x="14" y="14"/>
                    </a:cubicBezTo>
                    <a:cubicBezTo>
                      <a:pt x="15" y="14"/>
                      <a:pt x="17" y="14"/>
                      <a:pt x="17" y="12"/>
                    </a:cubicBezTo>
                    <a:cubicBezTo>
                      <a:pt x="17" y="11"/>
                      <a:pt x="16" y="11"/>
                      <a:pt x="15" y="11"/>
                    </a:cubicBezTo>
                    <a:cubicBezTo>
                      <a:pt x="10" y="10"/>
                      <a:pt x="10" y="10"/>
                      <a:pt x="10" y="10"/>
                    </a:cubicBezTo>
                    <a:cubicBezTo>
                      <a:pt x="10" y="9"/>
                      <a:pt x="10" y="9"/>
                      <a:pt x="10" y="9"/>
                    </a:cubicBezTo>
                    <a:cubicBezTo>
                      <a:pt x="9" y="9"/>
                      <a:pt x="9" y="9"/>
                      <a:pt x="9" y="9"/>
                    </a:cubicBezTo>
                    <a:cubicBezTo>
                      <a:pt x="14" y="5"/>
                      <a:pt x="14" y="5"/>
                      <a:pt x="14" y="5"/>
                    </a:cubicBezTo>
                    <a:cubicBezTo>
                      <a:pt x="22" y="11"/>
                      <a:pt x="22" y="11"/>
                      <a:pt x="22" y="11"/>
                    </a:cubicBezTo>
                    <a:cubicBezTo>
                      <a:pt x="23" y="12"/>
                      <a:pt x="25" y="12"/>
                      <a:pt x="25" y="11"/>
                    </a:cubicBezTo>
                    <a:cubicBezTo>
                      <a:pt x="26" y="11"/>
                      <a:pt x="25" y="10"/>
                      <a:pt x="25" y="9"/>
                    </a:cubicBezTo>
                    <a:cubicBezTo>
                      <a:pt x="13" y="0"/>
                      <a:pt x="13" y="0"/>
                      <a:pt x="13" y="0"/>
                    </a:cubicBezTo>
                    <a:cubicBezTo>
                      <a:pt x="4" y="4"/>
                      <a:pt x="4" y="4"/>
                      <a:pt x="4" y="4"/>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5" name="Freeform 1149"/>
              <p:cNvSpPr>
                <a:spLocks noChangeArrowheads="1"/>
              </p:cNvSpPr>
              <p:nvPr/>
            </p:nvSpPr>
            <p:spPr bwMode="auto">
              <a:xfrm>
                <a:off x="3523" y="2005"/>
                <a:ext cx="92" cy="284"/>
              </a:xfrm>
              <a:custGeom>
                <a:avLst/>
                <a:gdLst>
                  <a:gd name="T0" fmla="*/ 80 w 39"/>
                  <a:gd name="T1" fmla="*/ 284 h 120"/>
                  <a:gd name="T2" fmla="*/ 68 w 39"/>
                  <a:gd name="T3" fmla="*/ 0 h 120"/>
                  <a:gd name="T4" fmla="*/ 90 w 39"/>
                  <a:gd name="T5" fmla="*/ 19 h 120"/>
                  <a:gd name="T6" fmla="*/ 92 w 39"/>
                  <a:gd name="T7" fmla="*/ 277 h 120"/>
                  <a:gd name="T8" fmla="*/ 80 w 39"/>
                  <a:gd name="T9" fmla="*/ 284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20">
                    <a:moveTo>
                      <a:pt x="34" y="120"/>
                    </a:moveTo>
                    <a:cubicBezTo>
                      <a:pt x="4" y="89"/>
                      <a:pt x="0" y="38"/>
                      <a:pt x="29" y="0"/>
                    </a:cubicBezTo>
                    <a:cubicBezTo>
                      <a:pt x="38" y="8"/>
                      <a:pt x="38" y="8"/>
                      <a:pt x="38" y="8"/>
                    </a:cubicBezTo>
                    <a:cubicBezTo>
                      <a:pt x="12" y="39"/>
                      <a:pt x="12" y="86"/>
                      <a:pt x="39" y="117"/>
                    </a:cubicBezTo>
                    <a:lnTo>
                      <a:pt x="34" y="120"/>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6" name="Freeform 1150"/>
              <p:cNvSpPr>
                <a:spLocks noChangeArrowheads="1"/>
              </p:cNvSpPr>
              <p:nvPr/>
            </p:nvSpPr>
            <p:spPr bwMode="auto">
              <a:xfrm>
                <a:off x="3575" y="1965"/>
                <a:ext cx="71" cy="83"/>
              </a:xfrm>
              <a:custGeom>
                <a:avLst/>
                <a:gdLst>
                  <a:gd name="T0" fmla="*/ 47 w 30"/>
                  <a:gd name="T1" fmla="*/ 0 h 35"/>
                  <a:gd name="T2" fmla="*/ 52 w 30"/>
                  <a:gd name="T3" fmla="*/ 0 h 35"/>
                  <a:gd name="T4" fmla="*/ 71 w 30"/>
                  <a:gd name="T5" fmla="*/ 31 h 35"/>
                  <a:gd name="T6" fmla="*/ 26 w 30"/>
                  <a:gd name="T7" fmla="*/ 83 h 35"/>
                  <a:gd name="T8" fmla="*/ 0 w 30"/>
                  <a:gd name="T9" fmla="*/ 52 h 35"/>
                  <a:gd name="T10" fmla="*/ 47 w 30"/>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5">
                    <a:moveTo>
                      <a:pt x="20" y="0"/>
                    </a:moveTo>
                    <a:cubicBezTo>
                      <a:pt x="22" y="0"/>
                      <a:pt x="22" y="0"/>
                      <a:pt x="22" y="0"/>
                    </a:cubicBezTo>
                    <a:cubicBezTo>
                      <a:pt x="30" y="13"/>
                      <a:pt x="30" y="13"/>
                      <a:pt x="30" y="13"/>
                    </a:cubicBezTo>
                    <a:cubicBezTo>
                      <a:pt x="25" y="19"/>
                      <a:pt x="15" y="30"/>
                      <a:pt x="11" y="35"/>
                    </a:cubicBezTo>
                    <a:cubicBezTo>
                      <a:pt x="0" y="22"/>
                      <a:pt x="0" y="22"/>
                      <a:pt x="0" y="22"/>
                    </a:cubicBezTo>
                    <a:cubicBezTo>
                      <a:pt x="5" y="15"/>
                      <a:pt x="12" y="8"/>
                      <a:pt x="20" y="0"/>
                    </a:cubicBez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7" name="Freeform 1151"/>
              <p:cNvSpPr>
                <a:spLocks noChangeArrowheads="1"/>
              </p:cNvSpPr>
              <p:nvPr/>
            </p:nvSpPr>
            <p:spPr bwMode="auto">
              <a:xfrm>
                <a:off x="3799" y="2043"/>
                <a:ext cx="71" cy="61"/>
              </a:xfrm>
              <a:custGeom>
                <a:avLst/>
                <a:gdLst>
                  <a:gd name="T0" fmla="*/ 71 w 30"/>
                  <a:gd name="T1" fmla="*/ 38 h 26"/>
                  <a:gd name="T2" fmla="*/ 71 w 30"/>
                  <a:gd name="T3" fmla="*/ 38 h 26"/>
                  <a:gd name="T4" fmla="*/ 24 w 30"/>
                  <a:gd name="T5" fmla="*/ 2 h 26"/>
                  <a:gd name="T6" fmla="*/ 19 w 30"/>
                  <a:gd name="T7" fmla="*/ 0 h 26"/>
                  <a:gd name="T8" fmla="*/ 0 w 30"/>
                  <a:gd name="T9" fmla="*/ 21 h 26"/>
                  <a:gd name="T10" fmla="*/ 2 w 30"/>
                  <a:gd name="T11" fmla="*/ 26 h 26"/>
                  <a:gd name="T12" fmla="*/ 2 w 30"/>
                  <a:gd name="T13" fmla="*/ 26 h 26"/>
                  <a:gd name="T14" fmla="*/ 52 w 30"/>
                  <a:gd name="T15" fmla="*/ 61 h 26"/>
                  <a:gd name="T16" fmla="*/ 57 w 30"/>
                  <a:gd name="T17" fmla="*/ 59 h 26"/>
                  <a:gd name="T18" fmla="*/ 71 w 30"/>
                  <a:gd name="T19" fmla="*/ 40 h 26"/>
                  <a:gd name="T20" fmla="*/ 71 w 30"/>
                  <a:gd name="T21" fmla="*/ 38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6">
                    <a:moveTo>
                      <a:pt x="30" y="16"/>
                    </a:moveTo>
                    <a:cubicBezTo>
                      <a:pt x="30" y="16"/>
                      <a:pt x="30" y="16"/>
                      <a:pt x="30" y="16"/>
                    </a:cubicBezTo>
                    <a:cubicBezTo>
                      <a:pt x="22" y="11"/>
                      <a:pt x="16" y="6"/>
                      <a:pt x="10" y="1"/>
                    </a:cubicBezTo>
                    <a:cubicBezTo>
                      <a:pt x="9" y="0"/>
                      <a:pt x="9" y="0"/>
                      <a:pt x="8" y="0"/>
                    </a:cubicBezTo>
                    <a:cubicBezTo>
                      <a:pt x="4" y="2"/>
                      <a:pt x="1" y="6"/>
                      <a:pt x="0" y="9"/>
                    </a:cubicBezTo>
                    <a:cubicBezTo>
                      <a:pt x="0" y="9"/>
                      <a:pt x="0" y="10"/>
                      <a:pt x="1" y="11"/>
                    </a:cubicBezTo>
                    <a:cubicBezTo>
                      <a:pt x="1" y="11"/>
                      <a:pt x="1" y="11"/>
                      <a:pt x="1" y="11"/>
                    </a:cubicBezTo>
                    <a:cubicBezTo>
                      <a:pt x="7" y="17"/>
                      <a:pt x="14" y="22"/>
                      <a:pt x="22" y="26"/>
                    </a:cubicBezTo>
                    <a:cubicBezTo>
                      <a:pt x="23" y="26"/>
                      <a:pt x="24" y="26"/>
                      <a:pt x="24" y="25"/>
                    </a:cubicBezTo>
                    <a:cubicBezTo>
                      <a:pt x="25" y="22"/>
                      <a:pt x="28" y="19"/>
                      <a:pt x="30" y="17"/>
                    </a:cubicBezTo>
                    <a:cubicBezTo>
                      <a:pt x="30" y="17"/>
                      <a:pt x="30" y="16"/>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8" name="Freeform 1152"/>
              <p:cNvSpPr>
                <a:spLocks noChangeArrowheads="1"/>
              </p:cNvSpPr>
              <p:nvPr/>
            </p:nvSpPr>
            <p:spPr bwMode="auto">
              <a:xfrm>
                <a:off x="3586" y="2263"/>
                <a:ext cx="69" cy="71"/>
              </a:xfrm>
              <a:custGeom>
                <a:avLst/>
                <a:gdLst>
                  <a:gd name="T0" fmla="*/ 26 w 29"/>
                  <a:gd name="T1" fmla="*/ 19 h 30"/>
                  <a:gd name="T2" fmla="*/ 45 w 29"/>
                  <a:gd name="T3" fmla="*/ 19 h 30"/>
                  <a:gd name="T4" fmla="*/ 48 w 29"/>
                  <a:gd name="T5" fmla="*/ 19 h 30"/>
                  <a:gd name="T6" fmla="*/ 50 w 29"/>
                  <a:gd name="T7" fmla="*/ 24 h 30"/>
                  <a:gd name="T8" fmla="*/ 52 w 29"/>
                  <a:gd name="T9" fmla="*/ 26 h 30"/>
                  <a:gd name="T10" fmla="*/ 52 w 29"/>
                  <a:gd name="T11" fmla="*/ 26 h 30"/>
                  <a:gd name="T12" fmla="*/ 55 w 29"/>
                  <a:gd name="T13" fmla="*/ 28 h 30"/>
                  <a:gd name="T14" fmla="*/ 55 w 29"/>
                  <a:gd name="T15" fmla="*/ 28 h 30"/>
                  <a:gd name="T16" fmla="*/ 57 w 29"/>
                  <a:gd name="T17" fmla="*/ 31 h 30"/>
                  <a:gd name="T18" fmla="*/ 57 w 29"/>
                  <a:gd name="T19" fmla="*/ 31 h 30"/>
                  <a:gd name="T20" fmla="*/ 59 w 29"/>
                  <a:gd name="T21" fmla="*/ 36 h 30"/>
                  <a:gd name="T22" fmla="*/ 59 w 29"/>
                  <a:gd name="T23" fmla="*/ 38 h 30"/>
                  <a:gd name="T24" fmla="*/ 52 w 29"/>
                  <a:gd name="T25" fmla="*/ 38 h 30"/>
                  <a:gd name="T26" fmla="*/ 48 w 29"/>
                  <a:gd name="T27" fmla="*/ 31 h 30"/>
                  <a:gd name="T28" fmla="*/ 48 w 29"/>
                  <a:gd name="T29" fmla="*/ 28 h 30"/>
                  <a:gd name="T30" fmla="*/ 45 w 29"/>
                  <a:gd name="T31" fmla="*/ 28 h 30"/>
                  <a:gd name="T32" fmla="*/ 45 w 29"/>
                  <a:gd name="T33" fmla="*/ 31 h 30"/>
                  <a:gd name="T34" fmla="*/ 45 w 29"/>
                  <a:gd name="T35" fmla="*/ 31 h 30"/>
                  <a:gd name="T36" fmla="*/ 50 w 29"/>
                  <a:gd name="T37" fmla="*/ 36 h 30"/>
                  <a:gd name="T38" fmla="*/ 55 w 29"/>
                  <a:gd name="T39" fmla="*/ 40 h 30"/>
                  <a:gd name="T40" fmla="*/ 69 w 29"/>
                  <a:gd name="T41" fmla="*/ 57 h 30"/>
                  <a:gd name="T42" fmla="*/ 69 w 29"/>
                  <a:gd name="T43" fmla="*/ 62 h 30"/>
                  <a:gd name="T44" fmla="*/ 64 w 29"/>
                  <a:gd name="T45" fmla="*/ 62 h 30"/>
                  <a:gd name="T46" fmla="*/ 48 w 29"/>
                  <a:gd name="T47" fmla="*/ 43 h 30"/>
                  <a:gd name="T48" fmla="*/ 48 w 29"/>
                  <a:gd name="T49" fmla="*/ 40 h 30"/>
                  <a:gd name="T50" fmla="*/ 48 w 29"/>
                  <a:gd name="T51" fmla="*/ 40 h 30"/>
                  <a:gd name="T52" fmla="*/ 48 w 29"/>
                  <a:gd name="T53" fmla="*/ 43 h 30"/>
                  <a:gd name="T54" fmla="*/ 64 w 29"/>
                  <a:gd name="T55" fmla="*/ 64 h 30"/>
                  <a:gd name="T56" fmla="*/ 67 w 29"/>
                  <a:gd name="T57" fmla="*/ 66 h 30"/>
                  <a:gd name="T58" fmla="*/ 62 w 29"/>
                  <a:gd name="T59" fmla="*/ 66 h 30"/>
                  <a:gd name="T60" fmla="*/ 50 w 29"/>
                  <a:gd name="T61" fmla="*/ 52 h 30"/>
                  <a:gd name="T62" fmla="*/ 50 w 29"/>
                  <a:gd name="T63" fmla="*/ 52 h 30"/>
                  <a:gd name="T64" fmla="*/ 59 w 29"/>
                  <a:gd name="T65" fmla="*/ 66 h 30"/>
                  <a:gd name="T66" fmla="*/ 59 w 29"/>
                  <a:gd name="T67" fmla="*/ 71 h 30"/>
                  <a:gd name="T68" fmla="*/ 57 w 29"/>
                  <a:gd name="T69" fmla="*/ 69 h 30"/>
                  <a:gd name="T70" fmla="*/ 48 w 29"/>
                  <a:gd name="T71" fmla="*/ 57 h 30"/>
                  <a:gd name="T72" fmla="*/ 48 w 29"/>
                  <a:gd name="T73" fmla="*/ 57 h 30"/>
                  <a:gd name="T74" fmla="*/ 38 w 29"/>
                  <a:gd name="T75" fmla="*/ 47 h 30"/>
                  <a:gd name="T76" fmla="*/ 38 w 29"/>
                  <a:gd name="T77" fmla="*/ 47 h 30"/>
                  <a:gd name="T78" fmla="*/ 45 w 29"/>
                  <a:gd name="T79" fmla="*/ 57 h 30"/>
                  <a:gd name="T80" fmla="*/ 48 w 29"/>
                  <a:gd name="T81" fmla="*/ 59 h 30"/>
                  <a:gd name="T82" fmla="*/ 52 w 29"/>
                  <a:gd name="T83" fmla="*/ 66 h 30"/>
                  <a:gd name="T84" fmla="*/ 55 w 29"/>
                  <a:gd name="T85" fmla="*/ 71 h 30"/>
                  <a:gd name="T86" fmla="*/ 50 w 29"/>
                  <a:gd name="T87" fmla="*/ 69 h 30"/>
                  <a:gd name="T88" fmla="*/ 36 w 29"/>
                  <a:gd name="T89" fmla="*/ 54 h 30"/>
                  <a:gd name="T90" fmla="*/ 36 w 29"/>
                  <a:gd name="T91" fmla="*/ 54 h 30"/>
                  <a:gd name="T92" fmla="*/ 26 w 29"/>
                  <a:gd name="T93" fmla="*/ 43 h 30"/>
                  <a:gd name="T94" fmla="*/ 26 w 29"/>
                  <a:gd name="T95" fmla="*/ 43 h 30"/>
                  <a:gd name="T96" fmla="*/ 19 w 29"/>
                  <a:gd name="T97" fmla="*/ 33 h 30"/>
                  <a:gd name="T98" fmla="*/ 14 w 29"/>
                  <a:gd name="T99" fmla="*/ 26 h 30"/>
                  <a:gd name="T100" fmla="*/ 0 w 29"/>
                  <a:gd name="T101" fmla="*/ 9 h 30"/>
                  <a:gd name="T102" fmla="*/ 10 w 29"/>
                  <a:gd name="T103" fmla="*/ 0 h 30"/>
                  <a:gd name="T104" fmla="*/ 26 w 29"/>
                  <a:gd name="T105" fmla="*/ 19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30">
                    <a:moveTo>
                      <a:pt x="11" y="8"/>
                    </a:moveTo>
                    <a:cubicBezTo>
                      <a:pt x="19" y="8"/>
                      <a:pt x="19" y="8"/>
                      <a:pt x="19" y="8"/>
                    </a:cubicBezTo>
                    <a:cubicBezTo>
                      <a:pt x="19" y="8"/>
                      <a:pt x="19" y="8"/>
                      <a:pt x="20" y="8"/>
                    </a:cubicBezTo>
                    <a:cubicBezTo>
                      <a:pt x="21" y="10"/>
                      <a:pt x="21" y="10"/>
                      <a:pt x="21" y="10"/>
                    </a:cubicBezTo>
                    <a:cubicBezTo>
                      <a:pt x="22" y="11"/>
                      <a:pt x="22" y="11"/>
                      <a:pt x="22" y="11"/>
                    </a:cubicBezTo>
                    <a:cubicBezTo>
                      <a:pt x="22" y="11"/>
                      <a:pt x="22" y="11"/>
                      <a:pt x="22" y="11"/>
                    </a:cubicBezTo>
                    <a:cubicBezTo>
                      <a:pt x="23" y="12"/>
                      <a:pt x="23" y="12"/>
                      <a:pt x="23" y="12"/>
                    </a:cubicBezTo>
                    <a:cubicBezTo>
                      <a:pt x="23" y="12"/>
                      <a:pt x="23" y="12"/>
                      <a:pt x="23" y="12"/>
                    </a:cubicBezTo>
                    <a:cubicBezTo>
                      <a:pt x="24" y="13"/>
                      <a:pt x="24" y="13"/>
                      <a:pt x="24" y="13"/>
                    </a:cubicBezTo>
                    <a:cubicBezTo>
                      <a:pt x="24" y="13"/>
                      <a:pt x="24" y="13"/>
                      <a:pt x="24" y="13"/>
                    </a:cubicBezTo>
                    <a:cubicBezTo>
                      <a:pt x="25" y="15"/>
                      <a:pt x="25" y="15"/>
                      <a:pt x="25" y="15"/>
                    </a:cubicBezTo>
                    <a:cubicBezTo>
                      <a:pt x="25" y="16"/>
                      <a:pt x="25" y="16"/>
                      <a:pt x="25" y="16"/>
                    </a:cubicBezTo>
                    <a:cubicBezTo>
                      <a:pt x="25" y="17"/>
                      <a:pt x="24" y="17"/>
                      <a:pt x="22" y="16"/>
                    </a:cubicBezTo>
                    <a:cubicBezTo>
                      <a:pt x="20" y="13"/>
                      <a:pt x="20" y="13"/>
                      <a:pt x="20" y="13"/>
                    </a:cubicBezTo>
                    <a:cubicBezTo>
                      <a:pt x="20" y="12"/>
                      <a:pt x="20" y="12"/>
                      <a:pt x="20" y="12"/>
                    </a:cubicBezTo>
                    <a:cubicBezTo>
                      <a:pt x="19" y="12"/>
                      <a:pt x="19" y="12"/>
                      <a:pt x="19" y="12"/>
                    </a:cubicBezTo>
                    <a:cubicBezTo>
                      <a:pt x="19" y="13"/>
                      <a:pt x="19" y="13"/>
                      <a:pt x="19" y="13"/>
                    </a:cubicBezTo>
                    <a:cubicBezTo>
                      <a:pt x="19" y="13"/>
                      <a:pt x="19" y="13"/>
                      <a:pt x="19" y="13"/>
                    </a:cubicBezTo>
                    <a:cubicBezTo>
                      <a:pt x="21" y="15"/>
                      <a:pt x="21" y="15"/>
                      <a:pt x="21" y="15"/>
                    </a:cubicBezTo>
                    <a:cubicBezTo>
                      <a:pt x="23" y="17"/>
                      <a:pt x="23" y="17"/>
                      <a:pt x="23" y="17"/>
                    </a:cubicBezTo>
                    <a:cubicBezTo>
                      <a:pt x="29" y="24"/>
                      <a:pt x="29" y="24"/>
                      <a:pt x="29" y="24"/>
                    </a:cubicBezTo>
                    <a:cubicBezTo>
                      <a:pt x="29" y="25"/>
                      <a:pt x="29" y="26"/>
                      <a:pt x="29" y="26"/>
                    </a:cubicBezTo>
                    <a:cubicBezTo>
                      <a:pt x="29" y="27"/>
                      <a:pt x="28" y="26"/>
                      <a:pt x="27" y="26"/>
                    </a:cubicBezTo>
                    <a:cubicBezTo>
                      <a:pt x="20" y="18"/>
                      <a:pt x="20" y="18"/>
                      <a:pt x="20" y="18"/>
                    </a:cubicBezTo>
                    <a:cubicBezTo>
                      <a:pt x="20" y="17"/>
                      <a:pt x="20" y="17"/>
                      <a:pt x="20" y="17"/>
                    </a:cubicBezTo>
                    <a:cubicBezTo>
                      <a:pt x="20" y="17"/>
                      <a:pt x="20" y="17"/>
                      <a:pt x="20" y="17"/>
                    </a:cubicBezTo>
                    <a:cubicBezTo>
                      <a:pt x="20" y="18"/>
                      <a:pt x="20" y="18"/>
                      <a:pt x="20" y="18"/>
                    </a:cubicBezTo>
                    <a:cubicBezTo>
                      <a:pt x="27" y="27"/>
                      <a:pt x="27" y="27"/>
                      <a:pt x="27" y="27"/>
                    </a:cubicBezTo>
                    <a:cubicBezTo>
                      <a:pt x="28" y="27"/>
                      <a:pt x="28" y="28"/>
                      <a:pt x="28" y="28"/>
                    </a:cubicBezTo>
                    <a:cubicBezTo>
                      <a:pt x="27" y="29"/>
                      <a:pt x="26" y="28"/>
                      <a:pt x="26" y="28"/>
                    </a:cubicBezTo>
                    <a:cubicBezTo>
                      <a:pt x="21" y="22"/>
                      <a:pt x="21" y="22"/>
                      <a:pt x="21" y="22"/>
                    </a:cubicBezTo>
                    <a:cubicBezTo>
                      <a:pt x="21" y="22"/>
                      <a:pt x="21" y="22"/>
                      <a:pt x="21" y="22"/>
                    </a:cubicBezTo>
                    <a:cubicBezTo>
                      <a:pt x="25" y="28"/>
                      <a:pt x="25" y="28"/>
                      <a:pt x="25" y="28"/>
                    </a:cubicBezTo>
                    <a:cubicBezTo>
                      <a:pt x="25" y="28"/>
                      <a:pt x="25" y="29"/>
                      <a:pt x="25" y="30"/>
                    </a:cubicBezTo>
                    <a:cubicBezTo>
                      <a:pt x="25" y="30"/>
                      <a:pt x="24" y="29"/>
                      <a:pt x="24" y="29"/>
                    </a:cubicBezTo>
                    <a:cubicBezTo>
                      <a:pt x="20" y="24"/>
                      <a:pt x="20" y="24"/>
                      <a:pt x="20" y="24"/>
                    </a:cubicBezTo>
                    <a:cubicBezTo>
                      <a:pt x="20" y="24"/>
                      <a:pt x="20" y="24"/>
                      <a:pt x="20" y="24"/>
                    </a:cubicBezTo>
                    <a:cubicBezTo>
                      <a:pt x="16" y="20"/>
                      <a:pt x="16" y="20"/>
                      <a:pt x="16" y="20"/>
                    </a:cubicBezTo>
                    <a:cubicBezTo>
                      <a:pt x="16" y="20"/>
                      <a:pt x="16" y="20"/>
                      <a:pt x="16" y="20"/>
                    </a:cubicBezTo>
                    <a:cubicBezTo>
                      <a:pt x="19" y="24"/>
                      <a:pt x="19" y="24"/>
                      <a:pt x="19" y="24"/>
                    </a:cubicBezTo>
                    <a:cubicBezTo>
                      <a:pt x="20" y="25"/>
                      <a:pt x="20" y="25"/>
                      <a:pt x="20" y="25"/>
                    </a:cubicBezTo>
                    <a:cubicBezTo>
                      <a:pt x="22" y="28"/>
                      <a:pt x="22" y="28"/>
                      <a:pt x="22" y="28"/>
                    </a:cubicBezTo>
                    <a:cubicBezTo>
                      <a:pt x="23" y="29"/>
                      <a:pt x="23" y="29"/>
                      <a:pt x="23" y="30"/>
                    </a:cubicBezTo>
                    <a:cubicBezTo>
                      <a:pt x="22" y="30"/>
                      <a:pt x="21" y="30"/>
                      <a:pt x="21" y="29"/>
                    </a:cubicBezTo>
                    <a:cubicBezTo>
                      <a:pt x="15" y="23"/>
                      <a:pt x="15" y="23"/>
                      <a:pt x="15" y="23"/>
                    </a:cubicBezTo>
                    <a:cubicBezTo>
                      <a:pt x="15" y="23"/>
                      <a:pt x="15" y="23"/>
                      <a:pt x="15" y="23"/>
                    </a:cubicBezTo>
                    <a:cubicBezTo>
                      <a:pt x="11" y="18"/>
                      <a:pt x="11" y="18"/>
                      <a:pt x="11" y="18"/>
                    </a:cubicBezTo>
                    <a:cubicBezTo>
                      <a:pt x="11" y="18"/>
                      <a:pt x="11" y="18"/>
                      <a:pt x="11" y="18"/>
                    </a:cubicBezTo>
                    <a:cubicBezTo>
                      <a:pt x="8" y="14"/>
                      <a:pt x="8" y="14"/>
                      <a:pt x="8" y="14"/>
                    </a:cubicBezTo>
                    <a:cubicBezTo>
                      <a:pt x="6" y="11"/>
                      <a:pt x="6" y="11"/>
                      <a:pt x="6" y="11"/>
                    </a:cubicBezTo>
                    <a:cubicBezTo>
                      <a:pt x="0" y="4"/>
                      <a:pt x="0" y="4"/>
                      <a:pt x="0" y="4"/>
                    </a:cubicBezTo>
                    <a:cubicBezTo>
                      <a:pt x="4" y="0"/>
                      <a:pt x="4" y="0"/>
                      <a:pt x="4" y="0"/>
                    </a:cubicBezTo>
                    <a:lnTo>
                      <a:pt x="11" y="8"/>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9" name="Rectangle 1153"/>
              <p:cNvSpPr>
                <a:spLocks noChangeArrowheads="1"/>
              </p:cNvSpPr>
              <p:nvPr/>
            </p:nvSpPr>
            <p:spPr bwMode="auto">
              <a:xfrm>
                <a:off x="3816" y="2111"/>
                <a:ext cx="414" cy="516"/>
              </a:xfrm>
              <a:prstGeom prst="rect">
                <a:avLst/>
              </a:prstGeom>
              <a:solidFill>
                <a:srgbClr val="DEA9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040" name="Rectangle 1154"/>
              <p:cNvSpPr>
                <a:spLocks noChangeArrowheads="1"/>
              </p:cNvSpPr>
              <p:nvPr/>
            </p:nvSpPr>
            <p:spPr bwMode="auto">
              <a:xfrm>
                <a:off x="3816" y="2111"/>
                <a:ext cx="41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2041" name="Freeform 1155"/>
              <p:cNvSpPr>
                <a:spLocks noChangeArrowheads="1"/>
              </p:cNvSpPr>
              <p:nvPr/>
            </p:nvSpPr>
            <p:spPr bwMode="auto">
              <a:xfrm>
                <a:off x="3816" y="2111"/>
                <a:ext cx="35" cy="478"/>
              </a:xfrm>
              <a:custGeom>
                <a:avLst/>
                <a:gdLst>
                  <a:gd name="T0" fmla="*/ 35 w 15"/>
                  <a:gd name="T1" fmla="*/ 0 h 202"/>
                  <a:gd name="T2" fmla="*/ 26 w 15"/>
                  <a:gd name="T3" fmla="*/ 0 h 202"/>
                  <a:gd name="T4" fmla="*/ 28 w 15"/>
                  <a:gd name="T5" fmla="*/ 73 h 202"/>
                  <a:gd name="T6" fmla="*/ 28 w 15"/>
                  <a:gd name="T7" fmla="*/ 109 h 202"/>
                  <a:gd name="T8" fmla="*/ 28 w 15"/>
                  <a:gd name="T9" fmla="*/ 118 h 202"/>
                  <a:gd name="T10" fmla="*/ 19 w 15"/>
                  <a:gd name="T11" fmla="*/ 279 h 202"/>
                  <a:gd name="T12" fmla="*/ 0 w 15"/>
                  <a:gd name="T13" fmla="*/ 409 h 202"/>
                  <a:gd name="T14" fmla="*/ 0 w 15"/>
                  <a:gd name="T15" fmla="*/ 478 h 202"/>
                  <a:gd name="T16" fmla="*/ 28 w 15"/>
                  <a:gd name="T17" fmla="*/ 282 h 202"/>
                  <a:gd name="T18" fmla="*/ 35 w 15"/>
                  <a:gd name="T19" fmla="*/ 118 h 202"/>
                  <a:gd name="T20" fmla="*/ 35 w 15"/>
                  <a:gd name="T21" fmla="*/ 109 h 202"/>
                  <a:gd name="T22" fmla="*/ 35 w 15"/>
                  <a:gd name="T23" fmla="*/ 73 h 202"/>
                  <a:gd name="T24" fmla="*/ 35 w 15"/>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2">
                    <a:moveTo>
                      <a:pt x="15" y="0"/>
                    </a:moveTo>
                    <a:cubicBezTo>
                      <a:pt x="11" y="0"/>
                      <a:pt x="11" y="0"/>
                      <a:pt x="11" y="0"/>
                    </a:cubicBezTo>
                    <a:cubicBezTo>
                      <a:pt x="11" y="10"/>
                      <a:pt x="11" y="21"/>
                      <a:pt x="12" y="31"/>
                    </a:cubicBezTo>
                    <a:cubicBezTo>
                      <a:pt x="12" y="36"/>
                      <a:pt x="12" y="41"/>
                      <a:pt x="12" y="46"/>
                    </a:cubicBezTo>
                    <a:cubicBezTo>
                      <a:pt x="12" y="50"/>
                      <a:pt x="12" y="50"/>
                      <a:pt x="12" y="50"/>
                    </a:cubicBezTo>
                    <a:cubicBezTo>
                      <a:pt x="12" y="78"/>
                      <a:pt x="12" y="96"/>
                      <a:pt x="8" y="118"/>
                    </a:cubicBezTo>
                    <a:cubicBezTo>
                      <a:pt x="6" y="131"/>
                      <a:pt x="3" y="151"/>
                      <a:pt x="0" y="173"/>
                    </a:cubicBezTo>
                    <a:cubicBezTo>
                      <a:pt x="0" y="202"/>
                      <a:pt x="0" y="202"/>
                      <a:pt x="0" y="202"/>
                    </a:cubicBezTo>
                    <a:cubicBezTo>
                      <a:pt x="3" y="171"/>
                      <a:pt x="8" y="138"/>
                      <a:pt x="12" y="119"/>
                    </a:cubicBezTo>
                    <a:cubicBezTo>
                      <a:pt x="15" y="96"/>
                      <a:pt x="15" y="77"/>
                      <a:pt x="15" y="50"/>
                    </a:cubicBezTo>
                    <a:cubicBezTo>
                      <a:pt x="15" y="46"/>
                      <a:pt x="15" y="46"/>
                      <a:pt x="15" y="46"/>
                    </a:cubicBezTo>
                    <a:cubicBezTo>
                      <a:pt x="15" y="41"/>
                      <a:pt x="15" y="36"/>
                      <a:pt x="15" y="31"/>
                    </a:cubicBezTo>
                    <a:cubicBezTo>
                      <a:pt x="15" y="21"/>
                      <a:pt x="15" y="10"/>
                      <a:pt x="15"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2" name="Freeform 1156"/>
              <p:cNvSpPr>
                <a:spLocks noChangeArrowheads="1"/>
              </p:cNvSpPr>
              <p:nvPr/>
            </p:nvSpPr>
            <p:spPr bwMode="auto">
              <a:xfrm>
                <a:off x="3816" y="2111"/>
                <a:ext cx="17" cy="292"/>
              </a:xfrm>
              <a:custGeom>
                <a:avLst/>
                <a:gdLst>
                  <a:gd name="T0" fmla="*/ 2 w 7"/>
                  <a:gd name="T1" fmla="*/ 0 h 123"/>
                  <a:gd name="T2" fmla="*/ 0 w 7"/>
                  <a:gd name="T3" fmla="*/ 0 h 123"/>
                  <a:gd name="T4" fmla="*/ 0 w 7"/>
                  <a:gd name="T5" fmla="*/ 43 h 123"/>
                  <a:gd name="T6" fmla="*/ 0 w 7"/>
                  <a:gd name="T7" fmla="*/ 218 h 123"/>
                  <a:gd name="T8" fmla="*/ 0 w 7"/>
                  <a:gd name="T9" fmla="*/ 285 h 123"/>
                  <a:gd name="T10" fmla="*/ 0 w 7"/>
                  <a:gd name="T11" fmla="*/ 292 h 123"/>
                  <a:gd name="T12" fmla="*/ 5 w 7"/>
                  <a:gd name="T13" fmla="*/ 31 h 123"/>
                  <a:gd name="T14" fmla="*/ 2 w 7"/>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23">
                    <a:moveTo>
                      <a:pt x="1" y="0"/>
                    </a:moveTo>
                    <a:cubicBezTo>
                      <a:pt x="0" y="0"/>
                      <a:pt x="0" y="0"/>
                      <a:pt x="0" y="0"/>
                    </a:cubicBezTo>
                    <a:cubicBezTo>
                      <a:pt x="0" y="18"/>
                      <a:pt x="0" y="18"/>
                      <a:pt x="0" y="18"/>
                    </a:cubicBezTo>
                    <a:cubicBezTo>
                      <a:pt x="2" y="41"/>
                      <a:pt x="2" y="69"/>
                      <a:pt x="0" y="92"/>
                    </a:cubicBezTo>
                    <a:cubicBezTo>
                      <a:pt x="0" y="120"/>
                      <a:pt x="0" y="120"/>
                      <a:pt x="0" y="120"/>
                    </a:cubicBezTo>
                    <a:cubicBezTo>
                      <a:pt x="0" y="123"/>
                      <a:pt x="0" y="123"/>
                      <a:pt x="0" y="123"/>
                    </a:cubicBezTo>
                    <a:cubicBezTo>
                      <a:pt x="4" y="97"/>
                      <a:pt x="7" y="45"/>
                      <a:pt x="2" y="13"/>
                    </a:cubicBezTo>
                    <a:cubicBezTo>
                      <a:pt x="2" y="8"/>
                      <a:pt x="1" y="4"/>
                      <a:pt x="1"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3" name="Freeform 1157"/>
              <p:cNvSpPr>
                <a:spLocks noChangeArrowheads="1"/>
              </p:cNvSpPr>
              <p:nvPr/>
            </p:nvSpPr>
            <p:spPr bwMode="auto">
              <a:xfrm>
                <a:off x="3887" y="2111"/>
                <a:ext cx="17" cy="516"/>
              </a:xfrm>
              <a:custGeom>
                <a:avLst/>
                <a:gdLst>
                  <a:gd name="T0" fmla="*/ 17 w 7"/>
                  <a:gd name="T1" fmla="*/ 0 h 218"/>
                  <a:gd name="T2" fmla="*/ 10 w 7"/>
                  <a:gd name="T3" fmla="*/ 0 h 218"/>
                  <a:gd name="T4" fmla="*/ 10 w 7"/>
                  <a:gd name="T5" fmla="*/ 83 h 218"/>
                  <a:gd name="T6" fmla="*/ 7 w 7"/>
                  <a:gd name="T7" fmla="*/ 170 h 218"/>
                  <a:gd name="T8" fmla="*/ 2 w 7"/>
                  <a:gd name="T9" fmla="*/ 294 h 218"/>
                  <a:gd name="T10" fmla="*/ 0 w 7"/>
                  <a:gd name="T11" fmla="*/ 402 h 218"/>
                  <a:gd name="T12" fmla="*/ 0 w 7"/>
                  <a:gd name="T13" fmla="*/ 516 h 218"/>
                  <a:gd name="T14" fmla="*/ 10 w 7"/>
                  <a:gd name="T15" fmla="*/ 516 h 218"/>
                  <a:gd name="T16" fmla="*/ 10 w 7"/>
                  <a:gd name="T17" fmla="*/ 405 h 218"/>
                  <a:gd name="T18" fmla="*/ 12 w 7"/>
                  <a:gd name="T19" fmla="*/ 294 h 218"/>
                  <a:gd name="T20" fmla="*/ 15 w 7"/>
                  <a:gd name="T21" fmla="*/ 170 h 218"/>
                  <a:gd name="T22" fmla="*/ 17 w 7"/>
                  <a:gd name="T23" fmla="*/ 83 h 218"/>
                  <a:gd name="T24" fmla="*/ 17 w 7"/>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18">
                    <a:moveTo>
                      <a:pt x="7" y="0"/>
                    </a:moveTo>
                    <a:cubicBezTo>
                      <a:pt x="4" y="0"/>
                      <a:pt x="4" y="0"/>
                      <a:pt x="4" y="0"/>
                    </a:cubicBezTo>
                    <a:cubicBezTo>
                      <a:pt x="3" y="12"/>
                      <a:pt x="3" y="23"/>
                      <a:pt x="4" y="35"/>
                    </a:cubicBezTo>
                    <a:cubicBezTo>
                      <a:pt x="4" y="47"/>
                      <a:pt x="4" y="60"/>
                      <a:pt x="3" y="72"/>
                    </a:cubicBezTo>
                    <a:cubicBezTo>
                      <a:pt x="2" y="92"/>
                      <a:pt x="2" y="107"/>
                      <a:pt x="1" y="124"/>
                    </a:cubicBezTo>
                    <a:cubicBezTo>
                      <a:pt x="1" y="138"/>
                      <a:pt x="1" y="152"/>
                      <a:pt x="0" y="170"/>
                    </a:cubicBezTo>
                    <a:cubicBezTo>
                      <a:pt x="0" y="186"/>
                      <a:pt x="0" y="202"/>
                      <a:pt x="0" y="218"/>
                    </a:cubicBezTo>
                    <a:cubicBezTo>
                      <a:pt x="4" y="218"/>
                      <a:pt x="4" y="218"/>
                      <a:pt x="4" y="218"/>
                    </a:cubicBezTo>
                    <a:cubicBezTo>
                      <a:pt x="3" y="202"/>
                      <a:pt x="3" y="186"/>
                      <a:pt x="4" y="171"/>
                    </a:cubicBezTo>
                    <a:cubicBezTo>
                      <a:pt x="4" y="152"/>
                      <a:pt x="5" y="138"/>
                      <a:pt x="5" y="124"/>
                    </a:cubicBezTo>
                    <a:cubicBezTo>
                      <a:pt x="5" y="108"/>
                      <a:pt x="5" y="92"/>
                      <a:pt x="6" y="72"/>
                    </a:cubicBezTo>
                    <a:cubicBezTo>
                      <a:pt x="7" y="60"/>
                      <a:pt x="7" y="47"/>
                      <a:pt x="7" y="35"/>
                    </a:cubicBezTo>
                    <a:cubicBezTo>
                      <a:pt x="7" y="23"/>
                      <a:pt x="7" y="12"/>
                      <a:pt x="7"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4" name="Freeform 1158"/>
              <p:cNvSpPr>
                <a:spLocks noChangeArrowheads="1"/>
              </p:cNvSpPr>
              <p:nvPr/>
            </p:nvSpPr>
            <p:spPr bwMode="auto">
              <a:xfrm>
                <a:off x="3849" y="2111"/>
                <a:ext cx="33" cy="516"/>
              </a:xfrm>
              <a:custGeom>
                <a:avLst/>
                <a:gdLst>
                  <a:gd name="T0" fmla="*/ 31 w 14"/>
                  <a:gd name="T1" fmla="*/ 0 h 218"/>
                  <a:gd name="T2" fmla="*/ 21 w 14"/>
                  <a:gd name="T3" fmla="*/ 0 h 218"/>
                  <a:gd name="T4" fmla="*/ 17 w 14"/>
                  <a:gd name="T5" fmla="*/ 282 h 218"/>
                  <a:gd name="T6" fmla="*/ 9 w 14"/>
                  <a:gd name="T7" fmla="*/ 343 h 218"/>
                  <a:gd name="T8" fmla="*/ 2 w 14"/>
                  <a:gd name="T9" fmla="*/ 447 h 218"/>
                  <a:gd name="T10" fmla="*/ 2 w 14"/>
                  <a:gd name="T11" fmla="*/ 459 h 218"/>
                  <a:gd name="T12" fmla="*/ 0 w 14"/>
                  <a:gd name="T13" fmla="*/ 516 h 218"/>
                  <a:gd name="T14" fmla="*/ 7 w 14"/>
                  <a:gd name="T15" fmla="*/ 516 h 218"/>
                  <a:gd name="T16" fmla="*/ 9 w 14"/>
                  <a:gd name="T17" fmla="*/ 462 h 218"/>
                  <a:gd name="T18" fmla="*/ 9 w 14"/>
                  <a:gd name="T19" fmla="*/ 447 h 218"/>
                  <a:gd name="T20" fmla="*/ 17 w 14"/>
                  <a:gd name="T21" fmla="*/ 346 h 218"/>
                  <a:gd name="T22" fmla="*/ 24 w 14"/>
                  <a:gd name="T23" fmla="*/ 282 h 218"/>
                  <a:gd name="T24" fmla="*/ 31 w 14"/>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218">
                    <a:moveTo>
                      <a:pt x="13" y="0"/>
                    </a:moveTo>
                    <a:cubicBezTo>
                      <a:pt x="9" y="0"/>
                      <a:pt x="9" y="0"/>
                      <a:pt x="9" y="0"/>
                    </a:cubicBezTo>
                    <a:cubicBezTo>
                      <a:pt x="10" y="45"/>
                      <a:pt x="10" y="82"/>
                      <a:pt x="7" y="119"/>
                    </a:cubicBezTo>
                    <a:cubicBezTo>
                      <a:pt x="5" y="131"/>
                      <a:pt x="4" y="139"/>
                      <a:pt x="4" y="145"/>
                    </a:cubicBezTo>
                    <a:cubicBezTo>
                      <a:pt x="2" y="157"/>
                      <a:pt x="1" y="164"/>
                      <a:pt x="1" y="189"/>
                    </a:cubicBezTo>
                    <a:cubicBezTo>
                      <a:pt x="1" y="194"/>
                      <a:pt x="1" y="194"/>
                      <a:pt x="1" y="194"/>
                    </a:cubicBezTo>
                    <a:cubicBezTo>
                      <a:pt x="0" y="202"/>
                      <a:pt x="0" y="210"/>
                      <a:pt x="0" y="218"/>
                    </a:cubicBezTo>
                    <a:cubicBezTo>
                      <a:pt x="3" y="218"/>
                      <a:pt x="3" y="218"/>
                      <a:pt x="3" y="218"/>
                    </a:cubicBezTo>
                    <a:cubicBezTo>
                      <a:pt x="4" y="210"/>
                      <a:pt x="4" y="202"/>
                      <a:pt x="4" y="195"/>
                    </a:cubicBezTo>
                    <a:cubicBezTo>
                      <a:pt x="4" y="189"/>
                      <a:pt x="4" y="189"/>
                      <a:pt x="4" y="189"/>
                    </a:cubicBezTo>
                    <a:cubicBezTo>
                      <a:pt x="4" y="164"/>
                      <a:pt x="5" y="158"/>
                      <a:pt x="7" y="146"/>
                    </a:cubicBezTo>
                    <a:cubicBezTo>
                      <a:pt x="8" y="139"/>
                      <a:pt x="9" y="132"/>
                      <a:pt x="10" y="119"/>
                    </a:cubicBezTo>
                    <a:cubicBezTo>
                      <a:pt x="14" y="82"/>
                      <a:pt x="13" y="45"/>
                      <a:pt x="13"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5" name="Freeform 1159"/>
              <p:cNvSpPr>
                <a:spLocks noChangeArrowheads="1"/>
              </p:cNvSpPr>
              <p:nvPr/>
            </p:nvSpPr>
            <p:spPr bwMode="auto">
              <a:xfrm>
                <a:off x="3920" y="2149"/>
                <a:ext cx="36" cy="478"/>
              </a:xfrm>
              <a:custGeom>
                <a:avLst/>
                <a:gdLst>
                  <a:gd name="T0" fmla="*/ 0 w 15"/>
                  <a:gd name="T1" fmla="*/ 0 h 202"/>
                  <a:gd name="T2" fmla="*/ 0 w 15"/>
                  <a:gd name="T3" fmla="*/ 69 h 202"/>
                  <a:gd name="T4" fmla="*/ 19 w 15"/>
                  <a:gd name="T5" fmla="*/ 199 h 202"/>
                  <a:gd name="T6" fmla="*/ 29 w 15"/>
                  <a:gd name="T7" fmla="*/ 360 h 202"/>
                  <a:gd name="T8" fmla="*/ 29 w 15"/>
                  <a:gd name="T9" fmla="*/ 369 h 202"/>
                  <a:gd name="T10" fmla="*/ 29 w 15"/>
                  <a:gd name="T11" fmla="*/ 405 h 202"/>
                  <a:gd name="T12" fmla="*/ 26 w 15"/>
                  <a:gd name="T13" fmla="*/ 478 h 202"/>
                  <a:gd name="T14" fmla="*/ 36 w 15"/>
                  <a:gd name="T15" fmla="*/ 478 h 202"/>
                  <a:gd name="T16" fmla="*/ 36 w 15"/>
                  <a:gd name="T17" fmla="*/ 405 h 202"/>
                  <a:gd name="T18" fmla="*/ 36 w 15"/>
                  <a:gd name="T19" fmla="*/ 369 h 202"/>
                  <a:gd name="T20" fmla="*/ 36 w 15"/>
                  <a:gd name="T21" fmla="*/ 360 h 202"/>
                  <a:gd name="T22" fmla="*/ 29 w 15"/>
                  <a:gd name="T23" fmla="*/ 199 h 202"/>
                  <a:gd name="T24" fmla="*/ 0 w 15"/>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2">
                    <a:moveTo>
                      <a:pt x="0" y="0"/>
                    </a:moveTo>
                    <a:cubicBezTo>
                      <a:pt x="0" y="29"/>
                      <a:pt x="0" y="29"/>
                      <a:pt x="0" y="29"/>
                    </a:cubicBezTo>
                    <a:cubicBezTo>
                      <a:pt x="3" y="51"/>
                      <a:pt x="6" y="71"/>
                      <a:pt x="8" y="84"/>
                    </a:cubicBezTo>
                    <a:cubicBezTo>
                      <a:pt x="12" y="106"/>
                      <a:pt x="12" y="124"/>
                      <a:pt x="12" y="152"/>
                    </a:cubicBezTo>
                    <a:cubicBezTo>
                      <a:pt x="12" y="156"/>
                      <a:pt x="12" y="156"/>
                      <a:pt x="12" y="156"/>
                    </a:cubicBezTo>
                    <a:cubicBezTo>
                      <a:pt x="12" y="161"/>
                      <a:pt x="12" y="166"/>
                      <a:pt x="12" y="171"/>
                    </a:cubicBezTo>
                    <a:cubicBezTo>
                      <a:pt x="11" y="181"/>
                      <a:pt x="11" y="192"/>
                      <a:pt x="11" y="202"/>
                    </a:cubicBezTo>
                    <a:cubicBezTo>
                      <a:pt x="15" y="202"/>
                      <a:pt x="15" y="202"/>
                      <a:pt x="15" y="202"/>
                    </a:cubicBezTo>
                    <a:cubicBezTo>
                      <a:pt x="15" y="192"/>
                      <a:pt x="15" y="181"/>
                      <a:pt x="15" y="171"/>
                    </a:cubicBezTo>
                    <a:cubicBezTo>
                      <a:pt x="15" y="166"/>
                      <a:pt x="15" y="161"/>
                      <a:pt x="15" y="156"/>
                    </a:cubicBezTo>
                    <a:cubicBezTo>
                      <a:pt x="15" y="152"/>
                      <a:pt x="15" y="152"/>
                      <a:pt x="15" y="152"/>
                    </a:cubicBezTo>
                    <a:cubicBezTo>
                      <a:pt x="15" y="125"/>
                      <a:pt x="15" y="106"/>
                      <a:pt x="12" y="84"/>
                    </a:cubicBezTo>
                    <a:cubicBezTo>
                      <a:pt x="8" y="64"/>
                      <a:pt x="3" y="31"/>
                      <a:pt x="0"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6" name="Freeform 1160"/>
              <p:cNvSpPr>
                <a:spLocks noChangeArrowheads="1"/>
              </p:cNvSpPr>
              <p:nvPr/>
            </p:nvSpPr>
            <p:spPr bwMode="auto">
              <a:xfrm>
                <a:off x="3920" y="2336"/>
                <a:ext cx="17" cy="291"/>
              </a:xfrm>
              <a:custGeom>
                <a:avLst/>
                <a:gdLst>
                  <a:gd name="T0" fmla="*/ 0 w 7"/>
                  <a:gd name="T1" fmla="*/ 0 h 123"/>
                  <a:gd name="T2" fmla="*/ 0 w 7"/>
                  <a:gd name="T3" fmla="*/ 7 h 123"/>
                  <a:gd name="T4" fmla="*/ 0 w 7"/>
                  <a:gd name="T5" fmla="*/ 73 h 123"/>
                  <a:gd name="T6" fmla="*/ 0 w 7"/>
                  <a:gd name="T7" fmla="*/ 248 h 123"/>
                  <a:gd name="T8" fmla="*/ 0 w 7"/>
                  <a:gd name="T9" fmla="*/ 291 h 123"/>
                  <a:gd name="T10" fmla="*/ 2 w 7"/>
                  <a:gd name="T11" fmla="*/ 291 h 123"/>
                  <a:gd name="T12" fmla="*/ 5 w 7"/>
                  <a:gd name="T13" fmla="*/ 260 h 123"/>
                  <a:gd name="T14" fmla="*/ 0 w 7"/>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23">
                    <a:moveTo>
                      <a:pt x="0" y="0"/>
                    </a:moveTo>
                    <a:cubicBezTo>
                      <a:pt x="0" y="3"/>
                      <a:pt x="0" y="3"/>
                      <a:pt x="0" y="3"/>
                    </a:cubicBezTo>
                    <a:cubicBezTo>
                      <a:pt x="0" y="31"/>
                      <a:pt x="0" y="31"/>
                      <a:pt x="0" y="31"/>
                    </a:cubicBezTo>
                    <a:cubicBezTo>
                      <a:pt x="2" y="54"/>
                      <a:pt x="2" y="82"/>
                      <a:pt x="0" y="105"/>
                    </a:cubicBezTo>
                    <a:cubicBezTo>
                      <a:pt x="0" y="123"/>
                      <a:pt x="0" y="123"/>
                      <a:pt x="0" y="123"/>
                    </a:cubicBezTo>
                    <a:cubicBezTo>
                      <a:pt x="1" y="123"/>
                      <a:pt x="1" y="123"/>
                      <a:pt x="1" y="123"/>
                    </a:cubicBezTo>
                    <a:cubicBezTo>
                      <a:pt x="1" y="119"/>
                      <a:pt x="2" y="115"/>
                      <a:pt x="2" y="110"/>
                    </a:cubicBezTo>
                    <a:cubicBezTo>
                      <a:pt x="7" y="78"/>
                      <a:pt x="4" y="26"/>
                      <a:pt x="0"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7" name="Freeform 1161"/>
              <p:cNvSpPr>
                <a:spLocks noChangeArrowheads="1"/>
              </p:cNvSpPr>
              <p:nvPr/>
            </p:nvSpPr>
            <p:spPr bwMode="auto">
              <a:xfrm>
                <a:off x="3991" y="2111"/>
                <a:ext cx="17" cy="516"/>
              </a:xfrm>
              <a:custGeom>
                <a:avLst/>
                <a:gdLst>
                  <a:gd name="T0" fmla="*/ 10 w 7"/>
                  <a:gd name="T1" fmla="*/ 0 h 218"/>
                  <a:gd name="T2" fmla="*/ 0 w 7"/>
                  <a:gd name="T3" fmla="*/ 0 h 218"/>
                  <a:gd name="T4" fmla="*/ 0 w 7"/>
                  <a:gd name="T5" fmla="*/ 114 h 218"/>
                  <a:gd name="T6" fmla="*/ 2 w 7"/>
                  <a:gd name="T7" fmla="*/ 222 h 218"/>
                  <a:gd name="T8" fmla="*/ 7 w 7"/>
                  <a:gd name="T9" fmla="*/ 346 h 218"/>
                  <a:gd name="T10" fmla="*/ 10 w 7"/>
                  <a:gd name="T11" fmla="*/ 433 h 218"/>
                  <a:gd name="T12" fmla="*/ 10 w 7"/>
                  <a:gd name="T13" fmla="*/ 516 h 218"/>
                  <a:gd name="T14" fmla="*/ 17 w 7"/>
                  <a:gd name="T15" fmla="*/ 516 h 218"/>
                  <a:gd name="T16" fmla="*/ 17 w 7"/>
                  <a:gd name="T17" fmla="*/ 433 h 218"/>
                  <a:gd name="T18" fmla="*/ 15 w 7"/>
                  <a:gd name="T19" fmla="*/ 346 h 218"/>
                  <a:gd name="T20" fmla="*/ 12 w 7"/>
                  <a:gd name="T21" fmla="*/ 222 h 218"/>
                  <a:gd name="T22" fmla="*/ 10 w 7"/>
                  <a:gd name="T23" fmla="*/ 114 h 218"/>
                  <a:gd name="T24" fmla="*/ 10 w 7"/>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18">
                    <a:moveTo>
                      <a:pt x="4" y="0"/>
                    </a:moveTo>
                    <a:cubicBezTo>
                      <a:pt x="0" y="0"/>
                      <a:pt x="0" y="0"/>
                      <a:pt x="0" y="0"/>
                    </a:cubicBezTo>
                    <a:cubicBezTo>
                      <a:pt x="0" y="16"/>
                      <a:pt x="0" y="32"/>
                      <a:pt x="0" y="48"/>
                    </a:cubicBezTo>
                    <a:cubicBezTo>
                      <a:pt x="1" y="66"/>
                      <a:pt x="1" y="80"/>
                      <a:pt x="1" y="94"/>
                    </a:cubicBezTo>
                    <a:cubicBezTo>
                      <a:pt x="2" y="111"/>
                      <a:pt x="2" y="126"/>
                      <a:pt x="3" y="146"/>
                    </a:cubicBezTo>
                    <a:cubicBezTo>
                      <a:pt x="4" y="158"/>
                      <a:pt x="4" y="171"/>
                      <a:pt x="4" y="183"/>
                    </a:cubicBezTo>
                    <a:cubicBezTo>
                      <a:pt x="3" y="195"/>
                      <a:pt x="3" y="206"/>
                      <a:pt x="4" y="218"/>
                    </a:cubicBezTo>
                    <a:cubicBezTo>
                      <a:pt x="7" y="218"/>
                      <a:pt x="7" y="218"/>
                      <a:pt x="7" y="218"/>
                    </a:cubicBezTo>
                    <a:cubicBezTo>
                      <a:pt x="7" y="206"/>
                      <a:pt x="7" y="195"/>
                      <a:pt x="7" y="183"/>
                    </a:cubicBezTo>
                    <a:cubicBezTo>
                      <a:pt x="7" y="171"/>
                      <a:pt x="7" y="158"/>
                      <a:pt x="6" y="146"/>
                    </a:cubicBezTo>
                    <a:cubicBezTo>
                      <a:pt x="5" y="126"/>
                      <a:pt x="5" y="110"/>
                      <a:pt x="5" y="94"/>
                    </a:cubicBezTo>
                    <a:cubicBezTo>
                      <a:pt x="5" y="80"/>
                      <a:pt x="4" y="66"/>
                      <a:pt x="4" y="48"/>
                    </a:cubicBezTo>
                    <a:cubicBezTo>
                      <a:pt x="3" y="32"/>
                      <a:pt x="3" y="16"/>
                      <a:pt x="4"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8" name="Freeform 1162"/>
              <p:cNvSpPr>
                <a:spLocks noChangeArrowheads="1"/>
              </p:cNvSpPr>
              <p:nvPr/>
            </p:nvSpPr>
            <p:spPr bwMode="auto">
              <a:xfrm>
                <a:off x="3953" y="2111"/>
                <a:ext cx="33" cy="516"/>
              </a:xfrm>
              <a:custGeom>
                <a:avLst/>
                <a:gdLst>
                  <a:gd name="T0" fmla="*/ 7 w 14"/>
                  <a:gd name="T1" fmla="*/ 0 h 218"/>
                  <a:gd name="T2" fmla="*/ 5 w 14"/>
                  <a:gd name="T3" fmla="*/ 0 h 218"/>
                  <a:gd name="T4" fmla="*/ 0 w 14"/>
                  <a:gd name="T5" fmla="*/ 0 h 218"/>
                  <a:gd name="T6" fmla="*/ 2 w 14"/>
                  <a:gd name="T7" fmla="*/ 57 h 218"/>
                  <a:gd name="T8" fmla="*/ 2 w 14"/>
                  <a:gd name="T9" fmla="*/ 69 h 218"/>
                  <a:gd name="T10" fmla="*/ 9 w 14"/>
                  <a:gd name="T11" fmla="*/ 173 h 218"/>
                  <a:gd name="T12" fmla="*/ 17 w 14"/>
                  <a:gd name="T13" fmla="*/ 234 h 218"/>
                  <a:gd name="T14" fmla="*/ 21 w 14"/>
                  <a:gd name="T15" fmla="*/ 516 h 218"/>
                  <a:gd name="T16" fmla="*/ 31 w 14"/>
                  <a:gd name="T17" fmla="*/ 516 h 218"/>
                  <a:gd name="T18" fmla="*/ 24 w 14"/>
                  <a:gd name="T19" fmla="*/ 234 h 218"/>
                  <a:gd name="T20" fmla="*/ 17 w 14"/>
                  <a:gd name="T21" fmla="*/ 170 h 218"/>
                  <a:gd name="T22" fmla="*/ 9 w 14"/>
                  <a:gd name="T23" fmla="*/ 69 h 218"/>
                  <a:gd name="T24" fmla="*/ 9 w 14"/>
                  <a:gd name="T25" fmla="*/ 57 h 218"/>
                  <a:gd name="T26" fmla="*/ 7 w 14"/>
                  <a:gd name="T27" fmla="*/ 0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218">
                    <a:moveTo>
                      <a:pt x="3" y="0"/>
                    </a:moveTo>
                    <a:cubicBezTo>
                      <a:pt x="2" y="0"/>
                      <a:pt x="2" y="0"/>
                      <a:pt x="2" y="0"/>
                    </a:cubicBezTo>
                    <a:cubicBezTo>
                      <a:pt x="0" y="0"/>
                      <a:pt x="0" y="0"/>
                      <a:pt x="0" y="0"/>
                    </a:cubicBezTo>
                    <a:cubicBezTo>
                      <a:pt x="0" y="8"/>
                      <a:pt x="0" y="16"/>
                      <a:pt x="1" y="24"/>
                    </a:cubicBezTo>
                    <a:cubicBezTo>
                      <a:pt x="1" y="29"/>
                      <a:pt x="1" y="29"/>
                      <a:pt x="1" y="29"/>
                    </a:cubicBezTo>
                    <a:cubicBezTo>
                      <a:pt x="1" y="54"/>
                      <a:pt x="2" y="61"/>
                      <a:pt x="4" y="73"/>
                    </a:cubicBezTo>
                    <a:cubicBezTo>
                      <a:pt x="4" y="79"/>
                      <a:pt x="5" y="87"/>
                      <a:pt x="7" y="99"/>
                    </a:cubicBezTo>
                    <a:cubicBezTo>
                      <a:pt x="10" y="136"/>
                      <a:pt x="10" y="173"/>
                      <a:pt x="9" y="218"/>
                    </a:cubicBezTo>
                    <a:cubicBezTo>
                      <a:pt x="13" y="218"/>
                      <a:pt x="13" y="218"/>
                      <a:pt x="13" y="218"/>
                    </a:cubicBezTo>
                    <a:cubicBezTo>
                      <a:pt x="13" y="173"/>
                      <a:pt x="14" y="136"/>
                      <a:pt x="10" y="99"/>
                    </a:cubicBezTo>
                    <a:cubicBezTo>
                      <a:pt x="9" y="86"/>
                      <a:pt x="8" y="79"/>
                      <a:pt x="7" y="72"/>
                    </a:cubicBezTo>
                    <a:cubicBezTo>
                      <a:pt x="5" y="60"/>
                      <a:pt x="4" y="54"/>
                      <a:pt x="4" y="29"/>
                    </a:cubicBezTo>
                    <a:cubicBezTo>
                      <a:pt x="4" y="24"/>
                      <a:pt x="4" y="24"/>
                      <a:pt x="4" y="24"/>
                    </a:cubicBezTo>
                    <a:cubicBezTo>
                      <a:pt x="4" y="16"/>
                      <a:pt x="4" y="8"/>
                      <a:pt x="3" y="0"/>
                    </a:cubicBezTo>
                  </a:path>
                </a:pathLst>
              </a:custGeom>
              <a:solidFill>
                <a:srgbClr val="E3B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9" name="Freeform 1163"/>
              <p:cNvSpPr>
                <a:spLocks noChangeArrowheads="1"/>
              </p:cNvSpPr>
              <p:nvPr/>
            </p:nvSpPr>
            <p:spPr bwMode="auto">
              <a:xfrm>
                <a:off x="4187" y="2149"/>
                <a:ext cx="36" cy="478"/>
              </a:xfrm>
              <a:custGeom>
                <a:avLst/>
                <a:gdLst>
                  <a:gd name="T0" fmla="*/ 36 w 15"/>
                  <a:gd name="T1" fmla="*/ 0 h 202"/>
                  <a:gd name="T2" fmla="*/ 10 w 15"/>
                  <a:gd name="T3" fmla="*/ 199 h 202"/>
                  <a:gd name="T4" fmla="*/ 0 w 15"/>
                  <a:gd name="T5" fmla="*/ 360 h 202"/>
                  <a:gd name="T6" fmla="*/ 0 w 15"/>
                  <a:gd name="T7" fmla="*/ 369 h 202"/>
                  <a:gd name="T8" fmla="*/ 0 w 15"/>
                  <a:gd name="T9" fmla="*/ 405 h 202"/>
                  <a:gd name="T10" fmla="*/ 2 w 15"/>
                  <a:gd name="T11" fmla="*/ 478 h 202"/>
                  <a:gd name="T12" fmla="*/ 10 w 15"/>
                  <a:gd name="T13" fmla="*/ 478 h 202"/>
                  <a:gd name="T14" fmla="*/ 10 w 15"/>
                  <a:gd name="T15" fmla="*/ 405 h 202"/>
                  <a:gd name="T16" fmla="*/ 10 w 15"/>
                  <a:gd name="T17" fmla="*/ 369 h 202"/>
                  <a:gd name="T18" fmla="*/ 10 w 15"/>
                  <a:gd name="T19" fmla="*/ 360 h 202"/>
                  <a:gd name="T20" fmla="*/ 17 w 15"/>
                  <a:gd name="T21" fmla="*/ 199 h 202"/>
                  <a:gd name="T22" fmla="*/ 36 w 15"/>
                  <a:gd name="T23" fmla="*/ 69 h 202"/>
                  <a:gd name="T24" fmla="*/ 36 w 15"/>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2">
                    <a:moveTo>
                      <a:pt x="15" y="0"/>
                    </a:moveTo>
                    <a:cubicBezTo>
                      <a:pt x="12" y="31"/>
                      <a:pt x="7" y="64"/>
                      <a:pt x="4" y="84"/>
                    </a:cubicBezTo>
                    <a:cubicBezTo>
                      <a:pt x="0" y="106"/>
                      <a:pt x="0" y="125"/>
                      <a:pt x="0" y="152"/>
                    </a:cubicBezTo>
                    <a:cubicBezTo>
                      <a:pt x="0" y="156"/>
                      <a:pt x="0" y="156"/>
                      <a:pt x="0" y="156"/>
                    </a:cubicBezTo>
                    <a:cubicBezTo>
                      <a:pt x="0" y="161"/>
                      <a:pt x="0" y="166"/>
                      <a:pt x="0" y="171"/>
                    </a:cubicBezTo>
                    <a:cubicBezTo>
                      <a:pt x="1" y="181"/>
                      <a:pt x="1" y="192"/>
                      <a:pt x="1" y="202"/>
                    </a:cubicBezTo>
                    <a:cubicBezTo>
                      <a:pt x="4" y="202"/>
                      <a:pt x="4" y="202"/>
                      <a:pt x="4" y="202"/>
                    </a:cubicBezTo>
                    <a:cubicBezTo>
                      <a:pt x="4" y="192"/>
                      <a:pt x="4" y="181"/>
                      <a:pt x="4" y="171"/>
                    </a:cubicBezTo>
                    <a:cubicBezTo>
                      <a:pt x="4" y="166"/>
                      <a:pt x="4" y="161"/>
                      <a:pt x="4" y="156"/>
                    </a:cubicBezTo>
                    <a:cubicBezTo>
                      <a:pt x="4" y="152"/>
                      <a:pt x="4" y="152"/>
                      <a:pt x="4" y="152"/>
                    </a:cubicBezTo>
                    <a:cubicBezTo>
                      <a:pt x="4" y="124"/>
                      <a:pt x="4" y="106"/>
                      <a:pt x="7" y="84"/>
                    </a:cubicBezTo>
                    <a:cubicBezTo>
                      <a:pt x="9" y="71"/>
                      <a:pt x="12" y="51"/>
                      <a:pt x="15" y="29"/>
                    </a:cubicBezTo>
                    <a:cubicBezTo>
                      <a:pt x="15" y="0"/>
                      <a:pt x="15" y="0"/>
                      <a:pt x="15"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0" name="Freeform 1164"/>
              <p:cNvSpPr>
                <a:spLocks noChangeArrowheads="1"/>
              </p:cNvSpPr>
              <p:nvPr/>
            </p:nvSpPr>
            <p:spPr bwMode="auto">
              <a:xfrm>
                <a:off x="4209" y="2336"/>
                <a:ext cx="16" cy="291"/>
              </a:xfrm>
              <a:custGeom>
                <a:avLst/>
                <a:gdLst>
                  <a:gd name="T0" fmla="*/ 14 w 7"/>
                  <a:gd name="T1" fmla="*/ 0 h 123"/>
                  <a:gd name="T2" fmla="*/ 9 w 7"/>
                  <a:gd name="T3" fmla="*/ 260 h 123"/>
                  <a:gd name="T4" fmla="*/ 14 w 7"/>
                  <a:gd name="T5" fmla="*/ 291 h 123"/>
                  <a:gd name="T6" fmla="*/ 16 w 7"/>
                  <a:gd name="T7" fmla="*/ 291 h 123"/>
                  <a:gd name="T8" fmla="*/ 16 w 7"/>
                  <a:gd name="T9" fmla="*/ 248 h 123"/>
                  <a:gd name="T10" fmla="*/ 14 w 7"/>
                  <a:gd name="T11" fmla="*/ 73 h 123"/>
                  <a:gd name="T12" fmla="*/ 14 w 7"/>
                  <a:gd name="T13" fmla="*/ 7 h 123"/>
                  <a:gd name="T14" fmla="*/ 14 w 7"/>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23">
                    <a:moveTo>
                      <a:pt x="6" y="0"/>
                    </a:moveTo>
                    <a:cubicBezTo>
                      <a:pt x="2" y="26"/>
                      <a:pt x="0" y="78"/>
                      <a:pt x="4" y="110"/>
                    </a:cubicBezTo>
                    <a:cubicBezTo>
                      <a:pt x="5" y="115"/>
                      <a:pt x="5" y="119"/>
                      <a:pt x="6" y="123"/>
                    </a:cubicBezTo>
                    <a:cubicBezTo>
                      <a:pt x="7" y="123"/>
                      <a:pt x="7" y="123"/>
                      <a:pt x="7" y="123"/>
                    </a:cubicBezTo>
                    <a:cubicBezTo>
                      <a:pt x="7" y="105"/>
                      <a:pt x="7" y="105"/>
                      <a:pt x="7" y="105"/>
                    </a:cubicBezTo>
                    <a:cubicBezTo>
                      <a:pt x="4" y="82"/>
                      <a:pt x="5" y="54"/>
                      <a:pt x="6" y="31"/>
                    </a:cubicBezTo>
                    <a:cubicBezTo>
                      <a:pt x="6" y="3"/>
                      <a:pt x="6" y="3"/>
                      <a:pt x="6" y="3"/>
                    </a:cubicBezTo>
                    <a:cubicBezTo>
                      <a:pt x="6" y="0"/>
                      <a:pt x="6" y="0"/>
                      <a:pt x="6"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1" name="Freeform 1165"/>
              <p:cNvSpPr>
                <a:spLocks noChangeArrowheads="1"/>
              </p:cNvSpPr>
              <p:nvPr/>
            </p:nvSpPr>
            <p:spPr bwMode="auto">
              <a:xfrm>
                <a:off x="4135" y="2111"/>
                <a:ext cx="17" cy="516"/>
              </a:xfrm>
              <a:custGeom>
                <a:avLst/>
                <a:gdLst>
                  <a:gd name="T0" fmla="*/ 17 w 7"/>
                  <a:gd name="T1" fmla="*/ 0 h 218"/>
                  <a:gd name="T2" fmla="*/ 10 w 7"/>
                  <a:gd name="T3" fmla="*/ 0 h 218"/>
                  <a:gd name="T4" fmla="*/ 10 w 7"/>
                  <a:gd name="T5" fmla="*/ 114 h 218"/>
                  <a:gd name="T6" fmla="*/ 7 w 7"/>
                  <a:gd name="T7" fmla="*/ 222 h 218"/>
                  <a:gd name="T8" fmla="*/ 2 w 7"/>
                  <a:gd name="T9" fmla="*/ 346 h 218"/>
                  <a:gd name="T10" fmla="*/ 0 w 7"/>
                  <a:gd name="T11" fmla="*/ 433 h 218"/>
                  <a:gd name="T12" fmla="*/ 0 w 7"/>
                  <a:gd name="T13" fmla="*/ 516 h 218"/>
                  <a:gd name="T14" fmla="*/ 7 w 7"/>
                  <a:gd name="T15" fmla="*/ 516 h 218"/>
                  <a:gd name="T16" fmla="*/ 10 w 7"/>
                  <a:gd name="T17" fmla="*/ 433 h 218"/>
                  <a:gd name="T18" fmla="*/ 10 w 7"/>
                  <a:gd name="T19" fmla="*/ 346 h 218"/>
                  <a:gd name="T20" fmla="*/ 15 w 7"/>
                  <a:gd name="T21" fmla="*/ 222 h 218"/>
                  <a:gd name="T22" fmla="*/ 17 w 7"/>
                  <a:gd name="T23" fmla="*/ 114 h 218"/>
                  <a:gd name="T24" fmla="*/ 17 w 7"/>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18">
                    <a:moveTo>
                      <a:pt x="7" y="0"/>
                    </a:moveTo>
                    <a:cubicBezTo>
                      <a:pt x="4" y="0"/>
                      <a:pt x="4" y="0"/>
                      <a:pt x="4" y="0"/>
                    </a:cubicBezTo>
                    <a:cubicBezTo>
                      <a:pt x="4" y="16"/>
                      <a:pt x="4" y="32"/>
                      <a:pt x="4" y="48"/>
                    </a:cubicBezTo>
                    <a:cubicBezTo>
                      <a:pt x="3" y="66"/>
                      <a:pt x="3" y="80"/>
                      <a:pt x="3" y="94"/>
                    </a:cubicBezTo>
                    <a:cubicBezTo>
                      <a:pt x="2" y="110"/>
                      <a:pt x="2" y="126"/>
                      <a:pt x="1" y="146"/>
                    </a:cubicBezTo>
                    <a:cubicBezTo>
                      <a:pt x="0" y="158"/>
                      <a:pt x="0" y="171"/>
                      <a:pt x="0" y="183"/>
                    </a:cubicBezTo>
                    <a:cubicBezTo>
                      <a:pt x="1" y="195"/>
                      <a:pt x="1" y="206"/>
                      <a:pt x="0" y="218"/>
                    </a:cubicBezTo>
                    <a:cubicBezTo>
                      <a:pt x="3" y="218"/>
                      <a:pt x="3" y="218"/>
                      <a:pt x="3" y="218"/>
                    </a:cubicBezTo>
                    <a:cubicBezTo>
                      <a:pt x="4" y="206"/>
                      <a:pt x="4" y="195"/>
                      <a:pt x="4" y="183"/>
                    </a:cubicBezTo>
                    <a:cubicBezTo>
                      <a:pt x="4" y="171"/>
                      <a:pt x="4" y="158"/>
                      <a:pt x="4" y="146"/>
                    </a:cubicBezTo>
                    <a:cubicBezTo>
                      <a:pt x="5" y="126"/>
                      <a:pt x="6" y="111"/>
                      <a:pt x="6" y="94"/>
                    </a:cubicBezTo>
                    <a:cubicBezTo>
                      <a:pt x="6" y="80"/>
                      <a:pt x="6" y="66"/>
                      <a:pt x="7" y="48"/>
                    </a:cubicBezTo>
                    <a:cubicBezTo>
                      <a:pt x="7" y="32"/>
                      <a:pt x="7" y="16"/>
                      <a:pt x="7"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2" name="Freeform 1166"/>
              <p:cNvSpPr>
                <a:spLocks noChangeArrowheads="1"/>
              </p:cNvSpPr>
              <p:nvPr/>
            </p:nvSpPr>
            <p:spPr bwMode="auto">
              <a:xfrm>
                <a:off x="4159" y="2111"/>
                <a:ext cx="31" cy="516"/>
              </a:xfrm>
              <a:custGeom>
                <a:avLst/>
                <a:gdLst>
                  <a:gd name="T0" fmla="*/ 31 w 13"/>
                  <a:gd name="T1" fmla="*/ 0 h 218"/>
                  <a:gd name="T2" fmla="*/ 24 w 13"/>
                  <a:gd name="T3" fmla="*/ 0 h 218"/>
                  <a:gd name="T4" fmla="*/ 21 w 13"/>
                  <a:gd name="T5" fmla="*/ 57 h 218"/>
                  <a:gd name="T6" fmla="*/ 21 w 13"/>
                  <a:gd name="T7" fmla="*/ 69 h 218"/>
                  <a:gd name="T8" fmla="*/ 14 w 13"/>
                  <a:gd name="T9" fmla="*/ 170 h 218"/>
                  <a:gd name="T10" fmla="*/ 7 w 13"/>
                  <a:gd name="T11" fmla="*/ 234 h 218"/>
                  <a:gd name="T12" fmla="*/ 2 w 13"/>
                  <a:gd name="T13" fmla="*/ 516 h 218"/>
                  <a:gd name="T14" fmla="*/ 10 w 13"/>
                  <a:gd name="T15" fmla="*/ 516 h 218"/>
                  <a:gd name="T16" fmla="*/ 17 w 13"/>
                  <a:gd name="T17" fmla="*/ 234 h 218"/>
                  <a:gd name="T18" fmla="*/ 24 w 13"/>
                  <a:gd name="T19" fmla="*/ 173 h 218"/>
                  <a:gd name="T20" fmla="*/ 31 w 13"/>
                  <a:gd name="T21" fmla="*/ 69 h 218"/>
                  <a:gd name="T22" fmla="*/ 31 w 13"/>
                  <a:gd name="T23" fmla="*/ 57 h 218"/>
                  <a:gd name="T24" fmla="*/ 31 w 13"/>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18">
                    <a:moveTo>
                      <a:pt x="13" y="0"/>
                    </a:moveTo>
                    <a:cubicBezTo>
                      <a:pt x="10" y="0"/>
                      <a:pt x="10" y="0"/>
                      <a:pt x="10" y="0"/>
                    </a:cubicBezTo>
                    <a:cubicBezTo>
                      <a:pt x="10" y="8"/>
                      <a:pt x="10" y="16"/>
                      <a:pt x="9" y="24"/>
                    </a:cubicBezTo>
                    <a:cubicBezTo>
                      <a:pt x="9" y="29"/>
                      <a:pt x="9" y="29"/>
                      <a:pt x="9" y="29"/>
                    </a:cubicBezTo>
                    <a:cubicBezTo>
                      <a:pt x="9" y="54"/>
                      <a:pt x="8" y="60"/>
                      <a:pt x="6" y="72"/>
                    </a:cubicBezTo>
                    <a:cubicBezTo>
                      <a:pt x="6" y="79"/>
                      <a:pt x="5" y="86"/>
                      <a:pt x="3" y="99"/>
                    </a:cubicBezTo>
                    <a:cubicBezTo>
                      <a:pt x="0" y="136"/>
                      <a:pt x="0" y="173"/>
                      <a:pt x="1" y="218"/>
                    </a:cubicBezTo>
                    <a:cubicBezTo>
                      <a:pt x="4" y="218"/>
                      <a:pt x="4" y="218"/>
                      <a:pt x="4" y="218"/>
                    </a:cubicBezTo>
                    <a:cubicBezTo>
                      <a:pt x="3" y="173"/>
                      <a:pt x="3" y="136"/>
                      <a:pt x="7" y="99"/>
                    </a:cubicBezTo>
                    <a:cubicBezTo>
                      <a:pt x="8" y="87"/>
                      <a:pt x="9" y="79"/>
                      <a:pt x="10" y="73"/>
                    </a:cubicBezTo>
                    <a:cubicBezTo>
                      <a:pt x="11" y="61"/>
                      <a:pt x="12" y="54"/>
                      <a:pt x="13" y="29"/>
                    </a:cubicBezTo>
                    <a:cubicBezTo>
                      <a:pt x="13" y="24"/>
                      <a:pt x="13" y="24"/>
                      <a:pt x="13" y="24"/>
                    </a:cubicBezTo>
                    <a:cubicBezTo>
                      <a:pt x="13" y="16"/>
                      <a:pt x="13" y="8"/>
                      <a:pt x="13"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3" name="Freeform 1167"/>
              <p:cNvSpPr>
                <a:spLocks noChangeArrowheads="1"/>
              </p:cNvSpPr>
              <p:nvPr/>
            </p:nvSpPr>
            <p:spPr bwMode="auto">
              <a:xfrm>
                <a:off x="4083" y="2111"/>
                <a:ext cx="36" cy="478"/>
              </a:xfrm>
              <a:custGeom>
                <a:avLst/>
                <a:gdLst>
                  <a:gd name="T0" fmla="*/ 10 w 15"/>
                  <a:gd name="T1" fmla="*/ 0 h 202"/>
                  <a:gd name="T2" fmla="*/ 2 w 15"/>
                  <a:gd name="T3" fmla="*/ 0 h 202"/>
                  <a:gd name="T4" fmla="*/ 0 w 15"/>
                  <a:gd name="T5" fmla="*/ 73 h 202"/>
                  <a:gd name="T6" fmla="*/ 0 w 15"/>
                  <a:gd name="T7" fmla="*/ 109 h 202"/>
                  <a:gd name="T8" fmla="*/ 0 w 15"/>
                  <a:gd name="T9" fmla="*/ 118 h 202"/>
                  <a:gd name="T10" fmla="*/ 10 w 15"/>
                  <a:gd name="T11" fmla="*/ 282 h 202"/>
                  <a:gd name="T12" fmla="*/ 36 w 15"/>
                  <a:gd name="T13" fmla="*/ 478 h 202"/>
                  <a:gd name="T14" fmla="*/ 36 w 15"/>
                  <a:gd name="T15" fmla="*/ 409 h 202"/>
                  <a:gd name="T16" fmla="*/ 17 w 15"/>
                  <a:gd name="T17" fmla="*/ 279 h 202"/>
                  <a:gd name="T18" fmla="*/ 10 w 15"/>
                  <a:gd name="T19" fmla="*/ 118 h 202"/>
                  <a:gd name="T20" fmla="*/ 10 w 15"/>
                  <a:gd name="T21" fmla="*/ 109 h 202"/>
                  <a:gd name="T22" fmla="*/ 10 w 15"/>
                  <a:gd name="T23" fmla="*/ 73 h 202"/>
                  <a:gd name="T24" fmla="*/ 10 w 15"/>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202">
                    <a:moveTo>
                      <a:pt x="4" y="0"/>
                    </a:moveTo>
                    <a:cubicBezTo>
                      <a:pt x="1" y="0"/>
                      <a:pt x="1" y="0"/>
                      <a:pt x="1" y="0"/>
                    </a:cubicBezTo>
                    <a:cubicBezTo>
                      <a:pt x="1" y="10"/>
                      <a:pt x="1" y="21"/>
                      <a:pt x="0" y="31"/>
                    </a:cubicBezTo>
                    <a:cubicBezTo>
                      <a:pt x="0" y="36"/>
                      <a:pt x="0" y="41"/>
                      <a:pt x="0" y="46"/>
                    </a:cubicBezTo>
                    <a:cubicBezTo>
                      <a:pt x="0" y="50"/>
                      <a:pt x="0" y="50"/>
                      <a:pt x="0" y="50"/>
                    </a:cubicBezTo>
                    <a:cubicBezTo>
                      <a:pt x="0" y="77"/>
                      <a:pt x="0" y="96"/>
                      <a:pt x="4" y="119"/>
                    </a:cubicBezTo>
                    <a:cubicBezTo>
                      <a:pt x="7" y="138"/>
                      <a:pt x="12" y="171"/>
                      <a:pt x="15" y="202"/>
                    </a:cubicBezTo>
                    <a:cubicBezTo>
                      <a:pt x="15" y="173"/>
                      <a:pt x="15" y="173"/>
                      <a:pt x="15" y="173"/>
                    </a:cubicBezTo>
                    <a:cubicBezTo>
                      <a:pt x="12" y="151"/>
                      <a:pt x="9" y="131"/>
                      <a:pt x="7" y="118"/>
                    </a:cubicBezTo>
                    <a:cubicBezTo>
                      <a:pt x="3" y="96"/>
                      <a:pt x="4" y="78"/>
                      <a:pt x="4" y="50"/>
                    </a:cubicBezTo>
                    <a:cubicBezTo>
                      <a:pt x="4" y="46"/>
                      <a:pt x="4" y="46"/>
                      <a:pt x="4" y="46"/>
                    </a:cubicBezTo>
                    <a:cubicBezTo>
                      <a:pt x="4" y="41"/>
                      <a:pt x="4" y="36"/>
                      <a:pt x="4" y="31"/>
                    </a:cubicBezTo>
                    <a:cubicBezTo>
                      <a:pt x="4" y="21"/>
                      <a:pt x="4" y="10"/>
                      <a:pt x="4"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4" name="Freeform 1168"/>
              <p:cNvSpPr>
                <a:spLocks noChangeArrowheads="1"/>
              </p:cNvSpPr>
              <p:nvPr/>
            </p:nvSpPr>
            <p:spPr bwMode="auto">
              <a:xfrm>
                <a:off x="4105" y="2111"/>
                <a:ext cx="16" cy="292"/>
              </a:xfrm>
              <a:custGeom>
                <a:avLst/>
                <a:gdLst>
                  <a:gd name="T0" fmla="*/ 16 w 7"/>
                  <a:gd name="T1" fmla="*/ 0 h 123"/>
                  <a:gd name="T2" fmla="*/ 14 w 7"/>
                  <a:gd name="T3" fmla="*/ 0 h 123"/>
                  <a:gd name="T4" fmla="*/ 9 w 7"/>
                  <a:gd name="T5" fmla="*/ 31 h 123"/>
                  <a:gd name="T6" fmla="*/ 14 w 7"/>
                  <a:gd name="T7" fmla="*/ 292 h 123"/>
                  <a:gd name="T8" fmla="*/ 14 w 7"/>
                  <a:gd name="T9" fmla="*/ 285 h 123"/>
                  <a:gd name="T10" fmla="*/ 14 w 7"/>
                  <a:gd name="T11" fmla="*/ 218 h 123"/>
                  <a:gd name="T12" fmla="*/ 16 w 7"/>
                  <a:gd name="T13" fmla="*/ 43 h 123"/>
                  <a:gd name="T14" fmla="*/ 16 w 7"/>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23">
                    <a:moveTo>
                      <a:pt x="7" y="0"/>
                    </a:moveTo>
                    <a:cubicBezTo>
                      <a:pt x="6" y="0"/>
                      <a:pt x="6" y="0"/>
                      <a:pt x="6" y="0"/>
                    </a:cubicBezTo>
                    <a:cubicBezTo>
                      <a:pt x="5" y="4"/>
                      <a:pt x="5" y="8"/>
                      <a:pt x="4" y="13"/>
                    </a:cubicBezTo>
                    <a:cubicBezTo>
                      <a:pt x="0" y="45"/>
                      <a:pt x="2" y="97"/>
                      <a:pt x="6" y="123"/>
                    </a:cubicBezTo>
                    <a:cubicBezTo>
                      <a:pt x="6" y="120"/>
                      <a:pt x="6" y="120"/>
                      <a:pt x="6" y="120"/>
                    </a:cubicBezTo>
                    <a:cubicBezTo>
                      <a:pt x="6" y="92"/>
                      <a:pt x="6" y="92"/>
                      <a:pt x="6" y="92"/>
                    </a:cubicBezTo>
                    <a:cubicBezTo>
                      <a:pt x="5" y="69"/>
                      <a:pt x="4" y="41"/>
                      <a:pt x="7" y="18"/>
                    </a:cubicBezTo>
                    <a:cubicBezTo>
                      <a:pt x="7" y="0"/>
                      <a:pt x="7" y="0"/>
                      <a:pt x="7"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5" name="Freeform 1169"/>
              <p:cNvSpPr>
                <a:spLocks noChangeArrowheads="1"/>
              </p:cNvSpPr>
              <p:nvPr/>
            </p:nvSpPr>
            <p:spPr bwMode="auto">
              <a:xfrm>
                <a:off x="4031" y="2111"/>
                <a:ext cx="17" cy="516"/>
              </a:xfrm>
              <a:custGeom>
                <a:avLst/>
                <a:gdLst>
                  <a:gd name="T0" fmla="*/ 7 w 7"/>
                  <a:gd name="T1" fmla="*/ 0 h 218"/>
                  <a:gd name="T2" fmla="*/ 0 w 7"/>
                  <a:gd name="T3" fmla="*/ 0 h 218"/>
                  <a:gd name="T4" fmla="*/ 0 w 7"/>
                  <a:gd name="T5" fmla="*/ 83 h 218"/>
                  <a:gd name="T6" fmla="*/ 2 w 7"/>
                  <a:gd name="T7" fmla="*/ 170 h 218"/>
                  <a:gd name="T8" fmla="*/ 7 w 7"/>
                  <a:gd name="T9" fmla="*/ 294 h 218"/>
                  <a:gd name="T10" fmla="*/ 10 w 7"/>
                  <a:gd name="T11" fmla="*/ 405 h 218"/>
                  <a:gd name="T12" fmla="*/ 10 w 7"/>
                  <a:gd name="T13" fmla="*/ 516 h 218"/>
                  <a:gd name="T14" fmla="*/ 17 w 7"/>
                  <a:gd name="T15" fmla="*/ 516 h 218"/>
                  <a:gd name="T16" fmla="*/ 17 w 7"/>
                  <a:gd name="T17" fmla="*/ 402 h 218"/>
                  <a:gd name="T18" fmla="*/ 15 w 7"/>
                  <a:gd name="T19" fmla="*/ 294 h 218"/>
                  <a:gd name="T20" fmla="*/ 10 w 7"/>
                  <a:gd name="T21" fmla="*/ 170 h 218"/>
                  <a:gd name="T22" fmla="*/ 10 w 7"/>
                  <a:gd name="T23" fmla="*/ 83 h 218"/>
                  <a:gd name="T24" fmla="*/ 7 w 7"/>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18">
                    <a:moveTo>
                      <a:pt x="3" y="0"/>
                    </a:moveTo>
                    <a:cubicBezTo>
                      <a:pt x="0" y="0"/>
                      <a:pt x="0" y="0"/>
                      <a:pt x="0" y="0"/>
                    </a:cubicBezTo>
                    <a:cubicBezTo>
                      <a:pt x="1" y="12"/>
                      <a:pt x="0" y="23"/>
                      <a:pt x="0" y="35"/>
                    </a:cubicBezTo>
                    <a:cubicBezTo>
                      <a:pt x="0" y="47"/>
                      <a:pt x="0" y="60"/>
                      <a:pt x="1" y="72"/>
                    </a:cubicBezTo>
                    <a:cubicBezTo>
                      <a:pt x="2" y="92"/>
                      <a:pt x="2" y="108"/>
                      <a:pt x="3" y="124"/>
                    </a:cubicBezTo>
                    <a:cubicBezTo>
                      <a:pt x="3" y="138"/>
                      <a:pt x="3" y="152"/>
                      <a:pt x="4" y="171"/>
                    </a:cubicBezTo>
                    <a:cubicBezTo>
                      <a:pt x="4" y="186"/>
                      <a:pt x="4" y="202"/>
                      <a:pt x="4" y="218"/>
                    </a:cubicBezTo>
                    <a:cubicBezTo>
                      <a:pt x="7" y="218"/>
                      <a:pt x="7" y="218"/>
                      <a:pt x="7" y="218"/>
                    </a:cubicBezTo>
                    <a:cubicBezTo>
                      <a:pt x="7" y="202"/>
                      <a:pt x="7" y="186"/>
                      <a:pt x="7" y="170"/>
                    </a:cubicBezTo>
                    <a:cubicBezTo>
                      <a:pt x="6" y="152"/>
                      <a:pt x="6" y="138"/>
                      <a:pt x="6" y="124"/>
                    </a:cubicBezTo>
                    <a:cubicBezTo>
                      <a:pt x="6" y="107"/>
                      <a:pt x="5" y="92"/>
                      <a:pt x="4" y="72"/>
                    </a:cubicBezTo>
                    <a:cubicBezTo>
                      <a:pt x="4" y="60"/>
                      <a:pt x="4" y="47"/>
                      <a:pt x="4" y="35"/>
                    </a:cubicBezTo>
                    <a:cubicBezTo>
                      <a:pt x="4" y="23"/>
                      <a:pt x="4" y="12"/>
                      <a:pt x="3"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6" name="Freeform 1170"/>
              <p:cNvSpPr>
                <a:spLocks noChangeArrowheads="1"/>
              </p:cNvSpPr>
              <p:nvPr/>
            </p:nvSpPr>
            <p:spPr bwMode="auto">
              <a:xfrm>
                <a:off x="4055" y="2111"/>
                <a:ext cx="31" cy="516"/>
              </a:xfrm>
              <a:custGeom>
                <a:avLst/>
                <a:gdLst>
                  <a:gd name="T0" fmla="*/ 10 w 13"/>
                  <a:gd name="T1" fmla="*/ 0 h 218"/>
                  <a:gd name="T2" fmla="*/ 2 w 13"/>
                  <a:gd name="T3" fmla="*/ 0 h 218"/>
                  <a:gd name="T4" fmla="*/ 7 w 13"/>
                  <a:gd name="T5" fmla="*/ 282 h 218"/>
                  <a:gd name="T6" fmla="*/ 14 w 13"/>
                  <a:gd name="T7" fmla="*/ 346 h 218"/>
                  <a:gd name="T8" fmla="*/ 21 w 13"/>
                  <a:gd name="T9" fmla="*/ 447 h 218"/>
                  <a:gd name="T10" fmla="*/ 21 w 13"/>
                  <a:gd name="T11" fmla="*/ 462 h 218"/>
                  <a:gd name="T12" fmla="*/ 24 w 13"/>
                  <a:gd name="T13" fmla="*/ 516 h 218"/>
                  <a:gd name="T14" fmla="*/ 31 w 13"/>
                  <a:gd name="T15" fmla="*/ 516 h 218"/>
                  <a:gd name="T16" fmla="*/ 31 w 13"/>
                  <a:gd name="T17" fmla="*/ 459 h 218"/>
                  <a:gd name="T18" fmla="*/ 31 w 13"/>
                  <a:gd name="T19" fmla="*/ 447 h 218"/>
                  <a:gd name="T20" fmla="*/ 24 w 13"/>
                  <a:gd name="T21" fmla="*/ 343 h 218"/>
                  <a:gd name="T22" fmla="*/ 17 w 13"/>
                  <a:gd name="T23" fmla="*/ 282 h 218"/>
                  <a:gd name="T24" fmla="*/ 10 w 13"/>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18">
                    <a:moveTo>
                      <a:pt x="4" y="0"/>
                    </a:moveTo>
                    <a:cubicBezTo>
                      <a:pt x="1" y="0"/>
                      <a:pt x="1" y="0"/>
                      <a:pt x="1" y="0"/>
                    </a:cubicBezTo>
                    <a:cubicBezTo>
                      <a:pt x="0" y="45"/>
                      <a:pt x="0" y="82"/>
                      <a:pt x="3" y="119"/>
                    </a:cubicBezTo>
                    <a:cubicBezTo>
                      <a:pt x="5" y="132"/>
                      <a:pt x="6" y="139"/>
                      <a:pt x="6" y="146"/>
                    </a:cubicBezTo>
                    <a:cubicBezTo>
                      <a:pt x="8" y="158"/>
                      <a:pt x="9" y="164"/>
                      <a:pt x="9" y="189"/>
                    </a:cubicBezTo>
                    <a:cubicBezTo>
                      <a:pt x="9" y="195"/>
                      <a:pt x="9" y="195"/>
                      <a:pt x="9" y="195"/>
                    </a:cubicBezTo>
                    <a:cubicBezTo>
                      <a:pt x="10" y="202"/>
                      <a:pt x="10" y="210"/>
                      <a:pt x="10" y="218"/>
                    </a:cubicBezTo>
                    <a:cubicBezTo>
                      <a:pt x="13" y="218"/>
                      <a:pt x="13" y="218"/>
                      <a:pt x="13" y="218"/>
                    </a:cubicBezTo>
                    <a:cubicBezTo>
                      <a:pt x="13" y="210"/>
                      <a:pt x="13" y="202"/>
                      <a:pt x="13" y="194"/>
                    </a:cubicBezTo>
                    <a:cubicBezTo>
                      <a:pt x="13" y="189"/>
                      <a:pt x="13" y="189"/>
                      <a:pt x="13" y="189"/>
                    </a:cubicBezTo>
                    <a:cubicBezTo>
                      <a:pt x="12" y="164"/>
                      <a:pt x="11" y="157"/>
                      <a:pt x="10" y="145"/>
                    </a:cubicBezTo>
                    <a:cubicBezTo>
                      <a:pt x="9" y="139"/>
                      <a:pt x="8" y="131"/>
                      <a:pt x="7" y="119"/>
                    </a:cubicBezTo>
                    <a:cubicBezTo>
                      <a:pt x="3" y="82"/>
                      <a:pt x="3" y="45"/>
                      <a:pt x="4" y="0"/>
                    </a:cubicBezTo>
                  </a:path>
                </a:pathLst>
              </a:custGeom>
              <a:solidFill>
                <a:srgbClr val="E3B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7" name="Freeform 1171"/>
              <p:cNvSpPr>
                <a:spLocks noChangeArrowheads="1"/>
              </p:cNvSpPr>
              <p:nvPr/>
            </p:nvSpPr>
            <p:spPr bwMode="auto">
              <a:xfrm>
                <a:off x="3482" y="652"/>
                <a:ext cx="7" cy="4"/>
              </a:xfrm>
              <a:custGeom>
                <a:avLst/>
                <a:gdLst>
                  <a:gd name="T0" fmla="*/ 5 w 7"/>
                  <a:gd name="T1" fmla="*/ 4 h 4"/>
                  <a:gd name="T2" fmla="*/ 7 w 7"/>
                  <a:gd name="T3" fmla="*/ 4 h 4"/>
                  <a:gd name="T4" fmla="*/ 7 w 7"/>
                  <a:gd name="T5" fmla="*/ 2 h 4"/>
                  <a:gd name="T6" fmla="*/ 3 w 7"/>
                  <a:gd name="T7" fmla="*/ 0 h 4"/>
                  <a:gd name="T8" fmla="*/ 0 w 7"/>
                  <a:gd name="T9" fmla="*/ 0 h 4"/>
                  <a:gd name="T10" fmla="*/ 0 w 7"/>
                  <a:gd name="T11" fmla="*/ 2 h 4"/>
                  <a:gd name="T12" fmla="*/ 5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5" y="4"/>
                    </a:moveTo>
                    <a:lnTo>
                      <a:pt x="7" y="4"/>
                    </a:lnTo>
                    <a:lnTo>
                      <a:pt x="7" y="2"/>
                    </a:lnTo>
                    <a:lnTo>
                      <a:pt x="3" y="0"/>
                    </a:lnTo>
                    <a:lnTo>
                      <a:pt x="0" y="0"/>
                    </a:lnTo>
                    <a:lnTo>
                      <a:pt x="0" y="2"/>
                    </a:lnTo>
                    <a:lnTo>
                      <a:pt x="5" y="4"/>
                    </a:lnTo>
                    <a:close/>
                  </a:path>
                </a:pathLst>
              </a:custGeom>
              <a:solidFill>
                <a:srgbClr val="B17C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8" name="Freeform 1172"/>
              <p:cNvSpPr>
                <a:spLocks noChangeArrowheads="1"/>
              </p:cNvSpPr>
              <p:nvPr/>
            </p:nvSpPr>
            <p:spPr bwMode="auto">
              <a:xfrm>
                <a:off x="3482" y="652"/>
                <a:ext cx="7" cy="4"/>
              </a:xfrm>
              <a:custGeom>
                <a:avLst/>
                <a:gdLst>
                  <a:gd name="T0" fmla="*/ 5 w 7"/>
                  <a:gd name="T1" fmla="*/ 4 h 4"/>
                  <a:gd name="T2" fmla="*/ 7 w 7"/>
                  <a:gd name="T3" fmla="*/ 4 h 4"/>
                  <a:gd name="T4" fmla="*/ 7 w 7"/>
                  <a:gd name="T5" fmla="*/ 2 h 4"/>
                  <a:gd name="T6" fmla="*/ 3 w 7"/>
                  <a:gd name="T7" fmla="*/ 0 h 4"/>
                  <a:gd name="T8" fmla="*/ 0 w 7"/>
                  <a:gd name="T9" fmla="*/ 0 h 4"/>
                  <a:gd name="T10" fmla="*/ 0 w 7"/>
                  <a:gd name="T11" fmla="*/ 2 h 4"/>
                  <a:gd name="T12" fmla="*/ 5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5" y="4"/>
                    </a:moveTo>
                    <a:lnTo>
                      <a:pt x="7" y="4"/>
                    </a:lnTo>
                    <a:lnTo>
                      <a:pt x="7" y="2"/>
                    </a:lnTo>
                    <a:lnTo>
                      <a:pt x="3" y="0"/>
                    </a:lnTo>
                    <a:lnTo>
                      <a:pt x="0" y="0"/>
                    </a:lnTo>
                    <a:lnTo>
                      <a:pt x="0" y="2"/>
                    </a:lnTo>
                    <a:lnTo>
                      <a:pt x="5"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9" name="Freeform 1173"/>
              <p:cNvSpPr>
                <a:spLocks noChangeArrowheads="1"/>
              </p:cNvSpPr>
              <p:nvPr/>
            </p:nvSpPr>
            <p:spPr bwMode="auto">
              <a:xfrm>
                <a:off x="3487" y="649"/>
                <a:ext cx="5" cy="7"/>
              </a:xfrm>
              <a:custGeom>
                <a:avLst/>
                <a:gdLst>
                  <a:gd name="T0" fmla="*/ 0 w 5"/>
                  <a:gd name="T1" fmla="*/ 5 h 7"/>
                  <a:gd name="T2" fmla="*/ 2 w 5"/>
                  <a:gd name="T3" fmla="*/ 7 h 7"/>
                  <a:gd name="T4" fmla="*/ 2 w 5"/>
                  <a:gd name="T5" fmla="*/ 7 h 7"/>
                  <a:gd name="T6" fmla="*/ 5 w 5"/>
                  <a:gd name="T7" fmla="*/ 3 h 7"/>
                  <a:gd name="T8" fmla="*/ 2 w 5"/>
                  <a:gd name="T9" fmla="*/ 0 h 7"/>
                  <a:gd name="T10" fmla="*/ 2 w 5"/>
                  <a:gd name="T11" fmla="*/ 0 h 7"/>
                  <a:gd name="T12" fmla="*/ 0 w 5"/>
                  <a:gd name="T13" fmla="*/ 5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7">
                    <a:moveTo>
                      <a:pt x="0" y="5"/>
                    </a:moveTo>
                    <a:lnTo>
                      <a:pt x="2" y="7"/>
                    </a:lnTo>
                    <a:lnTo>
                      <a:pt x="5" y="3"/>
                    </a:lnTo>
                    <a:lnTo>
                      <a:pt x="2" y="0"/>
                    </a:lnTo>
                    <a:lnTo>
                      <a:pt x="0" y="5"/>
                    </a:lnTo>
                    <a:close/>
                  </a:path>
                </a:pathLst>
              </a:custGeom>
              <a:solidFill>
                <a:srgbClr val="B17C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0" name="Freeform 1174"/>
              <p:cNvSpPr>
                <a:spLocks noChangeArrowheads="1"/>
              </p:cNvSpPr>
              <p:nvPr/>
            </p:nvSpPr>
            <p:spPr bwMode="auto">
              <a:xfrm>
                <a:off x="3487" y="649"/>
                <a:ext cx="5" cy="7"/>
              </a:xfrm>
              <a:custGeom>
                <a:avLst/>
                <a:gdLst>
                  <a:gd name="T0" fmla="*/ 0 w 5"/>
                  <a:gd name="T1" fmla="*/ 5 h 7"/>
                  <a:gd name="T2" fmla="*/ 2 w 5"/>
                  <a:gd name="T3" fmla="*/ 7 h 7"/>
                  <a:gd name="T4" fmla="*/ 2 w 5"/>
                  <a:gd name="T5" fmla="*/ 7 h 7"/>
                  <a:gd name="T6" fmla="*/ 5 w 5"/>
                  <a:gd name="T7" fmla="*/ 3 h 7"/>
                  <a:gd name="T8" fmla="*/ 2 w 5"/>
                  <a:gd name="T9" fmla="*/ 0 h 7"/>
                  <a:gd name="T10" fmla="*/ 2 w 5"/>
                  <a:gd name="T11" fmla="*/ 0 h 7"/>
                  <a:gd name="T12" fmla="*/ 0 w 5"/>
                  <a:gd name="T13" fmla="*/ 5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7">
                    <a:moveTo>
                      <a:pt x="0" y="5"/>
                    </a:moveTo>
                    <a:lnTo>
                      <a:pt x="2" y="7"/>
                    </a:lnTo>
                    <a:lnTo>
                      <a:pt x="5" y="3"/>
                    </a:lnTo>
                    <a:lnTo>
                      <a:pt x="2"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1" name="Freeform 1175"/>
              <p:cNvSpPr>
                <a:spLocks noChangeArrowheads="1"/>
              </p:cNvSpPr>
              <p:nvPr/>
            </p:nvSpPr>
            <p:spPr bwMode="auto">
              <a:xfrm>
                <a:off x="3482" y="652"/>
                <a:ext cx="5" cy="4"/>
              </a:xfrm>
              <a:custGeom>
                <a:avLst/>
                <a:gdLst>
                  <a:gd name="T0" fmla="*/ 3 w 5"/>
                  <a:gd name="T1" fmla="*/ 0 h 4"/>
                  <a:gd name="T2" fmla="*/ 0 w 5"/>
                  <a:gd name="T3" fmla="*/ 0 h 4"/>
                  <a:gd name="T4" fmla="*/ 5 w 5"/>
                  <a:gd name="T5" fmla="*/ 4 h 4"/>
                  <a:gd name="T6" fmla="*/ 5 w 5"/>
                  <a:gd name="T7" fmla="*/ 4 h 4"/>
                  <a:gd name="T8" fmla="*/ 5 w 5"/>
                  <a:gd name="T9" fmla="*/ 2 h 4"/>
                  <a:gd name="T10" fmla="*/ 5 w 5"/>
                  <a:gd name="T11" fmla="*/ 2 h 4"/>
                  <a:gd name="T12" fmla="*/ 3 w 5"/>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4">
                    <a:moveTo>
                      <a:pt x="3" y="0"/>
                    </a:moveTo>
                    <a:lnTo>
                      <a:pt x="0" y="0"/>
                    </a:lnTo>
                    <a:lnTo>
                      <a:pt x="5" y="4"/>
                    </a:lnTo>
                    <a:lnTo>
                      <a:pt x="5" y="2"/>
                    </a:lnTo>
                    <a:lnTo>
                      <a:pt x="3" y="0"/>
                    </a:lnTo>
                    <a:close/>
                  </a:path>
                </a:pathLst>
              </a:custGeom>
              <a:solidFill>
                <a:srgbClr val="C38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2" name="Freeform 1176"/>
              <p:cNvSpPr>
                <a:spLocks noChangeArrowheads="1"/>
              </p:cNvSpPr>
              <p:nvPr/>
            </p:nvSpPr>
            <p:spPr bwMode="auto">
              <a:xfrm>
                <a:off x="3482" y="652"/>
                <a:ext cx="5" cy="4"/>
              </a:xfrm>
              <a:custGeom>
                <a:avLst/>
                <a:gdLst>
                  <a:gd name="T0" fmla="*/ 3 w 5"/>
                  <a:gd name="T1" fmla="*/ 0 h 4"/>
                  <a:gd name="T2" fmla="*/ 0 w 5"/>
                  <a:gd name="T3" fmla="*/ 0 h 4"/>
                  <a:gd name="T4" fmla="*/ 5 w 5"/>
                  <a:gd name="T5" fmla="*/ 4 h 4"/>
                  <a:gd name="T6" fmla="*/ 5 w 5"/>
                  <a:gd name="T7" fmla="*/ 4 h 4"/>
                  <a:gd name="T8" fmla="*/ 5 w 5"/>
                  <a:gd name="T9" fmla="*/ 2 h 4"/>
                  <a:gd name="T10" fmla="*/ 5 w 5"/>
                  <a:gd name="T11" fmla="*/ 2 h 4"/>
                  <a:gd name="T12" fmla="*/ 3 w 5"/>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4">
                    <a:moveTo>
                      <a:pt x="3" y="0"/>
                    </a:moveTo>
                    <a:lnTo>
                      <a:pt x="0" y="0"/>
                    </a:lnTo>
                    <a:lnTo>
                      <a:pt x="5" y="4"/>
                    </a:lnTo>
                    <a:lnTo>
                      <a:pt x="5"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3" name="Freeform 1177"/>
              <p:cNvSpPr>
                <a:spLocks noChangeArrowheads="1"/>
              </p:cNvSpPr>
              <p:nvPr/>
            </p:nvSpPr>
            <p:spPr bwMode="auto">
              <a:xfrm>
                <a:off x="3487" y="649"/>
                <a:ext cx="5" cy="7"/>
              </a:xfrm>
              <a:custGeom>
                <a:avLst/>
                <a:gdLst>
                  <a:gd name="T0" fmla="*/ 3 w 2"/>
                  <a:gd name="T1" fmla="*/ 0 h 3"/>
                  <a:gd name="T2" fmla="*/ 3 w 2"/>
                  <a:gd name="T3" fmla="*/ 0 h 3"/>
                  <a:gd name="T4" fmla="*/ 0 w 2"/>
                  <a:gd name="T5" fmla="*/ 5 h 3"/>
                  <a:gd name="T6" fmla="*/ 0 w 2"/>
                  <a:gd name="T7" fmla="*/ 5 h 3"/>
                  <a:gd name="T8" fmla="*/ 0 w 2"/>
                  <a:gd name="T9" fmla="*/ 7 h 3"/>
                  <a:gd name="T10" fmla="*/ 3 w 2"/>
                  <a:gd name="T11" fmla="*/ 2 h 3"/>
                  <a:gd name="T12" fmla="*/ 5 w 2"/>
                  <a:gd name="T13" fmla="*/ 2 h 3"/>
                  <a:gd name="T14" fmla="*/ 3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1" y="0"/>
                    </a:moveTo>
                    <a:cubicBezTo>
                      <a:pt x="1" y="0"/>
                      <a:pt x="1" y="0"/>
                      <a:pt x="1" y="0"/>
                    </a:cubicBezTo>
                    <a:cubicBezTo>
                      <a:pt x="0" y="2"/>
                      <a:pt x="0" y="2"/>
                      <a:pt x="0" y="2"/>
                    </a:cubicBezTo>
                    <a:cubicBezTo>
                      <a:pt x="0" y="2"/>
                      <a:pt x="0" y="2"/>
                      <a:pt x="0" y="2"/>
                    </a:cubicBezTo>
                    <a:cubicBezTo>
                      <a:pt x="0" y="3"/>
                      <a:pt x="0" y="3"/>
                      <a:pt x="0" y="3"/>
                    </a:cubicBezTo>
                    <a:cubicBezTo>
                      <a:pt x="1" y="1"/>
                      <a:pt x="1" y="1"/>
                      <a:pt x="1" y="1"/>
                    </a:cubicBezTo>
                    <a:cubicBezTo>
                      <a:pt x="1" y="1"/>
                      <a:pt x="2" y="1"/>
                      <a:pt x="2" y="1"/>
                    </a:cubicBezTo>
                    <a:cubicBezTo>
                      <a:pt x="1" y="0"/>
                      <a:pt x="1" y="0"/>
                      <a:pt x="1" y="0"/>
                    </a:cubicBezTo>
                  </a:path>
                </a:pathLst>
              </a:custGeom>
              <a:solidFill>
                <a:srgbClr val="C38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1496" name="Group 1379"/>
            <p:cNvGrpSpPr>
              <a:grpSpLocks/>
            </p:cNvGrpSpPr>
            <p:nvPr/>
          </p:nvGrpSpPr>
          <p:grpSpPr bwMode="auto">
            <a:xfrm>
              <a:off x="3466" y="107"/>
              <a:ext cx="2619" cy="4044"/>
              <a:chOff x="3466" y="107"/>
              <a:chExt cx="2619" cy="4044"/>
            </a:xfrm>
          </p:grpSpPr>
          <p:sp>
            <p:nvSpPr>
              <p:cNvPr id="61664" name="Freeform 1179"/>
              <p:cNvSpPr>
                <a:spLocks noChangeArrowheads="1"/>
              </p:cNvSpPr>
              <p:nvPr/>
            </p:nvSpPr>
            <p:spPr bwMode="auto">
              <a:xfrm>
                <a:off x="3478" y="649"/>
                <a:ext cx="14" cy="12"/>
              </a:xfrm>
              <a:custGeom>
                <a:avLst/>
                <a:gdLst>
                  <a:gd name="T0" fmla="*/ 9 w 6"/>
                  <a:gd name="T1" fmla="*/ 12 h 5"/>
                  <a:gd name="T2" fmla="*/ 12 w 6"/>
                  <a:gd name="T3" fmla="*/ 12 h 5"/>
                  <a:gd name="T4" fmla="*/ 12 w 6"/>
                  <a:gd name="T5" fmla="*/ 10 h 5"/>
                  <a:gd name="T6" fmla="*/ 5 w 6"/>
                  <a:gd name="T7" fmla="*/ 2 h 5"/>
                  <a:gd name="T8" fmla="*/ 2 w 6"/>
                  <a:gd name="T9" fmla="*/ 2 h 5"/>
                  <a:gd name="T10" fmla="*/ 2 w 6"/>
                  <a:gd name="T11" fmla="*/ 5 h 5"/>
                  <a:gd name="T12" fmla="*/ 9 w 6"/>
                  <a:gd name="T13" fmla="*/ 1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5">
                    <a:moveTo>
                      <a:pt x="4" y="5"/>
                    </a:moveTo>
                    <a:cubicBezTo>
                      <a:pt x="4" y="5"/>
                      <a:pt x="5" y="5"/>
                      <a:pt x="5" y="5"/>
                    </a:cubicBezTo>
                    <a:cubicBezTo>
                      <a:pt x="6" y="5"/>
                      <a:pt x="6" y="4"/>
                      <a:pt x="5" y="4"/>
                    </a:cubicBezTo>
                    <a:cubicBezTo>
                      <a:pt x="2" y="1"/>
                      <a:pt x="2" y="1"/>
                      <a:pt x="2" y="1"/>
                    </a:cubicBezTo>
                    <a:cubicBezTo>
                      <a:pt x="2" y="0"/>
                      <a:pt x="1" y="0"/>
                      <a:pt x="1" y="1"/>
                    </a:cubicBezTo>
                    <a:cubicBezTo>
                      <a:pt x="0" y="1"/>
                      <a:pt x="0" y="2"/>
                      <a:pt x="1" y="2"/>
                    </a:cubicBezTo>
                    <a:cubicBezTo>
                      <a:pt x="4" y="5"/>
                      <a:pt x="4" y="5"/>
                      <a:pt x="4" y="5"/>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5" name="Freeform 1180"/>
              <p:cNvSpPr>
                <a:spLocks noChangeArrowheads="1"/>
              </p:cNvSpPr>
              <p:nvPr/>
            </p:nvSpPr>
            <p:spPr bwMode="auto">
              <a:xfrm>
                <a:off x="3485" y="649"/>
                <a:ext cx="9" cy="14"/>
              </a:xfrm>
              <a:custGeom>
                <a:avLst/>
                <a:gdLst>
                  <a:gd name="T0" fmla="*/ 2 w 4"/>
                  <a:gd name="T1" fmla="*/ 9 h 6"/>
                  <a:gd name="T2" fmla="*/ 2 w 4"/>
                  <a:gd name="T3" fmla="*/ 12 h 6"/>
                  <a:gd name="T4" fmla="*/ 5 w 4"/>
                  <a:gd name="T5" fmla="*/ 12 h 6"/>
                  <a:gd name="T6" fmla="*/ 9 w 4"/>
                  <a:gd name="T7" fmla="*/ 5 h 6"/>
                  <a:gd name="T8" fmla="*/ 9 w 4"/>
                  <a:gd name="T9" fmla="*/ 2 h 6"/>
                  <a:gd name="T10" fmla="*/ 5 w 4"/>
                  <a:gd name="T11" fmla="*/ 2 h 6"/>
                  <a:gd name="T12" fmla="*/ 2 w 4"/>
                  <a:gd name="T13" fmla="*/ 9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1" y="4"/>
                    </a:moveTo>
                    <a:cubicBezTo>
                      <a:pt x="0" y="4"/>
                      <a:pt x="0" y="5"/>
                      <a:pt x="1" y="5"/>
                    </a:cubicBezTo>
                    <a:cubicBezTo>
                      <a:pt x="1" y="6"/>
                      <a:pt x="2" y="5"/>
                      <a:pt x="2" y="5"/>
                    </a:cubicBezTo>
                    <a:cubicBezTo>
                      <a:pt x="4" y="2"/>
                      <a:pt x="4" y="2"/>
                      <a:pt x="4" y="2"/>
                    </a:cubicBezTo>
                    <a:cubicBezTo>
                      <a:pt x="4" y="2"/>
                      <a:pt x="4" y="1"/>
                      <a:pt x="4" y="1"/>
                    </a:cubicBezTo>
                    <a:cubicBezTo>
                      <a:pt x="3" y="0"/>
                      <a:pt x="3" y="1"/>
                      <a:pt x="2" y="1"/>
                    </a:cubicBezTo>
                    <a:cubicBezTo>
                      <a:pt x="1" y="4"/>
                      <a:pt x="1" y="4"/>
                      <a:pt x="1" y="4"/>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6" name="Freeform 1181"/>
              <p:cNvSpPr>
                <a:spLocks noChangeArrowheads="1"/>
              </p:cNvSpPr>
              <p:nvPr/>
            </p:nvSpPr>
            <p:spPr bwMode="auto">
              <a:xfrm>
                <a:off x="3478" y="649"/>
                <a:ext cx="9" cy="12"/>
              </a:xfrm>
              <a:custGeom>
                <a:avLst/>
                <a:gdLst>
                  <a:gd name="T0" fmla="*/ 2 w 4"/>
                  <a:gd name="T1" fmla="*/ 0 h 5"/>
                  <a:gd name="T2" fmla="*/ 2 w 4"/>
                  <a:gd name="T3" fmla="*/ 2 h 5"/>
                  <a:gd name="T4" fmla="*/ 0 w 4"/>
                  <a:gd name="T5" fmla="*/ 2 h 5"/>
                  <a:gd name="T6" fmla="*/ 2 w 4"/>
                  <a:gd name="T7" fmla="*/ 5 h 5"/>
                  <a:gd name="T8" fmla="*/ 9 w 4"/>
                  <a:gd name="T9" fmla="*/ 12 h 5"/>
                  <a:gd name="T10" fmla="*/ 7 w 4"/>
                  <a:gd name="T11" fmla="*/ 10 h 5"/>
                  <a:gd name="T12" fmla="*/ 9 w 4"/>
                  <a:gd name="T13" fmla="*/ 10 h 5"/>
                  <a:gd name="T14" fmla="*/ 9 w 4"/>
                  <a:gd name="T15" fmla="*/ 7 h 5"/>
                  <a:gd name="T16" fmla="*/ 5 w 4"/>
                  <a:gd name="T17" fmla="*/ 2 h 5"/>
                  <a:gd name="T18" fmla="*/ 5 w 4"/>
                  <a:gd name="T19" fmla="*/ 2 h 5"/>
                  <a:gd name="T20" fmla="*/ 2 w 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5">
                    <a:moveTo>
                      <a:pt x="1" y="0"/>
                    </a:moveTo>
                    <a:cubicBezTo>
                      <a:pt x="1" y="0"/>
                      <a:pt x="1" y="1"/>
                      <a:pt x="1" y="1"/>
                    </a:cubicBezTo>
                    <a:cubicBezTo>
                      <a:pt x="0" y="1"/>
                      <a:pt x="0" y="1"/>
                      <a:pt x="0" y="1"/>
                    </a:cubicBezTo>
                    <a:cubicBezTo>
                      <a:pt x="0" y="2"/>
                      <a:pt x="0" y="2"/>
                      <a:pt x="1" y="2"/>
                    </a:cubicBezTo>
                    <a:cubicBezTo>
                      <a:pt x="4" y="5"/>
                      <a:pt x="4" y="5"/>
                      <a:pt x="4" y="5"/>
                    </a:cubicBezTo>
                    <a:cubicBezTo>
                      <a:pt x="4" y="5"/>
                      <a:pt x="3" y="5"/>
                      <a:pt x="3" y="4"/>
                    </a:cubicBezTo>
                    <a:cubicBezTo>
                      <a:pt x="3" y="4"/>
                      <a:pt x="3" y="4"/>
                      <a:pt x="4" y="4"/>
                    </a:cubicBezTo>
                    <a:cubicBezTo>
                      <a:pt x="4" y="3"/>
                      <a:pt x="4" y="3"/>
                      <a:pt x="4" y="3"/>
                    </a:cubicBezTo>
                    <a:cubicBezTo>
                      <a:pt x="2" y="1"/>
                      <a:pt x="2" y="1"/>
                      <a:pt x="2" y="1"/>
                    </a:cubicBezTo>
                    <a:cubicBezTo>
                      <a:pt x="2" y="1"/>
                      <a:pt x="2" y="1"/>
                      <a:pt x="2" y="1"/>
                    </a:cubicBezTo>
                    <a:cubicBezTo>
                      <a:pt x="2" y="1"/>
                      <a:pt x="2" y="0"/>
                      <a:pt x="1" y="0"/>
                    </a:cubicBezTo>
                  </a:path>
                </a:pathLst>
              </a:custGeom>
              <a:solidFill>
                <a:srgbClr val="DFA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7" name="Freeform 1182"/>
              <p:cNvSpPr>
                <a:spLocks noChangeArrowheads="1"/>
              </p:cNvSpPr>
              <p:nvPr/>
            </p:nvSpPr>
            <p:spPr bwMode="auto">
              <a:xfrm>
                <a:off x="3489" y="66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FA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8" name="Freeform 1183"/>
              <p:cNvSpPr>
                <a:spLocks noChangeArrowheads="1"/>
              </p:cNvSpPr>
              <p:nvPr/>
            </p:nvSpPr>
            <p:spPr bwMode="auto">
              <a:xfrm>
                <a:off x="3485" y="652"/>
                <a:ext cx="9" cy="9"/>
              </a:xfrm>
              <a:custGeom>
                <a:avLst/>
                <a:gdLst>
                  <a:gd name="T0" fmla="*/ 7 w 4"/>
                  <a:gd name="T1" fmla="*/ 0 h 4"/>
                  <a:gd name="T2" fmla="*/ 7 w 4"/>
                  <a:gd name="T3" fmla="*/ 0 h 4"/>
                  <a:gd name="T4" fmla="*/ 5 w 4"/>
                  <a:gd name="T5" fmla="*/ 0 h 4"/>
                  <a:gd name="T6" fmla="*/ 2 w 4"/>
                  <a:gd name="T7" fmla="*/ 5 h 4"/>
                  <a:gd name="T8" fmla="*/ 2 w 4"/>
                  <a:gd name="T9" fmla="*/ 5 h 4"/>
                  <a:gd name="T10" fmla="*/ 2 w 4"/>
                  <a:gd name="T11" fmla="*/ 7 h 4"/>
                  <a:gd name="T12" fmla="*/ 0 w 4"/>
                  <a:gd name="T13" fmla="*/ 7 h 4"/>
                  <a:gd name="T14" fmla="*/ 2 w 4"/>
                  <a:gd name="T15" fmla="*/ 9 h 4"/>
                  <a:gd name="T16" fmla="*/ 5 w 4"/>
                  <a:gd name="T17" fmla="*/ 9 h 4"/>
                  <a:gd name="T18" fmla="*/ 5 w 4"/>
                  <a:gd name="T19" fmla="*/ 9 h 4"/>
                  <a:gd name="T20" fmla="*/ 5 w 4"/>
                  <a:gd name="T21" fmla="*/ 9 h 4"/>
                  <a:gd name="T22" fmla="*/ 9 w 4"/>
                  <a:gd name="T23" fmla="*/ 2 h 4"/>
                  <a:gd name="T24" fmla="*/ 9 w 4"/>
                  <a:gd name="T25" fmla="*/ 2 h 4"/>
                  <a:gd name="T26" fmla="*/ 9 w 4"/>
                  <a:gd name="T27" fmla="*/ 0 h 4"/>
                  <a:gd name="T28" fmla="*/ 7 w 4"/>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4">
                    <a:moveTo>
                      <a:pt x="3" y="0"/>
                    </a:moveTo>
                    <a:cubicBezTo>
                      <a:pt x="3" y="0"/>
                      <a:pt x="3" y="0"/>
                      <a:pt x="3" y="0"/>
                    </a:cubicBezTo>
                    <a:cubicBezTo>
                      <a:pt x="3" y="0"/>
                      <a:pt x="2" y="0"/>
                      <a:pt x="2" y="0"/>
                    </a:cubicBezTo>
                    <a:cubicBezTo>
                      <a:pt x="1" y="2"/>
                      <a:pt x="1" y="2"/>
                      <a:pt x="1" y="2"/>
                    </a:cubicBezTo>
                    <a:cubicBezTo>
                      <a:pt x="1" y="2"/>
                      <a:pt x="1" y="2"/>
                      <a:pt x="1" y="2"/>
                    </a:cubicBezTo>
                    <a:cubicBezTo>
                      <a:pt x="1" y="3"/>
                      <a:pt x="1" y="3"/>
                      <a:pt x="1" y="3"/>
                    </a:cubicBezTo>
                    <a:cubicBezTo>
                      <a:pt x="0" y="3"/>
                      <a:pt x="0" y="3"/>
                      <a:pt x="0" y="3"/>
                    </a:cubicBezTo>
                    <a:cubicBezTo>
                      <a:pt x="0" y="4"/>
                      <a:pt x="1" y="4"/>
                      <a:pt x="1" y="4"/>
                    </a:cubicBezTo>
                    <a:cubicBezTo>
                      <a:pt x="1" y="4"/>
                      <a:pt x="1" y="4"/>
                      <a:pt x="2" y="4"/>
                    </a:cubicBezTo>
                    <a:cubicBezTo>
                      <a:pt x="2" y="4"/>
                      <a:pt x="2" y="4"/>
                      <a:pt x="2" y="4"/>
                    </a:cubicBezTo>
                    <a:cubicBezTo>
                      <a:pt x="2" y="4"/>
                      <a:pt x="2" y="4"/>
                      <a:pt x="2" y="4"/>
                    </a:cubicBezTo>
                    <a:cubicBezTo>
                      <a:pt x="4" y="1"/>
                      <a:pt x="4" y="1"/>
                      <a:pt x="4" y="1"/>
                    </a:cubicBezTo>
                    <a:cubicBezTo>
                      <a:pt x="4" y="1"/>
                      <a:pt x="4" y="1"/>
                      <a:pt x="4" y="1"/>
                    </a:cubicBezTo>
                    <a:cubicBezTo>
                      <a:pt x="4" y="0"/>
                      <a:pt x="4" y="0"/>
                      <a:pt x="4" y="0"/>
                    </a:cubicBezTo>
                    <a:cubicBezTo>
                      <a:pt x="3" y="0"/>
                      <a:pt x="3" y="0"/>
                      <a:pt x="3" y="0"/>
                    </a:cubicBezTo>
                  </a:path>
                </a:pathLst>
              </a:custGeom>
              <a:solidFill>
                <a:srgbClr val="DFA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9" name="Freeform 1184"/>
              <p:cNvSpPr>
                <a:spLocks noChangeArrowheads="1"/>
              </p:cNvSpPr>
              <p:nvPr/>
            </p:nvSpPr>
            <p:spPr bwMode="auto">
              <a:xfrm>
                <a:off x="3473" y="628"/>
                <a:ext cx="19" cy="31"/>
              </a:xfrm>
              <a:custGeom>
                <a:avLst/>
                <a:gdLst>
                  <a:gd name="T0" fmla="*/ 2 w 8"/>
                  <a:gd name="T1" fmla="*/ 21 h 13"/>
                  <a:gd name="T2" fmla="*/ 2 w 8"/>
                  <a:gd name="T3" fmla="*/ 29 h 13"/>
                  <a:gd name="T4" fmla="*/ 10 w 8"/>
                  <a:gd name="T5" fmla="*/ 26 h 13"/>
                  <a:gd name="T6" fmla="*/ 17 w 8"/>
                  <a:gd name="T7" fmla="*/ 7 h 13"/>
                  <a:gd name="T8" fmla="*/ 17 w 8"/>
                  <a:gd name="T9" fmla="*/ 0 h 13"/>
                  <a:gd name="T10" fmla="*/ 10 w 8"/>
                  <a:gd name="T11" fmla="*/ 5 h 13"/>
                  <a:gd name="T12" fmla="*/ 2 w 8"/>
                  <a:gd name="T13" fmla="*/ 21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3">
                    <a:moveTo>
                      <a:pt x="1" y="9"/>
                    </a:moveTo>
                    <a:cubicBezTo>
                      <a:pt x="0" y="11"/>
                      <a:pt x="0" y="12"/>
                      <a:pt x="1" y="12"/>
                    </a:cubicBezTo>
                    <a:cubicBezTo>
                      <a:pt x="2" y="13"/>
                      <a:pt x="4" y="12"/>
                      <a:pt x="4" y="11"/>
                    </a:cubicBezTo>
                    <a:cubicBezTo>
                      <a:pt x="7" y="3"/>
                      <a:pt x="7" y="3"/>
                      <a:pt x="7" y="3"/>
                    </a:cubicBezTo>
                    <a:cubicBezTo>
                      <a:pt x="8" y="2"/>
                      <a:pt x="7" y="1"/>
                      <a:pt x="7" y="0"/>
                    </a:cubicBezTo>
                    <a:cubicBezTo>
                      <a:pt x="6" y="0"/>
                      <a:pt x="4" y="1"/>
                      <a:pt x="4" y="2"/>
                    </a:cubicBezTo>
                    <a:lnTo>
                      <a:pt x="1" y="9"/>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0" name="Freeform 1185"/>
              <p:cNvSpPr>
                <a:spLocks noChangeArrowheads="1"/>
              </p:cNvSpPr>
              <p:nvPr/>
            </p:nvSpPr>
            <p:spPr bwMode="auto">
              <a:xfrm>
                <a:off x="3473" y="652"/>
                <a:ext cx="14" cy="16"/>
              </a:xfrm>
              <a:custGeom>
                <a:avLst/>
                <a:gdLst>
                  <a:gd name="T0" fmla="*/ 9 w 6"/>
                  <a:gd name="T1" fmla="*/ 14 h 7"/>
                  <a:gd name="T2" fmla="*/ 14 w 6"/>
                  <a:gd name="T3" fmla="*/ 16 h 7"/>
                  <a:gd name="T4" fmla="*/ 14 w 6"/>
                  <a:gd name="T5" fmla="*/ 11 h 7"/>
                  <a:gd name="T6" fmla="*/ 7 w 6"/>
                  <a:gd name="T7" fmla="*/ 0 h 7"/>
                  <a:gd name="T8" fmla="*/ 2 w 6"/>
                  <a:gd name="T9" fmla="*/ 0 h 7"/>
                  <a:gd name="T10" fmla="*/ 2 w 6"/>
                  <a:gd name="T11" fmla="*/ 5 h 7"/>
                  <a:gd name="T12" fmla="*/ 9 w 6"/>
                  <a:gd name="T13" fmla="*/ 1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4" y="6"/>
                    </a:moveTo>
                    <a:cubicBezTo>
                      <a:pt x="4" y="7"/>
                      <a:pt x="5" y="7"/>
                      <a:pt x="6" y="7"/>
                    </a:cubicBezTo>
                    <a:cubicBezTo>
                      <a:pt x="6" y="6"/>
                      <a:pt x="6" y="5"/>
                      <a:pt x="6" y="5"/>
                    </a:cubicBezTo>
                    <a:cubicBezTo>
                      <a:pt x="3" y="0"/>
                      <a:pt x="3" y="0"/>
                      <a:pt x="3" y="0"/>
                    </a:cubicBezTo>
                    <a:cubicBezTo>
                      <a:pt x="2" y="0"/>
                      <a:pt x="2" y="0"/>
                      <a:pt x="1" y="0"/>
                    </a:cubicBezTo>
                    <a:cubicBezTo>
                      <a:pt x="1" y="0"/>
                      <a:pt x="0" y="1"/>
                      <a:pt x="1" y="2"/>
                    </a:cubicBezTo>
                    <a:lnTo>
                      <a:pt x="4" y="6"/>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1" name="Freeform 1186"/>
              <p:cNvSpPr>
                <a:spLocks noChangeArrowheads="1"/>
              </p:cNvSpPr>
              <p:nvPr/>
            </p:nvSpPr>
            <p:spPr bwMode="auto">
              <a:xfrm>
                <a:off x="3480" y="654"/>
                <a:ext cx="14" cy="14"/>
              </a:xfrm>
              <a:custGeom>
                <a:avLst/>
                <a:gdLst>
                  <a:gd name="T0" fmla="*/ 2 w 6"/>
                  <a:gd name="T1" fmla="*/ 9 h 6"/>
                  <a:gd name="T2" fmla="*/ 2 w 6"/>
                  <a:gd name="T3" fmla="*/ 12 h 6"/>
                  <a:gd name="T4" fmla="*/ 7 w 6"/>
                  <a:gd name="T5" fmla="*/ 14 h 6"/>
                  <a:gd name="T6" fmla="*/ 14 w 6"/>
                  <a:gd name="T7" fmla="*/ 5 h 6"/>
                  <a:gd name="T8" fmla="*/ 12 w 6"/>
                  <a:gd name="T9" fmla="*/ 2 h 6"/>
                  <a:gd name="T10" fmla="*/ 9 w 6"/>
                  <a:gd name="T11" fmla="*/ 2 h 6"/>
                  <a:gd name="T12" fmla="*/ 2 w 6"/>
                  <a:gd name="T13" fmla="*/ 9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1" y="4"/>
                    </a:moveTo>
                    <a:cubicBezTo>
                      <a:pt x="0" y="4"/>
                      <a:pt x="0" y="5"/>
                      <a:pt x="1" y="5"/>
                    </a:cubicBezTo>
                    <a:cubicBezTo>
                      <a:pt x="1" y="6"/>
                      <a:pt x="2" y="6"/>
                      <a:pt x="3" y="6"/>
                    </a:cubicBezTo>
                    <a:cubicBezTo>
                      <a:pt x="6" y="2"/>
                      <a:pt x="6" y="2"/>
                      <a:pt x="6" y="2"/>
                    </a:cubicBezTo>
                    <a:cubicBezTo>
                      <a:pt x="6" y="2"/>
                      <a:pt x="6" y="1"/>
                      <a:pt x="5" y="1"/>
                    </a:cubicBezTo>
                    <a:cubicBezTo>
                      <a:pt x="5" y="0"/>
                      <a:pt x="4" y="0"/>
                      <a:pt x="4" y="1"/>
                    </a:cubicBezTo>
                    <a:lnTo>
                      <a:pt x="1" y="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2" name="Freeform 1187"/>
              <p:cNvSpPr>
                <a:spLocks noChangeArrowheads="1"/>
              </p:cNvSpPr>
              <p:nvPr/>
            </p:nvSpPr>
            <p:spPr bwMode="auto">
              <a:xfrm>
                <a:off x="3480" y="630"/>
                <a:ext cx="17" cy="24"/>
              </a:xfrm>
              <a:custGeom>
                <a:avLst/>
                <a:gdLst>
                  <a:gd name="T0" fmla="*/ 10 w 7"/>
                  <a:gd name="T1" fmla="*/ 19 h 10"/>
                  <a:gd name="T2" fmla="*/ 15 w 7"/>
                  <a:gd name="T3" fmla="*/ 22 h 10"/>
                  <a:gd name="T4" fmla="*/ 15 w 7"/>
                  <a:gd name="T5" fmla="*/ 17 h 10"/>
                  <a:gd name="T6" fmla="*/ 10 w 7"/>
                  <a:gd name="T7" fmla="*/ 5 h 10"/>
                  <a:gd name="T8" fmla="*/ 5 w 7"/>
                  <a:gd name="T9" fmla="*/ 2 h 10"/>
                  <a:gd name="T10" fmla="*/ 2 w 7"/>
                  <a:gd name="T11" fmla="*/ 7 h 10"/>
                  <a:gd name="T12" fmla="*/ 10 w 7"/>
                  <a:gd name="T13" fmla="*/ 19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4" y="8"/>
                    </a:moveTo>
                    <a:cubicBezTo>
                      <a:pt x="4" y="9"/>
                      <a:pt x="5" y="10"/>
                      <a:pt x="6" y="9"/>
                    </a:cubicBezTo>
                    <a:cubicBezTo>
                      <a:pt x="7" y="9"/>
                      <a:pt x="7" y="8"/>
                      <a:pt x="6" y="7"/>
                    </a:cubicBezTo>
                    <a:cubicBezTo>
                      <a:pt x="4" y="2"/>
                      <a:pt x="4" y="2"/>
                      <a:pt x="4" y="2"/>
                    </a:cubicBezTo>
                    <a:cubicBezTo>
                      <a:pt x="4" y="1"/>
                      <a:pt x="3" y="0"/>
                      <a:pt x="2" y="1"/>
                    </a:cubicBezTo>
                    <a:cubicBezTo>
                      <a:pt x="1" y="1"/>
                      <a:pt x="0" y="2"/>
                      <a:pt x="1" y="3"/>
                    </a:cubicBezTo>
                    <a:lnTo>
                      <a:pt x="4" y="8"/>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3" name="Freeform 1188"/>
              <p:cNvSpPr>
                <a:spLocks noChangeArrowheads="1"/>
              </p:cNvSpPr>
              <p:nvPr/>
            </p:nvSpPr>
            <p:spPr bwMode="auto">
              <a:xfrm>
                <a:off x="3489" y="647"/>
                <a:ext cx="8" cy="12"/>
              </a:xfrm>
              <a:custGeom>
                <a:avLst/>
                <a:gdLst>
                  <a:gd name="T0" fmla="*/ 0 w 3"/>
                  <a:gd name="T1" fmla="*/ 10 h 5"/>
                  <a:gd name="T2" fmla="*/ 3 w 3"/>
                  <a:gd name="T3" fmla="*/ 12 h 5"/>
                  <a:gd name="T4" fmla="*/ 5 w 3"/>
                  <a:gd name="T5" fmla="*/ 10 h 5"/>
                  <a:gd name="T6" fmla="*/ 8 w 3"/>
                  <a:gd name="T7" fmla="*/ 5 h 5"/>
                  <a:gd name="T8" fmla="*/ 5 w 3"/>
                  <a:gd name="T9" fmla="*/ 0 h 5"/>
                  <a:gd name="T10" fmla="*/ 0 w 3"/>
                  <a:gd name="T11" fmla="*/ 2 h 5"/>
                  <a:gd name="T12" fmla="*/ 0 w 3"/>
                  <a:gd name="T13" fmla="*/ 1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0" y="4"/>
                    </a:moveTo>
                    <a:cubicBezTo>
                      <a:pt x="0" y="5"/>
                      <a:pt x="0" y="5"/>
                      <a:pt x="1" y="5"/>
                    </a:cubicBezTo>
                    <a:cubicBezTo>
                      <a:pt x="1" y="5"/>
                      <a:pt x="2" y="5"/>
                      <a:pt x="2" y="4"/>
                    </a:cubicBezTo>
                    <a:cubicBezTo>
                      <a:pt x="3" y="2"/>
                      <a:pt x="3" y="2"/>
                      <a:pt x="3" y="2"/>
                    </a:cubicBezTo>
                    <a:cubicBezTo>
                      <a:pt x="3" y="1"/>
                      <a:pt x="2" y="0"/>
                      <a:pt x="2" y="0"/>
                    </a:cubicBezTo>
                    <a:cubicBezTo>
                      <a:pt x="1" y="0"/>
                      <a:pt x="0" y="1"/>
                      <a:pt x="0" y="1"/>
                    </a:cubicBezTo>
                    <a:lnTo>
                      <a:pt x="0" y="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4" name="Freeform 1189"/>
              <p:cNvSpPr>
                <a:spLocks noChangeArrowheads="1"/>
              </p:cNvSpPr>
              <p:nvPr/>
            </p:nvSpPr>
            <p:spPr bwMode="auto">
              <a:xfrm>
                <a:off x="3487" y="654"/>
                <a:ext cx="7" cy="9"/>
              </a:xfrm>
              <a:custGeom>
                <a:avLst/>
                <a:gdLst>
                  <a:gd name="T0" fmla="*/ 2 w 3"/>
                  <a:gd name="T1" fmla="*/ 5 h 4"/>
                  <a:gd name="T2" fmla="*/ 2 w 3"/>
                  <a:gd name="T3" fmla="*/ 9 h 4"/>
                  <a:gd name="T4" fmla="*/ 7 w 3"/>
                  <a:gd name="T5" fmla="*/ 7 h 4"/>
                  <a:gd name="T6" fmla="*/ 7 w 3"/>
                  <a:gd name="T7" fmla="*/ 5 h 4"/>
                  <a:gd name="T8" fmla="*/ 5 w 3"/>
                  <a:gd name="T9" fmla="*/ 0 h 4"/>
                  <a:gd name="T10" fmla="*/ 2 w 3"/>
                  <a:gd name="T11" fmla="*/ 2 h 4"/>
                  <a:gd name="T12" fmla="*/ 2 w 3"/>
                  <a:gd name="T13" fmla="*/ 5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1" y="2"/>
                    </a:moveTo>
                    <a:cubicBezTo>
                      <a:pt x="0" y="3"/>
                      <a:pt x="1" y="4"/>
                      <a:pt x="1" y="4"/>
                    </a:cubicBezTo>
                    <a:cubicBezTo>
                      <a:pt x="2" y="4"/>
                      <a:pt x="2" y="4"/>
                      <a:pt x="3" y="3"/>
                    </a:cubicBezTo>
                    <a:cubicBezTo>
                      <a:pt x="3" y="2"/>
                      <a:pt x="3" y="2"/>
                      <a:pt x="3" y="2"/>
                    </a:cubicBezTo>
                    <a:cubicBezTo>
                      <a:pt x="3" y="1"/>
                      <a:pt x="3" y="1"/>
                      <a:pt x="2" y="0"/>
                    </a:cubicBezTo>
                    <a:cubicBezTo>
                      <a:pt x="2" y="0"/>
                      <a:pt x="1" y="0"/>
                      <a:pt x="1" y="1"/>
                    </a:cubicBezTo>
                    <a:lnTo>
                      <a:pt x="1" y="2"/>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5" name="Freeform 1190"/>
              <p:cNvSpPr>
                <a:spLocks noChangeArrowheads="1"/>
              </p:cNvSpPr>
              <p:nvPr/>
            </p:nvSpPr>
            <p:spPr bwMode="auto">
              <a:xfrm>
                <a:off x="3480" y="621"/>
                <a:ext cx="12" cy="14"/>
              </a:xfrm>
              <a:custGeom>
                <a:avLst/>
                <a:gdLst>
                  <a:gd name="T0" fmla="*/ 0 w 12"/>
                  <a:gd name="T1" fmla="*/ 14 h 14"/>
                  <a:gd name="T2" fmla="*/ 9 w 12"/>
                  <a:gd name="T3" fmla="*/ 14 h 14"/>
                  <a:gd name="T4" fmla="*/ 12 w 12"/>
                  <a:gd name="T5" fmla="*/ 0 h 14"/>
                  <a:gd name="T6" fmla="*/ 0 w 12"/>
                  <a:gd name="T7" fmla="*/ 0 h 14"/>
                  <a:gd name="T8" fmla="*/ 0 w 12"/>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0" y="14"/>
                    </a:moveTo>
                    <a:lnTo>
                      <a:pt x="9" y="14"/>
                    </a:lnTo>
                    <a:lnTo>
                      <a:pt x="12" y="0"/>
                    </a:lnTo>
                    <a:lnTo>
                      <a:pt x="0" y="0"/>
                    </a:lnTo>
                    <a:lnTo>
                      <a:pt x="0" y="1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6" name="Rectangle 1191"/>
              <p:cNvSpPr>
                <a:spLocks noChangeArrowheads="1"/>
              </p:cNvSpPr>
              <p:nvPr/>
            </p:nvSpPr>
            <p:spPr bwMode="auto">
              <a:xfrm>
                <a:off x="3489" y="656"/>
                <a:ext cx="1" cy="1"/>
              </a:xfrm>
              <a:prstGeom prst="rect">
                <a:avLst/>
              </a:prstGeom>
              <a:solidFill>
                <a:srgbClr val="FDC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77" name="Rectangle 1192"/>
              <p:cNvSpPr>
                <a:spLocks noChangeArrowheads="1"/>
              </p:cNvSpPr>
              <p:nvPr/>
            </p:nvSpPr>
            <p:spPr bwMode="auto">
              <a:xfrm>
                <a:off x="3489" y="656"/>
                <a:ext cx="1" cy="1"/>
              </a:xfrm>
              <a:prstGeom prst="rect">
                <a:avLst/>
              </a:prstGeom>
              <a:solidFill>
                <a:srgbClr val="FDC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78" name="Freeform 1193"/>
              <p:cNvSpPr>
                <a:spLocks noChangeArrowheads="1"/>
              </p:cNvSpPr>
              <p:nvPr/>
            </p:nvSpPr>
            <p:spPr bwMode="auto">
              <a:xfrm>
                <a:off x="3489" y="65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F798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9" name="Rectangle 1194"/>
              <p:cNvSpPr>
                <a:spLocks noChangeArrowheads="1"/>
              </p:cNvSpPr>
              <p:nvPr/>
            </p:nvSpPr>
            <p:spPr bwMode="auto">
              <a:xfrm>
                <a:off x="3478" y="623"/>
                <a:ext cx="16" cy="7"/>
              </a:xfrm>
              <a:prstGeom prst="rect">
                <a:avLst/>
              </a:prstGeom>
              <a:solidFill>
                <a:srgbClr val="21BA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80" name="Freeform 1195"/>
              <p:cNvSpPr>
                <a:spLocks noChangeArrowheads="1"/>
              </p:cNvSpPr>
              <p:nvPr/>
            </p:nvSpPr>
            <p:spPr bwMode="auto">
              <a:xfrm>
                <a:off x="3702" y="652"/>
                <a:ext cx="10" cy="4"/>
              </a:xfrm>
              <a:custGeom>
                <a:avLst/>
                <a:gdLst>
                  <a:gd name="T0" fmla="*/ 3 w 10"/>
                  <a:gd name="T1" fmla="*/ 4 h 4"/>
                  <a:gd name="T2" fmla="*/ 0 w 10"/>
                  <a:gd name="T3" fmla="*/ 4 h 4"/>
                  <a:gd name="T4" fmla="*/ 3 w 10"/>
                  <a:gd name="T5" fmla="*/ 2 h 4"/>
                  <a:gd name="T6" fmla="*/ 7 w 10"/>
                  <a:gd name="T7" fmla="*/ 0 h 4"/>
                  <a:gd name="T8" fmla="*/ 10 w 10"/>
                  <a:gd name="T9" fmla="*/ 0 h 4"/>
                  <a:gd name="T10" fmla="*/ 7 w 10"/>
                  <a:gd name="T11" fmla="*/ 2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4"/>
                    </a:moveTo>
                    <a:lnTo>
                      <a:pt x="0" y="4"/>
                    </a:lnTo>
                    <a:lnTo>
                      <a:pt x="3" y="2"/>
                    </a:lnTo>
                    <a:lnTo>
                      <a:pt x="7" y="0"/>
                    </a:lnTo>
                    <a:lnTo>
                      <a:pt x="10" y="0"/>
                    </a:lnTo>
                    <a:lnTo>
                      <a:pt x="7" y="2"/>
                    </a:lnTo>
                    <a:lnTo>
                      <a:pt x="3" y="4"/>
                    </a:lnTo>
                    <a:close/>
                  </a:path>
                </a:pathLst>
              </a:custGeom>
              <a:solidFill>
                <a:srgbClr val="B17C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1" name="Freeform 1196"/>
              <p:cNvSpPr>
                <a:spLocks noChangeArrowheads="1"/>
              </p:cNvSpPr>
              <p:nvPr/>
            </p:nvSpPr>
            <p:spPr bwMode="auto">
              <a:xfrm>
                <a:off x="3702" y="652"/>
                <a:ext cx="10" cy="4"/>
              </a:xfrm>
              <a:custGeom>
                <a:avLst/>
                <a:gdLst>
                  <a:gd name="T0" fmla="*/ 3 w 10"/>
                  <a:gd name="T1" fmla="*/ 4 h 4"/>
                  <a:gd name="T2" fmla="*/ 0 w 10"/>
                  <a:gd name="T3" fmla="*/ 4 h 4"/>
                  <a:gd name="T4" fmla="*/ 3 w 10"/>
                  <a:gd name="T5" fmla="*/ 2 h 4"/>
                  <a:gd name="T6" fmla="*/ 7 w 10"/>
                  <a:gd name="T7" fmla="*/ 0 h 4"/>
                  <a:gd name="T8" fmla="*/ 10 w 10"/>
                  <a:gd name="T9" fmla="*/ 0 h 4"/>
                  <a:gd name="T10" fmla="*/ 7 w 10"/>
                  <a:gd name="T11" fmla="*/ 2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4"/>
                    </a:moveTo>
                    <a:lnTo>
                      <a:pt x="0" y="4"/>
                    </a:lnTo>
                    <a:lnTo>
                      <a:pt x="3" y="2"/>
                    </a:lnTo>
                    <a:lnTo>
                      <a:pt x="7" y="0"/>
                    </a:lnTo>
                    <a:lnTo>
                      <a:pt x="10" y="0"/>
                    </a:lnTo>
                    <a:lnTo>
                      <a:pt x="7" y="2"/>
                    </a:lnTo>
                    <a:lnTo>
                      <a:pt x="3"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2" name="Freeform 1197"/>
              <p:cNvSpPr>
                <a:spLocks noChangeArrowheads="1"/>
              </p:cNvSpPr>
              <p:nvPr/>
            </p:nvSpPr>
            <p:spPr bwMode="auto">
              <a:xfrm>
                <a:off x="3702" y="649"/>
                <a:ext cx="3" cy="7"/>
              </a:xfrm>
              <a:custGeom>
                <a:avLst/>
                <a:gdLst>
                  <a:gd name="T0" fmla="*/ 3 w 3"/>
                  <a:gd name="T1" fmla="*/ 5 h 7"/>
                  <a:gd name="T2" fmla="*/ 3 w 3"/>
                  <a:gd name="T3" fmla="*/ 7 h 7"/>
                  <a:gd name="T4" fmla="*/ 0 w 3"/>
                  <a:gd name="T5" fmla="*/ 5 h 7"/>
                  <a:gd name="T6" fmla="*/ 0 w 3"/>
                  <a:gd name="T7" fmla="*/ 0 h 7"/>
                  <a:gd name="T8" fmla="*/ 0 w 3"/>
                  <a:gd name="T9" fmla="*/ 0 h 7"/>
                  <a:gd name="T10" fmla="*/ 3 w 3"/>
                  <a:gd name="T11" fmla="*/ 0 h 7"/>
                  <a:gd name="T12" fmla="*/ 3 w 3"/>
                  <a:gd name="T13" fmla="*/ 5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5"/>
                    </a:moveTo>
                    <a:lnTo>
                      <a:pt x="3" y="7"/>
                    </a:lnTo>
                    <a:lnTo>
                      <a:pt x="0" y="5"/>
                    </a:lnTo>
                    <a:lnTo>
                      <a:pt x="0" y="0"/>
                    </a:lnTo>
                    <a:lnTo>
                      <a:pt x="3" y="0"/>
                    </a:lnTo>
                    <a:lnTo>
                      <a:pt x="3" y="5"/>
                    </a:lnTo>
                    <a:close/>
                  </a:path>
                </a:pathLst>
              </a:custGeom>
              <a:solidFill>
                <a:srgbClr val="B17C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3" name="Freeform 1198"/>
              <p:cNvSpPr>
                <a:spLocks noChangeArrowheads="1"/>
              </p:cNvSpPr>
              <p:nvPr/>
            </p:nvSpPr>
            <p:spPr bwMode="auto">
              <a:xfrm>
                <a:off x="3702" y="649"/>
                <a:ext cx="3" cy="7"/>
              </a:xfrm>
              <a:custGeom>
                <a:avLst/>
                <a:gdLst>
                  <a:gd name="T0" fmla="*/ 3 w 3"/>
                  <a:gd name="T1" fmla="*/ 5 h 7"/>
                  <a:gd name="T2" fmla="*/ 3 w 3"/>
                  <a:gd name="T3" fmla="*/ 7 h 7"/>
                  <a:gd name="T4" fmla="*/ 0 w 3"/>
                  <a:gd name="T5" fmla="*/ 5 h 7"/>
                  <a:gd name="T6" fmla="*/ 0 w 3"/>
                  <a:gd name="T7" fmla="*/ 0 h 7"/>
                  <a:gd name="T8" fmla="*/ 0 w 3"/>
                  <a:gd name="T9" fmla="*/ 0 h 7"/>
                  <a:gd name="T10" fmla="*/ 3 w 3"/>
                  <a:gd name="T11" fmla="*/ 0 h 7"/>
                  <a:gd name="T12" fmla="*/ 3 w 3"/>
                  <a:gd name="T13" fmla="*/ 5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5"/>
                    </a:moveTo>
                    <a:lnTo>
                      <a:pt x="3" y="7"/>
                    </a:lnTo>
                    <a:lnTo>
                      <a:pt x="0" y="5"/>
                    </a:lnTo>
                    <a:lnTo>
                      <a:pt x="0" y="0"/>
                    </a:lnTo>
                    <a:lnTo>
                      <a:pt x="3" y="0"/>
                    </a:lnTo>
                    <a:lnTo>
                      <a:pt x="3"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4" name="Freeform 1199"/>
              <p:cNvSpPr>
                <a:spLocks noChangeArrowheads="1"/>
              </p:cNvSpPr>
              <p:nvPr/>
            </p:nvSpPr>
            <p:spPr bwMode="auto">
              <a:xfrm>
                <a:off x="3705" y="652"/>
                <a:ext cx="4" cy="4"/>
              </a:xfrm>
              <a:custGeom>
                <a:avLst/>
                <a:gdLst>
                  <a:gd name="T0" fmla="*/ 4 w 4"/>
                  <a:gd name="T1" fmla="*/ 0 h 4"/>
                  <a:gd name="T2" fmla="*/ 0 w 4"/>
                  <a:gd name="T3" fmla="*/ 0 h 4"/>
                  <a:gd name="T4" fmla="*/ 0 w 4"/>
                  <a:gd name="T5" fmla="*/ 2 h 4"/>
                  <a:gd name="T6" fmla="*/ 0 w 4"/>
                  <a:gd name="T7" fmla="*/ 2 h 4"/>
                  <a:gd name="T8" fmla="*/ 0 w 4"/>
                  <a:gd name="T9" fmla="*/ 4 h 4"/>
                  <a:gd name="T10" fmla="*/ 4 w 4"/>
                  <a:gd name="T11" fmla="*/ 0 h 4"/>
                  <a:gd name="T12" fmla="*/ 4 w 4"/>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4" y="0"/>
                    </a:moveTo>
                    <a:lnTo>
                      <a:pt x="0" y="0"/>
                    </a:lnTo>
                    <a:lnTo>
                      <a:pt x="0" y="2"/>
                    </a:lnTo>
                    <a:lnTo>
                      <a:pt x="0" y="4"/>
                    </a:lnTo>
                    <a:lnTo>
                      <a:pt x="4" y="0"/>
                    </a:lnTo>
                    <a:close/>
                  </a:path>
                </a:pathLst>
              </a:custGeom>
              <a:solidFill>
                <a:srgbClr val="C38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5" name="Freeform 1200"/>
              <p:cNvSpPr>
                <a:spLocks noChangeArrowheads="1"/>
              </p:cNvSpPr>
              <p:nvPr/>
            </p:nvSpPr>
            <p:spPr bwMode="auto">
              <a:xfrm>
                <a:off x="3705" y="652"/>
                <a:ext cx="4" cy="4"/>
              </a:xfrm>
              <a:custGeom>
                <a:avLst/>
                <a:gdLst>
                  <a:gd name="T0" fmla="*/ 4 w 4"/>
                  <a:gd name="T1" fmla="*/ 0 h 4"/>
                  <a:gd name="T2" fmla="*/ 0 w 4"/>
                  <a:gd name="T3" fmla="*/ 0 h 4"/>
                  <a:gd name="T4" fmla="*/ 0 w 4"/>
                  <a:gd name="T5" fmla="*/ 2 h 4"/>
                  <a:gd name="T6" fmla="*/ 0 w 4"/>
                  <a:gd name="T7" fmla="*/ 2 h 4"/>
                  <a:gd name="T8" fmla="*/ 0 w 4"/>
                  <a:gd name="T9" fmla="*/ 4 h 4"/>
                  <a:gd name="T10" fmla="*/ 4 w 4"/>
                  <a:gd name="T11" fmla="*/ 0 h 4"/>
                  <a:gd name="T12" fmla="*/ 4 w 4"/>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4" y="0"/>
                    </a:moveTo>
                    <a:lnTo>
                      <a:pt x="0" y="0"/>
                    </a:lnTo>
                    <a:lnTo>
                      <a:pt x="0" y="2"/>
                    </a:lnTo>
                    <a:lnTo>
                      <a:pt x="0"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6" name="Freeform 1201"/>
              <p:cNvSpPr>
                <a:spLocks noChangeArrowheads="1"/>
              </p:cNvSpPr>
              <p:nvPr/>
            </p:nvSpPr>
            <p:spPr bwMode="auto">
              <a:xfrm>
                <a:off x="3702" y="649"/>
                <a:ext cx="3" cy="5"/>
              </a:xfrm>
              <a:custGeom>
                <a:avLst/>
                <a:gdLst>
                  <a:gd name="T0" fmla="*/ 0 w 1"/>
                  <a:gd name="T1" fmla="*/ 0 h 2"/>
                  <a:gd name="T2" fmla="*/ 0 w 1"/>
                  <a:gd name="T3" fmla="*/ 0 h 2"/>
                  <a:gd name="T4" fmla="*/ 0 w 1"/>
                  <a:gd name="T5" fmla="*/ 3 h 2"/>
                  <a:gd name="T6" fmla="*/ 3 w 1"/>
                  <a:gd name="T7" fmla="*/ 5 h 2"/>
                  <a:gd name="T8" fmla="*/ 3 w 1"/>
                  <a:gd name="T9" fmla="*/ 5 h 2"/>
                  <a:gd name="T10" fmla="*/ 3 w 1"/>
                  <a:gd name="T11" fmla="*/ 3 h 2"/>
                  <a:gd name="T12" fmla="*/ 3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0" y="0"/>
                    </a:moveTo>
                    <a:cubicBezTo>
                      <a:pt x="0" y="0"/>
                      <a:pt x="0" y="0"/>
                      <a:pt x="0" y="0"/>
                    </a:cubicBezTo>
                    <a:cubicBezTo>
                      <a:pt x="0" y="0"/>
                      <a:pt x="0" y="1"/>
                      <a:pt x="0" y="1"/>
                    </a:cubicBezTo>
                    <a:cubicBezTo>
                      <a:pt x="1" y="2"/>
                      <a:pt x="1" y="2"/>
                      <a:pt x="1" y="2"/>
                    </a:cubicBezTo>
                    <a:cubicBezTo>
                      <a:pt x="1" y="2"/>
                      <a:pt x="1" y="2"/>
                      <a:pt x="1" y="2"/>
                    </a:cubicBezTo>
                    <a:cubicBezTo>
                      <a:pt x="1" y="1"/>
                      <a:pt x="1" y="1"/>
                      <a:pt x="1" y="1"/>
                    </a:cubicBezTo>
                    <a:cubicBezTo>
                      <a:pt x="1" y="0"/>
                      <a:pt x="1" y="0"/>
                      <a:pt x="1" y="0"/>
                    </a:cubicBezTo>
                    <a:cubicBezTo>
                      <a:pt x="0" y="0"/>
                      <a:pt x="0" y="0"/>
                      <a:pt x="0" y="0"/>
                    </a:cubicBezTo>
                  </a:path>
                </a:pathLst>
              </a:custGeom>
              <a:solidFill>
                <a:srgbClr val="C38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7" name="Freeform 1202"/>
              <p:cNvSpPr>
                <a:spLocks noChangeArrowheads="1"/>
              </p:cNvSpPr>
              <p:nvPr/>
            </p:nvSpPr>
            <p:spPr bwMode="auto">
              <a:xfrm>
                <a:off x="3702" y="649"/>
                <a:ext cx="12" cy="12"/>
              </a:xfrm>
              <a:custGeom>
                <a:avLst/>
                <a:gdLst>
                  <a:gd name="T0" fmla="*/ 5 w 5"/>
                  <a:gd name="T1" fmla="*/ 12 h 5"/>
                  <a:gd name="T2" fmla="*/ 0 w 5"/>
                  <a:gd name="T3" fmla="*/ 12 h 5"/>
                  <a:gd name="T4" fmla="*/ 0 w 5"/>
                  <a:gd name="T5" fmla="*/ 7 h 5"/>
                  <a:gd name="T6" fmla="*/ 10 w 5"/>
                  <a:gd name="T7" fmla="*/ 2 h 5"/>
                  <a:gd name="T8" fmla="*/ 12 w 5"/>
                  <a:gd name="T9" fmla="*/ 2 h 5"/>
                  <a:gd name="T10" fmla="*/ 12 w 5"/>
                  <a:gd name="T11" fmla="*/ 5 h 5"/>
                  <a:gd name="T12" fmla="*/ 5 w 5"/>
                  <a:gd name="T13" fmla="*/ 1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5">
                    <a:moveTo>
                      <a:pt x="2" y="5"/>
                    </a:moveTo>
                    <a:cubicBezTo>
                      <a:pt x="1" y="5"/>
                      <a:pt x="1" y="5"/>
                      <a:pt x="0" y="5"/>
                    </a:cubicBezTo>
                    <a:cubicBezTo>
                      <a:pt x="0" y="5"/>
                      <a:pt x="0" y="4"/>
                      <a:pt x="0" y="3"/>
                    </a:cubicBezTo>
                    <a:cubicBezTo>
                      <a:pt x="4" y="1"/>
                      <a:pt x="4" y="1"/>
                      <a:pt x="4" y="1"/>
                    </a:cubicBezTo>
                    <a:cubicBezTo>
                      <a:pt x="4" y="0"/>
                      <a:pt x="5" y="0"/>
                      <a:pt x="5" y="1"/>
                    </a:cubicBezTo>
                    <a:cubicBezTo>
                      <a:pt x="5" y="1"/>
                      <a:pt x="5" y="2"/>
                      <a:pt x="5" y="2"/>
                    </a:cubicBezTo>
                    <a:cubicBezTo>
                      <a:pt x="2" y="5"/>
                      <a:pt x="2" y="5"/>
                      <a:pt x="2" y="5"/>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8" name="Freeform 1203"/>
              <p:cNvSpPr>
                <a:spLocks noChangeArrowheads="1"/>
              </p:cNvSpPr>
              <p:nvPr/>
            </p:nvSpPr>
            <p:spPr bwMode="auto">
              <a:xfrm>
                <a:off x="3698" y="649"/>
                <a:ext cx="9" cy="12"/>
              </a:xfrm>
              <a:custGeom>
                <a:avLst/>
                <a:gdLst>
                  <a:gd name="T0" fmla="*/ 9 w 4"/>
                  <a:gd name="T1" fmla="*/ 10 h 5"/>
                  <a:gd name="T2" fmla="*/ 9 w 4"/>
                  <a:gd name="T3" fmla="*/ 12 h 5"/>
                  <a:gd name="T4" fmla="*/ 5 w 4"/>
                  <a:gd name="T5" fmla="*/ 12 h 5"/>
                  <a:gd name="T6" fmla="*/ 2 w 4"/>
                  <a:gd name="T7" fmla="*/ 5 h 5"/>
                  <a:gd name="T8" fmla="*/ 2 w 4"/>
                  <a:gd name="T9" fmla="*/ 2 h 5"/>
                  <a:gd name="T10" fmla="*/ 5 w 4"/>
                  <a:gd name="T11" fmla="*/ 2 h 5"/>
                  <a:gd name="T12" fmla="*/ 9 w 4"/>
                  <a:gd name="T13" fmla="*/ 1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5">
                    <a:moveTo>
                      <a:pt x="4" y="4"/>
                    </a:moveTo>
                    <a:cubicBezTo>
                      <a:pt x="4" y="4"/>
                      <a:pt x="4" y="5"/>
                      <a:pt x="4" y="5"/>
                    </a:cubicBezTo>
                    <a:cubicBezTo>
                      <a:pt x="3" y="5"/>
                      <a:pt x="3" y="5"/>
                      <a:pt x="2" y="5"/>
                    </a:cubicBezTo>
                    <a:cubicBezTo>
                      <a:pt x="1" y="2"/>
                      <a:pt x="1" y="2"/>
                      <a:pt x="1" y="2"/>
                    </a:cubicBezTo>
                    <a:cubicBezTo>
                      <a:pt x="0" y="1"/>
                      <a:pt x="0" y="1"/>
                      <a:pt x="1" y="1"/>
                    </a:cubicBezTo>
                    <a:cubicBezTo>
                      <a:pt x="1" y="0"/>
                      <a:pt x="2" y="0"/>
                      <a:pt x="2" y="1"/>
                    </a:cubicBezTo>
                    <a:cubicBezTo>
                      <a:pt x="4" y="4"/>
                      <a:pt x="4" y="4"/>
                      <a:pt x="4" y="4"/>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9" name="Freeform 1204"/>
              <p:cNvSpPr>
                <a:spLocks noChangeArrowheads="1"/>
              </p:cNvSpPr>
              <p:nvPr/>
            </p:nvSpPr>
            <p:spPr bwMode="auto">
              <a:xfrm>
                <a:off x="3705" y="649"/>
                <a:ext cx="9" cy="12"/>
              </a:xfrm>
              <a:custGeom>
                <a:avLst/>
                <a:gdLst>
                  <a:gd name="T0" fmla="*/ 7 w 4"/>
                  <a:gd name="T1" fmla="*/ 0 h 5"/>
                  <a:gd name="T2" fmla="*/ 7 w 4"/>
                  <a:gd name="T3" fmla="*/ 2 h 5"/>
                  <a:gd name="T4" fmla="*/ 5 w 4"/>
                  <a:gd name="T5" fmla="*/ 2 h 5"/>
                  <a:gd name="T6" fmla="*/ 0 w 4"/>
                  <a:gd name="T7" fmla="*/ 7 h 5"/>
                  <a:gd name="T8" fmla="*/ 2 w 4"/>
                  <a:gd name="T9" fmla="*/ 10 h 5"/>
                  <a:gd name="T10" fmla="*/ 2 w 4"/>
                  <a:gd name="T11" fmla="*/ 10 h 5"/>
                  <a:gd name="T12" fmla="*/ 2 w 4"/>
                  <a:gd name="T13" fmla="*/ 12 h 5"/>
                  <a:gd name="T14" fmla="*/ 9 w 4"/>
                  <a:gd name="T15" fmla="*/ 5 h 5"/>
                  <a:gd name="T16" fmla="*/ 9 w 4"/>
                  <a:gd name="T17" fmla="*/ 2 h 5"/>
                  <a:gd name="T18" fmla="*/ 9 w 4"/>
                  <a:gd name="T19" fmla="*/ 2 h 5"/>
                  <a:gd name="T20" fmla="*/ 7 w 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5">
                    <a:moveTo>
                      <a:pt x="3" y="0"/>
                    </a:moveTo>
                    <a:cubicBezTo>
                      <a:pt x="3" y="0"/>
                      <a:pt x="3" y="0"/>
                      <a:pt x="3" y="1"/>
                    </a:cubicBezTo>
                    <a:cubicBezTo>
                      <a:pt x="2" y="1"/>
                      <a:pt x="2" y="1"/>
                      <a:pt x="2" y="1"/>
                    </a:cubicBezTo>
                    <a:cubicBezTo>
                      <a:pt x="0" y="3"/>
                      <a:pt x="0" y="3"/>
                      <a:pt x="0" y="3"/>
                    </a:cubicBezTo>
                    <a:cubicBezTo>
                      <a:pt x="1" y="4"/>
                      <a:pt x="1" y="4"/>
                      <a:pt x="1" y="4"/>
                    </a:cubicBezTo>
                    <a:cubicBezTo>
                      <a:pt x="1" y="4"/>
                      <a:pt x="1" y="4"/>
                      <a:pt x="1" y="4"/>
                    </a:cubicBezTo>
                    <a:cubicBezTo>
                      <a:pt x="1" y="4"/>
                      <a:pt x="1" y="5"/>
                      <a:pt x="1" y="5"/>
                    </a:cubicBezTo>
                    <a:cubicBezTo>
                      <a:pt x="4" y="2"/>
                      <a:pt x="4" y="2"/>
                      <a:pt x="4" y="2"/>
                    </a:cubicBezTo>
                    <a:cubicBezTo>
                      <a:pt x="4" y="2"/>
                      <a:pt x="4" y="2"/>
                      <a:pt x="4" y="1"/>
                    </a:cubicBezTo>
                    <a:cubicBezTo>
                      <a:pt x="4" y="1"/>
                      <a:pt x="4" y="1"/>
                      <a:pt x="4" y="1"/>
                    </a:cubicBezTo>
                    <a:cubicBezTo>
                      <a:pt x="4" y="0"/>
                      <a:pt x="4" y="0"/>
                      <a:pt x="3" y="0"/>
                    </a:cubicBezTo>
                  </a:path>
                </a:pathLst>
              </a:custGeom>
              <a:solidFill>
                <a:srgbClr val="DFA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0" name="Freeform 1205"/>
              <p:cNvSpPr>
                <a:spLocks noChangeArrowheads="1"/>
              </p:cNvSpPr>
              <p:nvPr/>
            </p:nvSpPr>
            <p:spPr bwMode="auto">
              <a:xfrm>
                <a:off x="3702" y="66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FA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1" name="Freeform 1206"/>
              <p:cNvSpPr>
                <a:spLocks noChangeArrowheads="1"/>
              </p:cNvSpPr>
              <p:nvPr/>
            </p:nvSpPr>
            <p:spPr bwMode="auto">
              <a:xfrm>
                <a:off x="3698" y="649"/>
                <a:ext cx="9" cy="12"/>
              </a:xfrm>
              <a:custGeom>
                <a:avLst/>
                <a:gdLst>
                  <a:gd name="T0" fmla="*/ 5 w 4"/>
                  <a:gd name="T1" fmla="*/ 0 h 5"/>
                  <a:gd name="T2" fmla="*/ 2 w 4"/>
                  <a:gd name="T3" fmla="*/ 2 h 5"/>
                  <a:gd name="T4" fmla="*/ 0 w 4"/>
                  <a:gd name="T5" fmla="*/ 2 h 5"/>
                  <a:gd name="T6" fmla="*/ 2 w 4"/>
                  <a:gd name="T7" fmla="*/ 5 h 5"/>
                  <a:gd name="T8" fmla="*/ 5 w 4"/>
                  <a:gd name="T9" fmla="*/ 12 h 5"/>
                  <a:gd name="T10" fmla="*/ 5 w 4"/>
                  <a:gd name="T11" fmla="*/ 12 h 5"/>
                  <a:gd name="T12" fmla="*/ 7 w 4"/>
                  <a:gd name="T13" fmla="*/ 12 h 5"/>
                  <a:gd name="T14" fmla="*/ 9 w 4"/>
                  <a:gd name="T15" fmla="*/ 12 h 5"/>
                  <a:gd name="T16" fmla="*/ 9 w 4"/>
                  <a:gd name="T17" fmla="*/ 10 h 5"/>
                  <a:gd name="T18" fmla="*/ 9 w 4"/>
                  <a:gd name="T19" fmla="*/ 10 h 5"/>
                  <a:gd name="T20" fmla="*/ 7 w 4"/>
                  <a:gd name="T21" fmla="*/ 7 h 5"/>
                  <a:gd name="T22" fmla="*/ 7 w 4"/>
                  <a:gd name="T23" fmla="*/ 5 h 5"/>
                  <a:gd name="T24" fmla="*/ 5 w 4"/>
                  <a:gd name="T25" fmla="*/ 2 h 5"/>
                  <a:gd name="T26" fmla="*/ 5 w 4"/>
                  <a:gd name="T27" fmla="*/ 0 h 5"/>
                  <a:gd name="T28" fmla="*/ 5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2" y="0"/>
                    </a:moveTo>
                    <a:cubicBezTo>
                      <a:pt x="1" y="0"/>
                      <a:pt x="1" y="0"/>
                      <a:pt x="1" y="1"/>
                    </a:cubicBezTo>
                    <a:cubicBezTo>
                      <a:pt x="1" y="1"/>
                      <a:pt x="0" y="1"/>
                      <a:pt x="0" y="1"/>
                    </a:cubicBezTo>
                    <a:cubicBezTo>
                      <a:pt x="0" y="2"/>
                      <a:pt x="0" y="2"/>
                      <a:pt x="1" y="2"/>
                    </a:cubicBezTo>
                    <a:cubicBezTo>
                      <a:pt x="2" y="5"/>
                      <a:pt x="2" y="5"/>
                      <a:pt x="2" y="5"/>
                    </a:cubicBezTo>
                    <a:cubicBezTo>
                      <a:pt x="2" y="5"/>
                      <a:pt x="2" y="5"/>
                      <a:pt x="2" y="5"/>
                    </a:cubicBezTo>
                    <a:cubicBezTo>
                      <a:pt x="2" y="5"/>
                      <a:pt x="3" y="5"/>
                      <a:pt x="3" y="5"/>
                    </a:cubicBezTo>
                    <a:cubicBezTo>
                      <a:pt x="3" y="5"/>
                      <a:pt x="3" y="5"/>
                      <a:pt x="4" y="5"/>
                    </a:cubicBezTo>
                    <a:cubicBezTo>
                      <a:pt x="4" y="5"/>
                      <a:pt x="4" y="5"/>
                      <a:pt x="4" y="4"/>
                    </a:cubicBezTo>
                    <a:cubicBezTo>
                      <a:pt x="4" y="4"/>
                      <a:pt x="4" y="4"/>
                      <a:pt x="4" y="4"/>
                    </a:cubicBezTo>
                    <a:cubicBezTo>
                      <a:pt x="3" y="3"/>
                      <a:pt x="3" y="3"/>
                      <a:pt x="3" y="3"/>
                    </a:cubicBezTo>
                    <a:cubicBezTo>
                      <a:pt x="3" y="2"/>
                      <a:pt x="3" y="2"/>
                      <a:pt x="3" y="2"/>
                    </a:cubicBezTo>
                    <a:cubicBezTo>
                      <a:pt x="2" y="1"/>
                      <a:pt x="2" y="1"/>
                      <a:pt x="2" y="1"/>
                    </a:cubicBezTo>
                    <a:cubicBezTo>
                      <a:pt x="2" y="1"/>
                      <a:pt x="2" y="0"/>
                      <a:pt x="2" y="0"/>
                    </a:cubicBezTo>
                    <a:cubicBezTo>
                      <a:pt x="2" y="0"/>
                      <a:pt x="2" y="0"/>
                      <a:pt x="2" y="0"/>
                    </a:cubicBezTo>
                  </a:path>
                </a:pathLst>
              </a:custGeom>
              <a:solidFill>
                <a:srgbClr val="DFA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2" name="Freeform 1207"/>
              <p:cNvSpPr>
                <a:spLocks noChangeArrowheads="1"/>
              </p:cNvSpPr>
              <p:nvPr/>
            </p:nvSpPr>
            <p:spPr bwMode="auto">
              <a:xfrm>
                <a:off x="3702" y="628"/>
                <a:ext cx="17" cy="31"/>
              </a:xfrm>
              <a:custGeom>
                <a:avLst/>
                <a:gdLst>
                  <a:gd name="T0" fmla="*/ 17 w 7"/>
                  <a:gd name="T1" fmla="*/ 21 h 13"/>
                  <a:gd name="T2" fmla="*/ 15 w 7"/>
                  <a:gd name="T3" fmla="*/ 29 h 13"/>
                  <a:gd name="T4" fmla="*/ 10 w 7"/>
                  <a:gd name="T5" fmla="*/ 26 h 13"/>
                  <a:gd name="T6" fmla="*/ 0 w 7"/>
                  <a:gd name="T7" fmla="*/ 7 h 13"/>
                  <a:gd name="T8" fmla="*/ 2 w 7"/>
                  <a:gd name="T9" fmla="*/ 0 h 13"/>
                  <a:gd name="T10" fmla="*/ 10 w 7"/>
                  <a:gd name="T11" fmla="*/ 5 h 13"/>
                  <a:gd name="T12" fmla="*/ 17 w 7"/>
                  <a:gd name="T13" fmla="*/ 21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7" y="9"/>
                    </a:moveTo>
                    <a:cubicBezTo>
                      <a:pt x="7" y="10"/>
                      <a:pt x="7" y="12"/>
                      <a:pt x="6" y="12"/>
                    </a:cubicBezTo>
                    <a:cubicBezTo>
                      <a:pt x="5" y="13"/>
                      <a:pt x="4" y="12"/>
                      <a:pt x="4" y="11"/>
                    </a:cubicBezTo>
                    <a:cubicBezTo>
                      <a:pt x="0" y="3"/>
                      <a:pt x="0" y="3"/>
                      <a:pt x="0" y="3"/>
                    </a:cubicBezTo>
                    <a:cubicBezTo>
                      <a:pt x="0" y="2"/>
                      <a:pt x="0" y="1"/>
                      <a:pt x="1" y="0"/>
                    </a:cubicBezTo>
                    <a:cubicBezTo>
                      <a:pt x="2" y="0"/>
                      <a:pt x="3" y="1"/>
                      <a:pt x="4" y="2"/>
                    </a:cubicBezTo>
                    <a:lnTo>
                      <a:pt x="7" y="9"/>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3" name="Freeform 1208"/>
              <p:cNvSpPr>
                <a:spLocks noChangeArrowheads="1"/>
              </p:cNvSpPr>
              <p:nvPr/>
            </p:nvSpPr>
            <p:spPr bwMode="auto">
              <a:xfrm>
                <a:off x="3705" y="652"/>
                <a:ext cx="14" cy="16"/>
              </a:xfrm>
              <a:custGeom>
                <a:avLst/>
                <a:gdLst>
                  <a:gd name="T0" fmla="*/ 7 w 6"/>
                  <a:gd name="T1" fmla="*/ 14 h 7"/>
                  <a:gd name="T2" fmla="*/ 2 w 6"/>
                  <a:gd name="T3" fmla="*/ 14 h 7"/>
                  <a:gd name="T4" fmla="*/ 2 w 6"/>
                  <a:gd name="T5" fmla="*/ 11 h 7"/>
                  <a:gd name="T6" fmla="*/ 9 w 6"/>
                  <a:gd name="T7" fmla="*/ 0 h 7"/>
                  <a:gd name="T8" fmla="*/ 12 w 6"/>
                  <a:gd name="T9" fmla="*/ 0 h 7"/>
                  <a:gd name="T10" fmla="*/ 14 w 6"/>
                  <a:gd name="T11" fmla="*/ 5 h 7"/>
                  <a:gd name="T12" fmla="*/ 7 w 6"/>
                  <a:gd name="T13" fmla="*/ 1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3" y="6"/>
                    </a:moveTo>
                    <a:cubicBezTo>
                      <a:pt x="2" y="7"/>
                      <a:pt x="2" y="7"/>
                      <a:pt x="1" y="6"/>
                    </a:cubicBezTo>
                    <a:cubicBezTo>
                      <a:pt x="0" y="6"/>
                      <a:pt x="0" y="5"/>
                      <a:pt x="1" y="5"/>
                    </a:cubicBezTo>
                    <a:cubicBezTo>
                      <a:pt x="4" y="0"/>
                      <a:pt x="4" y="0"/>
                      <a:pt x="4" y="0"/>
                    </a:cubicBezTo>
                    <a:cubicBezTo>
                      <a:pt x="4" y="0"/>
                      <a:pt x="5" y="0"/>
                      <a:pt x="5" y="0"/>
                    </a:cubicBezTo>
                    <a:cubicBezTo>
                      <a:pt x="6" y="0"/>
                      <a:pt x="6" y="1"/>
                      <a:pt x="6" y="2"/>
                    </a:cubicBezTo>
                    <a:lnTo>
                      <a:pt x="3" y="6"/>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4" name="Freeform 1209"/>
              <p:cNvSpPr>
                <a:spLocks noChangeArrowheads="1"/>
              </p:cNvSpPr>
              <p:nvPr/>
            </p:nvSpPr>
            <p:spPr bwMode="auto">
              <a:xfrm>
                <a:off x="3700" y="654"/>
                <a:ext cx="12" cy="14"/>
              </a:xfrm>
              <a:custGeom>
                <a:avLst/>
                <a:gdLst>
                  <a:gd name="T0" fmla="*/ 12 w 5"/>
                  <a:gd name="T1" fmla="*/ 9 h 6"/>
                  <a:gd name="T2" fmla="*/ 12 w 5"/>
                  <a:gd name="T3" fmla="*/ 12 h 6"/>
                  <a:gd name="T4" fmla="*/ 7 w 5"/>
                  <a:gd name="T5" fmla="*/ 12 h 6"/>
                  <a:gd name="T6" fmla="*/ 0 w 5"/>
                  <a:gd name="T7" fmla="*/ 5 h 6"/>
                  <a:gd name="T8" fmla="*/ 0 w 5"/>
                  <a:gd name="T9" fmla="*/ 2 h 6"/>
                  <a:gd name="T10" fmla="*/ 5 w 5"/>
                  <a:gd name="T11" fmla="*/ 0 h 6"/>
                  <a:gd name="T12" fmla="*/ 12 w 5"/>
                  <a:gd name="T13" fmla="*/ 9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6">
                    <a:moveTo>
                      <a:pt x="5" y="4"/>
                    </a:moveTo>
                    <a:cubicBezTo>
                      <a:pt x="5" y="4"/>
                      <a:pt x="5" y="5"/>
                      <a:pt x="5" y="5"/>
                    </a:cubicBezTo>
                    <a:cubicBezTo>
                      <a:pt x="4" y="6"/>
                      <a:pt x="3" y="6"/>
                      <a:pt x="3" y="5"/>
                    </a:cubicBezTo>
                    <a:cubicBezTo>
                      <a:pt x="0" y="2"/>
                      <a:pt x="0" y="2"/>
                      <a:pt x="0" y="2"/>
                    </a:cubicBezTo>
                    <a:cubicBezTo>
                      <a:pt x="0" y="2"/>
                      <a:pt x="0" y="1"/>
                      <a:pt x="0" y="1"/>
                    </a:cubicBezTo>
                    <a:cubicBezTo>
                      <a:pt x="1" y="0"/>
                      <a:pt x="1" y="0"/>
                      <a:pt x="2" y="0"/>
                    </a:cubicBezTo>
                    <a:lnTo>
                      <a:pt x="5" y="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5" name="Freeform 1210"/>
              <p:cNvSpPr>
                <a:spLocks noChangeArrowheads="1"/>
              </p:cNvSpPr>
              <p:nvPr/>
            </p:nvSpPr>
            <p:spPr bwMode="auto">
              <a:xfrm>
                <a:off x="3698" y="630"/>
                <a:ext cx="14" cy="24"/>
              </a:xfrm>
              <a:custGeom>
                <a:avLst/>
                <a:gdLst>
                  <a:gd name="T0" fmla="*/ 7 w 6"/>
                  <a:gd name="T1" fmla="*/ 19 h 10"/>
                  <a:gd name="T2" fmla="*/ 2 w 6"/>
                  <a:gd name="T3" fmla="*/ 22 h 10"/>
                  <a:gd name="T4" fmla="*/ 0 w 6"/>
                  <a:gd name="T5" fmla="*/ 17 h 10"/>
                  <a:gd name="T6" fmla="*/ 5 w 6"/>
                  <a:gd name="T7" fmla="*/ 5 h 10"/>
                  <a:gd name="T8" fmla="*/ 12 w 6"/>
                  <a:gd name="T9" fmla="*/ 2 h 10"/>
                  <a:gd name="T10" fmla="*/ 14 w 6"/>
                  <a:gd name="T11" fmla="*/ 7 h 10"/>
                  <a:gd name="T12" fmla="*/ 7 w 6"/>
                  <a:gd name="T13" fmla="*/ 19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3" y="8"/>
                    </a:moveTo>
                    <a:cubicBezTo>
                      <a:pt x="2" y="9"/>
                      <a:pt x="2" y="10"/>
                      <a:pt x="1" y="9"/>
                    </a:cubicBezTo>
                    <a:cubicBezTo>
                      <a:pt x="0" y="9"/>
                      <a:pt x="0" y="8"/>
                      <a:pt x="0" y="7"/>
                    </a:cubicBezTo>
                    <a:cubicBezTo>
                      <a:pt x="2" y="2"/>
                      <a:pt x="2" y="2"/>
                      <a:pt x="2" y="2"/>
                    </a:cubicBezTo>
                    <a:cubicBezTo>
                      <a:pt x="3" y="1"/>
                      <a:pt x="4" y="0"/>
                      <a:pt x="5" y="1"/>
                    </a:cubicBezTo>
                    <a:cubicBezTo>
                      <a:pt x="6" y="1"/>
                      <a:pt x="6" y="2"/>
                      <a:pt x="6" y="3"/>
                    </a:cubicBezTo>
                    <a:lnTo>
                      <a:pt x="3" y="8"/>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6" name="Freeform 1211"/>
              <p:cNvSpPr>
                <a:spLocks noChangeArrowheads="1"/>
              </p:cNvSpPr>
              <p:nvPr/>
            </p:nvSpPr>
            <p:spPr bwMode="auto">
              <a:xfrm>
                <a:off x="3698" y="647"/>
                <a:ext cx="7" cy="12"/>
              </a:xfrm>
              <a:custGeom>
                <a:avLst/>
                <a:gdLst>
                  <a:gd name="T0" fmla="*/ 7 w 3"/>
                  <a:gd name="T1" fmla="*/ 10 h 5"/>
                  <a:gd name="T2" fmla="*/ 5 w 3"/>
                  <a:gd name="T3" fmla="*/ 12 h 5"/>
                  <a:gd name="T4" fmla="*/ 0 w 3"/>
                  <a:gd name="T5" fmla="*/ 10 h 5"/>
                  <a:gd name="T6" fmla="*/ 0 w 3"/>
                  <a:gd name="T7" fmla="*/ 2 h 5"/>
                  <a:gd name="T8" fmla="*/ 2 w 3"/>
                  <a:gd name="T9" fmla="*/ 0 h 5"/>
                  <a:gd name="T10" fmla="*/ 5 w 3"/>
                  <a:gd name="T11" fmla="*/ 2 h 5"/>
                  <a:gd name="T12" fmla="*/ 7 w 3"/>
                  <a:gd name="T13" fmla="*/ 1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4"/>
                    </a:moveTo>
                    <a:cubicBezTo>
                      <a:pt x="3" y="4"/>
                      <a:pt x="2" y="5"/>
                      <a:pt x="2" y="5"/>
                    </a:cubicBezTo>
                    <a:cubicBezTo>
                      <a:pt x="1" y="5"/>
                      <a:pt x="1" y="5"/>
                      <a:pt x="0" y="4"/>
                    </a:cubicBezTo>
                    <a:cubicBezTo>
                      <a:pt x="0" y="1"/>
                      <a:pt x="0" y="1"/>
                      <a:pt x="0" y="1"/>
                    </a:cubicBezTo>
                    <a:cubicBezTo>
                      <a:pt x="0" y="1"/>
                      <a:pt x="0" y="0"/>
                      <a:pt x="1" y="0"/>
                    </a:cubicBezTo>
                    <a:cubicBezTo>
                      <a:pt x="2" y="0"/>
                      <a:pt x="2" y="0"/>
                      <a:pt x="2" y="1"/>
                    </a:cubicBezTo>
                    <a:lnTo>
                      <a:pt x="3" y="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7" name="Freeform 1212"/>
              <p:cNvSpPr>
                <a:spLocks noChangeArrowheads="1"/>
              </p:cNvSpPr>
              <p:nvPr/>
            </p:nvSpPr>
            <p:spPr bwMode="auto">
              <a:xfrm>
                <a:off x="3698" y="654"/>
                <a:ext cx="7" cy="9"/>
              </a:xfrm>
              <a:custGeom>
                <a:avLst/>
                <a:gdLst>
                  <a:gd name="T0" fmla="*/ 7 w 3"/>
                  <a:gd name="T1" fmla="*/ 5 h 4"/>
                  <a:gd name="T2" fmla="*/ 5 w 3"/>
                  <a:gd name="T3" fmla="*/ 9 h 4"/>
                  <a:gd name="T4" fmla="*/ 2 w 3"/>
                  <a:gd name="T5" fmla="*/ 7 h 4"/>
                  <a:gd name="T6" fmla="*/ 2 w 3"/>
                  <a:gd name="T7" fmla="*/ 5 h 4"/>
                  <a:gd name="T8" fmla="*/ 2 w 3"/>
                  <a:gd name="T9" fmla="*/ 0 h 4"/>
                  <a:gd name="T10" fmla="*/ 7 w 3"/>
                  <a:gd name="T11" fmla="*/ 2 h 4"/>
                  <a:gd name="T12" fmla="*/ 7 w 3"/>
                  <a:gd name="T13" fmla="*/ 5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3" y="2"/>
                    </a:moveTo>
                    <a:cubicBezTo>
                      <a:pt x="3" y="3"/>
                      <a:pt x="3" y="3"/>
                      <a:pt x="2" y="4"/>
                    </a:cubicBezTo>
                    <a:cubicBezTo>
                      <a:pt x="2" y="4"/>
                      <a:pt x="1" y="3"/>
                      <a:pt x="1" y="3"/>
                    </a:cubicBezTo>
                    <a:cubicBezTo>
                      <a:pt x="1" y="2"/>
                      <a:pt x="1" y="2"/>
                      <a:pt x="1" y="2"/>
                    </a:cubicBezTo>
                    <a:cubicBezTo>
                      <a:pt x="0" y="1"/>
                      <a:pt x="1" y="0"/>
                      <a:pt x="1" y="0"/>
                    </a:cubicBezTo>
                    <a:cubicBezTo>
                      <a:pt x="2" y="0"/>
                      <a:pt x="2" y="0"/>
                      <a:pt x="3" y="1"/>
                    </a:cubicBezTo>
                    <a:lnTo>
                      <a:pt x="3" y="2"/>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8" name="Rectangle 1213"/>
              <p:cNvSpPr>
                <a:spLocks noChangeArrowheads="1"/>
              </p:cNvSpPr>
              <p:nvPr/>
            </p:nvSpPr>
            <p:spPr bwMode="auto">
              <a:xfrm>
                <a:off x="3702" y="621"/>
                <a:ext cx="10" cy="14"/>
              </a:xfrm>
              <a:prstGeom prst="rect">
                <a:avLst/>
              </a:prstGeom>
              <a:solidFill>
                <a:srgbClr val="FDC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99" name="Rectangle 1214"/>
              <p:cNvSpPr>
                <a:spLocks noChangeArrowheads="1"/>
              </p:cNvSpPr>
              <p:nvPr/>
            </p:nvSpPr>
            <p:spPr bwMode="auto">
              <a:xfrm>
                <a:off x="3702" y="656"/>
                <a:ext cx="1" cy="1"/>
              </a:xfrm>
              <a:prstGeom prst="rect">
                <a:avLst/>
              </a:prstGeom>
              <a:solidFill>
                <a:srgbClr val="FDC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00" name="Rectangle 1215"/>
              <p:cNvSpPr>
                <a:spLocks noChangeArrowheads="1"/>
              </p:cNvSpPr>
              <p:nvPr/>
            </p:nvSpPr>
            <p:spPr bwMode="auto">
              <a:xfrm>
                <a:off x="3702" y="656"/>
                <a:ext cx="3" cy="1"/>
              </a:xfrm>
              <a:prstGeom prst="rect">
                <a:avLst/>
              </a:prstGeom>
              <a:solidFill>
                <a:srgbClr val="FDC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01" name="Freeform 1216"/>
              <p:cNvSpPr>
                <a:spLocks noChangeArrowheads="1"/>
              </p:cNvSpPr>
              <p:nvPr/>
            </p:nvSpPr>
            <p:spPr bwMode="auto">
              <a:xfrm>
                <a:off x="3705" y="65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F798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2" name="Freeform 1217"/>
              <p:cNvSpPr>
                <a:spLocks noChangeArrowheads="1"/>
              </p:cNvSpPr>
              <p:nvPr/>
            </p:nvSpPr>
            <p:spPr bwMode="auto">
              <a:xfrm>
                <a:off x="3700" y="621"/>
                <a:ext cx="14" cy="9"/>
              </a:xfrm>
              <a:custGeom>
                <a:avLst/>
                <a:gdLst>
                  <a:gd name="T0" fmla="*/ 0 w 14"/>
                  <a:gd name="T1" fmla="*/ 9 h 9"/>
                  <a:gd name="T2" fmla="*/ 14 w 14"/>
                  <a:gd name="T3" fmla="*/ 9 h 9"/>
                  <a:gd name="T4" fmla="*/ 14 w 14"/>
                  <a:gd name="T5" fmla="*/ 0 h 9"/>
                  <a:gd name="T6" fmla="*/ 0 w 14"/>
                  <a:gd name="T7" fmla="*/ 2 h 9"/>
                  <a:gd name="T8" fmla="*/ 0 w 14"/>
                  <a:gd name="T9" fmla="*/ 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9">
                    <a:moveTo>
                      <a:pt x="0" y="9"/>
                    </a:moveTo>
                    <a:lnTo>
                      <a:pt x="14" y="9"/>
                    </a:lnTo>
                    <a:lnTo>
                      <a:pt x="14" y="0"/>
                    </a:lnTo>
                    <a:lnTo>
                      <a:pt x="0" y="2"/>
                    </a:lnTo>
                    <a:lnTo>
                      <a:pt x="0" y="9"/>
                    </a:ln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3" name="Freeform 1218"/>
              <p:cNvSpPr>
                <a:spLocks noChangeArrowheads="1"/>
              </p:cNvSpPr>
              <p:nvPr/>
            </p:nvSpPr>
            <p:spPr bwMode="auto">
              <a:xfrm>
                <a:off x="3492" y="320"/>
                <a:ext cx="213" cy="542"/>
              </a:xfrm>
              <a:custGeom>
                <a:avLst/>
                <a:gdLst>
                  <a:gd name="T0" fmla="*/ 213 w 90"/>
                  <a:gd name="T1" fmla="*/ 542 h 229"/>
                  <a:gd name="T2" fmla="*/ 185 w 90"/>
                  <a:gd name="T3" fmla="*/ 62 h 229"/>
                  <a:gd name="T4" fmla="*/ 128 w 90"/>
                  <a:gd name="T5" fmla="*/ 0 h 229"/>
                  <a:gd name="T6" fmla="*/ 92 w 90"/>
                  <a:gd name="T7" fmla="*/ 0 h 229"/>
                  <a:gd name="T8" fmla="*/ 31 w 90"/>
                  <a:gd name="T9" fmla="*/ 62 h 229"/>
                  <a:gd name="T10" fmla="*/ 0 w 90"/>
                  <a:gd name="T11" fmla="*/ 540 h 229"/>
                  <a:gd name="T12" fmla="*/ 7 w 90"/>
                  <a:gd name="T13" fmla="*/ 540 h 229"/>
                  <a:gd name="T14" fmla="*/ 213 w 90"/>
                  <a:gd name="T15" fmla="*/ 542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29">
                    <a:moveTo>
                      <a:pt x="90" y="229"/>
                    </a:moveTo>
                    <a:cubicBezTo>
                      <a:pt x="78" y="26"/>
                      <a:pt x="78" y="26"/>
                      <a:pt x="78" y="26"/>
                    </a:cubicBezTo>
                    <a:cubicBezTo>
                      <a:pt x="74" y="7"/>
                      <a:pt x="73" y="2"/>
                      <a:pt x="54" y="0"/>
                    </a:cubicBezTo>
                    <a:cubicBezTo>
                      <a:pt x="39" y="0"/>
                      <a:pt x="39" y="0"/>
                      <a:pt x="39" y="0"/>
                    </a:cubicBezTo>
                    <a:cubicBezTo>
                      <a:pt x="20" y="0"/>
                      <a:pt x="12" y="9"/>
                      <a:pt x="13" y="26"/>
                    </a:cubicBezTo>
                    <a:cubicBezTo>
                      <a:pt x="0" y="228"/>
                      <a:pt x="0" y="228"/>
                      <a:pt x="0" y="228"/>
                    </a:cubicBezTo>
                    <a:cubicBezTo>
                      <a:pt x="3" y="228"/>
                      <a:pt x="3" y="228"/>
                      <a:pt x="3" y="228"/>
                    </a:cubicBezTo>
                    <a:cubicBezTo>
                      <a:pt x="20" y="225"/>
                      <a:pt x="53" y="221"/>
                      <a:pt x="90" y="229"/>
                    </a:cubicBezTo>
                  </a:path>
                </a:pathLst>
              </a:custGeom>
              <a:solidFill>
                <a:srgbClr val="737C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4" name="Freeform 1219"/>
              <p:cNvSpPr>
                <a:spLocks noChangeArrowheads="1"/>
              </p:cNvSpPr>
              <p:nvPr/>
            </p:nvSpPr>
            <p:spPr bwMode="auto">
              <a:xfrm>
                <a:off x="3579" y="306"/>
                <a:ext cx="43" cy="26"/>
              </a:xfrm>
              <a:custGeom>
                <a:avLst/>
                <a:gdLst>
                  <a:gd name="T0" fmla="*/ 43 w 18"/>
                  <a:gd name="T1" fmla="*/ 14 h 11"/>
                  <a:gd name="T2" fmla="*/ 43 w 18"/>
                  <a:gd name="T3" fmla="*/ 14 h 11"/>
                  <a:gd name="T4" fmla="*/ 41 w 18"/>
                  <a:gd name="T5" fmla="*/ 14 h 11"/>
                  <a:gd name="T6" fmla="*/ 0 w 18"/>
                  <a:gd name="T7" fmla="*/ 19 h 11"/>
                  <a:gd name="T8" fmla="*/ 2 w 18"/>
                  <a:gd name="T9" fmla="*/ 26 h 11"/>
                  <a:gd name="T10" fmla="*/ 5 w 18"/>
                  <a:gd name="T11" fmla="*/ 21 h 11"/>
                  <a:gd name="T12" fmla="*/ 38 w 18"/>
                  <a:gd name="T13" fmla="*/ 19 h 11"/>
                  <a:gd name="T14" fmla="*/ 41 w 18"/>
                  <a:gd name="T15" fmla="*/ 19 h 11"/>
                  <a:gd name="T16" fmla="*/ 43 w 18"/>
                  <a:gd name="T17" fmla="*/ 24 h 11"/>
                  <a:gd name="T18" fmla="*/ 43 w 18"/>
                  <a:gd name="T19" fmla="*/ 19 h 11"/>
                  <a:gd name="T20" fmla="*/ 43 w 18"/>
                  <a:gd name="T21" fmla="*/ 14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1">
                    <a:moveTo>
                      <a:pt x="18" y="6"/>
                    </a:moveTo>
                    <a:cubicBezTo>
                      <a:pt x="18" y="6"/>
                      <a:pt x="18" y="6"/>
                      <a:pt x="18" y="6"/>
                    </a:cubicBezTo>
                    <a:cubicBezTo>
                      <a:pt x="17" y="6"/>
                      <a:pt x="17" y="6"/>
                      <a:pt x="17" y="6"/>
                    </a:cubicBezTo>
                    <a:cubicBezTo>
                      <a:pt x="5" y="0"/>
                      <a:pt x="1" y="6"/>
                      <a:pt x="0" y="8"/>
                    </a:cubicBezTo>
                    <a:cubicBezTo>
                      <a:pt x="0" y="9"/>
                      <a:pt x="1" y="10"/>
                      <a:pt x="1" y="11"/>
                    </a:cubicBezTo>
                    <a:cubicBezTo>
                      <a:pt x="1" y="11"/>
                      <a:pt x="1" y="10"/>
                      <a:pt x="2" y="9"/>
                    </a:cubicBezTo>
                    <a:cubicBezTo>
                      <a:pt x="2" y="9"/>
                      <a:pt x="4" y="2"/>
                      <a:pt x="16" y="8"/>
                    </a:cubicBezTo>
                    <a:cubicBezTo>
                      <a:pt x="17" y="8"/>
                      <a:pt x="17" y="8"/>
                      <a:pt x="17" y="8"/>
                    </a:cubicBezTo>
                    <a:cubicBezTo>
                      <a:pt x="17" y="8"/>
                      <a:pt x="17" y="9"/>
                      <a:pt x="18" y="10"/>
                    </a:cubicBezTo>
                    <a:cubicBezTo>
                      <a:pt x="18" y="9"/>
                      <a:pt x="18" y="9"/>
                      <a:pt x="18" y="8"/>
                    </a:cubicBezTo>
                    <a:cubicBezTo>
                      <a:pt x="18" y="6"/>
                      <a:pt x="18" y="6"/>
                      <a:pt x="18"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5" name="Freeform 1220"/>
              <p:cNvSpPr>
                <a:spLocks noChangeArrowheads="1"/>
              </p:cNvSpPr>
              <p:nvPr/>
            </p:nvSpPr>
            <p:spPr bwMode="auto">
              <a:xfrm>
                <a:off x="3513" y="320"/>
                <a:ext cx="168" cy="258"/>
              </a:xfrm>
              <a:custGeom>
                <a:avLst/>
                <a:gdLst>
                  <a:gd name="T0" fmla="*/ 5 w 71"/>
                  <a:gd name="T1" fmla="*/ 258 h 109"/>
                  <a:gd name="T2" fmla="*/ 163 w 71"/>
                  <a:gd name="T3" fmla="*/ 258 h 109"/>
                  <a:gd name="T4" fmla="*/ 168 w 71"/>
                  <a:gd name="T5" fmla="*/ 246 h 109"/>
                  <a:gd name="T6" fmla="*/ 163 w 71"/>
                  <a:gd name="T7" fmla="*/ 62 h 109"/>
                  <a:gd name="T8" fmla="*/ 106 w 71"/>
                  <a:gd name="T9" fmla="*/ 0 h 109"/>
                  <a:gd name="T10" fmla="*/ 71 w 71"/>
                  <a:gd name="T11" fmla="*/ 0 h 109"/>
                  <a:gd name="T12" fmla="*/ 9 w 71"/>
                  <a:gd name="T13" fmla="*/ 62 h 109"/>
                  <a:gd name="T14" fmla="*/ 0 w 71"/>
                  <a:gd name="T15" fmla="*/ 249 h 109"/>
                  <a:gd name="T16" fmla="*/ 5 w 71"/>
                  <a:gd name="T17" fmla="*/ 258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109">
                    <a:moveTo>
                      <a:pt x="2" y="109"/>
                    </a:moveTo>
                    <a:cubicBezTo>
                      <a:pt x="69" y="109"/>
                      <a:pt x="69" y="109"/>
                      <a:pt x="69" y="109"/>
                    </a:cubicBezTo>
                    <a:cubicBezTo>
                      <a:pt x="69" y="109"/>
                      <a:pt x="71" y="105"/>
                      <a:pt x="71" y="104"/>
                    </a:cubicBezTo>
                    <a:cubicBezTo>
                      <a:pt x="69" y="26"/>
                      <a:pt x="69" y="26"/>
                      <a:pt x="69" y="26"/>
                    </a:cubicBezTo>
                    <a:cubicBezTo>
                      <a:pt x="65" y="7"/>
                      <a:pt x="64" y="2"/>
                      <a:pt x="45" y="0"/>
                    </a:cubicBezTo>
                    <a:cubicBezTo>
                      <a:pt x="30" y="0"/>
                      <a:pt x="30" y="0"/>
                      <a:pt x="30" y="0"/>
                    </a:cubicBezTo>
                    <a:cubicBezTo>
                      <a:pt x="11" y="0"/>
                      <a:pt x="3" y="9"/>
                      <a:pt x="4" y="26"/>
                    </a:cubicBezTo>
                    <a:cubicBezTo>
                      <a:pt x="0" y="105"/>
                      <a:pt x="0" y="105"/>
                      <a:pt x="0" y="105"/>
                    </a:cubicBezTo>
                    <a:cubicBezTo>
                      <a:pt x="2" y="109"/>
                      <a:pt x="2" y="109"/>
                      <a:pt x="2" y="109"/>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6" name="Freeform 1221"/>
              <p:cNvSpPr>
                <a:spLocks noChangeArrowheads="1"/>
              </p:cNvSpPr>
              <p:nvPr/>
            </p:nvSpPr>
            <p:spPr bwMode="auto">
              <a:xfrm>
                <a:off x="3530" y="999"/>
                <a:ext cx="26" cy="112"/>
              </a:xfrm>
              <a:custGeom>
                <a:avLst/>
                <a:gdLst>
                  <a:gd name="T0" fmla="*/ 0 w 26"/>
                  <a:gd name="T1" fmla="*/ 112 h 112"/>
                  <a:gd name="T2" fmla="*/ 23 w 26"/>
                  <a:gd name="T3" fmla="*/ 112 h 112"/>
                  <a:gd name="T4" fmla="*/ 26 w 26"/>
                  <a:gd name="T5" fmla="*/ 0 h 112"/>
                  <a:gd name="T6" fmla="*/ 0 w 26"/>
                  <a:gd name="T7" fmla="*/ 0 h 112"/>
                  <a:gd name="T8" fmla="*/ 0 w 26"/>
                  <a:gd name="T9" fmla="*/ 112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2">
                    <a:moveTo>
                      <a:pt x="0" y="112"/>
                    </a:moveTo>
                    <a:lnTo>
                      <a:pt x="23" y="112"/>
                    </a:lnTo>
                    <a:lnTo>
                      <a:pt x="26" y="0"/>
                    </a:lnTo>
                    <a:lnTo>
                      <a:pt x="0" y="0"/>
                    </a:lnTo>
                    <a:lnTo>
                      <a:pt x="0" y="112"/>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7" name="Freeform 1222"/>
              <p:cNvSpPr>
                <a:spLocks noChangeArrowheads="1"/>
              </p:cNvSpPr>
              <p:nvPr/>
            </p:nvSpPr>
            <p:spPr bwMode="auto">
              <a:xfrm>
                <a:off x="3466" y="1087"/>
                <a:ext cx="102" cy="54"/>
              </a:xfrm>
              <a:custGeom>
                <a:avLst/>
                <a:gdLst>
                  <a:gd name="T0" fmla="*/ 66 w 43"/>
                  <a:gd name="T1" fmla="*/ 2 h 23"/>
                  <a:gd name="T2" fmla="*/ 62 w 43"/>
                  <a:gd name="T3" fmla="*/ 0 h 23"/>
                  <a:gd name="T4" fmla="*/ 14 w 43"/>
                  <a:gd name="T5" fmla="*/ 38 h 23"/>
                  <a:gd name="T6" fmla="*/ 33 w 43"/>
                  <a:gd name="T7" fmla="*/ 47 h 23"/>
                  <a:gd name="T8" fmla="*/ 95 w 43"/>
                  <a:gd name="T9" fmla="*/ 33 h 23"/>
                  <a:gd name="T10" fmla="*/ 90 w 43"/>
                  <a:gd name="T11" fmla="*/ 5 h 23"/>
                  <a:gd name="T12" fmla="*/ 66 w 43"/>
                  <a:gd name="T13" fmla="*/ 2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3">
                    <a:moveTo>
                      <a:pt x="28" y="1"/>
                    </a:moveTo>
                    <a:cubicBezTo>
                      <a:pt x="28" y="0"/>
                      <a:pt x="26" y="1"/>
                      <a:pt x="26" y="0"/>
                    </a:cubicBezTo>
                    <a:cubicBezTo>
                      <a:pt x="26" y="0"/>
                      <a:pt x="20" y="14"/>
                      <a:pt x="6" y="16"/>
                    </a:cubicBezTo>
                    <a:cubicBezTo>
                      <a:pt x="6" y="16"/>
                      <a:pt x="0" y="23"/>
                      <a:pt x="14" y="20"/>
                    </a:cubicBezTo>
                    <a:cubicBezTo>
                      <a:pt x="40" y="14"/>
                      <a:pt x="40" y="14"/>
                      <a:pt x="40" y="14"/>
                    </a:cubicBezTo>
                    <a:cubicBezTo>
                      <a:pt x="40" y="14"/>
                      <a:pt x="43" y="8"/>
                      <a:pt x="38" y="2"/>
                    </a:cubicBezTo>
                    <a:cubicBezTo>
                      <a:pt x="38" y="2"/>
                      <a:pt x="33" y="15"/>
                      <a:pt x="28" y="1"/>
                    </a:cubicBezTo>
                    <a:close/>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8" name="Freeform 1223"/>
              <p:cNvSpPr>
                <a:spLocks noChangeArrowheads="1"/>
              </p:cNvSpPr>
              <p:nvPr/>
            </p:nvSpPr>
            <p:spPr bwMode="auto">
              <a:xfrm>
                <a:off x="3636" y="999"/>
                <a:ext cx="26" cy="112"/>
              </a:xfrm>
              <a:custGeom>
                <a:avLst/>
                <a:gdLst>
                  <a:gd name="T0" fmla="*/ 26 w 26"/>
                  <a:gd name="T1" fmla="*/ 112 h 112"/>
                  <a:gd name="T2" fmla="*/ 0 w 26"/>
                  <a:gd name="T3" fmla="*/ 112 h 112"/>
                  <a:gd name="T4" fmla="*/ 3 w 26"/>
                  <a:gd name="T5" fmla="*/ 0 h 112"/>
                  <a:gd name="T6" fmla="*/ 26 w 26"/>
                  <a:gd name="T7" fmla="*/ 3 h 112"/>
                  <a:gd name="T8" fmla="*/ 26 w 26"/>
                  <a:gd name="T9" fmla="*/ 112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2">
                    <a:moveTo>
                      <a:pt x="26" y="112"/>
                    </a:moveTo>
                    <a:lnTo>
                      <a:pt x="0" y="112"/>
                    </a:lnTo>
                    <a:lnTo>
                      <a:pt x="3" y="0"/>
                    </a:lnTo>
                    <a:lnTo>
                      <a:pt x="26" y="3"/>
                    </a:lnTo>
                    <a:lnTo>
                      <a:pt x="26" y="112"/>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9" name="Freeform 1224"/>
              <p:cNvSpPr>
                <a:spLocks noChangeArrowheads="1"/>
              </p:cNvSpPr>
              <p:nvPr/>
            </p:nvSpPr>
            <p:spPr bwMode="auto">
              <a:xfrm>
                <a:off x="3624" y="1087"/>
                <a:ext cx="102" cy="54"/>
              </a:xfrm>
              <a:custGeom>
                <a:avLst/>
                <a:gdLst>
                  <a:gd name="T0" fmla="*/ 36 w 43"/>
                  <a:gd name="T1" fmla="*/ 2 h 23"/>
                  <a:gd name="T2" fmla="*/ 40 w 43"/>
                  <a:gd name="T3" fmla="*/ 0 h 23"/>
                  <a:gd name="T4" fmla="*/ 88 w 43"/>
                  <a:gd name="T5" fmla="*/ 38 h 23"/>
                  <a:gd name="T6" fmla="*/ 69 w 43"/>
                  <a:gd name="T7" fmla="*/ 47 h 23"/>
                  <a:gd name="T8" fmla="*/ 7 w 43"/>
                  <a:gd name="T9" fmla="*/ 33 h 23"/>
                  <a:gd name="T10" fmla="*/ 12 w 43"/>
                  <a:gd name="T11" fmla="*/ 5 h 23"/>
                  <a:gd name="T12" fmla="*/ 36 w 43"/>
                  <a:gd name="T13" fmla="*/ 2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3">
                    <a:moveTo>
                      <a:pt x="15" y="1"/>
                    </a:moveTo>
                    <a:cubicBezTo>
                      <a:pt x="15" y="0"/>
                      <a:pt x="16" y="1"/>
                      <a:pt x="17" y="0"/>
                    </a:cubicBezTo>
                    <a:cubicBezTo>
                      <a:pt x="17" y="0"/>
                      <a:pt x="23" y="14"/>
                      <a:pt x="37" y="16"/>
                    </a:cubicBezTo>
                    <a:cubicBezTo>
                      <a:pt x="37" y="16"/>
                      <a:pt x="43" y="23"/>
                      <a:pt x="29" y="20"/>
                    </a:cubicBezTo>
                    <a:cubicBezTo>
                      <a:pt x="3" y="14"/>
                      <a:pt x="3" y="14"/>
                      <a:pt x="3" y="14"/>
                    </a:cubicBezTo>
                    <a:cubicBezTo>
                      <a:pt x="3" y="14"/>
                      <a:pt x="0" y="8"/>
                      <a:pt x="5" y="2"/>
                    </a:cubicBezTo>
                    <a:cubicBezTo>
                      <a:pt x="5" y="2"/>
                      <a:pt x="10" y="15"/>
                      <a:pt x="15" y="1"/>
                    </a:cubicBezTo>
                    <a:close/>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0" name="Freeform 1225"/>
              <p:cNvSpPr>
                <a:spLocks noChangeArrowheads="1"/>
              </p:cNvSpPr>
              <p:nvPr/>
            </p:nvSpPr>
            <p:spPr bwMode="auto">
              <a:xfrm>
                <a:off x="3579" y="264"/>
                <a:ext cx="43" cy="80"/>
              </a:xfrm>
              <a:custGeom>
                <a:avLst/>
                <a:gdLst>
                  <a:gd name="T0" fmla="*/ 43 w 18"/>
                  <a:gd name="T1" fmla="*/ 61 h 34"/>
                  <a:gd name="T2" fmla="*/ 22 w 18"/>
                  <a:gd name="T3" fmla="*/ 80 h 34"/>
                  <a:gd name="T4" fmla="*/ 0 w 18"/>
                  <a:gd name="T5" fmla="*/ 61 h 34"/>
                  <a:gd name="T6" fmla="*/ 0 w 18"/>
                  <a:gd name="T7" fmla="*/ 21 h 34"/>
                  <a:gd name="T8" fmla="*/ 22 w 18"/>
                  <a:gd name="T9" fmla="*/ 0 h 34"/>
                  <a:gd name="T10" fmla="*/ 43 w 18"/>
                  <a:gd name="T11" fmla="*/ 21 h 34"/>
                  <a:gd name="T12" fmla="*/ 43 w 18"/>
                  <a:gd name="T13" fmla="*/ 61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4">
                    <a:moveTo>
                      <a:pt x="18" y="26"/>
                    </a:moveTo>
                    <a:cubicBezTo>
                      <a:pt x="18" y="31"/>
                      <a:pt x="14" y="34"/>
                      <a:pt x="9" y="34"/>
                    </a:cubicBezTo>
                    <a:cubicBezTo>
                      <a:pt x="4" y="34"/>
                      <a:pt x="0" y="30"/>
                      <a:pt x="0" y="26"/>
                    </a:cubicBezTo>
                    <a:cubicBezTo>
                      <a:pt x="0" y="9"/>
                      <a:pt x="0" y="9"/>
                      <a:pt x="0" y="9"/>
                    </a:cubicBezTo>
                    <a:cubicBezTo>
                      <a:pt x="0" y="4"/>
                      <a:pt x="4" y="0"/>
                      <a:pt x="9" y="0"/>
                    </a:cubicBezTo>
                    <a:cubicBezTo>
                      <a:pt x="14" y="0"/>
                      <a:pt x="18" y="4"/>
                      <a:pt x="18" y="9"/>
                    </a:cubicBezTo>
                    <a:cubicBezTo>
                      <a:pt x="18" y="26"/>
                      <a:pt x="18" y="26"/>
                      <a:pt x="18" y="26"/>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1" name="Freeform 1226"/>
              <p:cNvSpPr>
                <a:spLocks noChangeArrowheads="1"/>
              </p:cNvSpPr>
              <p:nvPr/>
            </p:nvSpPr>
            <p:spPr bwMode="auto">
              <a:xfrm>
                <a:off x="3541" y="136"/>
                <a:ext cx="119" cy="180"/>
              </a:xfrm>
              <a:custGeom>
                <a:avLst/>
                <a:gdLst>
                  <a:gd name="T0" fmla="*/ 62 w 50"/>
                  <a:gd name="T1" fmla="*/ 0 h 76"/>
                  <a:gd name="T2" fmla="*/ 62 w 50"/>
                  <a:gd name="T3" fmla="*/ 0 h 76"/>
                  <a:gd name="T4" fmla="*/ 60 w 50"/>
                  <a:gd name="T5" fmla="*/ 0 h 76"/>
                  <a:gd name="T6" fmla="*/ 60 w 50"/>
                  <a:gd name="T7" fmla="*/ 0 h 76"/>
                  <a:gd name="T8" fmla="*/ 60 w 50"/>
                  <a:gd name="T9" fmla="*/ 0 h 76"/>
                  <a:gd name="T10" fmla="*/ 0 w 50"/>
                  <a:gd name="T11" fmla="*/ 71 h 76"/>
                  <a:gd name="T12" fmla="*/ 2 w 50"/>
                  <a:gd name="T13" fmla="*/ 109 h 76"/>
                  <a:gd name="T14" fmla="*/ 60 w 50"/>
                  <a:gd name="T15" fmla="*/ 180 h 76"/>
                  <a:gd name="T16" fmla="*/ 60 w 50"/>
                  <a:gd name="T17" fmla="*/ 180 h 76"/>
                  <a:gd name="T18" fmla="*/ 60 w 50"/>
                  <a:gd name="T19" fmla="*/ 180 h 76"/>
                  <a:gd name="T20" fmla="*/ 60 w 50"/>
                  <a:gd name="T21" fmla="*/ 180 h 76"/>
                  <a:gd name="T22" fmla="*/ 60 w 50"/>
                  <a:gd name="T23" fmla="*/ 180 h 76"/>
                  <a:gd name="T24" fmla="*/ 62 w 50"/>
                  <a:gd name="T25" fmla="*/ 180 h 76"/>
                  <a:gd name="T26" fmla="*/ 117 w 50"/>
                  <a:gd name="T27" fmla="*/ 111 h 76"/>
                  <a:gd name="T28" fmla="*/ 117 w 50"/>
                  <a:gd name="T29" fmla="*/ 109 h 76"/>
                  <a:gd name="T30" fmla="*/ 119 w 50"/>
                  <a:gd name="T31" fmla="*/ 73 h 76"/>
                  <a:gd name="T32" fmla="*/ 62 w 50"/>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6">
                    <a:moveTo>
                      <a:pt x="26" y="0"/>
                    </a:moveTo>
                    <a:cubicBezTo>
                      <a:pt x="26" y="0"/>
                      <a:pt x="26" y="0"/>
                      <a:pt x="26" y="0"/>
                    </a:cubicBezTo>
                    <a:cubicBezTo>
                      <a:pt x="25" y="0"/>
                      <a:pt x="25" y="0"/>
                      <a:pt x="25" y="0"/>
                    </a:cubicBezTo>
                    <a:cubicBezTo>
                      <a:pt x="25" y="0"/>
                      <a:pt x="25" y="0"/>
                      <a:pt x="25" y="0"/>
                    </a:cubicBezTo>
                    <a:cubicBezTo>
                      <a:pt x="25" y="0"/>
                      <a:pt x="25" y="0"/>
                      <a:pt x="25" y="0"/>
                    </a:cubicBezTo>
                    <a:cubicBezTo>
                      <a:pt x="11" y="0"/>
                      <a:pt x="0" y="13"/>
                      <a:pt x="0" y="30"/>
                    </a:cubicBezTo>
                    <a:cubicBezTo>
                      <a:pt x="1" y="46"/>
                      <a:pt x="1" y="46"/>
                      <a:pt x="1" y="46"/>
                    </a:cubicBezTo>
                    <a:cubicBezTo>
                      <a:pt x="4" y="64"/>
                      <a:pt x="11" y="74"/>
                      <a:pt x="25" y="76"/>
                    </a:cubicBezTo>
                    <a:cubicBezTo>
                      <a:pt x="25" y="76"/>
                      <a:pt x="25" y="76"/>
                      <a:pt x="25" y="76"/>
                    </a:cubicBezTo>
                    <a:cubicBezTo>
                      <a:pt x="25" y="76"/>
                      <a:pt x="25" y="76"/>
                      <a:pt x="25" y="76"/>
                    </a:cubicBezTo>
                    <a:cubicBezTo>
                      <a:pt x="25" y="76"/>
                      <a:pt x="25" y="76"/>
                      <a:pt x="25" y="76"/>
                    </a:cubicBezTo>
                    <a:cubicBezTo>
                      <a:pt x="25" y="76"/>
                      <a:pt x="25" y="76"/>
                      <a:pt x="25" y="76"/>
                    </a:cubicBezTo>
                    <a:cubicBezTo>
                      <a:pt x="26" y="76"/>
                      <a:pt x="26" y="76"/>
                      <a:pt x="26" y="76"/>
                    </a:cubicBezTo>
                    <a:cubicBezTo>
                      <a:pt x="38" y="74"/>
                      <a:pt x="47" y="63"/>
                      <a:pt x="49" y="47"/>
                    </a:cubicBezTo>
                    <a:cubicBezTo>
                      <a:pt x="49" y="46"/>
                      <a:pt x="49" y="46"/>
                      <a:pt x="49" y="46"/>
                    </a:cubicBezTo>
                    <a:cubicBezTo>
                      <a:pt x="50" y="31"/>
                      <a:pt x="50" y="31"/>
                      <a:pt x="50" y="31"/>
                    </a:cubicBezTo>
                    <a:cubicBezTo>
                      <a:pt x="50" y="14"/>
                      <a:pt x="39" y="0"/>
                      <a:pt x="26"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2" name="Freeform 1227"/>
              <p:cNvSpPr>
                <a:spLocks noChangeArrowheads="1"/>
              </p:cNvSpPr>
              <p:nvPr/>
            </p:nvSpPr>
            <p:spPr bwMode="auto">
              <a:xfrm>
                <a:off x="3601" y="619"/>
                <a:ext cx="75" cy="463"/>
              </a:xfrm>
              <a:custGeom>
                <a:avLst/>
                <a:gdLst>
                  <a:gd name="T0" fmla="*/ 30 w 32"/>
                  <a:gd name="T1" fmla="*/ 463 h 196"/>
                  <a:gd name="T2" fmla="*/ 0 w 32"/>
                  <a:gd name="T3" fmla="*/ 14 h 196"/>
                  <a:gd name="T4" fmla="*/ 75 w 32"/>
                  <a:gd name="T5" fmla="*/ 0 h 196"/>
                  <a:gd name="T6" fmla="*/ 66 w 32"/>
                  <a:gd name="T7" fmla="*/ 463 h 196"/>
                  <a:gd name="T8" fmla="*/ 30 w 32"/>
                  <a:gd name="T9" fmla="*/ 463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96">
                    <a:moveTo>
                      <a:pt x="13" y="196"/>
                    </a:moveTo>
                    <a:cubicBezTo>
                      <a:pt x="10" y="132"/>
                      <a:pt x="12" y="68"/>
                      <a:pt x="0" y="6"/>
                    </a:cubicBezTo>
                    <a:cubicBezTo>
                      <a:pt x="32" y="0"/>
                      <a:pt x="32" y="0"/>
                      <a:pt x="32" y="0"/>
                    </a:cubicBezTo>
                    <a:cubicBezTo>
                      <a:pt x="31" y="68"/>
                      <a:pt x="30" y="132"/>
                      <a:pt x="28" y="196"/>
                    </a:cubicBezTo>
                    <a:cubicBezTo>
                      <a:pt x="13" y="196"/>
                      <a:pt x="13" y="196"/>
                      <a:pt x="13" y="196"/>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3" name="Freeform 1228"/>
              <p:cNvSpPr>
                <a:spLocks noChangeArrowheads="1"/>
              </p:cNvSpPr>
              <p:nvPr/>
            </p:nvSpPr>
            <p:spPr bwMode="auto">
              <a:xfrm>
                <a:off x="3518" y="619"/>
                <a:ext cx="78" cy="461"/>
              </a:xfrm>
              <a:custGeom>
                <a:avLst/>
                <a:gdLst>
                  <a:gd name="T0" fmla="*/ 38 w 33"/>
                  <a:gd name="T1" fmla="*/ 461 h 195"/>
                  <a:gd name="T2" fmla="*/ 78 w 33"/>
                  <a:gd name="T3" fmla="*/ 14 h 195"/>
                  <a:gd name="T4" fmla="*/ 2 w 33"/>
                  <a:gd name="T5" fmla="*/ 0 h 195"/>
                  <a:gd name="T6" fmla="*/ 5 w 33"/>
                  <a:gd name="T7" fmla="*/ 461 h 195"/>
                  <a:gd name="T8" fmla="*/ 38 w 33"/>
                  <a:gd name="T9" fmla="*/ 461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95">
                    <a:moveTo>
                      <a:pt x="16" y="195"/>
                    </a:moveTo>
                    <a:cubicBezTo>
                      <a:pt x="20" y="132"/>
                      <a:pt x="20" y="68"/>
                      <a:pt x="33" y="6"/>
                    </a:cubicBezTo>
                    <a:cubicBezTo>
                      <a:pt x="1" y="0"/>
                      <a:pt x="1" y="0"/>
                      <a:pt x="1" y="0"/>
                    </a:cubicBezTo>
                    <a:cubicBezTo>
                      <a:pt x="0" y="72"/>
                      <a:pt x="1" y="131"/>
                      <a:pt x="2" y="195"/>
                    </a:cubicBezTo>
                    <a:cubicBezTo>
                      <a:pt x="16" y="195"/>
                      <a:pt x="16" y="195"/>
                      <a:pt x="16" y="195"/>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4" name="Freeform 1229"/>
              <p:cNvSpPr>
                <a:spLocks noChangeArrowheads="1"/>
              </p:cNvSpPr>
              <p:nvPr/>
            </p:nvSpPr>
            <p:spPr bwMode="auto">
              <a:xfrm>
                <a:off x="3515" y="585"/>
                <a:ext cx="164" cy="294"/>
              </a:xfrm>
              <a:custGeom>
                <a:avLst/>
                <a:gdLst>
                  <a:gd name="T0" fmla="*/ 31 w 69"/>
                  <a:gd name="T1" fmla="*/ 81 h 124"/>
                  <a:gd name="T2" fmla="*/ 109 w 69"/>
                  <a:gd name="T3" fmla="*/ 83 h 124"/>
                  <a:gd name="T4" fmla="*/ 145 w 69"/>
                  <a:gd name="T5" fmla="*/ 273 h 124"/>
                  <a:gd name="T6" fmla="*/ 162 w 69"/>
                  <a:gd name="T7" fmla="*/ 2 h 124"/>
                  <a:gd name="T8" fmla="*/ 2 w 69"/>
                  <a:gd name="T9" fmla="*/ 0 h 124"/>
                  <a:gd name="T10" fmla="*/ 31 w 69"/>
                  <a:gd name="T11" fmla="*/ 81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124">
                    <a:moveTo>
                      <a:pt x="13" y="34"/>
                    </a:moveTo>
                    <a:cubicBezTo>
                      <a:pt x="46" y="35"/>
                      <a:pt x="46" y="35"/>
                      <a:pt x="46" y="35"/>
                    </a:cubicBezTo>
                    <a:cubicBezTo>
                      <a:pt x="61" y="115"/>
                      <a:pt x="61" y="115"/>
                      <a:pt x="61" y="115"/>
                    </a:cubicBezTo>
                    <a:cubicBezTo>
                      <a:pt x="67" y="94"/>
                      <a:pt x="69" y="20"/>
                      <a:pt x="68" y="1"/>
                    </a:cubicBezTo>
                    <a:cubicBezTo>
                      <a:pt x="1" y="0"/>
                      <a:pt x="1" y="0"/>
                      <a:pt x="1" y="0"/>
                    </a:cubicBezTo>
                    <a:cubicBezTo>
                      <a:pt x="2" y="18"/>
                      <a:pt x="0" y="124"/>
                      <a:pt x="13" y="34"/>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5" name="Freeform 1230"/>
              <p:cNvSpPr>
                <a:spLocks noChangeArrowheads="1"/>
              </p:cNvSpPr>
              <p:nvPr/>
            </p:nvSpPr>
            <p:spPr bwMode="auto">
              <a:xfrm>
                <a:off x="3518" y="578"/>
                <a:ext cx="158" cy="10"/>
              </a:xfrm>
              <a:custGeom>
                <a:avLst/>
                <a:gdLst>
                  <a:gd name="T0" fmla="*/ 0 w 67"/>
                  <a:gd name="T1" fmla="*/ 0 h 4"/>
                  <a:gd name="T2" fmla="*/ 0 w 67"/>
                  <a:gd name="T3" fmla="*/ 8 h 4"/>
                  <a:gd name="T4" fmla="*/ 158 w 67"/>
                  <a:gd name="T5" fmla="*/ 10 h 4"/>
                  <a:gd name="T6" fmla="*/ 158 w 67"/>
                  <a:gd name="T7" fmla="*/ 0 h 4"/>
                  <a:gd name="T8" fmla="*/ 0 w 6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
                    <a:moveTo>
                      <a:pt x="0" y="0"/>
                    </a:moveTo>
                    <a:cubicBezTo>
                      <a:pt x="0" y="1"/>
                      <a:pt x="0" y="2"/>
                      <a:pt x="0" y="3"/>
                    </a:cubicBezTo>
                    <a:cubicBezTo>
                      <a:pt x="67" y="4"/>
                      <a:pt x="67" y="4"/>
                      <a:pt x="67" y="4"/>
                    </a:cubicBezTo>
                    <a:cubicBezTo>
                      <a:pt x="67" y="3"/>
                      <a:pt x="67" y="2"/>
                      <a:pt x="67" y="0"/>
                    </a:cubicBezTo>
                    <a:cubicBezTo>
                      <a:pt x="0" y="0"/>
                      <a:pt x="0" y="0"/>
                      <a:pt x="0" y="0"/>
                    </a:cubicBezTo>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6" name="Freeform 1231"/>
              <p:cNvSpPr>
                <a:spLocks noChangeArrowheads="1"/>
              </p:cNvSpPr>
              <p:nvPr/>
            </p:nvSpPr>
            <p:spPr bwMode="auto">
              <a:xfrm>
                <a:off x="3525" y="107"/>
                <a:ext cx="147" cy="145"/>
              </a:xfrm>
              <a:custGeom>
                <a:avLst/>
                <a:gdLst>
                  <a:gd name="T0" fmla="*/ 133 w 62"/>
                  <a:gd name="T1" fmla="*/ 145 h 61"/>
                  <a:gd name="T2" fmla="*/ 121 w 62"/>
                  <a:gd name="T3" fmla="*/ 100 h 61"/>
                  <a:gd name="T4" fmla="*/ 121 w 62"/>
                  <a:gd name="T5" fmla="*/ 62 h 61"/>
                  <a:gd name="T6" fmla="*/ 104 w 62"/>
                  <a:gd name="T7" fmla="*/ 64 h 61"/>
                  <a:gd name="T8" fmla="*/ 47 w 62"/>
                  <a:gd name="T9" fmla="*/ 67 h 61"/>
                  <a:gd name="T10" fmla="*/ 24 w 62"/>
                  <a:gd name="T11" fmla="*/ 83 h 61"/>
                  <a:gd name="T12" fmla="*/ 28 w 62"/>
                  <a:gd name="T13" fmla="*/ 100 h 61"/>
                  <a:gd name="T14" fmla="*/ 19 w 62"/>
                  <a:gd name="T15" fmla="*/ 143 h 61"/>
                  <a:gd name="T16" fmla="*/ 5 w 62"/>
                  <a:gd name="T17" fmla="*/ 76 h 61"/>
                  <a:gd name="T18" fmla="*/ 83 w 62"/>
                  <a:gd name="T19" fmla="*/ 2 h 61"/>
                  <a:gd name="T20" fmla="*/ 121 w 62"/>
                  <a:gd name="T21" fmla="*/ 26 h 61"/>
                  <a:gd name="T22" fmla="*/ 147 w 62"/>
                  <a:gd name="T23" fmla="*/ 43 h 61"/>
                  <a:gd name="T24" fmla="*/ 140 w 62"/>
                  <a:gd name="T25" fmla="*/ 105 h 61"/>
                  <a:gd name="T26" fmla="*/ 133 w 62"/>
                  <a:gd name="T27" fmla="*/ 145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61">
                    <a:moveTo>
                      <a:pt x="56" y="61"/>
                    </a:moveTo>
                    <a:cubicBezTo>
                      <a:pt x="56" y="61"/>
                      <a:pt x="59" y="39"/>
                      <a:pt x="51" y="42"/>
                    </a:cubicBezTo>
                    <a:cubicBezTo>
                      <a:pt x="51" y="42"/>
                      <a:pt x="57" y="28"/>
                      <a:pt x="51" y="26"/>
                    </a:cubicBezTo>
                    <a:cubicBezTo>
                      <a:pt x="51" y="26"/>
                      <a:pt x="49" y="25"/>
                      <a:pt x="44" y="27"/>
                    </a:cubicBezTo>
                    <a:cubicBezTo>
                      <a:pt x="39" y="30"/>
                      <a:pt x="28" y="33"/>
                      <a:pt x="20" y="28"/>
                    </a:cubicBezTo>
                    <a:cubicBezTo>
                      <a:pt x="20" y="28"/>
                      <a:pt x="11" y="26"/>
                      <a:pt x="10" y="35"/>
                    </a:cubicBezTo>
                    <a:cubicBezTo>
                      <a:pt x="10" y="35"/>
                      <a:pt x="10" y="38"/>
                      <a:pt x="12" y="42"/>
                    </a:cubicBezTo>
                    <a:cubicBezTo>
                      <a:pt x="12" y="42"/>
                      <a:pt x="7" y="37"/>
                      <a:pt x="8" y="60"/>
                    </a:cubicBezTo>
                    <a:cubicBezTo>
                      <a:pt x="8" y="60"/>
                      <a:pt x="4" y="37"/>
                      <a:pt x="2" y="32"/>
                    </a:cubicBezTo>
                    <a:cubicBezTo>
                      <a:pt x="0" y="27"/>
                      <a:pt x="4" y="0"/>
                      <a:pt x="35" y="1"/>
                    </a:cubicBezTo>
                    <a:cubicBezTo>
                      <a:pt x="35" y="1"/>
                      <a:pt x="50" y="0"/>
                      <a:pt x="51" y="11"/>
                    </a:cubicBezTo>
                    <a:cubicBezTo>
                      <a:pt x="51" y="11"/>
                      <a:pt x="62" y="7"/>
                      <a:pt x="62" y="18"/>
                    </a:cubicBezTo>
                    <a:cubicBezTo>
                      <a:pt x="62" y="18"/>
                      <a:pt x="62" y="34"/>
                      <a:pt x="59" y="44"/>
                    </a:cubicBezTo>
                    <a:cubicBezTo>
                      <a:pt x="57" y="54"/>
                      <a:pt x="57" y="57"/>
                      <a:pt x="56" y="61"/>
                    </a:cubicBezTo>
                  </a:path>
                </a:pathLst>
              </a:custGeom>
              <a:solidFill>
                <a:srgbClr val="382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7" name="Freeform 1232"/>
              <p:cNvSpPr>
                <a:spLocks noChangeArrowheads="1"/>
              </p:cNvSpPr>
              <p:nvPr/>
            </p:nvSpPr>
            <p:spPr bwMode="auto">
              <a:xfrm>
                <a:off x="3622" y="358"/>
                <a:ext cx="9" cy="220"/>
              </a:xfrm>
              <a:custGeom>
                <a:avLst/>
                <a:gdLst>
                  <a:gd name="T0" fmla="*/ 0 w 9"/>
                  <a:gd name="T1" fmla="*/ 0 h 220"/>
                  <a:gd name="T2" fmla="*/ 9 w 9"/>
                  <a:gd name="T3" fmla="*/ 220 h 220"/>
                  <a:gd name="T4" fmla="*/ 9 w 9"/>
                  <a:gd name="T5" fmla="*/ 220 h 220"/>
                  <a:gd name="T6" fmla="*/ 2 w 9"/>
                  <a:gd name="T7" fmla="*/ 3 h 220"/>
                  <a:gd name="T8" fmla="*/ 0 w 9"/>
                  <a:gd name="T9" fmla="*/ 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20">
                    <a:moveTo>
                      <a:pt x="0" y="0"/>
                    </a:moveTo>
                    <a:lnTo>
                      <a:pt x="9" y="220"/>
                    </a:lnTo>
                    <a:lnTo>
                      <a:pt x="2" y="3"/>
                    </a:lnTo>
                    <a:lnTo>
                      <a:pt x="0" y="0"/>
                    </a:lnTo>
                    <a:close/>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8" name="Freeform 1233"/>
              <p:cNvSpPr>
                <a:spLocks noChangeArrowheads="1"/>
              </p:cNvSpPr>
              <p:nvPr/>
            </p:nvSpPr>
            <p:spPr bwMode="auto">
              <a:xfrm>
                <a:off x="3622" y="358"/>
                <a:ext cx="9" cy="220"/>
              </a:xfrm>
              <a:custGeom>
                <a:avLst/>
                <a:gdLst>
                  <a:gd name="T0" fmla="*/ 0 w 9"/>
                  <a:gd name="T1" fmla="*/ 0 h 220"/>
                  <a:gd name="T2" fmla="*/ 9 w 9"/>
                  <a:gd name="T3" fmla="*/ 220 h 220"/>
                  <a:gd name="T4" fmla="*/ 9 w 9"/>
                  <a:gd name="T5" fmla="*/ 220 h 220"/>
                  <a:gd name="T6" fmla="*/ 2 w 9"/>
                  <a:gd name="T7" fmla="*/ 3 h 220"/>
                  <a:gd name="T8" fmla="*/ 0 w 9"/>
                  <a:gd name="T9" fmla="*/ 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20">
                    <a:moveTo>
                      <a:pt x="0" y="0"/>
                    </a:moveTo>
                    <a:lnTo>
                      <a:pt x="9" y="220"/>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9" name="Freeform 1234"/>
              <p:cNvSpPr>
                <a:spLocks noChangeArrowheads="1"/>
              </p:cNvSpPr>
              <p:nvPr/>
            </p:nvSpPr>
            <p:spPr bwMode="auto">
              <a:xfrm>
                <a:off x="3636" y="732"/>
                <a:ext cx="7" cy="135"/>
              </a:xfrm>
              <a:custGeom>
                <a:avLst/>
                <a:gdLst>
                  <a:gd name="T0" fmla="*/ 0 w 7"/>
                  <a:gd name="T1" fmla="*/ 0 h 135"/>
                  <a:gd name="T2" fmla="*/ 5 w 7"/>
                  <a:gd name="T3" fmla="*/ 135 h 135"/>
                  <a:gd name="T4" fmla="*/ 7 w 7"/>
                  <a:gd name="T5" fmla="*/ 135 h 135"/>
                  <a:gd name="T6" fmla="*/ 3 w 7"/>
                  <a:gd name="T7" fmla="*/ 5 h 135"/>
                  <a:gd name="T8" fmla="*/ 0 w 7"/>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35">
                    <a:moveTo>
                      <a:pt x="0" y="0"/>
                    </a:moveTo>
                    <a:lnTo>
                      <a:pt x="5" y="135"/>
                    </a:lnTo>
                    <a:lnTo>
                      <a:pt x="7" y="135"/>
                    </a:lnTo>
                    <a:lnTo>
                      <a:pt x="3" y="5"/>
                    </a:lnTo>
                    <a:lnTo>
                      <a:pt x="0" y="0"/>
                    </a:lnTo>
                    <a:close/>
                  </a:path>
                </a:pathLst>
              </a:custGeom>
              <a:solidFill>
                <a:srgbClr val="2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0" name="Freeform 1235"/>
              <p:cNvSpPr>
                <a:spLocks noChangeArrowheads="1"/>
              </p:cNvSpPr>
              <p:nvPr/>
            </p:nvSpPr>
            <p:spPr bwMode="auto">
              <a:xfrm>
                <a:off x="3636" y="732"/>
                <a:ext cx="7" cy="135"/>
              </a:xfrm>
              <a:custGeom>
                <a:avLst/>
                <a:gdLst>
                  <a:gd name="T0" fmla="*/ 0 w 7"/>
                  <a:gd name="T1" fmla="*/ 0 h 135"/>
                  <a:gd name="T2" fmla="*/ 5 w 7"/>
                  <a:gd name="T3" fmla="*/ 135 h 135"/>
                  <a:gd name="T4" fmla="*/ 7 w 7"/>
                  <a:gd name="T5" fmla="*/ 135 h 135"/>
                  <a:gd name="T6" fmla="*/ 3 w 7"/>
                  <a:gd name="T7" fmla="*/ 5 h 135"/>
                  <a:gd name="T8" fmla="*/ 0 w 7"/>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35">
                    <a:moveTo>
                      <a:pt x="0" y="0"/>
                    </a:moveTo>
                    <a:lnTo>
                      <a:pt x="5" y="135"/>
                    </a:lnTo>
                    <a:lnTo>
                      <a:pt x="7" y="135"/>
                    </a:lnTo>
                    <a:lnTo>
                      <a:pt x="3"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1" name="Freeform 1236"/>
              <p:cNvSpPr>
                <a:spLocks noChangeArrowheads="1"/>
              </p:cNvSpPr>
              <p:nvPr/>
            </p:nvSpPr>
            <p:spPr bwMode="auto">
              <a:xfrm>
                <a:off x="3631" y="588"/>
                <a:ext cx="8" cy="149"/>
              </a:xfrm>
              <a:custGeom>
                <a:avLst/>
                <a:gdLst>
                  <a:gd name="T0" fmla="*/ 0 w 8"/>
                  <a:gd name="T1" fmla="*/ 0 h 149"/>
                  <a:gd name="T2" fmla="*/ 5 w 8"/>
                  <a:gd name="T3" fmla="*/ 144 h 149"/>
                  <a:gd name="T4" fmla="*/ 8 w 8"/>
                  <a:gd name="T5" fmla="*/ 149 h 149"/>
                  <a:gd name="T6" fmla="*/ 0 w 8"/>
                  <a:gd name="T7" fmla="*/ 0 h 149"/>
                  <a:gd name="T8" fmla="*/ 0 w 8"/>
                  <a:gd name="T9" fmla="*/ 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9">
                    <a:moveTo>
                      <a:pt x="0" y="0"/>
                    </a:moveTo>
                    <a:lnTo>
                      <a:pt x="5" y="144"/>
                    </a:lnTo>
                    <a:lnTo>
                      <a:pt x="8" y="149"/>
                    </a:lnTo>
                    <a:lnTo>
                      <a:pt x="0" y="0"/>
                    </a:lnTo>
                    <a:close/>
                  </a:path>
                </a:pathLst>
              </a:custGeom>
              <a:solidFill>
                <a:srgbClr val="2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2" name="Freeform 1237"/>
              <p:cNvSpPr>
                <a:spLocks noChangeArrowheads="1"/>
              </p:cNvSpPr>
              <p:nvPr/>
            </p:nvSpPr>
            <p:spPr bwMode="auto">
              <a:xfrm>
                <a:off x="3631" y="588"/>
                <a:ext cx="8" cy="149"/>
              </a:xfrm>
              <a:custGeom>
                <a:avLst/>
                <a:gdLst>
                  <a:gd name="T0" fmla="*/ 0 w 8"/>
                  <a:gd name="T1" fmla="*/ 0 h 149"/>
                  <a:gd name="T2" fmla="*/ 5 w 8"/>
                  <a:gd name="T3" fmla="*/ 144 h 149"/>
                  <a:gd name="T4" fmla="*/ 8 w 8"/>
                  <a:gd name="T5" fmla="*/ 149 h 149"/>
                  <a:gd name="T6" fmla="*/ 0 w 8"/>
                  <a:gd name="T7" fmla="*/ 0 h 149"/>
                  <a:gd name="T8" fmla="*/ 0 w 8"/>
                  <a:gd name="T9" fmla="*/ 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9">
                    <a:moveTo>
                      <a:pt x="0" y="0"/>
                    </a:moveTo>
                    <a:lnTo>
                      <a:pt x="5" y="144"/>
                    </a:lnTo>
                    <a:lnTo>
                      <a:pt x="8" y="14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3" name="Rectangle 1238"/>
              <p:cNvSpPr>
                <a:spLocks noChangeArrowheads="1"/>
              </p:cNvSpPr>
              <p:nvPr/>
            </p:nvSpPr>
            <p:spPr bwMode="auto">
              <a:xfrm>
                <a:off x="3631" y="578"/>
                <a:ext cx="1" cy="10"/>
              </a:xfrm>
              <a:prstGeom prst="rect">
                <a:avLst/>
              </a:prstGeom>
              <a:solidFill>
                <a:srgbClr val="515B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24" name="Rectangle 1239"/>
              <p:cNvSpPr>
                <a:spLocks noChangeArrowheads="1"/>
              </p:cNvSpPr>
              <p:nvPr/>
            </p:nvSpPr>
            <p:spPr bwMode="auto">
              <a:xfrm>
                <a:off x="3631" y="578"/>
                <a:ext cx="1"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25" name="Freeform 1240"/>
              <p:cNvSpPr>
                <a:spLocks noChangeArrowheads="1"/>
              </p:cNvSpPr>
              <p:nvPr/>
            </p:nvSpPr>
            <p:spPr bwMode="auto">
              <a:xfrm>
                <a:off x="3622" y="320"/>
                <a:ext cx="87" cy="547"/>
              </a:xfrm>
              <a:custGeom>
                <a:avLst/>
                <a:gdLst>
                  <a:gd name="T0" fmla="*/ 87 w 37"/>
                  <a:gd name="T1" fmla="*/ 547 h 231"/>
                  <a:gd name="T2" fmla="*/ 54 w 37"/>
                  <a:gd name="T3" fmla="*/ 62 h 231"/>
                  <a:gd name="T4" fmla="*/ 0 w 37"/>
                  <a:gd name="T5" fmla="*/ 0 h 231"/>
                  <a:gd name="T6" fmla="*/ 21 w 37"/>
                  <a:gd name="T7" fmla="*/ 547 h 231"/>
                  <a:gd name="T8" fmla="*/ 87 w 37"/>
                  <a:gd name="T9" fmla="*/ 547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231">
                    <a:moveTo>
                      <a:pt x="37" y="231"/>
                    </a:moveTo>
                    <a:cubicBezTo>
                      <a:pt x="23" y="26"/>
                      <a:pt x="23" y="26"/>
                      <a:pt x="23" y="26"/>
                    </a:cubicBezTo>
                    <a:cubicBezTo>
                      <a:pt x="20" y="7"/>
                      <a:pt x="19" y="2"/>
                      <a:pt x="0" y="0"/>
                    </a:cubicBezTo>
                    <a:cubicBezTo>
                      <a:pt x="9" y="231"/>
                      <a:pt x="9" y="231"/>
                      <a:pt x="9" y="231"/>
                    </a:cubicBezTo>
                    <a:cubicBezTo>
                      <a:pt x="37" y="231"/>
                      <a:pt x="37" y="231"/>
                      <a:pt x="37" y="231"/>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6" name="Freeform 1241"/>
              <p:cNvSpPr>
                <a:spLocks noChangeArrowheads="1"/>
              </p:cNvSpPr>
              <p:nvPr/>
            </p:nvSpPr>
            <p:spPr bwMode="auto">
              <a:xfrm>
                <a:off x="3579" y="320"/>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7" name="Freeform 1242"/>
              <p:cNvSpPr>
                <a:spLocks noChangeArrowheads="1"/>
              </p:cNvSpPr>
              <p:nvPr/>
            </p:nvSpPr>
            <p:spPr bwMode="auto">
              <a:xfrm>
                <a:off x="3570" y="358"/>
                <a:ext cx="9" cy="220"/>
              </a:xfrm>
              <a:custGeom>
                <a:avLst/>
                <a:gdLst>
                  <a:gd name="T0" fmla="*/ 9 w 9"/>
                  <a:gd name="T1" fmla="*/ 0 h 220"/>
                  <a:gd name="T2" fmla="*/ 7 w 9"/>
                  <a:gd name="T3" fmla="*/ 0 h 220"/>
                  <a:gd name="T4" fmla="*/ 0 w 9"/>
                  <a:gd name="T5" fmla="*/ 220 h 220"/>
                  <a:gd name="T6" fmla="*/ 0 w 9"/>
                  <a:gd name="T7" fmla="*/ 220 h 220"/>
                  <a:gd name="T8" fmla="*/ 9 w 9"/>
                  <a:gd name="T9" fmla="*/ 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20">
                    <a:moveTo>
                      <a:pt x="9" y="0"/>
                    </a:moveTo>
                    <a:lnTo>
                      <a:pt x="7" y="0"/>
                    </a:lnTo>
                    <a:lnTo>
                      <a:pt x="0" y="220"/>
                    </a:lnTo>
                    <a:lnTo>
                      <a:pt x="9" y="0"/>
                    </a:lnTo>
                    <a:close/>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8" name="Freeform 1243"/>
              <p:cNvSpPr>
                <a:spLocks noChangeArrowheads="1"/>
              </p:cNvSpPr>
              <p:nvPr/>
            </p:nvSpPr>
            <p:spPr bwMode="auto">
              <a:xfrm>
                <a:off x="3570" y="358"/>
                <a:ext cx="9" cy="220"/>
              </a:xfrm>
              <a:custGeom>
                <a:avLst/>
                <a:gdLst>
                  <a:gd name="T0" fmla="*/ 9 w 9"/>
                  <a:gd name="T1" fmla="*/ 0 h 220"/>
                  <a:gd name="T2" fmla="*/ 7 w 9"/>
                  <a:gd name="T3" fmla="*/ 0 h 220"/>
                  <a:gd name="T4" fmla="*/ 0 w 9"/>
                  <a:gd name="T5" fmla="*/ 220 h 220"/>
                  <a:gd name="T6" fmla="*/ 0 w 9"/>
                  <a:gd name="T7" fmla="*/ 220 h 220"/>
                  <a:gd name="T8" fmla="*/ 9 w 9"/>
                  <a:gd name="T9" fmla="*/ 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20">
                    <a:moveTo>
                      <a:pt x="9" y="0"/>
                    </a:moveTo>
                    <a:lnTo>
                      <a:pt x="7" y="0"/>
                    </a:lnTo>
                    <a:lnTo>
                      <a:pt x="0" y="22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9" name="Freeform 1244"/>
              <p:cNvSpPr>
                <a:spLocks noChangeArrowheads="1"/>
              </p:cNvSpPr>
              <p:nvPr/>
            </p:nvSpPr>
            <p:spPr bwMode="auto">
              <a:xfrm>
                <a:off x="3558" y="666"/>
                <a:ext cx="10" cy="201"/>
              </a:xfrm>
              <a:custGeom>
                <a:avLst/>
                <a:gdLst>
                  <a:gd name="T0" fmla="*/ 7 w 10"/>
                  <a:gd name="T1" fmla="*/ 0 h 201"/>
                  <a:gd name="T2" fmla="*/ 0 w 10"/>
                  <a:gd name="T3" fmla="*/ 201 h 201"/>
                  <a:gd name="T4" fmla="*/ 0 w 10"/>
                  <a:gd name="T5" fmla="*/ 201 h 201"/>
                  <a:gd name="T6" fmla="*/ 10 w 10"/>
                  <a:gd name="T7" fmla="*/ 0 h 201"/>
                  <a:gd name="T8" fmla="*/ 7 w 10"/>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01">
                    <a:moveTo>
                      <a:pt x="7" y="0"/>
                    </a:moveTo>
                    <a:lnTo>
                      <a:pt x="0" y="201"/>
                    </a:lnTo>
                    <a:lnTo>
                      <a:pt x="10" y="0"/>
                    </a:lnTo>
                    <a:lnTo>
                      <a:pt x="7" y="0"/>
                    </a:lnTo>
                    <a:close/>
                  </a:path>
                </a:pathLst>
              </a:custGeom>
              <a:solidFill>
                <a:srgbClr val="2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0" name="Freeform 1245"/>
              <p:cNvSpPr>
                <a:spLocks noChangeArrowheads="1"/>
              </p:cNvSpPr>
              <p:nvPr/>
            </p:nvSpPr>
            <p:spPr bwMode="auto">
              <a:xfrm>
                <a:off x="3558" y="666"/>
                <a:ext cx="10" cy="201"/>
              </a:xfrm>
              <a:custGeom>
                <a:avLst/>
                <a:gdLst>
                  <a:gd name="T0" fmla="*/ 7 w 10"/>
                  <a:gd name="T1" fmla="*/ 0 h 201"/>
                  <a:gd name="T2" fmla="*/ 0 w 10"/>
                  <a:gd name="T3" fmla="*/ 201 h 201"/>
                  <a:gd name="T4" fmla="*/ 0 w 10"/>
                  <a:gd name="T5" fmla="*/ 201 h 201"/>
                  <a:gd name="T6" fmla="*/ 10 w 10"/>
                  <a:gd name="T7" fmla="*/ 0 h 201"/>
                  <a:gd name="T8" fmla="*/ 7 w 10"/>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01">
                    <a:moveTo>
                      <a:pt x="7" y="0"/>
                    </a:moveTo>
                    <a:lnTo>
                      <a:pt x="0" y="201"/>
                    </a:lnTo>
                    <a:lnTo>
                      <a:pt x="10"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1" name="Freeform 1246"/>
              <p:cNvSpPr>
                <a:spLocks noChangeArrowheads="1"/>
              </p:cNvSpPr>
              <p:nvPr/>
            </p:nvSpPr>
            <p:spPr bwMode="auto">
              <a:xfrm>
                <a:off x="3565" y="585"/>
                <a:ext cx="5" cy="81"/>
              </a:xfrm>
              <a:custGeom>
                <a:avLst/>
                <a:gdLst>
                  <a:gd name="T0" fmla="*/ 3 w 5"/>
                  <a:gd name="T1" fmla="*/ 0 h 81"/>
                  <a:gd name="T2" fmla="*/ 0 w 5"/>
                  <a:gd name="T3" fmla="*/ 81 h 81"/>
                  <a:gd name="T4" fmla="*/ 3 w 5"/>
                  <a:gd name="T5" fmla="*/ 81 h 81"/>
                  <a:gd name="T6" fmla="*/ 5 w 5"/>
                  <a:gd name="T7" fmla="*/ 0 h 81"/>
                  <a:gd name="T8" fmla="*/ 3 w 5"/>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1">
                    <a:moveTo>
                      <a:pt x="3" y="0"/>
                    </a:moveTo>
                    <a:lnTo>
                      <a:pt x="0" y="81"/>
                    </a:lnTo>
                    <a:lnTo>
                      <a:pt x="3" y="81"/>
                    </a:lnTo>
                    <a:lnTo>
                      <a:pt x="5" y="0"/>
                    </a:lnTo>
                    <a:lnTo>
                      <a:pt x="3" y="0"/>
                    </a:lnTo>
                    <a:close/>
                  </a:path>
                </a:pathLst>
              </a:custGeom>
              <a:solidFill>
                <a:srgbClr val="2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2" name="Freeform 1247"/>
              <p:cNvSpPr>
                <a:spLocks noChangeArrowheads="1"/>
              </p:cNvSpPr>
              <p:nvPr/>
            </p:nvSpPr>
            <p:spPr bwMode="auto">
              <a:xfrm>
                <a:off x="3565" y="585"/>
                <a:ext cx="5" cy="81"/>
              </a:xfrm>
              <a:custGeom>
                <a:avLst/>
                <a:gdLst>
                  <a:gd name="T0" fmla="*/ 3 w 5"/>
                  <a:gd name="T1" fmla="*/ 0 h 81"/>
                  <a:gd name="T2" fmla="*/ 0 w 5"/>
                  <a:gd name="T3" fmla="*/ 81 h 81"/>
                  <a:gd name="T4" fmla="*/ 3 w 5"/>
                  <a:gd name="T5" fmla="*/ 81 h 81"/>
                  <a:gd name="T6" fmla="*/ 5 w 5"/>
                  <a:gd name="T7" fmla="*/ 0 h 81"/>
                  <a:gd name="T8" fmla="*/ 3 w 5"/>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1">
                    <a:moveTo>
                      <a:pt x="3" y="0"/>
                    </a:moveTo>
                    <a:lnTo>
                      <a:pt x="0" y="81"/>
                    </a:lnTo>
                    <a:lnTo>
                      <a:pt x="3" y="81"/>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3" name="Freeform 1248"/>
              <p:cNvSpPr>
                <a:spLocks noChangeArrowheads="1"/>
              </p:cNvSpPr>
              <p:nvPr/>
            </p:nvSpPr>
            <p:spPr bwMode="auto">
              <a:xfrm>
                <a:off x="3568" y="578"/>
                <a:ext cx="2" cy="7"/>
              </a:xfrm>
              <a:custGeom>
                <a:avLst/>
                <a:gdLst>
                  <a:gd name="T0" fmla="*/ 2 w 2"/>
                  <a:gd name="T1" fmla="*/ 0 h 7"/>
                  <a:gd name="T2" fmla="*/ 0 w 2"/>
                  <a:gd name="T3" fmla="*/ 7 h 7"/>
                  <a:gd name="T4" fmla="*/ 2 w 2"/>
                  <a:gd name="T5" fmla="*/ 7 h 7"/>
                  <a:gd name="T6" fmla="*/ 2 w 2"/>
                  <a:gd name="T7" fmla="*/ 0 h 7"/>
                  <a:gd name="T8" fmla="*/ 2 w 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2" y="0"/>
                    </a:moveTo>
                    <a:lnTo>
                      <a:pt x="0" y="7"/>
                    </a:lnTo>
                    <a:lnTo>
                      <a:pt x="2" y="7"/>
                    </a:lnTo>
                    <a:lnTo>
                      <a:pt x="2" y="0"/>
                    </a:lnTo>
                    <a:close/>
                  </a:path>
                </a:pathLst>
              </a:custGeom>
              <a:solidFill>
                <a:srgbClr val="515B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4" name="Freeform 1249"/>
              <p:cNvSpPr>
                <a:spLocks noChangeArrowheads="1"/>
              </p:cNvSpPr>
              <p:nvPr/>
            </p:nvSpPr>
            <p:spPr bwMode="auto">
              <a:xfrm>
                <a:off x="3568" y="578"/>
                <a:ext cx="2" cy="7"/>
              </a:xfrm>
              <a:custGeom>
                <a:avLst/>
                <a:gdLst>
                  <a:gd name="T0" fmla="*/ 2 w 2"/>
                  <a:gd name="T1" fmla="*/ 0 h 7"/>
                  <a:gd name="T2" fmla="*/ 0 w 2"/>
                  <a:gd name="T3" fmla="*/ 7 h 7"/>
                  <a:gd name="T4" fmla="*/ 2 w 2"/>
                  <a:gd name="T5" fmla="*/ 7 h 7"/>
                  <a:gd name="T6" fmla="*/ 2 w 2"/>
                  <a:gd name="T7" fmla="*/ 0 h 7"/>
                  <a:gd name="T8" fmla="*/ 2 w 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2" y="0"/>
                    </a:moveTo>
                    <a:lnTo>
                      <a:pt x="0" y="7"/>
                    </a:lnTo>
                    <a:lnTo>
                      <a:pt x="2" y="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5" name="Freeform 1250"/>
              <p:cNvSpPr>
                <a:spLocks noChangeArrowheads="1"/>
              </p:cNvSpPr>
              <p:nvPr/>
            </p:nvSpPr>
            <p:spPr bwMode="auto">
              <a:xfrm>
                <a:off x="3485" y="320"/>
                <a:ext cx="94" cy="547"/>
              </a:xfrm>
              <a:custGeom>
                <a:avLst/>
                <a:gdLst>
                  <a:gd name="T0" fmla="*/ 35 w 40"/>
                  <a:gd name="T1" fmla="*/ 62 h 231"/>
                  <a:gd name="T2" fmla="*/ 0 w 40"/>
                  <a:gd name="T3" fmla="*/ 542 h 231"/>
                  <a:gd name="T4" fmla="*/ 73 w 40"/>
                  <a:gd name="T5" fmla="*/ 547 h 231"/>
                  <a:gd name="T6" fmla="*/ 94 w 40"/>
                  <a:gd name="T7" fmla="*/ 0 h 231"/>
                  <a:gd name="T8" fmla="*/ 35 w 40"/>
                  <a:gd name="T9" fmla="*/ 62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31">
                    <a:moveTo>
                      <a:pt x="15" y="26"/>
                    </a:moveTo>
                    <a:cubicBezTo>
                      <a:pt x="0" y="229"/>
                      <a:pt x="0" y="229"/>
                      <a:pt x="0" y="229"/>
                    </a:cubicBezTo>
                    <a:cubicBezTo>
                      <a:pt x="31" y="231"/>
                      <a:pt x="31" y="231"/>
                      <a:pt x="31" y="231"/>
                    </a:cubicBezTo>
                    <a:cubicBezTo>
                      <a:pt x="40" y="0"/>
                      <a:pt x="40" y="0"/>
                      <a:pt x="40" y="0"/>
                    </a:cubicBezTo>
                    <a:cubicBezTo>
                      <a:pt x="22" y="1"/>
                      <a:pt x="15" y="9"/>
                      <a:pt x="15" y="26"/>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6" name="Freeform 1251"/>
              <p:cNvSpPr>
                <a:spLocks noChangeArrowheads="1"/>
              </p:cNvSpPr>
              <p:nvPr/>
            </p:nvSpPr>
            <p:spPr bwMode="auto">
              <a:xfrm>
                <a:off x="3584" y="344"/>
                <a:ext cx="24" cy="215"/>
              </a:xfrm>
              <a:custGeom>
                <a:avLst/>
                <a:gdLst>
                  <a:gd name="T0" fmla="*/ 12 w 24"/>
                  <a:gd name="T1" fmla="*/ 14 h 215"/>
                  <a:gd name="T2" fmla="*/ 10 w 24"/>
                  <a:gd name="T3" fmla="*/ 12 h 215"/>
                  <a:gd name="T4" fmla="*/ 12 w 24"/>
                  <a:gd name="T5" fmla="*/ 0 h 215"/>
                  <a:gd name="T6" fmla="*/ 19 w 24"/>
                  <a:gd name="T7" fmla="*/ 0 h 215"/>
                  <a:gd name="T8" fmla="*/ 24 w 24"/>
                  <a:gd name="T9" fmla="*/ 12 h 215"/>
                  <a:gd name="T10" fmla="*/ 21 w 24"/>
                  <a:gd name="T11" fmla="*/ 14 h 215"/>
                  <a:gd name="T12" fmla="*/ 19 w 24"/>
                  <a:gd name="T13" fmla="*/ 206 h 215"/>
                  <a:gd name="T14" fmla="*/ 10 w 24"/>
                  <a:gd name="T15" fmla="*/ 215 h 215"/>
                  <a:gd name="T16" fmla="*/ 0 w 24"/>
                  <a:gd name="T17" fmla="*/ 204 h 215"/>
                  <a:gd name="T18" fmla="*/ 12 w 24"/>
                  <a:gd name="T19" fmla="*/ 14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15">
                    <a:moveTo>
                      <a:pt x="12" y="14"/>
                    </a:moveTo>
                    <a:lnTo>
                      <a:pt x="10" y="12"/>
                    </a:lnTo>
                    <a:lnTo>
                      <a:pt x="12" y="0"/>
                    </a:lnTo>
                    <a:lnTo>
                      <a:pt x="19" y="0"/>
                    </a:lnTo>
                    <a:lnTo>
                      <a:pt x="24" y="12"/>
                    </a:lnTo>
                    <a:lnTo>
                      <a:pt x="21" y="14"/>
                    </a:lnTo>
                    <a:lnTo>
                      <a:pt x="19" y="206"/>
                    </a:lnTo>
                    <a:lnTo>
                      <a:pt x="10" y="215"/>
                    </a:lnTo>
                    <a:lnTo>
                      <a:pt x="0" y="204"/>
                    </a:lnTo>
                    <a:lnTo>
                      <a:pt x="12" y="14"/>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7" name="Freeform 1252"/>
              <p:cNvSpPr>
                <a:spLocks noChangeArrowheads="1"/>
              </p:cNvSpPr>
              <p:nvPr/>
            </p:nvSpPr>
            <p:spPr bwMode="auto">
              <a:xfrm>
                <a:off x="3584" y="344"/>
                <a:ext cx="24" cy="215"/>
              </a:xfrm>
              <a:custGeom>
                <a:avLst/>
                <a:gdLst>
                  <a:gd name="T0" fmla="*/ 12 w 24"/>
                  <a:gd name="T1" fmla="*/ 14 h 215"/>
                  <a:gd name="T2" fmla="*/ 10 w 24"/>
                  <a:gd name="T3" fmla="*/ 12 h 215"/>
                  <a:gd name="T4" fmla="*/ 12 w 24"/>
                  <a:gd name="T5" fmla="*/ 0 h 215"/>
                  <a:gd name="T6" fmla="*/ 19 w 24"/>
                  <a:gd name="T7" fmla="*/ 0 h 215"/>
                  <a:gd name="T8" fmla="*/ 24 w 24"/>
                  <a:gd name="T9" fmla="*/ 12 h 215"/>
                  <a:gd name="T10" fmla="*/ 21 w 24"/>
                  <a:gd name="T11" fmla="*/ 14 h 215"/>
                  <a:gd name="T12" fmla="*/ 19 w 24"/>
                  <a:gd name="T13" fmla="*/ 206 h 215"/>
                  <a:gd name="T14" fmla="*/ 10 w 24"/>
                  <a:gd name="T15" fmla="*/ 215 h 215"/>
                  <a:gd name="T16" fmla="*/ 0 w 24"/>
                  <a:gd name="T17" fmla="*/ 204 h 215"/>
                  <a:gd name="T18" fmla="*/ 12 w 24"/>
                  <a:gd name="T19" fmla="*/ 14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15">
                    <a:moveTo>
                      <a:pt x="12" y="14"/>
                    </a:moveTo>
                    <a:lnTo>
                      <a:pt x="10" y="12"/>
                    </a:lnTo>
                    <a:lnTo>
                      <a:pt x="12" y="0"/>
                    </a:lnTo>
                    <a:lnTo>
                      <a:pt x="19" y="0"/>
                    </a:lnTo>
                    <a:lnTo>
                      <a:pt x="24" y="12"/>
                    </a:lnTo>
                    <a:lnTo>
                      <a:pt x="21" y="14"/>
                    </a:lnTo>
                    <a:lnTo>
                      <a:pt x="19" y="206"/>
                    </a:lnTo>
                    <a:lnTo>
                      <a:pt x="10" y="215"/>
                    </a:lnTo>
                    <a:lnTo>
                      <a:pt x="0" y="204"/>
                    </a:lnTo>
                    <a:lnTo>
                      <a:pt x="1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8" name="Freeform 1253"/>
              <p:cNvSpPr>
                <a:spLocks noEditPoints="1" noChangeArrowheads="1"/>
              </p:cNvSpPr>
              <p:nvPr/>
            </p:nvSpPr>
            <p:spPr bwMode="auto">
              <a:xfrm>
                <a:off x="3657" y="249"/>
                <a:ext cx="0" cy="3"/>
              </a:xfrm>
              <a:custGeom>
                <a:avLst/>
                <a:gdLst>
                  <a:gd name="T0" fmla="*/ 0 w 1"/>
                  <a:gd name="T1" fmla="*/ 3 h 1"/>
                  <a:gd name="T2" fmla="*/ 0 w 1"/>
                  <a:gd name="T3" fmla="*/ 3 h 1"/>
                  <a:gd name="T4" fmla="*/ 0 w 1"/>
                  <a:gd name="T5" fmla="*/ 3 h 1"/>
                  <a:gd name="T6" fmla="*/ 0 w 1"/>
                  <a:gd name="T7" fmla="*/ 3 h 1"/>
                  <a:gd name="T8" fmla="*/ 0 w 1"/>
                  <a:gd name="T9" fmla="*/ 3 h 1"/>
                  <a:gd name="T10" fmla="*/ 0 w 1"/>
                  <a:gd name="T11" fmla="*/ 3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F2E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9" name="Freeform 1254"/>
              <p:cNvSpPr>
                <a:spLocks noChangeArrowheads="1"/>
              </p:cNvSpPr>
              <p:nvPr/>
            </p:nvSpPr>
            <p:spPr bwMode="auto">
              <a:xfrm>
                <a:off x="3601" y="214"/>
                <a:ext cx="59" cy="102"/>
              </a:xfrm>
              <a:custGeom>
                <a:avLst/>
                <a:gdLst>
                  <a:gd name="T0" fmla="*/ 42 w 25"/>
                  <a:gd name="T1" fmla="*/ 0 h 43"/>
                  <a:gd name="T2" fmla="*/ 14 w 25"/>
                  <a:gd name="T3" fmla="*/ 12 h 43"/>
                  <a:gd name="T4" fmla="*/ 17 w 25"/>
                  <a:gd name="T5" fmla="*/ 57 h 43"/>
                  <a:gd name="T6" fmla="*/ 0 w 25"/>
                  <a:gd name="T7" fmla="*/ 59 h 43"/>
                  <a:gd name="T8" fmla="*/ 0 w 25"/>
                  <a:gd name="T9" fmla="*/ 102 h 43"/>
                  <a:gd name="T10" fmla="*/ 2 w 25"/>
                  <a:gd name="T11" fmla="*/ 102 h 43"/>
                  <a:gd name="T12" fmla="*/ 57 w 25"/>
                  <a:gd name="T13" fmla="*/ 38 h 43"/>
                  <a:gd name="T14" fmla="*/ 57 w 25"/>
                  <a:gd name="T15" fmla="*/ 38 h 43"/>
                  <a:gd name="T16" fmla="*/ 57 w 25"/>
                  <a:gd name="T17" fmla="*/ 38 h 43"/>
                  <a:gd name="T18" fmla="*/ 57 w 25"/>
                  <a:gd name="T19" fmla="*/ 38 h 43"/>
                  <a:gd name="T20" fmla="*/ 57 w 25"/>
                  <a:gd name="T21" fmla="*/ 36 h 43"/>
                  <a:gd name="T22" fmla="*/ 57 w 25"/>
                  <a:gd name="T23" fmla="*/ 36 h 43"/>
                  <a:gd name="T24" fmla="*/ 57 w 25"/>
                  <a:gd name="T25" fmla="*/ 36 h 43"/>
                  <a:gd name="T26" fmla="*/ 57 w 25"/>
                  <a:gd name="T27" fmla="*/ 36 h 43"/>
                  <a:gd name="T28" fmla="*/ 57 w 25"/>
                  <a:gd name="T29" fmla="*/ 36 h 43"/>
                  <a:gd name="T30" fmla="*/ 57 w 25"/>
                  <a:gd name="T31" fmla="*/ 36 h 43"/>
                  <a:gd name="T32" fmla="*/ 57 w 25"/>
                  <a:gd name="T33" fmla="*/ 36 h 43"/>
                  <a:gd name="T34" fmla="*/ 57 w 25"/>
                  <a:gd name="T35" fmla="*/ 36 h 43"/>
                  <a:gd name="T36" fmla="*/ 57 w 25"/>
                  <a:gd name="T37" fmla="*/ 2 h 43"/>
                  <a:gd name="T38" fmla="*/ 42 w 25"/>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 h="43">
                    <a:moveTo>
                      <a:pt x="18" y="0"/>
                    </a:moveTo>
                    <a:cubicBezTo>
                      <a:pt x="12" y="0"/>
                      <a:pt x="8" y="3"/>
                      <a:pt x="6" y="5"/>
                    </a:cubicBezTo>
                    <a:cubicBezTo>
                      <a:pt x="7" y="24"/>
                      <a:pt x="7" y="24"/>
                      <a:pt x="7" y="24"/>
                    </a:cubicBezTo>
                    <a:cubicBezTo>
                      <a:pt x="0" y="25"/>
                      <a:pt x="0" y="25"/>
                      <a:pt x="0" y="25"/>
                    </a:cubicBezTo>
                    <a:cubicBezTo>
                      <a:pt x="0" y="43"/>
                      <a:pt x="0" y="43"/>
                      <a:pt x="0" y="43"/>
                    </a:cubicBezTo>
                    <a:cubicBezTo>
                      <a:pt x="0" y="43"/>
                      <a:pt x="1" y="43"/>
                      <a:pt x="1" y="43"/>
                    </a:cubicBezTo>
                    <a:cubicBezTo>
                      <a:pt x="13" y="40"/>
                      <a:pt x="21" y="30"/>
                      <a:pt x="24" y="16"/>
                    </a:cubicBezTo>
                    <a:cubicBezTo>
                      <a:pt x="24" y="16"/>
                      <a:pt x="24" y="16"/>
                      <a:pt x="24" y="16"/>
                    </a:cubicBezTo>
                    <a:cubicBezTo>
                      <a:pt x="24" y="16"/>
                      <a:pt x="24" y="16"/>
                      <a:pt x="24" y="16"/>
                    </a:cubicBezTo>
                    <a:cubicBezTo>
                      <a:pt x="24" y="16"/>
                      <a:pt x="24" y="16"/>
                      <a:pt x="24" y="16"/>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2"/>
                      <a:pt x="25" y="5"/>
                      <a:pt x="24" y="1"/>
                    </a:cubicBezTo>
                    <a:cubicBezTo>
                      <a:pt x="22" y="0"/>
                      <a:pt x="20" y="0"/>
                      <a:pt x="18" y="0"/>
                    </a:cubicBezTo>
                  </a:path>
                </a:pathLst>
              </a:custGeom>
              <a:solidFill>
                <a:srgbClr val="F1C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0" name="Freeform 1255"/>
              <p:cNvSpPr>
                <a:spLocks noChangeArrowheads="1"/>
              </p:cNvSpPr>
              <p:nvPr/>
            </p:nvSpPr>
            <p:spPr bwMode="auto">
              <a:xfrm>
                <a:off x="3657" y="216"/>
                <a:ext cx="3" cy="33"/>
              </a:xfrm>
              <a:custGeom>
                <a:avLst/>
                <a:gdLst>
                  <a:gd name="T0" fmla="*/ 0 w 1"/>
                  <a:gd name="T1" fmla="*/ 0 h 14"/>
                  <a:gd name="T2" fmla="*/ 0 w 1"/>
                  <a:gd name="T3" fmla="*/ 33 h 14"/>
                  <a:gd name="T4" fmla="*/ 0 w 1"/>
                  <a:gd name="T5" fmla="*/ 33 h 14"/>
                  <a:gd name="T6" fmla="*/ 0 w 1"/>
                  <a:gd name="T7" fmla="*/ 31 h 14"/>
                  <a:gd name="T8" fmla="*/ 0 w 1"/>
                  <a:gd name="T9" fmla="*/ 28 h 14"/>
                  <a:gd name="T10" fmla="*/ 3 w 1"/>
                  <a:gd name="T11" fmla="*/ 0 h 14"/>
                  <a:gd name="T12" fmla="*/ 0 w 1"/>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4">
                    <a:moveTo>
                      <a:pt x="0" y="0"/>
                    </a:moveTo>
                    <a:cubicBezTo>
                      <a:pt x="1" y="4"/>
                      <a:pt x="0" y="11"/>
                      <a:pt x="0" y="14"/>
                    </a:cubicBezTo>
                    <a:cubicBezTo>
                      <a:pt x="0" y="14"/>
                      <a:pt x="0" y="14"/>
                      <a:pt x="0" y="14"/>
                    </a:cubicBezTo>
                    <a:cubicBezTo>
                      <a:pt x="0" y="14"/>
                      <a:pt x="0" y="13"/>
                      <a:pt x="0" y="13"/>
                    </a:cubicBezTo>
                    <a:cubicBezTo>
                      <a:pt x="0" y="12"/>
                      <a:pt x="0" y="12"/>
                      <a:pt x="0" y="12"/>
                    </a:cubicBezTo>
                    <a:cubicBezTo>
                      <a:pt x="1" y="0"/>
                      <a:pt x="1" y="0"/>
                      <a:pt x="1" y="0"/>
                    </a:cubicBezTo>
                    <a:cubicBezTo>
                      <a:pt x="1" y="0"/>
                      <a:pt x="0" y="0"/>
                      <a:pt x="0" y="0"/>
                    </a:cubicBezTo>
                  </a:path>
                </a:pathLst>
              </a:custGeom>
              <a:solidFill>
                <a:srgbClr val="4B3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1" name="Freeform 1256"/>
              <p:cNvSpPr>
                <a:spLocks noChangeArrowheads="1"/>
              </p:cNvSpPr>
              <p:nvPr/>
            </p:nvSpPr>
            <p:spPr bwMode="auto">
              <a:xfrm>
                <a:off x="3568" y="325"/>
                <a:ext cx="14" cy="92"/>
              </a:xfrm>
              <a:custGeom>
                <a:avLst/>
                <a:gdLst>
                  <a:gd name="T0" fmla="*/ 12 w 6"/>
                  <a:gd name="T1" fmla="*/ 0 h 39"/>
                  <a:gd name="T2" fmla="*/ 0 w 6"/>
                  <a:gd name="T3" fmla="*/ 92 h 39"/>
                  <a:gd name="T4" fmla="*/ 5 w 6"/>
                  <a:gd name="T5" fmla="*/ 92 h 39"/>
                  <a:gd name="T6" fmla="*/ 14 w 6"/>
                  <a:gd name="T7" fmla="*/ 7 h 39"/>
                  <a:gd name="T8" fmla="*/ 12 w 6"/>
                  <a:gd name="T9" fmla="*/ 0 h 39"/>
                  <a:gd name="T10" fmla="*/ 12 w 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9">
                    <a:moveTo>
                      <a:pt x="5" y="0"/>
                    </a:moveTo>
                    <a:cubicBezTo>
                      <a:pt x="1" y="9"/>
                      <a:pt x="0" y="38"/>
                      <a:pt x="0" y="39"/>
                    </a:cubicBezTo>
                    <a:cubicBezTo>
                      <a:pt x="2" y="39"/>
                      <a:pt x="2" y="39"/>
                      <a:pt x="2" y="39"/>
                    </a:cubicBezTo>
                    <a:cubicBezTo>
                      <a:pt x="2" y="39"/>
                      <a:pt x="3" y="13"/>
                      <a:pt x="6" y="3"/>
                    </a:cubicBezTo>
                    <a:cubicBezTo>
                      <a:pt x="6" y="2"/>
                      <a:pt x="5" y="1"/>
                      <a:pt x="5" y="0"/>
                    </a:cubicBezTo>
                    <a:cubicBezTo>
                      <a:pt x="5" y="0"/>
                      <a:pt x="5" y="0"/>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2" name="Freeform 1257"/>
              <p:cNvSpPr>
                <a:spLocks noChangeArrowheads="1"/>
              </p:cNvSpPr>
              <p:nvPr/>
            </p:nvSpPr>
            <p:spPr bwMode="auto">
              <a:xfrm>
                <a:off x="3622" y="320"/>
                <a:ext cx="9" cy="78"/>
              </a:xfrm>
              <a:custGeom>
                <a:avLst/>
                <a:gdLst>
                  <a:gd name="T0" fmla="*/ 0 w 4"/>
                  <a:gd name="T1" fmla="*/ 0 h 33"/>
                  <a:gd name="T2" fmla="*/ 0 w 4"/>
                  <a:gd name="T3" fmla="*/ 5 h 33"/>
                  <a:gd name="T4" fmla="*/ 0 w 4"/>
                  <a:gd name="T5" fmla="*/ 9 h 33"/>
                  <a:gd name="T6" fmla="*/ 5 w 4"/>
                  <a:gd name="T7" fmla="*/ 78 h 33"/>
                  <a:gd name="T8" fmla="*/ 9 w 4"/>
                  <a:gd name="T9" fmla="*/ 78 h 33"/>
                  <a:gd name="T10" fmla="*/ 0 w 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3">
                    <a:moveTo>
                      <a:pt x="0" y="0"/>
                    </a:moveTo>
                    <a:cubicBezTo>
                      <a:pt x="0" y="2"/>
                      <a:pt x="0" y="2"/>
                      <a:pt x="0" y="2"/>
                    </a:cubicBezTo>
                    <a:cubicBezTo>
                      <a:pt x="0" y="3"/>
                      <a:pt x="0" y="3"/>
                      <a:pt x="0" y="4"/>
                    </a:cubicBezTo>
                    <a:cubicBezTo>
                      <a:pt x="1" y="7"/>
                      <a:pt x="2" y="14"/>
                      <a:pt x="2" y="33"/>
                    </a:cubicBezTo>
                    <a:cubicBezTo>
                      <a:pt x="4" y="33"/>
                      <a:pt x="4" y="33"/>
                      <a:pt x="4" y="33"/>
                    </a:cubicBezTo>
                    <a:cubicBezTo>
                      <a:pt x="4" y="4"/>
                      <a:pt x="1" y="1"/>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3" name="Freeform 1258"/>
              <p:cNvSpPr>
                <a:spLocks noChangeArrowheads="1"/>
              </p:cNvSpPr>
              <p:nvPr/>
            </p:nvSpPr>
            <p:spPr bwMode="auto">
              <a:xfrm>
                <a:off x="3605" y="391"/>
                <a:ext cx="38" cy="55"/>
              </a:xfrm>
              <a:custGeom>
                <a:avLst/>
                <a:gdLst>
                  <a:gd name="T0" fmla="*/ 0 w 16"/>
                  <a:gd name="T1" fmla="*/ 48 h 23"/>
                  <a:gd name="T2" fmla="*/ 0 w 16"/>
                  <a:gd name="T3" fmla="*/ 48 h 23"/>
                  <a:gd name="T4" fmla="*/ 2 w 16"/>
                  <a:gd name="T5" fmla="*/ 48 h 23"/>
                  <a:gd name="T6" fmla="*/ 2 w 16"/>
                  <a:gd name="T7" fmla="*/ 41 h 23"/>
                  <a:gd name="T8" fmla="*/ 7 w 16"/>
                  <a:gd name="T9" fmla="*/ 14 h 23"/>
                  <a:gd name="T10" fmla="*/ 24 w 16"/>
                  <a:gd name="T11" fmla="*/ 7 h 23"/>
                  <a:gd name="T12" fmla="*/ 33 w 16"/>
                  <a:gd name="T13" fmla="*/ 19 h 23"/>
                  <a:gd name="T14" fmla="*/ 26 w 16"/>
                  <a:gd name="T15" fmla="*/ 45 h 23"/>
                  <a:gd name="T16" fmla="*/ 26 w 16"/>
                  <a:gd name="T17" fmla="*/ 50 h 23"/>
                  <a:gd name="T18" fmla="*/ 26 w 16"/>
                  <a:gd name="T19" fmla="*/ 53 h 23"/>
                  <a:gd name="T20" fmla="*/ 26 w 16"/>
                  <a:gd name="T21" fmla="*/ 55 h 23"/>
                  <a:gd name="T22" fmla="*/ 31 w 16"/>
                  <a:gd name="T23" fmla="*/ 48 h 23"/>
                  <a:gd name="T24" fmla="*/ 36 w 16"/>
                  <a:gd name="T25" fmla="*/ 22 h 23"/>
                  <a:gd name="T26" fmla="*/ 24 w 16"/>
                  <a:gd name="T27" fmla="*/ 2 h 23"/>
                  <a:gd name="T28" fmla="*/ 5 w 16"/>
                  <a:gd name="T29" fmla="*/ 14 h 23"/>
                  <a:gd name="T30" fmla="*/ 0 w 16"/>
                  <a:gd name="T31" fmla="*/ 41 h 23"/>
                  <a:gd name="T32" fmla="*/ 0 w 16"/>
                  <a:gd name="T33" fmla="*/ 48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23">
                    <a:moveTo>
                      <a:pt x="0" y="20"/>
                    </a:moveTo>
                    <a:cubicBezTo>
                      <a:pt x="0" y="20"/>
                      <a:pt x="0" y="20"/>
                      <a:pt x="0" y="20"/>
                    </a:cubicBezTo>
                    <a:cubicBezTo>
                      <a:pt x="1" y="20"/>
                      <a:pt x="1" y="20"/>
                      <a:pt x="1" y="20"/>
                    </a:cubicBezTo>
                    <a:cubicBezTo>
                      <a:pt x="1" y="19"/>
                      <a:pt x="1" y="18"/>
                      <a:pt x="1" y="17"/>
                    </a:cubicBezTo>
                    <a:cubicBezTo>
                      <a:pt x="3" y="6"/>
                      <a:pt x="3" y="6"/>
                      <a:pt x="3" y="6"/>
                    </a:cubicBezTo>
                    <a:cubicBezTo>
                      <a:pt x="4" y="4"/>
                      <a:pt x="7" y="2"/>
                      <a:pt x="10" y="3"/>
                    </a:cubicBezTo>
                    <a:cubicBezTo>
                      <a:pt x="12" y="3"/>
                      <a:pt x="14" y="6"/>
                      <a:pt x="14" y="8"/>
                    </a:cubicBezTo>
                    <a:cubicBezTo>
                      <a:pt x="11" y="19"/>
                      <a:pt x="11" y="19"/>
                      <a:pt x="11" y="19"/>
                    </a:cubicBezTo>
                    <a:cubicBezTo>
                      <a:pt x="11" y="20"/>
                      <a:pt x="11" y="21"/>
                      <a:pt x="11" y="21"/>
                    </a:cubicBezTo>
                    <a:cubicBezTo>
                      <a:pt x="11" y="22"/>
                      <a:pt x="11" y="22"/>
                      <a:pt x="11" y="22"/>
                    </a:cubicBezTo>
                    <a:cubicBezTo>
                      <a:pt x="11" y="23"/>
                      <a:pt x="11" y="23"/>
                      <a:pt x="11" y="23"/>
                    </a:cubicBezTo>
                    <a:cubicBezTo>
                      <a:pt x="12" y="22"/>
                      <a:pt x="13" y="21"/>
                      <a:pt x="13" y="20"/>
                    </a:cubicBezTo>
                    <a:cubicBezTo>
                      <a:pt x="15" y="9"/>
                      <a:pt x="15" y="9"/>
                      <a:pt x="15" y="9"/>
                    </a:cubicBezTo>
                    <a:cubicBezTo>
                      <a:pt x="16" y="5"/>
                      <a:pt x="13" y="2"/>
                      <a:pt x="10" y="1"/>
                    </a:cubicBezTo>
                    <a:cubicBezTo>
                      <a:pt x="6" y="0"/>
                      <a:pt x="3" y="3"/>
                      <a:pt x="2" y="6"/>
                    </a:cubicBezTo>
                    <a:cubicBezTo>
                      <a:pt x="0" y="17"/>
                      <a:pt x="0" y="17"/>
                      <a:pt x="0" y="17"/>
                    </a:cubicBezTo>
                    <a:cubicBezTo>
                      <a:pt x="0" y="18"/>
                      <a:pt x="0" y="19"/>
                      <a:pt x="0" y="2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4" name="Freeform 1259"/>
              <p:cNvSpPr>
                <a:spLocks noChangeArrowheads="1"/>
              </p:cNvSpPr>
              <p:nvPr/>
            </p:nvSpPr>
            <p:spPr bwMode="auto">
              <a:xfrm>
                <a:off x="3622" y="441"/>
                <a:ext cx="12" cy="12"/>
              </a:xfrm>
              <a:custGeom>
                <a:avLst/>
                <a:gdLst>
                  <a:gd name="T0" fmla="*/ 0 w 5"/>
                  <a:gd name="T1" fmla="*/ 10 h 5"/>
                  <a:gd name="T2" fmla="*/ 0 w 5"/>
                  <a:gd name="T3" fmla="*/ 10 h 5"/>
                  <a:gd name="T4" fmla="*/ 7 w 5"/>
                  <a:gd name="T5" fmla="*/ 10 h 5"/>
                  <a:gd name="T6" fmla="*/ 10 w 5"/>
                  <a:gd name="T7" fmla="*/ 7 h 5"/>
                  <a:gd name="T8" fmla="*/ 10 w 5"/>
                  <a:gd name="T9" fmla="*/ 5 h 5"/>
                  <a:gd name="T10" fmla="*/ 10 w 5"/>
                  <a:gd name="T11" fmla="*/ 2 h 5"/>
                  <a:gd name="T12" fmla="*/ 10 w 5"/>
                  <a:gd name="T13" fmla="*/ 0 h 5"/>
                  <a:gd name="T14" fmla="*/ 5 w 5"/>
                  <a:gd name="T15" fmla="*/ 2 h 5"/>
                  <a:gd name="T16" fmla="*/ 2 w 5"/>
                  <a:gd name="T17" fmla="*/ 2 h 5"/>
                  <a:gd name="T18" fmla="*/ 0 w 5"/>
                  <a:gd name="T19" fmla="*/ 5 h 5"/>
                  <a:gd name="T20" fmla="*/ 0 w 5"/>
                  <a:gd name="T21" fmla="*/ 1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5">
                    <a:moveTo>
                      <a:pt x="0" y="4"/>
                    </a:moveTo>
                    <a:cubicBezTo>
                      <a:pt x="0" y="4"/>
                      <a:pt x="0" y="4"/>
                      <a:pt x="0" y="4"/>
                    </a:cubicBezTo>
                    <a:cubicBezTo>
                      <a:pt x="1" y="5"/>
                      <a:pt x="2" y="5"/>
                      <a:pt x="3" y="4"/>
                    </a:cubicBezTo>
                    <a:cubicBezTo>
                      <a:pt x="4" y="3"/>
                      <a:pt x="4" y="3"/>
                      <a:pt x="4" y="3"/>
                    </a:cubicBezTo>
                    <a:cubicBezTo>
                      <a:pt x="4" y="3"/>
                      <a:pt x="5" y="2"/>
                      <a:pt x="4" y="2"/>
                    </a:cubicBezTo>
                    <a:cubicBezTo>
                      <a:pt x="4" y="1"/>
                      <a:pt x="4" y="1"/>
                      <a:pt x="4" y="1"/>
                    </a:cubicBezTo>
                    <a:cubicBezTo>
                      <a:pt x="4" y="0"/>
                      <a:pt x="4" y="0"/>
                      <a:pt x="4" y="0"/>
                    </a:cubicBezTo>
                    <a:cubicBezTo>
                      <a:pt x="3" y="0"/>
                      <a:pt x="2" y="0"/>
                      <a:pt x="2" y="1"/>
                    </a:cubicBezTo>
                    <a:cubicBezTo>
                      <a:pt x="1" y="1"/>
                      <a:pt x="1" y="1"/>
                      <a:pt x="1" y="1"/>
                    </a:cubicBezTo>
                    <a:cubicBezTo>
                      <a:pt x="0" y="2"/>
                      <a:pt x="0" y="2"/>
                      <a:pt x="0" y="2"/>
                    </a:cubicBezTo>
                    <a:cubicBezTo>
                      <a:pt x="0" y="3"/>
                      <a:pt x="0" y="3"/>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5" name="Freeform 1260"/>
              <p:cNvSpPr>
                <a:spLocks noChangeArrowheads="1"/>
              </p:cNvSpPr>
              <p:nvPr/>
            </p:nvSpPr>
            <p:spPr bwMode="auto">
              <a:xfrm>
                <a:off x="3603" y="439"/>
                <a:ext cx="12" cy="12"/>
              </a:xfrm>
              <a:custGeom>
                <a:avLst/>
                <a:gdLst>
                  <a:gd name="T0" fmla="*/ 2 w 5"/>
                  <a:gd name="T1" fmla="*/ 5 h 5"/>
                  <a:gd name="T2" fmla="*/ 2 w 5"/>
                  <a:gd name="T3" fmla="*/ 7 h 5"/>
                  <a:gd name="T4" fmla="*/ 10 w 5"/>
                  <a:gd name="T5" fmla="*/ 10 h 5"/>
                  <a:gd name="T6" fmla="*/ 10 w 5"/>
                  <a:gd name="T7" fmla="*/ 10 h 5"/>
                  <a:gd name="T8" fmla="*/ 12 w 5"/>
                  <a:gd name="T9" fmla="*/ 7 h 5"/>
                  <a:gd name="T10" fmla="*/ 12 w 5"/>
                  <a:gd name="T11" fmla="*/ 5 h 5"/>
                  <a:gd name="T12" fmla="*/ 10 w 5"/>
                  <a:gd name="T13" fmla="*/ 2 h 5"/>
                  <a:gd name="T14" fmla="*/ 5 w 5"/>
                  <a:gd name="T15" fmla="*/ 0 h 5"/>
                  <a:gd name="T16" fmla="*/ 2 w 5"/>
                  <a:gd name="T17" fmla="*/ 0 h 5"/>
                  <a:gd name="T18" fmla="*/ 2 w 5"/>
                  <a:gd name="T19" fmla="*/ 0 h 5"/>
                  <a:gd name="T20" fmla="*/ 2 w 5"/>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5">
                    <a:moveTo>
                      <a:pt x="1" y="2"/>
                    </a:moveTo>
                    <a:cubicBezTo>
                      <a:pt x="1" y="3"/>
                      <a:pt x="1" y="3"/>
                      <a:pt x="1" y="3"/>
                    </a:cubicBezTo>
                    <a:cubicBezTo>
                      <a:pt x="2" y="4"/>
                      <a:pt x="3" y="5"/>
                      <a:pt x="4" y="4"/>
                    </a:cubicBezTo>
                    <a:cubicBezTo>
                      <a:pt x="4" y="4"/>
                      <a:pt x="4" y="4"/>
                      <a:pt x="4" y="4"/>
                    </a:cubicBezTo>
                    <a:cubicBezTo>
                      <a:pt x="4" y="4"/>
                      <a:pt x="5" y="3"/>
                      <a:pt x="5" y="3"/>
                    </a:cubicBezTo>
                    <a:cubicBezTo>
                      <a:pt x="5" y="2"/>
                      <a:pt x="5" y="2"/>
                      <a:pt x="5" y="2"/>
                    </a:cubicBezTo>
                    <a:cubicBezTo>
                      <a:pt x="4" y="1"/>
                      <a:pt x="4" y="1"/>
                      <a:pt x="4" y="1"/>
                    </a:cubicBezTo>
                    <a:cubicBezTo>
                      <a:pt x="4" y="0"/>
                      <a:pt x="3" y="0"/>
                      <a:pt x="2" y="0"/>
                    </a:cubicBezTo>
                    <a:cubicBezTo>
                      <a:pt x="1" y="0"/>
                      <a:pt x="1" y="0"/>
                      <a:pt x="1" y="0"/>
                    </a:cubicBezTo>
                    <a:cubicBezTo>
                      <a:pt x="1" y="0"/>
                      <a:pt x="1" y="0"/>
                      <a:pt x="1" y="0"/>
                    </a:cubicBezTo>
                    <a:cubicBezTo>
                      <a:pt x="1" y="1"/>
                      <a:pt x="0" y="2"/>
                      <a:pt x="1"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6" name="Freeform 1261"/>
              <p:cNvSpPr>
                <a:spLocks noChangeArrowheads="1"/>
              </p:cNvSpPr>
              <p:nvPr/>
            </p:nvSpPr>
            <p:spPr bwMode="auto">
              <a:xfrm>
                <a:off x="3608" y="391"/>
                <a:ext cx="35" cy="26"/>
              </a:xfrm>
              <a:custGeom>
                <a:avLst/>
                <a:gdLst>
                  <a:gd name="T0" fmla="*/ 35 w 15"/>
                  <a:gd name="T1" fmla="*/ 21 h 11"/>
                  <a:gd name="T2" fmla="*/ 26 w 15"/>
                  <a:gd name="T3" fmla="*/ 2 h 11"/>
                  <a:gd name="T4" fmla="*/ 19 w 15"/>
                  <a:gd name="T5" fmla="*/ 2 h 11"/>
                  <a:gd name="T6" fmla="*/ 19 w 15"/>
                  <a:gd name="T7" fmla="*/ 2 h 11"/>
                  <a:gd name="T8" fmla="*/ 2 w 15"/>
                  <a:gd name="T9" fmla="*/ 14 h 11"/>
                  <a:gd name="T10" fmla="*/ 0 w 15"/>
                  <a:gd name="T11" fmla="*/ 19 h 11"/>
                  <a:gd name="T12" fmla="*/ 5 w 15"/>
                  <a:gd name="T13" fmla="*/ 21 h 11"/>
                  <a:gd name="T14" fmla="*/ 7 w 15"/>
                  <a:gd name="T15" fmla="*/ 14 h 11"/>
                  <a:gd name="T16" fmla="*/ 19 w 15"/>
                  <a:gd name="T17" fmla="*/ 7 h 11"/>
                  <a:gd name="T18" fmla="*/ 28 w 15"/>
                  <a:gd name="T19" fmla="*/ 19 h 11"/>
                  <a:gd name="T20" fmla="*/ 28 w 15"/>
                  <a:gd name="T21" fmla="*/ 26 h 11"/>
                  <a:gd name="T22" fmla="*/ 33 w 15"/>
                  <a:gd name="T23" fmla="*/ 26 h 11"/>
                  <a:gd name="T24" fmla="*/ 35 w 15"/>
                  <a:gd name="T25" fmla="*/ 2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1">
                    <a:moveTo>
                      <a:pt x="15" y="9"/>
                    </a:moveTo>
                    <a:cubicBezTo>
                      <a:pt x="15" y="6"/>
                      <a:pt x="13" y="3"/>
                      <a:pt x="11" y="1"/>
                    </a:cubicBezTo>
                    <a:cubicBezTo>
                      <a:pt x="10" y="1"/>
                      <a:pt x="9" y="1"/>
                      <a:pt x="8" y="1"/>
                    </a:cubicBezTo>
                    <a:cubicBezTo>
                      <a:pt x="8" y="1"/>
                      <a:pt x="8" y="1"/>
                      <a:pt x="8" y="1"/>
                    </a:cubicBezTo>
                    <a:cubicBezTo>
                      <a:pt x="4" y="0"/>
                      <a:pt x="1" y="3"/>
                      <a:pt x="1" y="6"/>
                    </a:cubicBezTo>
                    <a:cubicBezTo>
                      <a:pt x="0" y="8"/>
                      <a:pt x="0" y="8"/>
                      <a:pt x="0" y="8"/>
                    </a:cubicBezTo>
                    <a:cubicBezTo>
                      <a:pt x="2" y="9"/>
                      <a:pt x="2" y="9"/>
                      <a:pt x="2" y="9"/>
                    </a:cubicBezTo>
                    <a:cubicBezTo>
                      <a:pt x="3" y="6"/>
                      <a:pt x="3" y="6"/>
                      <a:pt x="3" y="6"/>
                    </a:cubicBezTo>
                    <a:cubicBezTo>
                      <a:pt x="3" y="4"/>
                      <a:pt x="6" y="2"/>
                      <a:pt x="8" y="3"/>
                    </a:cubicBezTo>
                    <a:cubicBezTo>
                      <a:pt x="11" y="3"/>
                      <a:pt x="13" y="6"/>
                      <a:pt x="12" y="8"/>
                    </a:cubicBezTo>
                    <a:cubicBezTo>
                      <a:pt x="12" y="11"/>
                      <a:pt x="12" y="11"/>
                      <a:pt x="12" y="11"/>
                    </a:cubicBezTo>
                    <a:cubicBezTo>
                      <a:pt x="14" y="11"/>
                      <a:pt x="14" y="11"/>
                      <a:pt x="14" y="11"/>
                    </a:cubicBezTo>
                    <a:lnTo>
                      <a:pt x="1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7" name="Oval 1262"/>
              <p:cNvSpPr>
                <a:spLocks noChangeArrowheads="1"/>
              </p:cNvSpPr>
              <p:nvPr/>
            </p:nvSpPr>
            <p:spPr bwMode="auto">
              <a:xfrm>
                <a:off x="3558" y="413"/>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48" name="Oval 1263"/>
              <p:cNvSpPr>
                <a:spLocks noChangeArrowheads="1"/>
              </p:cNvSpPr>
              <p:nvPr/>
            </p:nvSpPr>
            <p:spPr bwMode="auto">
              <a:xfrm>
                <a:off x="3563" y="417"/>
                <a:ext cx="16" cy="1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49" name="Freeform 1264"/>
              <p:cNvSpPr>
                <a:spLocks noEditPoints="1" noChangeArrowheads="1"/>
              </p:cNvSpPr>
              <p:nvPr/>
            </p:nvSpPr>
            <p:spPr bwMode="auto">
              <a:xfrm>
                <a:off x="3579" y="320"/>
                <a:ext cx="17" cy="38"/>
              </a:xfrm>
              <a:custGeom>
                <a:avLst/>
                <a:gdLst>
                  <a:gd name="T0" fmla="*/ 2 w 7"/>
                  <a:gd name="T1" fmla="*/ 12 h 16"/>
                  <a:gd name="T2" fmla="*/ 0 w 7"/>
                  <a:gd name="T3" fmla="*/ 24 h 16"/>
                  <a:gd name="T4" fmla="*/ 0 w 7"/>
                  <a:gd name="T5" fmla="*/ 38 h 16"/>
                  <a:gd name="T6" fmla="*/ 17 w 7"/>
                  <a:gd name="T7" fmla="*/ 26 h 16"/>
                  <a:gd name="T8" fmla="*/ 17 w 7"/>
                  <a:gd name="T9" fmla="*/ 24 h 16"/>
                  <a:gd name="T10" fmla="*/ 2 w 7"/>
                  <a:gd name="T11" fmla="*/ 12 h 16"/>
                  <a:gd name="T12" fmla="*/ 0 w 7"/>
                  <a:gd name="T13" fmla="*/ 0 h 16"/>
                  <a:gd name="T14" fmla="*/ 0 w 7"/>
                  <a:gd name="T15" fmla="*/ 0 h 16"/>
                  <a:gd name="T16" fmla="*/ 0 w 7"/>
                  <a:gd name="T17" fmla="*/ 0 h 16"/>
                  <a:gd name="T18" fmla="*/ 0 w 7"/>
                  <a:gd name="T19" fmla="*/ 0 h 16"/>
                  <a:gd name="T20" fmla="*/ 0 w 7"/>
                  <a:gd name="T21" fmla="*/ 0 h 16"/>
                  <a:gd name="T22" fmla="*/ 0 w 7"/>
                  <a:gd name="T23" fmla="*/ 5 h 16"/>
                  <a:gd name="T24" fmla="*/ 0 w 7"/>
                  <a:gd name="T25" fmla="*/ 5 h 16"/>
                  <a:gd name="T26" fmla="*/ 0 w 7"/>
                  <a:gd name="T27" fmla="*/ 5 h 16"/>
                  <a:gd name="T28" fmla="*/ 0 w 7"/>
                  <a:gd name="T29" fmla="*/ 0 h 16"/>
                  <a:gd name="T30" fmla="*/ 0 w 7"/>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16">
                    <a:moveTo>
                      <a:pt x="1" y="5"/>
                    </a:moveTo>
                    <a:cubicBezTo>
                      <a:pt x="1" y="7"/>
                      <a:pt x="0" y="8"/>
                      <a:pt x="0" y="10"/>
                    </a:cubicBezTo>
                    <a:cubicBezTo>
                      <a:pt x="0" y="16"/>
                      <a:pt x="0" y="16"/>
                      <a:pt x="0" y="16"/>
                    </a:cubicBezTo>
                    <a:cubicBezTo>
                      <a:pt x="7" y="11"/>
                      <a:pt x="7" y="11"/>
                      <a:pt x="7" y="11"/>
                    </a:cubicBezTo>
                    <a:cubicBezTo>
                      <a:pt x="7" y="10"/>
                      <a:pt x="7" y="10"/>
                      <a:pt x="7" y="10"/>
                    </a:cubicBezTo>
                    <a:cubicBezTo>
                      <a:pt x="5" y="9"/>
                      <a:pt x="2" y="8"/>
                      <a:pt x="1" y="5"/>
                    </a:cubicBezTo>
                    <a:moveTo>
                      <a:pt x="0" y="0"/>
                    </a:moveTo>
                    <a:cubicBezTo>
                      <a:pt x="0" y="0"/>
                      <a:pt x="0" y="0"/>
                      <a:pt x="0" y="0"/>
                    </a:cubicBez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0"/>
                      <a:pt x="0" y="0"/>
                      <a:pt x="0" y="0"/>
                    </a:cubicBezTo>
                    <a:cubicBezTo>
                      <a:pt x="0" y="0"/>
                      <a:pt x="0" y="0"/>
                      <a:pt x="0" y="0"/>
                    </a:cubicBezTo>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0" name="Freeform 1265"/>
              <p:cNvSpPr>
                <a:spLocks noChangeArrowheads="1"/>
              </p:cNvSpPr>
              <p:nvPr/>
            </p:nvSpPr>
            <p:spPr bwMode="auto">
              <a:xfrm>
                <a:off x="3579" y="320"/>
                <a:ext cx="19" cy="24"/>
              </a:xfrm>
              <a:custGeom>
                <a:avLst/>
                <a:gdLst>
                  <a:gd name="T0" fmla="*/ 0 w 8"/>
                  <a:gd name="T1" fmla="*/ 0 h 10"/>
                  <a:gd name="T2" fmla="*/ 0 w 8"/>
                  <a:gd name="T3" fmla="*/ 5 h 10"/>
                  <a:gd name="T4" fmla="*/ 0 w 8"/>
                  <a:gd name="T5" fmla="*/ 5 h 10"/>
                  <a:gd name="T6" fmla="*/ 0 w 8"/>
                  <a:gd name="T7" fmla="*/ 5 h 10"/>
                  <a:gd name="T8" fmla="*/ 2 w 8"/>
                  <a:gd name="T9" fmla="*/ 12 h 10"/>
                  <a:gd name="T10" fmla="*/ 2 w 8"/>
                  <a:gd name="T11" fmla="*/ 12 h 10"/>
                  <a:gd name="T12" fmla="*/ 17 w 8"/>
                  <a:gd name="T13" fmla="*/ 24 h 10"/>
                  <a:gd name="T14" fmla="*/ 17 w 8"/>
                  <a:gd name="T15" fmla="*/ 24 h 10"/>
                  <a:gd name="T16" fmla="*/ 19 w 8"/>
                  <a:gd name="T17" fmla="*/ 24 h 10"/>
                  <a:gd name="T18" fmla="*/ 0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0">
                    <a:moveTo>
                      <a:pt x="0" y="0"/>
                    </a:moveTo>
                    <a:cubicBezTo>
                      <a:pt x="0" y="2"/>
                      <a:pt x="0" y="2"/>
                      <a:pt x="0" y="2"/>
                    </a:cubicBezTo>
                    <a:cubicBezTo>
                      <a:pt x="0" y="2"/>
                      <a:pt x="0" y="2"/>
                      <a:pt x="0" y="2"/>
                    </a:cubicBezTo>
                    <a:cubicBezTo>
                      <a:pt x="0" y="2"/>
                      <a:pt x="0" y="2"/>
                      <a:pt x="0" y="2"/>
                    </a:cubicBezTo>
                    <a:cubicBezTo>
                      <a:pt x="0" y="3"/>
                      <a:pt x="1" y="4"/>
                      <a:pt x="1" y="5"/>
                    </a:cubicBezTo>
                    <a:cubicBezTo>
                      <a:pt x="1" y="5"/>
                      <a:pt x="1" y="5"/>
                      <a:pt x="1" y="5"/>
                    </a:cubicBezTo>
                    <a:cubicBezTo>
                      <a:pt x="2" y="8"/>
                      <a:pt x="5" y="9"/>
                      <a:pt x="7" y="10"/>
                    </a:cubicBezTo>
                    <a:cubicBezTo>
                      <a:pt x="7" y="10"/>
                      <a:pt x="7" y="10"/>
                      <a:pt x="7" y="10"/>
                    </a:cubicBezTo>
                    <a:cubicBezTo>
                      <a:pt x="8" y="10"/>
                      <a:pt x="8" y="10"/>
                      <a:pt x="8" y="10"/>
                    </a:cubicBezTo>
                    <a:cubicBezTo>
                      <a:pt x="0" y="0"/>
                      <a:pt x="0" y="0"/>
                      <a:pt x="0" y="0"/>
                    </a:cubicBezTo>
                  </a:path>
                </a:pathLst>
              </a:custGeom>
              <a:solidFill>
                <a:srgbClr val="849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1" name="Freeform 1266"/>
              <p:cNvSpPr>
                <a:spLocks noEditPoints="1" noChangeArrowheads="1"/>
              </p:cNvSpPr>
              <p:nvPr/>
            </p:nvSpPr>
            <p:spPr bwMode="auto">
              <a:xfrm>
                <a:off x="3577" y="320"/>
                <a:ext cx="2" cy="38"/>
              </a:xfrm>
              <a:custGeom>
                <a:avLst/>
                <a:gdLst>
                  <a:gd name="T0" fmla="*/ 2 w 1"/>
                  <a:gd name="T1" fmla="*/ 24 h 16"/>
                  <a:gd name="T2" fmla="*/ 0 w 1"/>
                  <a:gd name="T3" fmla="*/ 38 h 16"/>
                  <a:gd name="T4" fmla="*/ 0 w 1"/>
                  <a:gd name="T5" fmla="*/ 38 h 16"/>
                  <a:gd name="T6" fmla="*/ 2 w 1"/>
                  <a:gd name="T7" fmla="*/ 38 h 16"/>
                  <a:gd name="T8" fmla="*/ 2 w 1"/>
                  <a:gd name="T9" fmla="*/ 24 h 16"/>
                  <a:gd name="T10" fmla="*/ 2 w 1"/>
                  <a:gd name="T11" fmla="*/ 0 h 16"/>
                  <a:gd name="T12" fmla="*/ 2 w 1"/>
                  <a:gd name="T13" fmla="*/ 0 h 16"/>
                  <a:gd name="T14" fmla="*/ 2 w 1"/>
                  <a:gd name="T15" fmla="*/ 0 h 16"/>
                  <a:gd name="T16" fmla="*/ 2 w 1"/>
                  <a:gd name="T17" fmla="*/ 7 h 16"/>
                  <a:gd name="T18" fmla="*/ 2 w 1"/>
                  <a:gd name="T19" fmla="*/ 5 h 16"/>
                  <a:gd name="T20" fmla="*/ 2 w 1"/>
                  <a:gd name="T21" fmla="*/ 5 h 16"/>
                  <a:gd name="T22" fmla="*/ 2 w 1"/>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16">
                    <a:moveTo>
                      <a:pt x="1" y="10"/>
                    </a:moveTo>
                    <a:cubicBezTo>
                      <a:pt x="1" y="12"/>
                      <a:pt x="0" y="14"/>
                      <a:pt x="0" y="16"/>
                    </a:cubicBezTo>
                    <a:cubicBezTo>
                      <a:pt x="0" y="16"/>
                      <a:pt x="0" y="16"/>
                      <a:pt x="0" y="16"/>
                    </a:cubicBezTo>
                    <a:cubicBezTo>
                      <a:pt x="1" y="16"/>
                      <a:pt x="1" y="16"/>
                      <a:pt x="1" y="16"/>
                    </a:cubicBezTo>
                    <a:cubicBezTo>
                      <a:pt x="1" y="10"/>
                      <a:pt x="1" y="10"/>
                      <a:pt x="1" y="10"/>
                    </a:cubicBezTo>
                    <a:moveTo>
                      <a:pt x="1" y="0"/>
                    </a:moveTo>
                    <a:cubicBezTo>
                      <a:pt x="1" y="0"/>
                      <a:pt x="1" y="0"/>
                      <a:pt x="1" y="0"/>
                    </a:cubicBezTo>
                    <a:cubicBezTo>
                      <a:pt x="1" y="0"/>
                      <a:pt x="1" y="0"/>
                      <a:pt x="1" y="0"/>
                    </a:cubicBezTo>
                    <a:cubicBezTo>
                      <a:pt x="1" y="3"/>
                      <a:pt x="1" y="3"/>
                      <a:pt x="1" y="3"/>
                    </a:cubicBezTo>
                    <a:cubicBezTo>
                      <a:pt x="1" y="3"/>
                      <a:pt x="1" y="3"/>
                      <a:pt x="1" y="2"/>
                    </a:cubicBezTo>
                    <a:cubicBezTo>
                      <a:pt x="1" y="2"/>
                      <a:pt x="1" y="2"/>
                      <a:pt x="1" y="2"/>
                    </a:cubicBezTo>
                    <a:cubicBezTo>
                      <a:pt x="1" y="0"/>
                      <a:pt x="1" y="0"/>
                      <a:pt x="1" y="0"/>
                    </a:cubicBezTo>
                  </a:path>
                </a:pathLst>
              </a:custGeom>
              <a:solidFill>
                <a:srgbClr val="30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2" name="Freeform 1267"/>
              <p:cNvSpPr>
                <a:spLocks noEditPoints="1" noChangeArrowheads="1"/>
              </p:cNvSpPr>
              <p:nvPr/>
            </p:nvSpPr>
            <p:spPr bwMode="auto">
              <a:xfrm>
                <a:off x="3565" y="320"/>
                <a:ext cx="14" cy="45"/>
              </a:xfrm>
              <a:custGeom>
                <a:avLst/>
                <a:gdLst>
                  <a:gd name="T0" fmla="*/ 12 w 6"/>
                  <a:gd name="T1" fmla="*/ 38 h 19"/>
                  <a:gd name="T2" fmla="*/ 12 w 6"/>
                  <a:gd name="T3" fmla="*/ 40 h 19"/>
                  <a:gd name="T4" fmla="*/ 12 w 6"/>
                  <a:gd name="T5" fmla="*/ 38 h 19"/>
                  <a:gd name="T6" fmla="*/ 12 w 6"/>
                  <a:gd name="T7" fmla="*/ 38 h 19"/>
                  <a:gd name="T8" fmla="*/ 14 w 6"/>
                  <a:gd name="T9" fmla="*/ 0 h 19"/>
                  <a:gd name="T10" fmla="*/ 2 w 6"/>
                  <a:gd name="T11" fmla="*/ 45 h 19"/>
                  <a:gd name="T12" fmla="*/ 7 w 6"/>
                  <a:gd name="T13" fmla="*/ 43 h 19"/>
                  <a:gd name="T14" fmla="*/ 14 w 6"/>
                  <a:gd name="T15" fmla="*/ 7 h 19"/>
                  <a:gd name="T16" fmla="*/ 14 w 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9">
                    <a:moveTo>
                      <a:pt x="5" y="16"/>
                    </a:moveTo>
                    <a:cubicBezTo>
                      <a:pt x="5" y="16"/>
                      <a:pt x="5" y="16"/>
                      <a:pt x="5" y="17"/>
                    </a:cubicBezTo>
                    <a:cubicBezTo>
                      <a:pt x="5" y="16"/>
                      <a:pt x="5" y="16"/>
                      <a:pt x="5" y="16"/>
                    </a:cubicBezTo>
                    <a:cubicBezTo>
                      <a:pt x="5" y="16"/>
                      <a:pt x="5" y="16"/>
                      <a:pt x="5" y="16"/>
                    </a:cubicBezTo>
                    <a:moveTo>
                      <a:pt x="6" y="0"/>
                    </a:moveTo>
                    <a:cubicBezTo>
                      <a:pt x="0" y="4"/>
                      <a:pt x="1" y="19"/>
                      <a:pt x="1" y="19"/>
                    </a:cubicBezTo>
                    <a:cubicBezTo>
                      <a:pt x="3" y="18"/>
                      <a:pt x="3" y="18"/>
                      <a:pt x="3" y="18"/>
                    </a:cubicBezTo>
                    <a:cubicBezTo>
                      <a:pt x="4" y="12"/>
                      <a:pt x="4" y="7"/>
                      <a:pt x="6" y="3"/>
                    </a:cubicBezTo>
                    <a:cubicBezTo>
                      <a:pt x="6" y="0"/>
                      <a:pt x="6" y="0"/>
                      <a:pt x="6" y="0"/>
                    </a:cubicBezTo>
                  </a:path>
                </a:pathLst>
              </a:custGeom>
              <a:solidFill>
                <a:srgbClr val="7B9E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3" name="Freeform 1268"/>
              <p:cNvSpPr>
                <a:spLocks noChangeArrowheads="1"/>
              </p:cNvSpPr>
              <p:nvPr/>
            </p:nvSpPr>
            <p:spPr bwMode="auto">
              <a:xfrm>
                <a:off x="3596" y="344"/>
                <a:ext cx="2" cy="2"/>
              </a:xfrm>
              <a:custGeom>
                <a:avLst/>
                <a:gdLst>
                  <a:gd name="T0" fmla="*/ 0 w 2"/>
                  <a:gd name="T1" fmla="*/ 0 h 2"/>
                  <a:gd name="T2" fmla="*/ 0 w 2"/>
                  <a:gd name="T3" fmla="*/ 0 h 2"/>
                  <a:gd name="T4" fmla="*/ 0 w 2"/>
                  <a:gd name="T5" fmla="*/ 2 h 2"/>
                  <a:gd name="T6" fmla="*/ 2 w 2"/>
                  <a:gd name="T7" fmla="*/ 0 h 2"/>
                  <a:gd name="T8" fmla="*/ 2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close/>
                  </a:path>
                </a:pathLst>
              </a:custGeom>
              <a:solidFill>
                <a:srgbClr val="8573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4" name="Freeform 1269"/>
              <p:cNvSpPr>
                <a:spLocks noChangeArrowheads="1"/>
              </p:cNvSpPr>
              <p:nvPr/>
            </p:nvSpPr>
            <p:spPr bwMode="auto">
              <a:xfrm>
                <a:off x="3596" y="344"/>
                <a:ext cx="2" cy="2"/>
              </a:xfrm>
              <a:custGeom>
                <a:avLst/>
                <a:gdLst>
                  <a:gd name="T0" fmla="*/ 0 w 2"/>
                  <a:gd name="T1" fmla="*/ 0 h 2"/>
                  <a:gd name="T2" fmla="*/ 0 w 2"/>
                  <a:gd name="T3" fmla="*/ 0 h 2"/>
                  <a:gd name="T4" fmla="*/ 0 w 2"/>
                  <a:gd name="T5" fmla="*/ 2 h 2"/>
                  <a:gd name="T6" fmla="*/ 2 w 2"/>
                  <a:gd name="T7" fmla="*/ 0 h 2"/>
                  <a:gd name="T8" fmla="*/ 2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5" name="Freeform 1270"/>
              <p:cNvSpPr>
                <a:spLocks noChangeArrowheads="1"/>
              </p:cNvSpPr>
              <p:nvPr/>
            </p:nvSpPr>
            <p:spPr bwMode="auto">
              <a:xfrm>
                <a:off x="3572" y="325"/>
                <a:ext cx="10" cy="38"/>
              </a:xfrm>
              <a:custGeom>
                <a:avLst/>
                <a:gdLst>
                  <a:gd name="T0" fmla="*/ 8 w 4"/>
                  <a:gd name="T1" fmla="*/ 0 h 16"/>
                  <a:gd name="T2" fmla="*/ 8 w 4"/>
                  <a:gd name="T3" fmla="*/ 0 h 16"/>
                  <a:gd name="T4" fmla="*/ 8 w 4"/>
                  <a:gd name="T5" fmla="*/ 0 h 16"/>
                  <a:gd name="T6" fmla="*/ 8 w 4"/>
                  <a:gd name="T7" fmla="*/ 0 h 16"/>
                  <a:gd name="T8" fmla="*/ 8 w 4"/>
                  <a:gd name="T9" fmla="*/ 2 h 16"/>
                  <a:gd name="T10" fmla="*/ 0 w 4"/>
                  <a:gd name="T11" fmla="*/ 38 h 16"/>
                  <a:gd name="T12" fmla="*/ 5 w 4"/>
                  <a:gd name="T13" fmla="*/ 36 h 16"/>
                  <a:gd name="T14" fmla="*/ 5 w 4"/>
                  <a:gd name="T15" fmla="*/ 33 h 16"/>
                  <a:gd name="T16" fmla="*/ 8 w 4"/>
                  <a:gd name="T17" fmla="*/ 19 h 16"/>
                  <a:gd name="T18" fmla="*/ 10 w 4"/>
                  <a:gd name="T19" fmla="*/ 7 h 16"/>
                  <a:gd name="T20" fmla="*/ 10 w 4"/>
                  <a:gd name="T21" fmla="*/ 7 h 16"/>
                  <a:gd name="T22" fmla="*/ 8 w 4"/>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16">
                    <a:moveTo>
                      <a:pt x="3" y="0"/>
                    </a:moveTo>
                    <a:cubicBezTo>
                      <a:pt x="3" y="0"/>
                      <a:pt x="3" y="0"/>
                      <a:pt x="3" y="0"/>
                    </a:cubicBezTo>
                    <a:cubicBezTo>
                      <a:pt x="3" y="0"/>
                      <a:pt x="3" y="0"/>
                      <a:pt x="3" y="0"/>
                    </a:cubicBezTo>
                    <a:cubicBezTo>
                      <a:pt x="3" y="0"/>
                      <a:pt x="3" y="0"/>
                      <a:pt x="3" y="0"/>
                    </a:cubicBezTo>
                    <a:cubicBezTo>
                      <a:pt x="3" y="1"/>
                      <a:pt x="3" y="1"/>
                      <a:pt x="3" y="1"/>
                    </a:cubicBezTo>
                    <a:cubicBezTo>
                      <a:pt x="1" y="5"/>
                      <a:pt x="1" y="10"/>
                      <a:pt x="0" y="16"/>
                    </a:cubicBezTo>
                    <a:cubicBezTo>
                      <a:pt x="2" y="15"/>
                      <a:pt x="2" y="15"/>
                      <a:pt x="2" y="15"/>
                    </a:cubicBezTo>
                    <a:cubicBezTo>
                      <a:pt x="2" y="14"/>
                      <a:pt x="2" y="14"/>
                      <a:pt x="2" y="14"/>
                    </a:cubicBezTo>
                    <a:cubicBezTo>
                      <a:pt x="2" y="12"/>
                      <a:pt x="3" y="10"/>
                      <a:pt x="3" y="8"/>
                    </a:cubicBezTo>
                    <a:cubicBezTo>
                      <a:pt x="3" y="6"/>
                      <a:pt x="4" y="5"/>
                      <a:pt x="4" y="3"/>
                    </a:cubicBezTo>
                    <a:cubicBezTo>
                      <a:pt x="4" y="3"/>
                      <a:pt x="4" y="3"/>
                      <a:pt x="4" y="3"/>
                    </a:cubicBezTo>
                    <a:cubicBezTo>
                      <a:pt x="4" y="2"/>
                      <a:pt x="3" y="1"/>
                      <a:pt x="3" y="0"/>
                    </a:cubicBezTo>
                  </a:path>
                </a:pathLst>
              </a:custGeom>
              <a:solidFill>
                <a:srgbClr val="1F3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6" name="Freeform 1271"/>
              <p:cNvSpPr>
                <a:spLocks noChangeArrowheads="1"/>
              </p:cNvSpPr>
              <p:nvPr/>
            </p:nvSpPr>
            <p:spPr bwMode="auto">
              <a:xfrm>
                <a:off x="3565" y="320"/>
                <a:ext cx="33" cy="45"/>
              </a:xfrm>
              <a:custGeom>
                <a:avLst/>
                <a:gdLst>
                  <a:gd name="T0" fmla="*/ 33 w 14"/>
                  <a:gd name="T1" fmla="*/ 24 h 19"/>
                  <a:gd name="T2" fmla="*/ 2 w 14"/>
                  <a:gd name="T3" fmla="*/ 45 h 19"/>
                  <a:gd name="T4" fmla="*/ 14 w 14"/>
                  <a:gd name="T5" fmla="*/ 0 h 19"/>
                  <a:gd name="T6" fmla="*/ 33 w 14"/>
                  <a:gd name="T7" fmla="*/ 24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9">
                    <a:moveTo>
                      <a:pt x="14" y="10"/>
                    </a:moveTo>
                    <a:cubicBezTo>
                      <a:pt x="1" y="19"/>
                      <a:pt x="1" y="19"/>
                      <a:pt x="1" y="19"/>
                    </a:cubicBezTo>
                    <a:cubicBezTo>
                      <a:pt x="1" y="19"/>
                      <a:pt x="0" y="3"/>
                      <a:pt x="6" y="0"/>
                    </a:cubicBezTo>
                    <a:lnTo>
                      <a:pt x="14" y="10"/>
                    </a:ln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7" name="Freeform 1272"/>
              <p:cNvSpPr>
                <a:spLocks noChangeArrowheads="1"/>
              </p:cNvSpPr>
              <p:nvPr/>
            </p:nvSpPr>
            <p:spPr bwMode="auto">
              <a:xfrm>
                <a:off x="3603" y="330"/>
                <a:ext cx="19" cy="28"/>
              </a:xfrm>
              <a:custGeom>
                <a:avLst/>
                <a:gdLst>
                  <a:gd name="T0" fmla="*/ 19 w 8"/>
                  <a:gd name="T1" fmla="*/ 0 h 12"/>
                  <a:gd name="T2" fmla="*/ 0 w 8"/>
                  <a:gd name="T3" fmla="*/ 14 h 12"/>
                  <a:gd name="T4" fmla="*/ 2 w 8"/>
                  <a:gd name="T5" fmla="*/ 16 h 12"/>
                  <a:gd name="T6" fmla="*/ 19 w 8"/>
                  <a:gd name="T7" fmla="*/ 28 h 12"/>
                  <a:gd name="T8" fmla="*/ 19 w 8"/>
                  <a:gd name="T9" fmla="*/ 2 h 12"/>
                  <a:gd name="T10" fmla="*/ 19 w 8"/>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2">
                    <a:moveTo>
                      <a:pt x="8" y="0"/>
                    </a:moveTo>
                    <a:cubicBezTo>
                      <a:pt x="7" y="3"/>
                      <a:pt x="4" y="6"/>
                      <a:pt x="0" y="6"/>
                    </a:cubicBezTo>
                    <a:cubicBezTo>
                      <a:pt x="1" y="7"/>
                      <a:pt x="1" y="7"/>
                      <a:pt x="1" y="7"/>
                    </a:cubicBezTo>
                    <a:cubicBezTo>
                      <a:pt x="8" y="12"/>
                      <a:pt x="8" y="12"/>
                      <a:pt x="8" y="12"/>
                    </a:cubicBezTo>
                    <a:cubicBezTo>
                      <a:pt x="8" y="1"/>
                      <a:pt x="8" y="1"/>
                      <a:pt x="8" y="1"/>
                    </a:cubicBezTo>
                    <a:cubicBezTo>
                      <a:pt x="8" y="1"/>
                      <a:pt x="8" y="0"/>
                      <a:pt x="8" y="0"/>
                    </a:cubicBezTo>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8" name="Freeform 1273"/>
              <p:cNvSpPr>
                <a:spLocks noChangeArrowheads="1"/>
              </p:cNvSpPr>
              <p:nvPr/>
            </p:nvSpPr>
            <p:spPr bwMode="auto">
              <a:xfrm>
                <a:off x="3603" y="320"/>
                <a:ext cx="19" cy="24"/>
              </a:xfrm>
              <a:custGeom>
                <a:avLst/>
                <a:gdLst>
                  <a:gd name="T0" fmla="*/ 19 w 8"/>
                  <a:gd name="T1" fmla="*/ 0 h 10"/>
                  <a:gd name="T2" fmla="*/ 0 w 8"/>
                  <a:gd name="T3" fmla="*/ 24 h 10"/>
                  <a:gd name="T4" fmla="*/ 0 w 8"/>
                  <a:gd name="T5" fmla="*/ 24 h 10"/>
                  <a:gd name="T6" fmla="*/ 19 w 8"/>
                  <a:gd name="T7" fmla="*/ 10 h 10"/>
                  <a:gd name="T8" fmla="*/ 19 w 8"/>
                  <a:gd name="T9" fmla="*/ 10 h 10"/>
                  <a:gd name="T10" fmla="*/ 19 w 8"/>
                  <a:gd name="T11" fmla="*/ 5 h 10"/>
                  <a:gd name="T12" fmla="*/ 19 w 8"/>
                  <a:gd name="T13" fmla="*/ 5 h 10"/>
                  <a:gd name="T14" fmla="*/ 19 w 8"/>
                  <a:gd name="T15" fmla="*/ 5 h 10"/>
                  <a:gd name="T16" fmla="*/ 19 w 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0">
                    <a:moveTo>
                      <a:pt x="8" y="0"/>
                    </a:moveTo>
                    <a:cubicBezTo>
                      <a:pt x="0" y="10"/>
                      <a:pt x="0" y="10"/>
                      <a:pt x="0" y="10"/>
                    </a:cubicBezTo>
                    <a:cubicBezTo>
                      <a:pt x="0" y="10"/>
                      <a:pt x="0" y="10"/>
                      <a:pt x="0" y="10"/>
                    </a:cubicBezTo>
                    <a:cubicBezTo>
                      <a:pt x="4" y="10"/>
                      <a:pt x="7" y="7"/>
                      <a:pt x="8" y="4"/>
                    </a:cubicBezTo>
                    <a:cubicBezTo>
                      <a:pt x="8" y="4"/>
                      <a:pt x="8" y="4"/>
                      <a:pt x="8" y="4"/>
                    </a:cubicBezTo>
                    <a:cubicBezTo>
                      <a:pt x="8" y="3"/>
                      <a:pt x="8" y="3"/>
                      <a:pt x="8" y="2"/>
                    </a:cubicBezTo>
                    <a:cubicBezTo>
                      <a:pt x="8" y="2"/>
                      <a:pt x="8" y="2"/>
                      <a:pt x="8" y="2"/>
                    </a:cubicBezTo>
                    <a:cubicBezTo>
                      <a:pt x="8" y="2"/>
                      <a:pt x="8" y="2"/>
                      <a:pt x="8" y="2"/>
                    </a:cubicBezTo>
                    <a:cubicBezTo>
                      <a:pt x="8" y="0"/>
                      <a:pt x="8" y="0"/>
                      <a:pt x="8" y="0"/>
                    </a:cubicBezTo>
                  </a:path>
                </a:pathLst>
              </a:custGeom>
              <a:solidFill>
                <a:srgbClr val="849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9" name="Freeform 1274"/>
              <p:cNvSpPr>
                <a:spLocks noEditPoints="1" noChangeArrowheads="1"/>
              </p:cNvSpPr>
              <p:nvPr/>
            </p:nvSpPr>
            <p:spPr bwMode="auto">
              <a:xfrm>
                <a:off x="3622" y="32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0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0" name="Freeform 1275"/>
              <p:cNvSpPr>
                <a:spLocks noChangeArrowheads="1"/>
              </p:cNvSpPr>
              <p:nvPr/>
            </p:nvSpPr>
            <p:spPr bwMode="auto">
              <a:xfrm>
                <a:off x="3622" y="325"/>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53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1" name="Freeform 1276"/>
              <p:cNvSpPr>
                <a:spLocks noChangeArrowheads="1"/>
              </p:cNvSpPr>
              <p:nvPr/>
            </p:nvSpPr>
            <p:spPr bwMode="auto">
              <a:xfrm>
                <a:off x="3622" y="332"/>
                <a:ext cx="2" cy="29"/>
              </a:xfrm>
              <a:custGeom>
                <a:avLst/>
                <a:gdLst>
                  <a:gd name="T0" fmla="*/ 0 w 1"/>
                  <a:gd name="T1" fmla="*/ 0 h 12"/>
                  <a:gd name="T2" fmla="*/ 0 w 1"/>
                  <a:gd name="T3" fmla="*/ 27 h 12"/>
                  <a:gd name="T4" fmla="*/ 2 w 1"/>
                  <a:gd name="T5" fmla="*/ 29 h 12"/>
                  <a:gd name="T6" fmla="*/ 0 w 1"/>
                  <a:gd name="T7" fmla="*/ 5 h 12"/>
                  <a:gd name="T8" fmla="*/ 0 w 1"/>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2">
                    <a:moveTo>
                      <a:pt x="0" y="0"/>
                    </a:moveTo>
                    <a:cubicBezTo>
                      <a:pt x="0" y="11"/>
                      <a:pt x="0" y="11"/>
                      <a:pt x="0" y="11"/>
                    </a:cubicBezTo>
                    <a:cubicBezTo>
                      <a:pt x="1" y="12"/>
                      <a:pt x="1" y="12"/>
                      <a:pt x="1" y="12"/>
                    </a:cubicBezTo>
                    <a:cubicBezTo>
                      <a:pt x="0" y="2"/>
                      <a:pt x="0" y="2"/>
                      <a:pt x="0" y="2"/>
                    </a:cubicBezTo>
                    <a:cubicBezTo>
                      <a:pt x="0" y="1"/>
                      <a:pt x="0" y="1"/>
                      <a:pt x="0" y="0"/>
                    </a:cubicBezTo>
                  </a:path>
                </a:pathLst>
              </a:custGeom>
              <a:solidFill>
                <a:srgbClr val="30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2" name="Freeform 1277"/>
              <p:cNvSpPr>
                <a:spLocks noEditPoints="1" noChangeArrowheads="1"/>
              </p:cNvSpPr>
              <p:nvPr/>
            </p:nvSpPr>
            <p:spPr bwMode="auto">
              <a:xfrm>
                <a:off x="3622" y="323"/>
                <a:ext cx="14" cy="45"/>
              </a:xfrm>
              <a:custGeom>
                <a:avLst/>
                <a:gdLst>
                  <a:gd name="T0" fmla="*/ 0 w 6"/>
                  <a:gd name="T1" fmla="*/ 14 h 19"/>
                  <a:gd name="T2" fmla="*/ 2 w 6"/>
                  <a:gd name="T3" fmla="*/ 38 h 19"/>
                  <a:gd name="T4" fmla="*/ 2 w 6"/>
                  <a:gd name="T5" fmla="*/ 38 h 19"/>
                  <a:gd name="T6" fmla="*/ 0 w 6"/>
                  <a:gd name="T7" fmla="*/ 14 h 19"/>
                  <a:gd name="T8" fmla="*/ 2 w 6"/>
                  <a:gd name="T9" fmla="*/ 0 h 19"/>
                  <a:gd name="T10" fmla="*/ 9 w 6"/>
                  <a:gd name="T11" fmla="*/ 43 h 19"/>
                  <a:gd name="T12" fmla="*/ 12 w 6"/>
                  <a:gd name="T13" fmla="*/ 45 h 19"/>
                  <a:gd name="T14" fmla="*/ 2 w 6"/>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0" y="6"/>
                    </a:moveTo>
                    <a:cubicBezTo>
                      <a:pt x="1" y="16"/>
                      <a:pt x="1" y="16"/>
                      <a:pt x="1" y="16"/>
                    </a:cubicBezTo>
                    <a:cubicBezTo>
                      <a:pt x="1" y="16"/>
                      <a:pt x="1" y="16"/>
                      <a:pt x="1" y="16"/>
                    </a:cubicBezTo>
                    <a:cubicBezTo>
                      <a:pt x="1" y="11"/>
                      <a:pt x="1" y="8"/>
                      <a:pt x="0" y="6"/>
                    </a:cubicBezTo>
                    <a:moveTo>
                      <a:pt x="1" y="0"/>
                    </a:moveTo>
                    <a:cubicBezTo>
                      <a:pt x="2" y="2"/>
                      <a:pt x="3" y="6"/>
                      <a:pt x="4" y="18"/>
                    </a:cubicBezTo>
                    <a:cubicBezTo>
                      <a:pt x="5" y="19"/>
                      <a:pt x="5" y="19"/>
                      <a:pt x="5" y="19"/>
                    </a:cubicBezTo>
                    <a:cubicBezTo>
                      <a:pt x="5" y="19"/>
                      <a:pt x="6" y="4"/>
                      <a:pt x="1" y="0"/>
                    </a:cubicBezTo>
                  </a:path>
                </a:pathLst>
              </a:custGeom>
              <a:solidFill>
                <a:srgbClr val="7B9E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3" name="Freeform 1278"/>
              <p:cNvSpPr>
                <a:spLocks noChangeArrowheads="1"/>
              </p:cNvSpPr>
              <p:nvPr/>
            </p:nvSpPr>
            <p:spPr bwMode="auto">
              <a:xfrm>
                <a:off x="3603" y="344"/>
                <a:ext cx="2" cy="2"/>
              </a:xfrm>
              <a:custGeom>
                <a:avLst/>
                <a:gdLst>
                  <a:gd name="T0" fmla="*/ 0 w 2"/>
                  <a:gd name="T1" fmla="*/ 0 h 2"/>
                  <a:gd name="T2" fmla="*/ 0 w 2"/>
                  <a:gd name="T3" fmla="*/ 0 h 2"/>
                  <a:gd name="T4" fmla="*/ 2 w 2"/>
                  <a:gd name="T5" fmla="*/ 2 h 2"/>
                  <a:gd name="T6" fmla="*/ 0 w 2"/>
                  <a:gd name="T7" fmla="*/ 0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lnTo>
                      <a:pt x="0" y="0"/>
                    </a:lnTo>
                    <a:lnTo>
                      <a:pt x="2" y="2"/>
                    </a:lnTo>
                    <a:lnTo>
                      <a:pt x="0" y="0"/>
                    </a:lnTo>
                    <a:close/>
                  </a:path>
                </a:pathLst>
              </a:custGeom>
              <a:solidFill>
                <a:srgbClr val="8573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4" name="Freeform 1279"/>
              <p:cNvSpPr>
                <a:spLocks noChangeArrowheads="1"/>
              </p:cNvSpPr>
              <p:nvPr/>
            </p:nvSpPr>
            <p:spPr bwMode="auto">
              <a:xfrm>
                <a:off x="3603" y="344"/>
                <a:ext cx="2" cy="2"/>
              </a:xfrm>
              <a:custGeom>
                <a:avLst/>
                <a:gdLst>
                  <a:gd name="T0" fmla="*/ 0 w 2"/>
                  <a:gd name="T1" fmla="*/ 0 h 2"/>
                  <a:gd name="T2" fmla="*/ 0 w 2"/>
                  <a:gd name="T3" fmla="*/ 0 h 2"/>
                  <a:gd name="T4" fmla="*/ 2 w 2"/>
                  <a:gd name="T5" fmla="*/ 2 h 2"/>
                  <a:gd name="T6" fmla="*/ 0 w 2"/>
                  <a:gd name="T7" fmla="*/ 0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lnTo>
                      <a:pt x="0" y="0"/>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5" name="Freeform 1280"/>
              <p:cNvSpPr>
                <a:spLocks noChangeArrowheads="1"/>
              </p:cNvSpPr>
              <p:nvPr/>
            </p:nvSpPr>
            <p:spPr bwMode="auto">
              <a:xfrm>
                <a:off x="3622" y="320"/>
                <a:ext cx="9" cy="45"/>
              </a:xfrm>
              <a:custGeom>
                <a:avLst/>
                <a:gdLst>
                  <a:gd name="T0" fmla="*/ 0 w 4"/>
                  <a:gd name="T1" fmla="*/ 0 h 19"/>
                  <a:gd name="T2" fmla="*/ 0 w 4"/>
                  <a:gd name="T3" fmla="*/ 0 h 19"/>
                  <a:gd name="T4" fmla="*/ 0 w 4"/>
                  <a:gd name="T5" fmla="*/ 5 h 19"/>
                  <a:gd name="T6" fmla="*/ 0 w 4"/>
                  <a:gd name="T7" fmla="*/ 5 h 19"/>
                  <a:gd name="T8" fmla="*/ 0 w 4"/>
                  <a:gd name="T9" fmla="*/ 5 h 19"/>
                  <a:gd name="T10" fmla="*/ 0 w 4"/>
                  <a:gd name="T11" fmla="*/ 5 h 19"/>
                  <a:gd name="T12" fmla="*/ 0 w 4"/>
                  <a:gd name="T13" fmla="*/ 5 h 19"/>
                  <a:gd name="T14" fmla="*/ 0 w 4"/>
                  <a:gd name="T15" fmla="*/ 5 h 19"/>
                  <a:gd name="T16" fmla="*/ 0 w 4"/>
                  <a:gd name="T17" fmla="*/ 5 h 19"/>
                  <a:gd name="T18" fmla="*/ 0 w 4"/>
                  <a:gd name="T19" fmla="*/ 9 h 19"/>
                  <a:gd name="T20" fmla="*/ 0 w 4"/>
                  <a:gd name="T21" fmla="*/ 9 h 19"/>
                  <a:gd name="T22" fmla="*/ 0 w 4"/>
                  <a:gd name="T23" fmla="*/ 12 h 19"/>
                  <a:gd name="T24" fmla="*/ 0 w 4"/>
                  <a:gd name="T25" fmla="*/ 17 h 19"/>
                  <a:gd name="T26" fmla="*/ 2 w 4"/>
                  <a:gd name="T27" fmla="*/ 40 h 19"/>
                  <a:gd name="T28" fmla="*/ 9 w 4"/>
                  <a:gd name="T29" fmla="*/ 45 h 19"/>
                  <a:gd name="T30" fmla="*/ 2 w 4"/>
                  <a:gd name="T31" fmla="*/ 2 h 19"/>
                  <a:gd name="T32" fmla="*/ 0 w 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9">
                    <a:moveTo>
                      <a:pt x="0" y="0"/>
                    </a:moveTo>
                    <a:cubicBezTo>
                      <a:pt x="0" y="0"/>
                      <a:pt x="0" y="0"/>
                      <a:pt x="0" y="0"/>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4"/>
                    </a:cubicBezTo>
                    <a:cubicBezTo>
                      <a:pt x="0" y="4"/>
                      <a:pt x="0" y="4"/>
                      <a:pt x="0" y="4"/>
                    </a:cubicBezTo>
                    <a:cubicBezTo>
                      <a:pt x="0" y="4"/>
                      <a:pt x="0" y="5"/>
                      <a:pt x="0" y="5"/>
                    </a:cubicBezTo>
                    <a:cubicBezTo>
                      <a:pt x="0" y="6"/>
                      <a:pt x="0" y="6"/>
                      <a:pt x="0" y="7"/>
                    </a:cubicBezTo>
                    <a:cubicBezTo>
                      <a:pt x="1" y="9"/>
                      <a:pt x="1" y="12"/>
                      <a:pt x="1" y="17"/>
                    </a:cubicBezTo>
                    <a:cubicBezTo>
                      <a:pt x="4" y="19"/>
                      <a:pt x="4" y="19"/>
                      <a:pt x="4" y="19"/>
                    </a:cubicBezTo>
                    <a:cubicBezTo>
                      <a:pt x="3" y="7"/>
                      <a:pt x="2" y="3"/>
                      <a:pt x="1" y="1"/>
                    </a:cubicBezTo>
                    <a:cubicBezTo>
                      <a:pt x="0" y="1"/>
                      <a:pt x="0" y="1"/>
                      <a:pt x="0" y="0"/>
                    </a:cubicBezTo>
                  </a:path>
                </a:pathLst>
              </a:custGeom>
              <a:solidFill>
                <a:srgbClr val="1F3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6" name="Freeform 1281"/>
              <p:cNvSpPr>
                <a:spLocks noChangeArrowheads="1"/>
              </p:cNvSpPr>
              <p:nvPr/>
            </p:nvSpPr>
            <p:spPr bwMode="auto">
              <a:xfrm>
                <a:off x="3603" y="320"/>
                <a:ext cx="33" cy="45"/>
              </a:xfrm>
              <a:custGeom>
                <a:avLst/>
                <a:gdLst>
                  <a:gd name="T0" fmla="*/ 0 w 14"/>
                  <a:gd name="T1" fmla="*/ 24 h 19"/>
                  <a:gd name="T2" fmla="*/ 31 w 14"/>
                  <a:gd name="T3" fmla="*/ 45 h 19"/>
                  <a:gd name="T4" fmla="*/ 19 w 14"/>
                  <a:gd name="T5" fmla="*/ 0 h 19"/>
                  <a:gd name="T6" fmla="*/ 0 w 14"/>
                  <a:gd name="T7" fmla="*/ 24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9">
                    <a:moveTo>
                      <a:pt x="0" y="10"/>
                    </a:moveTo>
                    <a:cubicBezTo>
                      <a:pt x="13" y="19"/>
                      <a:pt x="13" y="19"/>
                      <a:pt x="13" y="19"/>
                    </a:cubicBezTo>
                    <a:cubicBezTo>
                      <a:pt x="13" y="19"/>
                      <a:pt x="14" y="3"/>
                      <a:pt x="8" y="0"/>
                    </a:cubicBezTo>
                    <a:lnTo>
                      <a:pt x="0" y="10"/>
                    </a:ln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7" name="Freeform 1282"/>
              <p:cNvSpPr>
                <a:spLocks noChangeArrowheads="1"/>
              </p:cNvSpPr>
              <p:nvPr/>
            </p:nvSpPr>
            <p:spPr bwMode="auto">
              <a:xfrm>
                <a:off x="3594" y="578"/>
                <a:ext cx="11" cy="10"/>
              </a:xfrm>
              <a:custGeom>
                <a:avLst/>
                <a:gdLst>
                  <a:gd name="T0" fmla="*/ 0 w 11"/>
                  <a:gd name="T1" fmla="*/ 0 h 10"/>
                  <a:gd name="T2" fmla="*/ 0 w 11"/>
                  <a:gd name="T3" fmla="*/ 7 h 10"/>
                  <a:gd name="T4" fmla="*/ 11 w 11"/>
                  <a:gd name="T5" fmla="*/ 10 h 10"/>
                  <a:gd name="T6" fmla="*/ 11 w 11"/>
                  <a:gd name="T7" fmla="*/ 0 h 10"/>
                  <a:gd name="T8" fmla="*/ 0 w 11"/>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0" y="0"/>
                    </a:moveTo>
                    <a:lnTo>
                      <a:pt x="0" y="7"/>
                    </a:lnTo>
                    <a:lnTo>
                      <a:pt x="11" y="10"/>
                    </a:lnTo>
                    <a:lnTo>
                      <a:pt x="11" y="0"/>
                    </a:lnTo>
                    <a:lnTo>
                      <a:pt x="0" y="0"/>
                    </a:lnTo>
                    <a:close/>
                  </a:path>
                </a:pathLst>
              </a:custGeom>
              <a:solidFill>
                <a:srgbClr val="C7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8" name="Freeform 1283"/>
              <p:cNvSpPr>
                <a:spLocks noChangeArrowheads="1"/>
              </p:cNvSpPr>
              <p:nvPr/>
            </p:nvSpPr>
            <p:spPr bwMode="auto">
              <a:xfrm>
                <a:off x="3475" y="344"/>
                <a:ext cx="74" cy="282"/>
              </a:xfrm>
              <a:custGeom>
                <a:avLst/>
                <a:gdLst>
                  <a:gd name="T0" fmla="*/ 0 w 31"/>
                  <a:gd name="T1" fmla="*/ 282 h 119"/>
                  <a:gd name="T2" fmla="*/ 53 w 31"/>
                  <a:gd name="T3" fmla="*/ 0 h 119"/>
                  <a:gd name="T4" fmla="*/ 74 w 31"/>
                  <a:gd name="T5" fmla="*/ 14 h 119"/>
                  <a:gd name="T6" fmla="*/ 21 w 31"/>
                  <a:gd name="T7" fmla="*/ 282 h 119"/>
                  <a:gd name="T8" fmla="*/ 0 w 31"/>
                  <a:gd name="T9" fmla="*/ 282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19">
                    <a:moveTo>
                      <a:pt x="0" y="119"/>
                    </a:moveTo>
                    <a:cubicBezTo>
                      <a:pt x="2" y="80"/>
                      <a:pt x="8" y="41"/>
                      <a:pt x="22" y="0"/>
                    </a:cubicBezTo>
                    <a:cubicBezTo>
                      <a:pt x="31" y="6"/>
                      <a:pt x="31" y="6"/>
                      <a:pt x="31" y="6"/>
                    </a:cubicBezTo>
                    <a:cubicBezTo>
                      <a:pt x="18" y="39"/>
                      <a:pt x="11" y="81"/>
                      <a:pt x="9" y="119"/>
                    </a:cubicBezTo>
                    <a:lnTo>
                      <a:pt x="0" y="119"/>
                    </a:ln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9" name="Freeform 1284"/>
              <p:cNvSpPr>
                <a:spLocks noChangeArrowheads="1"/>
              </p:cNvSpPr>
              <p:nvPr/>
            </p:nvSpPr>
            <p:spPr bwMode="auto">
              <a:xfrm>
                <a:off x="3646" y="344"/>
                <a:ext cx="71" cy="282"/>
              </a:xfrm>
              <a:custGeom>
                <a:avLst/>
                <a:gdLst>
                  <a:gd name="T0" fmla="*/ 71 w 30"/>
                  <a:gd name="T1" fmla="*/ 280 h 119"/>
                  <a:gd name="T2" fmla="*/ 21 w 30"/>
                  <a:gd name="T3" fmla="*/ 0 h 119"/>
                  <a:gd name="T4" fmla="*/ 0 w 30"/>
                  <a:gd name="T5" fmla="*/ 14 h 119"/>
                  <a:gd name="T6" fmla="*/ 52 w 30"/>
                  <a:gd name="T7" fmla="*/ 282 h 119"/>
                  <a:gd name="T8" fmla="*/ 71 w 30"/>
                  <a:gd name="T9" fmla="*/ 28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19">
                    <a:moveTo>
                      <a:pt x="30" y="118"/>
                    </a:moveTo>
                    <a:cubicBezTo>
                      <a:pt x="28" y="80"/>
                      <a:pt x="23" y="41"/>
                      <a:pt x="9" y="0"/>
                    </a:cubicBezTo>
                    <a:cubicBezTo>
                      <a:pt x="0" y="6"/>
                      <a:pt x="0" y="6"/>
                      <a:pt x="0" y="6"/>
                    </a:cubicBezTo>
                    <a:cubicBezTo>
                      <a:pt x="13" y="39"/>
                      <a:pt x="20" y="81"/>
                      <a:pt x="22" y="119"/>
                    </a:cubicBezTo>
                    <a:lnTo>
                      <a:pt x="30" y="118"/>
                    </a:ln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0" name="Freeform 1285"/>
              <p:cNvSpPr>
                <a:spLocks noChangeArrowheads="1"/>
              </p:cNvSpPr>
              <p:nvPr/>
            </p:nvSpPr>
            <p:spPr bwMode="auto">
              <a:xfrm>
                <a:off x="3941" y="1073"/>
                <a:ext cx="52" cy="68"/>
              </a:xfrm>
              <a:custGeom>
                <a:avLst/>
                <a:gdLst>
                  <a:gd name="T0" fmla="*/ 33 w 22"/>
                  <a:gd name="T1" fmla="*/ 12 h 29"/>
                  <a:gd name="T2" fmla="*/ 12 w 22"/>
                  <a:gd name="T3" fmla="*/ 0 h 29"/>
                  <a:gd name="T4" fmla="*/ 14 w 22"/>
                  <a:gd name="T5" fmla="*/ 0 h 29"/>
                  <a:gd name="T6" fmla="*/ 0 w 22"/>
                  <a:gd name="T7" fmla="*/ 16 h 29"/>
                  <a:gd name="T8" fmla="*/ 7 w 22"/>
                  <a:gd name="T9" fmla="*/ 54 h 29"/>
                  <a:gd name="T10" fmla="*/ 31 w 22"/>
                  <a:gd name="T11" fmla="*/ 66 h 29"/>
                  <a:gd name="T12" fmla="*/ 52 w 22"/>
                  <a:gd name="T13" fmla="*/ 47 h 29"/>
                  <a:gd name="T14" fmla="*/ 33 w 22"/>
                  <a:gd name="T15" fmla="*/ 12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9">
                    <a:moveTo>
                      <a:pt x="14" y="5"/>
                    </a:moveTo>
                    <a:cubicBezTo>
                      <a:pt x="13" y="1"/>
                      <a:pt x="10" y="0"/>
                      <a:pt x="5" y="0"/>
                    </a:cubicBezTo>
                    <a:cubicBezTo>
                      <a:pt x="6" y="0"/>
                      <a:pt x="6" y="0"/>
                      <a:pt x="6" y="0"/>
                    </a:cubicBezTo>
                    <a:cubicBezTo>
                      <a:pt x="1" y="1"/>
                      <a:pt x="0" y="3"/>
                      <a:pt x="0" y="7"/>
                    </a:cubicBezTo>
                    <a:cubicBezTo>
                      <a:pt x="3" y="23"/>
                      <a:pt x="3" y="23"/>
                      <a:pt x="3" y="23"/>
                    </a:cubicBezTo>
                    <a:cubicBezTo>
                      <a:pt x="3" y="27"/>
                      <a:pt x="7" y="29"/>
                      <a:pt x="13" y="28"/>
                    </a:cubicBezTo>
                    <a:cubicBezTo>
                      <a:pt x="18" y="27"/>
                      <a:pt x="22" y="24"/>
                      <a:pt x="22" y="20"/>
                    </a:cubicBez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1" name="Freeform 1286"/>
              <p:cNvSpPr>
                <a:spLocks noChangeArrowheads="1"/>
              </p:cNvSpPr>
              <p:nvPr/>
            </p:nvSpPr>
            <p:spPr bwMode="auto">
              <a:xfrm>
                <a:off x="3941" y="1040"/>
                <a:ext cx="52" cy="97"/>
              </a:xfrm>
              <a:custGeom>
                <a:avLst/>
                <a:gdLst>
                  <a:gd name="T0" fmla="*/ 31 w 22"/>
                  <a:gd name="T1" fmla="*/ 14 h 41"/>
                  <a:gd name="T2" fmla="*/ 31 w 22"/>
                  <a:gd name="T3" fmla="*/ 28 h 41"/>
                  <a:gd name="T4" fmla="*/ 33 w 22"/>
                  <a:gd name="T5" fmla="*/ 43 h 41"/>
                  <a:gd name="T6" fmla="*/ 45 w 22"/>
                  <a:gd name="T7" fmla="*/ 71 h 41"/>
                  <a:gd name="T8" fmla="*/ 45 w 22"/>
                  <a:gd name="T9" fmla="*/ 85 h 41"/>
                  <a:gd name="T10" fmla="*/ 40 w 22"/>
                  <a:gd name="T11" fmla="*/ 88 h 41"/>
                  <a:gd name="T12" fmla="*/ 33 w 22"/>
                  <a:gd name="T13" fmla="*/ 90 h 41"/>
                  <a:gd name="T14" fmla="*/ 28 w 22"/>
                  <a:gd name="T15" fmla="*/ 92 h 41"/>
                  <a:gd name="T16" fmla="*/ 26 w 22"/>
                  <a:gd name="T17" fmla="*/ 90 h 41"/>
                  <a:gd name="T18" fmla="*/ 12 w 22"/>
                  <a:gd name="T19" fmla="*/ 90 h 41"/>
                  <a:gd name="T20" fmla="*/ 12 w 22"/>
                  <a:gd name="T21" fmla="*/ 83 h 41"/>
                  <a:gd name="T22" fmla="*/ 9 w 22"/>
                  <a:gd name="T23" fmla="*/ 64 h 41"/>
                  <a:gd name="T24" fmla="*/ 7 w 22"/>
                  <a:gd name="T25" fmla="*/ 59 h 41"/>
                  <a:gd name="T26" fmla="*/ 5 w 22"/>
                  <a:gd name="T27" fmla="*/ 43 h 41"/>
                  <a:gd name="T28" fmla="*/ 9 w 22"/>
                  <a:gd name="T29" fmla="*/ 12 h 41"/>
                  <a:gd name="T30" fmla="*/ 9 w 22"/>
                  <a:gd name="T31" fmla="*/ 0 h 41"/>
                  <a:gd name="T32" fmla="*/ 31 w 22"/>
                  <a:gd name="T33" fmla="*/ 0 h 41"/>
                  <a:gd name="T34" fmla="*/ 31 w 22"/>
                  <a:gd name="T35" fmla="*/ 14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41">
                    <a:moveTo>
                      <a:pt x="13" y="6"/>
                    </a:moveTo>
                    <a:cubicBezTo>
                      <a:pt x="13" y="9"/>
                      <a:pt x="13" y="10"/>
                      <a:pt x="13" y="12"/>
                    </a:cubicBezTo>
                    <a:cubicBezTo>
                      <a:pt x="13" y="13"/>
                      <a:pt x="13" y="15"/>
                      <a:pt x="14" y="18"/>
                    </a:cubicBezTo>
                    <a:cubicBezTo>
                      <a:pt x="15" y="21"/>
                      <a:pt x="18" y="27"/>
                      <a:pt x="19" y="30"/>
                    </a:cubicBezTo>
                    <a:cubicBezTo>
                      <a:pt x="20" y="32"/>
                      <a:pt x="22" y="35"/>
                      <a:pt x="19" y="36"/>
                    </a:cubicBezTo>
                    <a:cubicBezTo>
                      <a:pt x="19" y="36"/>
                      <a:pt x="18" y="37"/>
                      <a:pt x="17" y="37"/>
                    </a:cubicBezTo>
                    <a:cubicBezTo>
                      <a:pt x="17" y="37"/>
                      <a:pt x="17" y="39"/>
                      <a:pt x="14" y="38"/>
                    </a:cubicBezTo>
                    <a:cubicBezTo>
                      <a:pt x="14" y="38"/>
                      <a:pt x="14" y="39"/>
                      <a:pt x="12" y="39"/>
                    </a:cubicBezTo>
                    <a:cubicBezTo>
                      <a:pt x="12" y="39"/>
                      <a:pt x="11" y="39"/>
                      <a:pt x="11" y="38"/>
                    </a:cubicBezTo>
                    <a:cubicBezTo>
                      <a:pt x="11" y="38"/>
                      <a:pt x="9" y="41"/>
                      <a:pt x="5" y="38"/>
                    </a:cubicBezTo>
                    <a:cubicBezTo>
                      <a:pt x="5" y="38"/>
                      <a:pt x="5" y="38"/>
                      <a:pt x="5" y="35"/>
                    </a:cubicBezTo>
                    <a:cubicBezTo>
                      <a:pt x="4" y="32"/>
                      <a:pt x="4" y="33"/>
                      <a:pt x="4" y="27"/>
                    </a:cubicBezTo>
                    <a:cubicBezTo>
                      <a:pt x="4" y="27"/>
                      <a:pt x="3" y="27"/>
                      <a:pt x="3" y="25"/>
                    </a:cubicBezTo>
                    <a:cubicBezTo>
                      <a:pt x="2" y="23"/>
                      <a:pt x="0" y="22"/>
                      <a:pt x="2" y="18"/>
                    </a:cubicBezTo>
                    <a:cubicBezTo>
                      <a:pt x="5" y="14"/>
                      <a:pt x="4" y="8"/>
                      <a:pt x="4" y="5"/>
                    </a:cubicBezTo>
                    <a:cubicBezTo>
                      <a:pt x="4" y="4"/>
                      <a:pt x="4" y="2"/>
                      <a:pt x="4" y="0"/>
                    </a:cubicBezTo>
                    <a:cubicBezTo>
                      <a:pt x="13" y="0"/>
                      <a:pt x="13" y="0"/>
                      <a:pt x="13" y="0"/>
                    </a:cubicBezTo>
                    <a:cubicBezTo>
                      <a:pt x="13" y="2"/>
                      <a:pt x="13" y="4"/>
                      <a:pt x="13" y="6"/>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2" name="Freeform 1287"/>
              <p:cNvSpPr>
                <a:spLocks noChangeArrowheads="1"/>
              </p:cNvSpPr>
              <p:nvPr/>
            </p:nvSpPr>
            <p:spPr bwMode="auto">
              <a:xfrm>
                <a:off x="3946" y="1089"/>
                <a:ext cx="43" cy="31"/>
              </a:xfrm>
              <a:custGeom>
                <a:avLst/>
                <a:gdLst>
                  <a:gd name="T0" fmla="*/ 43 w 18"/>
                  <a:gd name="T1" fmla="*/ 26 h 13"/>
                  <a:gd name="T2" fmla="*/ 2 w 18"/>
                  <a:gd name="T3" fmla="*/ 31 h 13"/>
                  <a:gd name="T4" fmla="*/ 0 w 18"/>
                  <a:gd name="T5" fmla="*/ 14 h 13"/>
                  <a:gd name="T6" fmla="*/ 38 w 18"/>
                  <a:gd name="T7" fmla="*/ 12 h 13"/>
                  <a:gd name="T8" fmla="*/ 43 w 18"/>
                  <a:gd name="T9" fmla="*/ 2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
                    <a:moveTo>
                      <a:pt x="18" y="11"/>
                    </a:moveTo>
                    <a:cubicBezTo>
                      <a:pt x="18" y="11"/>
                      <a:pt x="10" y="5"/>
                      <a:pt x="1" y="13"/>
                    </a:cubicBezTo>
                    <a:cubicBezTo>
                      <a:pt x="0" y="6"/>
                      <a:pt x="0" y="6"/>
                      <a:pt x="0" y="6"/>
                    </a:cubicBezTo>
                    <a:cubicBezTo>
                      <a:pt x="0" y="6"/>
                      <a:pt x="7" y="0"/>
                      <a:pt x="16" y="5"/>
                    </a:cubicBezTo>
                    <a:lnTo>
                      <a:pt x="1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3" name="Freeform 1288"/>
              <p:cNvSpPr>
                <a:spLocks noChangeArrowheads="1"/>
              </p:cNvSpPr>
              <p:nvPr/>
            </p:nvSpPr>
            <p:spPr bwMode="auto">
              <a:xfrm>
                <a:off x="3948" y="1104"/>
                <a:ext cx="45" cy="33"/>
              </a:xfrm>
              <a:custGeom>
                <a:avLst/>
                <a:gdLst>
                  <a:gd name="T0" fmla="*/ 0 w 19"/>
                  <a:gd name="T1" fmla="*/ 9 h 14"/>
                  <a:gd name="T2" fmla="*/ 2 w 19"/>
                  <a:gd name="T3" fmla="*/ 28 h 14"/>
                  <a:gd name="T4" fmla="*/ 21 w 19"/>
                  <a:gd name="T5" fmla="*/ 33 h 14"/>
                  <a:gd name="T6" fmla="*/ 40 w 19"/>
                  <a:gd name="T7" fmla="*/ 26 h 14"/>
                  <a:gd name="T8" fmla="*/ 43 w 19"/>
                  <a:gd name="T9" fmla="*/ 12 h 14"/>
                  <a:gd name="T10" fmla="*/ 36 w 19"/>
                  <a:gd name="T11" fmla="*/ 2 h 14"/>
                  <a:gd name="T12" fmla="*/ 17 w 19"/>
                  <a:gd name="T13" fmla="*/ 0 h 14"/>
                  <a:gd name="T14" fmla="*/ 0 w 19"/>
                  <a:gd name="T15" fmla="*/ 9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4">
                    <a:moveTo>
                      <a:pt x="0" y="4"/>
                    </a:moveTo>
                    <a:cubicBezTo>
                      <a:pt x="1" y="12"/>
                      <a:pt x="1" y="12"/>
                      <a:pt x="1" y="12"/>
                    </a:cubicBezTo>
                    <a:cubicBezTo>
                      <a:pt x="9" y="14"/>
                      <a:pt x="9" y="14"/>
                      <a:pt x="9" y="14"/>
                    </a:cubicBezTo>
                    <a:cubicBezTo>
                      <a:pt x="17" y="11"/>
                      <a:pt x="17" y="11"/>
                      <a:pt x="17" y="11"/>
                    </a:cubicBezTo>
                    <a:cubicBezTo>
                      <a:pt x="17" y="11"/>
                      <a:pt x="19" y="9"/>
                      <a:pt x="18" y="5"/>
                    </a:cubicBezTo>
                    <a:cubicBezTo>
                      <a:pt x="16" y="2"/>
                      <a:pt x="15" y="1"/>
                      <a:pt x="15" y="1"/>
                    </a:cubicBezTo>
                    <a:cubicBezTo>
                      <a:pt x="7" y="0"/>
                      <a:pt x="7" y="0"/>
                      <a:pt x="7"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4" name="Freeform 1289"/>
              <p:cNvSpPr>
                <a:spLocks noChangeArrowheads="1"/>
              </p:cNvSpPr>
              <p:nvPr/>
            </p:nvSpPr>
            <p:spPr bwMode="auto">
              <a:xfrm>
                <a:off x="3830" y="1073"/>
                <a:ext cx="52" cy="68"/>
              </a:xfrm>
              <a:custGeom>
                <a:avLst/>
                <a:gdLst>
                  <a:gd name="T0" fmla="*/ 19 w 22"/>
                  <a:gd name="T1" fmla="*/ 12 h 29"/>
                  <a:gd name="T2" fmla="*/ 40 w 22"/>
                  <a:gd name="T3" fmla="*/ 0 h 29"/>
                  <a:gd name="T4" fmla="*/ 38 w 22"/>
                  <a:gd name="T5" fmla="*/ 0 h 29"/>
                  <a:gd name="T6" fmla="*/ 52 w 22"/>
                  <a:gd name="T7" fmla="*/ 16 h 29"/>
                  <a:gd name="T8" fmla="*/ 45 w 22"/>
                  <a:gd name="T9" fmla="*/ 54 h 29"/>
                  <a:gd name="T10" fmla="*/ 21 w 22"/>
                  <a:gd name="T11" fmla="*/ 66 h 29"/>
                  <a:gd name="T12" fmla="*/ 0 w 22"/>
                  <a:gd name="T13" fmla="*/ 47 h 29"/>
                  <a:gd name="T14" fmla="*/ 19 w 22"/>
                  <a:gd name="T15" fmla="*/ 12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9">
                    <a:moveTo>
                      <a:pt x="8" y="5"/>
                    </a:moveTo>
                    <a:cubicBezTo>
                      <a:pt x="9" y="1"/>
                      <a:pt x="12" y="0"/>
                      <a:pt x="17" y="0"/>
                    </a:cubicBezTo>
                    <a:cubicBezTo>
                      <a:pt x="16" y="0"/>
                      <a:pt x="16" y="0"/>
                      <a:pt x="16" y="0"/>
                    </a:cubicBezTo>
                    <a:cubicBezTo>
                      <a:pt x="21" y="1"/>
                      <a:pt x="22" y="3"/>
                      <a:pt x="22" y="7"/>
                    </a:cubicBezTo>
                    <a:cubicBezTo>
                      <a:pt x="19" y="23"/>
                      <a:pt x="19" y="23"/>
                      <a:pt x="19" y="23"/>
                    </a:cubicBezTo>
                    <a:cubicBezTo>
                      <a:pt x="19" y="27"/>
                      <a:pt x="15" y="29"/>
                      <a:pt x="9" y="28"/>
                    </a:cubicBezTo>
                    <a:cubicBezTo>
                      <a:pt x="4" y="27"/>
                      <a:pt x="0" y="24"/>
                      <a:pt x="0" y="20"/>
                    </a:cubicBez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5" name="Freeform 1290"/>
              <p:cNvSpPr>
                <a:spLocks noChangeArrowheads="1"/>
              </p:cNvSpPr>
              <p:nvPr/>
            </p:nvSpPr>
            <p:spPr bwMode="auto">
              <a:xfrm>
                <a:off x="3830" y="1040"/>
                <a:ext cx="52" cy="97"/>
              </a:xfrm>
              <a:custGeom>
                <a:avLst/>
                <a:gdLst>
                  <a:gd name="T0" fmla="*/ 21 w 22"/>
                  <a:gd name="T1" fmla="*/ 14 h 41"/>
                  <a:gd name="T2" fmla="*/ 21 w 22"/>
                  <a:gd name="T3" fmla="*/ 28 h 41"/>
                  <a:gd name="T4" fmla="*/ 19 w 22"/>
                  <a:gd name="T5" fmla="*/ 43 h 41"/>
                  <a:gd name="T6" fmla="*/ 7 w 22"/>
                  <a:gd name="T7" fmla="*/ 71 h 41"/>
                  <a:gd name="T8" fmla="*/ 7 w 22"/>
                  <a:gd name="T9" fmla="*/ 85 h 41"/>
                  <a:gd name="T10" fmla="*/ 12 w 22"/>
                  <a:gd name="T11" fmla="*/ 88 h 41"/>
                  <a:gd name="T12" fmla="*/ 19 w 22"/>
                  <a:gd name="T13" fmla="*/ 90 h 41"/>
                  <a:gd name="T14" fmla="*/ 24 w 22"/>
                  <a:gd name="T15" fmla="*/ 92 h 41"/>
                  <a:gd name="T16" fmla="*/ 26 w 22"/>
                  <a:gd name="T17" fmla="*/ 90 h 41"/>
                  <a:gd name="T18" fmla="*/ 40 w 22"/>
                  <a:gd name="T19" fmla="*/ 90 h 41"/>
                  <a:gd name="T20" fmla="*/ 43 w 22"/>
                  <a:gd name="T21" fmla="*/ 83 h 41"/>
                  <a:gd name="T22" fmla="*/ 45 w 22"/>
                  <a:gd name="T23" fmla="*/ 64 h 41"/>
                  <a:gd name="T24" fmla="*/ 45 w 22"/>
                  <a:gd name="T25" fmla="*/ 59 h 41"/>
                  <a:gd name="T26" fmla="*/ 47 w 22"/>
                  <a:gd name="T27" fmla="*/ 43 h 41"/>
                  <a:gd name="T28" fmla="*/ 43 w 22"/>
                  <a:gd name="T29" fmla="*/ 12 h 41"/>
                  <a:gd name="T30" fmla="*/ 43 w 22"/>
                  <a:gd name="T31" fmla="*/ 0 h 41"/>
                  <a:gd name="T32" fmla="*/ 21 w 22"/>
                  <a:gd name="T33" fmla="*/ 0 h 41"/>
                  <a:gd name="T34" fmla="*/ 21 w 22"/>
                  <a:gd name="T35" fmla="*/ 14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41">
                    <a:moveTo>
                      <a:pt x="9" y="6"/>
                    </a:moveTo>
                    <a:cubicBezTo>
                      <a:pt x="9" y="9"/>
                      <a:pt x="9" y="10"/>
                      <a:pt x="9" y="12"/>
                    </a:cubicBezTo>
                    <a:cubicBezTo>
                      <a:pt x="9" y="13"/>
                      <a:pt x="9" y="15"/>
                      <a:pt x="8" y="18"/>
                    </a:cubicBezTo>
                    <a:cubicBezTo>
                      <a:pt x="8" y="21"/>
                      <a:pt x="4" y="27"/>
                      <a:pt x="3" y="30"/>
                    </a:cubicBezTo>
                    <a:cubicBezTo>
                      <a:pt x="2" y="32"/>
                      <a:pt x="0" y="35"/>
                      <a:pt x="3" y="36"/>
                    </a:cubicBezTo>
                    <a:cubicBezTo>
                      <a:pt x="3" y="36"/>
                      <a:pt x="4" y="37"/>
                      <a:pt x="5" y="37"/>
                    </a:cubicBezTo>
                    <a:cubicBezTo>
                      <a:pt x="5" y="37"/>
                      <a:pt x="5" y="39"/>
                      <a:pt x="8" y="38"/>
                    </a:cubicBezTo>
                    <a:cubicBezTo>
                      <a:pt x="8" y="38"/>
                      <a:pt x="8" y="39"/>
                      <a:pt x="10" y="39"/>
                    </a:cubicBezTo>
                    <a:cubicBezTo>
                      <a:pt x="10" y="39"/>
                      <a:pt x="11" y="39"/>
                      <a:pt x="11" y="38"/>
                    </a:cubicBezTo>
                    <a:cubicBezTo>
                      <a:pt x="11" y="38"/>
                      <a:pt x="13" y="41"/>
                      <a:pt x="17" y="38"/>
                    </a:cubicBezTo>
                    <a:cubicBezTo>
                      <a:pt x="17" y="38"/>
                      <a:pt x="17" y="38"/>
                      <a:pt x="18" y="35"/>
                    </a:cubicBezTo>
                    <a:cubicBezTo>
                      <a:pt x="18" y="32"/>
                      <a:pt x="18" y="33"/>
                      <a:pt x="19" y="27"/>
                    </a:cubicBezTo>
                    <a:cubicBezTo>
                      <a:pt x="19" y="27"/>
                      <a:pt x="19" y="27"/>
                      <a:pt x="19" y="25"/>
                    </a:cubicBezTo>
                    <a:cubicBezTo>
                      <a:pt x="20" y="23"/>
                      <a:pt x="22" y="22"/>
                      <a:pt x="20" y="18"/>
                    </a:cubicBezTo>
                    <a:cubicBezTo>
                      <a:pt x="17" y="14"/>
                      <a:pt x="18" y="8"/>
                      <a:pt x="18" y="5"/>
                    </a:cubicBezTo>
                    <a:cubicBezTo>
                      <a:pt x="18" y="4"/>
                      <a:pt x="18" y="2"/>
                      <a:pt x="18" y="0"/>
                    </a:cubicBezTo>
                    <a:cubicBezTo>
                      <a:pt x="9" y="0"/>
                      <a:pt x="9" y="0"/>
                      <a:pt x="9" y="0"/>
                    </a:cubicBezTo>
                    <a:cubicBezTo>
                      <a:pt x="9" y="2"/>
                      <a:pt x="9" y="4"/>
                      <a:pt x="9" y="6"/>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6" name="Freeform 1291"/>
              <p:cNvSpPr>
                <a:spLocks noChangeArrowheads="1"/>
              </p:cNvSpPr>
              <p:nvPr/>
            </p:nvSpPr>
            <p:spPr bwMode="auto">
              <a:xfrm>
                <a:off x="3835" y="1089"/>
                <a:ext cx="42" cy="31"/>
              </a:xfrm>
              <a:custGeom>
                <a:avLst/>
                <a:gdLst>
                  <a:gd name="T0" fmla="*/ 0 w 18"/>
                  <a:gd name="T1" fmla="*/ 26 h 13"/>
                  <a:gd name="T2" fmla="*/ 42 w 18"/>
                  <a:gd name="T3" fmla="*/ 31 h 13"/>
                  <a:gd name="T4" fmla="*/ 42 w 18"/>
                  <a:gd name="T5" fmla="*/ 14 h 13"/>
                  <a:gd name="T6" fmla="*/ 5 w 18"/>
                  <a:gd name="T7" fmla="*/ 12 h 13"/>
                  <a:gd name="T8" fmla="*/ 0 w 18"/>
                  <a:gd name="T9" fmla="*/ 2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
                    <a:moveTo>
                      <a:pt x="0" y="11"/>
                    </a:moveTo>
                    <a:cubicBezTo>
                      <a:pt x="0" y="11"/>
                      <a:pt x="8" y="5"/>
                      <a:pt x="18" y="13"/>
                    </a:cubicBezTo>
                    <a:cubicBezTo>
                      <a:pt x="18" y="6"/>
                      <a:pt x="18" y="6"/>
                      <a:pt x="18" y="6"/>
                    </a:cubicBezTo>
                    <a:cubicBezTo>
                      <a:pt x="18" y="6"/>
                      <a:pt x="12" y="0"/>
                      <a:pt x="2" y="5"/>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7" name="Freeform 1292"/>
              <p:cNvSpPr>
                <a:spLocks noChangeArrowheads="1"/>
              </p:cNvSpPr>
              <p:nvPr/>
            </p:nvSpPr>
            <p:spPr bwMode="auto">
              <a:xfrm>
                <a:off x="3899" y="358"/>
                <a:ext cx="38" cy="24"/>
              </a:xfrm>
              <a:custGeom>
                <a:avLst/>
                <a:gdLst>
                  <a:gd name="T0" fmla="*/ 38 w 16"/>
                  <a:gd name="T1" fmla="*/ 12 h 10"/>
                  <a:gd name="T2" fmla="*/ 38 w 16"/>
                  <a:gd name="T3" fmla="*/ 12 h 10"/>
                  <a:gd name="T4" fmla="*/ 36 w 16"/>
                  <a:gd name="T5" fmla="*/ 12 h 10"/>
                  <a:gd name="T6" fmla="*/ 0 w 16"/>
                  <a:gd name="T7" fmla="*/ 17 h 10"/>
                  <a:gd name="T8" fmla="*/ 2 w 16"/>
                  <a:gd name="T9" fmla="*/ 24 h 10"/>
                  <a:gd name="T10" fmla="*/ 2 w 16"/>
                  <a:gd name="T11" fmla="*/ 19 h 10"/>
                  <a:gd name="T12" fmla="*/ 36 w 16"/>
                  <a:gd name="T13" fmla="*/ 14 h 10"/>
                  <a:gd name="T14" fmla="*/ 36 w 16"/>
                  <a:gd name="T15" fmla="*/ 17 h 10"/>
                  <a:gd name="T16" fmla="*/ 38 w 16"/>
                  <a:gd name="T17" fmla="*/ 19 h 10"/>
                  <a:gd name="T18" fmla="*/ 38 w 16"/>
                  <a:gd name="T19" fmla="*/ 17 h 10"/>
                  <a:gd name="T20" fmla="*/ 38 w 16"/>
                  <a:gd name="T21" fmla="*/ 1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16" y="5"/>
                    </a:moveTo>
                    <a:cubicBezTo>
                      <a:pt x="16" y="5"/>
                      <a:pt x="16" y="5"/>
                      <a:pt x="16" y="5"/>
                    </a:cubicBezTo>
                    <a:cubicBezTo>
                      <a:pt x="15" y="5"/>
                      <a:pt x="15" y="5"/>
                      <a:pt x="15" y="5"/>
                    </a:cubicBezTo>
                    <a:cubicBezTo>
                      <a:pt x="4" y="0"/>
                      <a:pt x="1" y="5"/>
                      <a:pt x="0" y="7"/>
                    </a:cubicBezTo>
                    <a:cubicBezTo>
                      <a:pt x="0" y="8"/>
                      <a:pt x="0" y="9"/>
                      <a:pt x="1" y="10"/>
                    </a:cubicBezTo>
                    <a:cubicBezTo>
                      <a:pt x="1" y="9"/>
                      <a:pt x="1" y="9"/>
                      <a:pt x="1" y="8"/>
                    </a:cubicBezTo>
                    <a:cubicBezTo>
                      <a:pt x="1" y="8"/>
                      <a:pt x="4" y="1"/>
                      <a:pt x="15" y="6"/>
                    </a:cubicBezTo>
                    <a:cubicBezTo>
                      <a:pt x="15" y="7"/>
                      <a:pt x="15" y="7"/>
                      <a:pt x="15" y="7"/>
                    </a:cubicBezTo>
                    <a:cubicBezTo>
                      <a:pt x="15" y="7"/>
                      <a:pt x="15" y="7"/>
                      <a:pt x="16" y="8"/>
                    </a:cubicBezTo>
                    <a:cubicBezTo>
                      <a:pt x="16" y="8"/>
                      <a:pt x="16" y="7"/>
                      <a:pt x="16" y="7"/>
                    </a:cubicBezTo>
                    <a:cubicBezTo>
                      <a:pt x="16" y="5"/>
                      <a:pt x="16" y="5"/>
                      <a:pt x="16"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8" name="Freeform 1293"/>
              <p:cNvSpPr>
                <a:spLocks noChangeArrowheads="1"/>
              </p:cNvSpPr>
              <p:nvPr/>
            </p:nvSpPr>
            <p:spPr bwMode="auto">
              <a:xfrm>
                <a:off x="3899" y="318"/>
                <a:ext cx="38" cy="73"/>
              </a:xfrm>
              <a:custGeom>
                <a:avLst/>
                <a:gdLst>
                  <a:gd name="T0" fmla="*/ 38 w 16"/>
                  <a:gd name="T1" fmla="*/ 57 h 31"/>
                  <a:gd name="T2" fmla="*/ 19 w 16"/>
                  <a:gd name="T3" fmla="*/ 73 h 31"/>
                  <a:gd name="T4" fmla="*/ 0 w 16"/>
                  <a:gd name="T5" fmla="*/ 57 h 31"/>
                  <a:gd name="T6" fmla="*/ 0 w 16"/>
                  <a:gd name="T7" fmla="*/ 19 h 31"/>
                  <a:gd name="T8" fmla="*/ 19 w 16"/>
                  <a:gd name="T9" fmla="*/ 2 h 31"/>
                  <a:gd name="T10" fmla="*/ 38 w 16"/>
                  <a:gd name="T11" fmla="*/ 19 h 31"/>
                  <a:gd name="T12" fmla="*/ 38 w 16"/>
                  <a:gd name="T13" fmla="*/ 57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1">
                    <a:moveTo>
                      <a:pt x="16" y="24"/>
                    </a:moveTo>
                    <a:cubicBezTo>
                      <a:pt x="16" y="28"/>
                      <a:pt x="12" y="31"/>
                      <a:pt x="8" y="31"/>
                    </a:cubicBezTo>
                    <a:cubicBezTo>
                      <a:pt x="3" y="31"/>
                      <a:pt x="0" y="28"/>
                      <a:pt x="0" y="24"/>
                    </a:cubicBezTo>
                    <a:cubicBezTo>
                      <a:pt x="0" y="8"/>
                      <a:pt x="0" y="8"/>
                      <a:pt x="0" y="8"/>
                    </a:cubicBezTo>
                    <a:cubicBezTo>
                      <a:pt x="0" y="4"/>
                      <a:pt x="4" y="0"/>
                      <a:pt x="8" y="1"/>
                    </a:cubicBezTo>
                    <a:cubicBezTo>
                      <a:pt x="13" y="1"/>
                      <a:pt x="16" y="4"/>
                      <a:pt x="16" y="8"/>
                    </a:cubicBezTo>
                    <a:cubicBezTo>
                      <a:pt x="16" y="24"/>
                      <a:pt x="16" y="24"/>
                      <a:pt x="16" y="24"/>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9" name="Freeform 1294"/>
              <p:cNvSpPr>
                <a:spLocks noChangeArrowheads="1"/>
              </p:cNvSpPr>
              <p:nvPr/>
            </p:nvSpPr>
            <p:spPr bwMode="auto">
              <a:xfrm>
                <a:off x="3863" y="202"/>
                <a:ext cx="109" cy="163"/>
              </a:xfrm>
              <a:custGeom>
                <a:avLst/>
                <a:gdLst>
                  <a:gd name="T0" fmla="*/ 55 w 46"/>
                  <a:gd name="T1" fmla="*/ 0 h 69"/>
                  <a:gd name="T2" fmla="*/ 55 w 46"/>
                  <a:gd name="T3" fmla="*/ 0 h 69"/>
                  <a:gd name="T4" fmla="*/ 55 w 46"/>
                  <a:gd name="T5" fmla="*/ 0 h 69"/>
                  <a:gd name="T6" fmla="*/ 55 w 46"/>
                  <a:gd name="T7" fmla="*/ 0 h 69"/>
                  <a:gd name="T8" fmla="*/ 55 w 46"/>
                  <a:gd name="T9" fmla="*/ 0 h 69"/>
                  <a:gd name="T10" fmla="*/ 0 w 46"/>
                  <a:gd name="T11" fmla="*/ 64 h 69"/>
                  <a:gd name="T12" fmla="*/ 2 w 46"/>
                  <a:gd name="T13" fmla="*/ 99 h 69"/>
                  <a:gd name="T14" fmla="*/ 55 w 46"/>
                  <a:gd name="T15" fmla="*/ 163 h 69"/>
                  <a:gd name="T16" fmla="*/ 55 w 46"/>
                  <a:gd name="T17" fmla="*/ 163 h 69"/>
                  <a:gd name="T18" fmla="*/ 55 w 46"/>
                  <a:gd name="T19" fmla="*/ 163 h 69"/>
                  <a:gd name="T20" fmla="*/ 55 w 46"/>
                  <a:gd name="T21" fmla="*/ 163 h 69"/>
                  <a:gd name="T22" fmla="*/ 55 w 46"/>
                  <a:gd name="T23" fmla="*/ 163 h 69"/>
                  <a:gd name="T24" fmla="*/ 55 w 46"/>
                  <a:gd name="T25" fmla="*/ 163 h 69"/>
                  <a:gd name="T26" fmla="*/ 107 w 46"/>
                  <a:gd name="T27" fmla="*/ 102 h 69"/>
                  <a:gd name="T28" fmla="*/ 107 w 46"/>
                  <a:gd name="T29" fmla="*/ 99 h 69"/>
                  <a:gd name="T30" fmla="*/ 109 w 46"/>
                  <a:gd name="T31" fmla="*/ 66 h 69"/>
                  <a:gd name="T32" fmla="*/ 55 w 46"/>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69">
                    <a:moveTo>
                      <a:pt x="23" y="0"/>
                    </a:moveTo>
                    <a:cubicBezTo>
                      <a:pt x="23" y="0"/>
                      <a:pt x="23" y="0"/>
                      <a:pt x="23" y="0"/>
                    </a:cubicBezTo>
                    <a:cubicBezTo>
                      <a:pt x="23" y="0"/>
                      <a:pt x="23" y="0"/>
                      <a:pt x="23" y="0"/>
                    </a:cubicBezTo>
                    <a:cubicBezTo>
                      <a:pt x="23" y="0"/>
                      <a:pt x="23" y="0"/>
                      <a:pt x="23" y="0"/>
                    </a:cubicBezTo>
                    <a:cubicBezTo>
                      <a:pt x="23" y="0"/>
                      <a:pt x="23" y="0"/>
                      <a:pt x="23" y="0"/>
                    </a:cubicBezTo>
                    <a:cubicBezTo>
                      <a:pt x="11" y="0"/>
                      <a:pt x="0" y="13"/>
                      <a:pt x="0" y="27"/>
                    </a:cubicBezTo>
                    <a:cubicBezTo>
                      <a:pt x="1" y="42"/>
                      <a:pt x="1" y="42"/>
                      <a:pt x="1" y="42"/>
                    </a:cubicBezTo>
                    <a:cubicBezTo>
                      <a:pt x="4" y="58"/>
                      <a:pt x="10" y="67"/>
                      <a:pt x="23" y="69"/>
                    </a:cubicBezTo>
                    <a:cubicBezTo>
                      <a:pt x="23" y="69"/>
                      <a:pt x="23" y="69"/>
                      <a:pt x="23" y="69"/>
                    </a:cubicBezTo>
                    <a:cubicBezTo>
                      <a:pt x="23" y="69"/>
                      <a:pt x="23" y="69"/>
                      <a:pt x="23" y="69"/>
                    </a:cubicBezTo>
                    <a:cubicBezTo>
                      <a:pt x="23" y="69"/>
                      <a:pt x="23" y="69"/>
                      <a:pt x="23" y="69"/>
                    </a:cubicBezTo>
                    <a:cubicBezTo>
                      <a:pt x="23" y="69"/>
                      <a:pt x="23" y="69"/>
                      <a:pt x="23" y="69"/>
                    </a:cubicBezTo>
                    <a:cubicBezTo>
                      <a:pt x="23" y="69"/>
                      <a:pt x="23" y="69"/>
                      <a:pt x="23" y="69"/>
                    </a:cubicBezTo>
                    <a:cubicBezTo>
                      <a:pt x="34" y="67"/>
                      <a:pt x="43" y="57"/>
                      <a:pt x="45" y="43"/>
                    </a:cubicBezTo>
                    <a:cubicBezTo>
                      <a:pt x="45" y="42"/>
                      <a:pt x="45" y="42"/>
                      <a:pt x="45" y="42"/>
                    </a:cubicBezTo>
                    <a:cubicBezTo>
                      <a:pt x="46" y="28"/>
                      <a:pt x="46" y="28"/>
                      <a:pt x="46" y="28"/>
                    </a:cubicBezTo>
                    <a:cubicBezTo>
                      <a:pt x="46" y="13"/>
                      <a:pt x="36" y="1"/>
                      <a:pt x="23"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0" name="Freeform 1295"/>
              <p:cNvSpPr>
                <a:spLocks noChangeArrowheads="1"/>
              </p:cNvSpPr>
              <p:nvPr/>
            </p:nvSpPr>
            <p:spPr bwMode="auto">
              <a:xfrm>
                <a:off x="3842" y="609"/>
                <a:ext cx="144" cy="452"/>
              </a:xfrm>
              <a:custGeom>
                <a:avLst/>
                <a:gdLst>
                  <a:gd name="T0" fmla="*/ 144 w 61"/>
                  <a:gd name="T1" fmla="*/ 2 h 191"/>
                  <a:gd name="T2" fmla="*/ 0 w 61"/>
                  <a:gd name="T3" fmla="*/ 0 h 191"/>
                  <a:gd name="T4" fmla="*/ 2 w 61"/>
                  <a:gd name="T5" fmla="*/ 69 h 191"/>
                  <a:gd name="T6" fmla="*/ 5 w 61"/>
                  <a:gd name="T7" fmla="*/ 447 h 191"/>
                  <a:gd name="T8" fmla="*/ 35 w 61"/>
                  <a:gd name="T9" fmla="*/ 450 h 191"/>
                  <a:gd name="T10" fmla="*/ 66 w 61"/>
                  <a:gd name="T11" fmla="*/ 73 h 191"/>
                  <a:gd name="T12" fmla="*/ 80 w 61"/>
                  <a:gd name="T13" fmla="*/ 73 h 191"/>
                  <a:gd name="T14" fmla="*/ 102 w 61"/>
                  <a:gd name="T15" fmla="*/ 450 h 191"/>
                  <a:gd name="T16" fmla="*/ 135 w 61"/>
                  <a:gd name="T17" fmla="*/ 452 h 191"/>
                  <a:gd name="T18" fmla="*/ 142 w 61"/>
                  <a:gd name="T19" fmla="*/ 111 h 191"/>
                  <a:gd name="T20" fmla="*/ 144 w 61"/>
                  <a:gd name="T21" fmla="*/ 2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91">
                    <a:moveTo>
                      <a:pt x="61" y="1"/>
                    </a:moveTo>
                    <a:cubicBezTo>
                      <a:pt x="0" y="0"/>
                      <a:pt x="0" y="0"/>
                      <a:pt x="0" y="0"/>
                    </a:cubicBezTo>
                    <a:cubicBezTo>
                      <a:pt x="1" y="5"/>
                      <a:pt x="1" y="17"/>
                      <a:pt x="1" y="29"/>
                    </a:cubicBezTo>
                    <a:cubicBezTo>
                      <a:pt x="0" y="87"/>
                      <a:pt x="1" y="136"/>
                      <a:pt x="2" y="189"/>
                    </a:cubicBezTo>
                    <a:cubicBezTo>
                      <a:pt x="15" y="190"/>
                      <a:pt x="15" y="190"/>
                      <a:pt x="15" y="190"/>
                    </a:cubicBezTo>
                    <a:cubicBezTo>
                      <a:pt x="18" y="137"/>
                      <a:pt x="18" y="83"/>
                      <a:pt x="28" y="31"/>
                    </a:cubicBezTo>
                    <a:cubicBezTo>
                      <a:pt x="34" y="31"/>
                      <a:pt x="34" y="31"/>
                      <a:pt x="34" y="31"/>
                    </a:cubicBezTo>
                    <a:cubicBezTo>
                      <a:pt x="43" y="83"/>
                      <a:pt x="41" y="137"/>
                      <a:pt x="43" y="190"/>
                    </a:cubicBezTo>
                    <a:cubicBezTo>
                      <a:pt x="57" y="191"/>
                      <a:pt x="57" y="191"/>
                      <a:pt x="57" y="191"/>
                    </a:cubicBezTo>
                    <a:cubicBezTo>
                      <a:pt x="58" y="143"/>
                      <a:pt x="60" y="96"/>
                      <a:pt x="60" y="47"/>
                    </a:cubicBezTo>
                    <a:cubicBezTo>
                      <a:pt x="61" y="28"/>
                      <a:pt x="61" y="9"/>
                      <a:pt x="61" y="1"/>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1" name="Freeform 1296"/>
              <p:cNvSpPr>
                <a:spLocks noEditPoints="1" noChangeArrowheads="1"/>
              </p:cNvSpPr>
              <p:nvPr/>
            </p:nvSpPr>
            <p:spPr bwMode="auto">
              <a:xfrm>
                <a:off x="3967" y="304"/>
                <a:ext cx="3" cy="5"/>
              </a:xfrm>
              <a:custGeom>
                <a:avLst/>
                <a:gdLst>
                  <a:gd name="T0" fmla="*/ 0 w 1"/>
                  <a:gd name="T1" fmla="*/ 5 h 2"/>
                  <a:gd name="T2" fmla="*/ 0 w 1"/>
                  <a:gd name="T3" fmla="*/ 5 h 2"/>
                  <a:gd name="T4" fmla="*/ 0 w 1"/>
                  <a:gd name="T5" fmla="*/ 5 h 2"/>
                  <a:gd name="T6" fmla="*/ 0 w 1"/>
                  <a:gd name="T7" fmla="*/ 5 h 2"/>
                  <a:gd name="T8" fmla="*/ 0 w 1"/>
                  <a:gd name="T9" fmla="*/ 5 h 2"/>
                  <a:gd name="T10" fmla="*/ 0 w 1"/>
                  <a:gd name="T11" fmla="*/ 5 h 2"/>
                  <a:gd name="T12" fmla="*/ 0 w 1"/>
                  <a:gd name="T13" fmla="*/ 5 h 2"/>
                  <a:gd name="T14" fmla="*/ 0 w 1"/>
                  <a:gd name="T15" fmla="*/ 5 h 2"/>
                  <a:gd name="T16" fmla="*/ 0 w 1"/>
                  <a:gd name="T17" fmla="*/ 5 h 2"/>
                  <a:gd name="T18" fmla="*/ 3 w 1"/>
                  <a:gd name="T19" fmla="*/ 0 h 2"/>
                  <a:gd name="T20" fmla="*/ 0 w 1"/>
                  <a:gd name="T21" fmla="*/ 5 h 2"/>
                  <a:gd name="T22" fmla="*/ 3 w 1"/>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1" y="0"/>
                    </a:moveTo>
                    <a:cubicBezTo>
                      <a:pt x="1" y="0"/>
                      <a:pt x="1" y="1"/>
                      <a:pt x="0" y="2"/>
                    </a:cubicBezTo>
                    <a:cubicBezTo>
                      <a:pt x="1" y="1"/>
                      <a:pt x="1" y="0"/>
                      <a:pt x="1" y="0"/>
                    </a:cubicBezTo>
                  </a:path>
                </a:pathLst>
              </a:custGeom>
              <a:solidFill>
                <a:srgbClr val="F2E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2" name="Freeform 1297"/>
              <p:cNvSpPr>
                <a:spLocks noChangeArrowheads="1"/>
              </p:cNvSpPr>
              <p:nvPr/>
            </p:nvSpPr>
            <p:spPr bwMode="auto">
              <a:xfrm>
                <a:off x="3918" y="273"/>
                <a:ext cx="54" cy="92"/>
              </a:xfrm>
              <a:custGeom>
                <a:avLst/>
                <a:gdLst>
                  <a:gd name="T0" fmla="*/ 40 w 23"/>
                  <a:gd name="T1" fmla="*/ 0 h 39"/>
                  <a:gd name="T2" fmla="*/ 14 w 23"/>
                  <a:gd name="T3" fmla="*/ 12 h 39"/>
                  <a:gd name="T4" fmla="*/ 14 w 23"/>
                  <a:gd name="T5" fmla="*/ 52 h 39"/>
                  <a:gd name="T6" fmla="*/ 0 w 23"/>
                  <a:gd name="T7" fmla="*/ 54 h 39"/>
                  <a:gd name="T8" fmla="*/ 0 w 23"/>
                  <a:gd name="T9" fmla="*/ 92 h 39"/>
                  <a:gd name="T10" fmla="*/ 2 w 23"/>
                  <a:gd name="T11" fmla="*/ 92 h 39"/>
                  <a:gd name="T12" fmla="*/ 49 w 23"/>
                  <a:gd name="T13" fmla="*/ 35 h 39"/>
                  <a:gd name="T14" fmla="*/ 49 w 23"/>
                  <a:gd name="T15" fmla="*/ 35 h 39"/>
                  <a:gd name="T16" fmla="*/ 49 w 23"/>
                  <a:gd name="T17" fmla="*/ 35 h 39"/>
                  <a:gd name="T18" fmla="*/ 49 w 23"/>
                  <a:gd name="T19" fmla="*/ 35 h 39"/>
                  <a:gd name="T20" fmla="*/ 49 w 23"/>
                  <a:gd name="T21" fmla="*/ 35 h 39"/>
                  <a:gd name="T22" fmla="*/ 49 w 23"/>
                  <a:gd name="T23" fmla="*/ 35 h 39"/>
                  <a:gd name="T24" fmla="*/ 49 w 23"/>
                  <a:gd name="T25" fmla="*/ 35 h 39"/>
                  <a:gd name="T26" fmla="*/ 52 w 23"/>
                  <a:gd name="T27" fmla="*/ 31 h 39"/>
                  <a:gd name="T28" fmla="*/ 52 w 23"/>
                  <a:gd name="T29" fmla="*/ 31 h 39"/>
                  <a:gd name="T30" fmla="*/ 52 w 23"/>
                  <a:gd name="T31" fmla="*/ 28 h 39"/>
                  <a:gd name="T32" fmla="*/ 54 w 23"/>
                  <a:gd name="T33" fmla="*/ 2 h 39"/>
                  <a:gd name="T34" fmla="*/ 40 w 23"/>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39">
                    <a:moveTo>
                      <a:pt x="17" y="0"/>
                    </a:moveTo>
                    <a:cubicBezTo>
                      <a:pt x="11" y="0"/>
                      <a:pt x="7" y="3"/>
                      <a:pt x="6" y="5"/>
                    </a:cubicBezTo>
                    <a:cubicBezTo>
                      <a:pt x="6" y="22"/>
                      <a:pt x="6" y="22"/>
                      <a:pt x="6" y="22"/>
                    </a:cubicBezTo>
                    <a:cubicBezTo>
                      <a:pt x="0" y="23"/>
                      <a:pt x="0" y="23"/>
                      <a:pt x="0" y="23"/>
                    </a:cubicBezTo>
                    <a:cubicBezTo>
                      <a:pt x="0" y="39"/>
                      <a:pt x="0" y="39"/>
                      <a:pt x="0" y="39"/>
                    </a:cubicBezTo>
                    <a:cubicBezTo>
                      <a:pt x="0" y="39"/>
                      <a:pt x="1" y="39"/>
                      <a:pt x="1" y="39"/>
                    </a:cubicBezTo>
                    <a:cubicBezTo>
                      <a:pt x="11" y="37"/>
                      <a:pt x="19" y="28"/>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2" y="14"/>
                      <a:pt x="22" y="13"/>
                      <a:pt x="22" y="13"/>
                    </a:cubicBezTo>
                    <a:cubicBezTo>
                      <a:pt x="22" y="13"/>
                      <a:pt x="22" y="13"/>
                      <a:pt x="22" y="13"/>
                    </a:cubicBezTo>
                    <a:cubicBezTo>
                      <a:pt x="22" y="12"/>
                      <a:pt x="22" y="12"/>
                      <a:pt x="22" y="12"/>
                    </a:cubicBezTo>
                    <a:cubicBezTo>
                      <a:pt x="23" y="1"/>
                      <a:pt x="23" y="1"/>
                      <a:pt x="23" y="1"/>
                    </a:cubicBezTo>
                    <a:cubicBezTo>
                      <a:pt x="20" y="1"/>
                      <a:pt x="18" y="0"/>
                      <a:pt x="17" y="0"/>
                    </a:cubicBezTo>
                  </a:path>
                </a:pathLst>
              </a:custGeom>
              <a:solidFill>
                <a:srgbClr val="F1C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3" name="Freeform 1298"/>
              <p:cNvSpPr>
                <a:spLocks noChangeArrowheads="1"/>
              </p:cNvSpPr>
              <p:nvPr/>
            </p:nvSpPr>
            <p:spPr bwMode="auto">
              <a:xfrm>
                <a:off x="3842" y="609"/>
                <a:ext cx="144" cy="45"/>
              </a:xfrm>
              <a:custGeom>
                <a:avLst/>
                <a:gdLst>
                  <a:gd name="T0" fmla="*/ 144 w 61"/>
                  <a:gd name="T1" fmla="*/ 2 h 19"/>
                  <a:gd name="T2" fmla="*/ 0 w 61"/>
                  <a:gd name="T3" fmla="*/ 0 h 19"/>
                  <a:gd name="T4" fmla="*/ 2 w 61"/>
                  <a:gd name="T5" fmla="*/ 45 h 19"/>
                  <a:gd name="T6" fmla="*/ 144 w 61"/>
                  <a:gd name="T7" fmla="*/ 45 h 19"/>
                  <a:gd name="T8" fmla="*/ 144 w 6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19">
                    <a:moveTo>
                      <a:pt x="61" y="1"/>
                    </a:moveTo>
                    <a:cubicBezTo>
                      <a:pt x="0" y="0"/>
                      <a:pt x="0" y="0"/>
                      <a:pt x="0" y="0"/>
                    </a:cubicBezTo>
                    <a:cubicBezTo>
                      <a:pt x="1" y="4"/>
                      <a:pt x="1" y="11"/>
                      <a:pt x="1" y="19"/>
                    </a:cubicBezTo>
                    <a:cubicBezTo>
                      <a:pt x="61" y="19"/>
                      <a:pt x="61" y="19"/>
                      <a:pt x="61" y="19"/>
                    </a:cubicBezTo>
                    <a:cubicBezTo>
                      <a:pt x="61" y="11"/>
                      <a:pt x="61" y="5"/>
                      <a:pt x="61" y="1"/>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4" name="Freeform 1299"/>
              <p:cNvSpPr>
                <a:spLocks noChangeArrowheads="1"/>
              </p:cNvSpPr>
              <p:nvPr/>
            </p:nvSpPr>
            <p:spPr bwMode="auto">
              <a:xfrm>
                <a:off x="3844" y="645"/>
                <a:ext cx="142" cy="9"/>
              </a:xfrm>
              <a:custGeom>
                <a:avLst/>
                <a:gdLst>
                  <a:gd name="T0" fmla="*/ 0 w 60"/>
                  <a:gd name="T1" fmla="*/ 0 h 4"/>
                  <a:gd name="T2" fmla="*/ 0 w 60"/>
                  <a:gd name="T3" fmla="*/ 9 h 4"/>
                  <a:gd name="T4" fmla="*/ 142 w 60"/>
                  <a:gd name="T5" fmla="*/ 9 h 4"/>
                  <a:gd name="T6" fmla="*/ 142 w 60"/>
                  <a:gd name="T7" fmla="*/ 2 h 4"/>
                  <a:gd name="T8" fmla="*/ 0 w 6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
                    <a:moveTo>
                      <a:pt x="0" y="0"/>
                    </a:moveTo>
                    <a:cubicBezTo>
                      <a:pt x="0" y="1"/>
                      <a:pt x="0" y="2"/>
                      <a:pt x="0" y="4"/>
                    </a:cubicBezTo>
                    <a:cubicBezTo>
                      <a:pt x="60" y="4"/>
                      <a:pt x="60" y="4"/>
                      <a:pt x="60" y="4"/>
                    </a:cubicBezTo>
                    <a:cubicBezTo>
                      <a:pt x="60" y="3"/>
                      <a:pt x="60" y="2"/>
                      <a:pt x="60" y="1"/>
                    </a:cubicBezTo>
                    <a:cubicBezTo>
                      <a:pt x="0" y="0"/>
                      <a:pt x="0" y="0"/>
                      <a:pt x="0" y="0"/>
                    </a:cubicBezTo>
                  </a:path>
                </a:pathLst>
              </a:custGeom>
              <a:solidFill>
                <a:srgbClr val="279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5" name="Freeform 1300"/>
              <p:cNvSpPr>
                <a:spLocks noChangeArrowheads="1"/>
              </p:cNvSpPr>
              <p:nvPr/>
            </p:nvSpPr>
            <p:spPr bwMode="auto">
              <a:xfrm>
                <a:off x="3828" y="370"/>
                <a:ext cx="175" cy="277"/>
              </a:xfrm>
              <a:custGeom>
                <a:avLst/>
                <a:gdLst>
                  <a:gd name="T0" fmla="*/ 156 w 74"/>
                  <a:gd name="T1" fmla="*/ 57 h 117"/>
                  <a:gd name="T2" fmla="*/ 106 w 74"/>
                  <a:gd name="T3" fmla="*/ 0 h 117"/>
                  <a:gd name="T4" fmla="*/ 76 w 74"/>
                  <a:gd name="T5" fmla="*/ 0 h 117"/>
                  <a:gd name="T6" fmla="*/ 19 w 74"/>
                  <a:gd name="T7" fmla="*/ 57 h 117"/>
                  <a:gd name="T8" fmla="*/ 0 w 74"/>
                  <a:gd name="T9" fmla="*/ 275 h 117"/>
                  <a:gd name="T10" fmla="*/ 175 w 74"/>
                  <a:gd name="T11" fmla="*/ 277 h 117"/>
                  <a:gd name="T12" fmla="*/ 156 w 74"/>
                  <a:gd name="T13" fmla="*/ 57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117">
                    <a:moveTo>
                      <a:pt x="66" y="24"/>
                    </a:moveTo>
                    <a:cubicBezTo>
                      <a:pt x="64" y="6"/>
                      <a:pt x="62" y="2"/>
                      <a:pt x="45" y="0"/>
                    </a:cubicBezTo>
                    <a:cubicBezTo>
                      <a:pt x="32" y="0"/>
                      <a:pt x="32" y="0"/>
                      <a:pt x="32" y="0"/>
                    </a:cubicBezTo>
                    <a:cubicBezTo>
                      <a:pt x="14" y="0"/>
                      <a:pt x="7" y="8"/>
                      <a:pt x="8" y="24"/>
                    </a:cubicBezTo>
                    <a:cubicBezTo>
                      <a:pt x="0" y="116"/>
                      <a:pt x="0" y="116"/>
                      <a:pt x="0" y="116"/>
                    </a:cubicBezTo>
                    <a:cubicBezTo>
                      <a:pt x="74" y="117"/>
                      <a:pt x="74" y="117"/>
                      <a:pt x="74" y="117"/>
                    </a:cubicBezTo>
                    <a:cubicBezTo>
                      <a:pt x="66" y="24"/>
                      <a:pt x="66" y="24"/>
                      <a:pt x="66" y="24"/>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6" name="Freeform 1301"/>
              <p:cNvSpPr>
                <a:spLocks noChangeArrowheads="1"/>
              </p:cNvSpPr>
              <p:nvPr/>
            </p:nvSpPr>
            <p:spPr bwMode="auto">
              <a:xfrm>
                <a:off x="3899" y="370"/>
                <a:ext cx="38" cy="43"/>
              </a:xfrm>
              <a:custGeom>
                <a:avLst/>
                <a:gdLst>
                  <a:gd name="T0" fmla="*/ 38 w 38"/>
                  <a:gd name="T1" fmla="*/ 0 h 43"/>
                  <a:gd name="T2" fmla="*/ 0 w 38"/>
                  <a:gd name="T3" fmla="*/ 0 h 43"/>
                  <a:gd name="T4" fmla="*/ 7 w 38"/>
                  <a:gd name="T5" fmla="*/ 43 h 43"/>
                  <a:gd name="T6" fmla="*/ 26 w 38"/>
                  <a:gd name="T7" fmla="*/ 43 h 43"/>
                  <a:gd name="T8" fmla="*/ 38 w 38"/>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3">
                    <a:moveTo>
                      <a:pt x="38" y="0"/>
                    </a:moveTo>
                    <a:lnTo>
                      <a:pt x="0" y="0"/>
                    </a:lnTo>
                    <a:lnTo>
                      <a:pt x="7" y="43"/>
                    </a:lnTo>
                    <a:lnTo>
                      <a:pt x="26" y="43"/>
                    </a:lnTo>
                    <a:lnTo>
                      <a:pt x="38" y="0"/>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7" name="Freeform 1302"/>
              <p:cNvSpPr>
                <a:spLocks noChangeArrowheads="1"/>
              </p:cNvSpPr>
              <p:nvPr/>
            </p:nvSpPr>
            <p:spPr bwMode="auto">
              <a:xfrm>
                <a:off x="3906" y="413"/>
                <a:ext cx="19" cy="35"/>
              </a:xfrm>
              <a:custGeom>
                <a:avLst/>
                <a:gdLst>
                  <a:gd name="T0" fmla="*/ 12 w 8"/>
                  <a:gd name="T1" fmla="*/ 33 h 15"/>
                  <a:gd name="T2" fmla="*/ 19 w 8"/>
                  <a:gd name="T3" fmla="*/ 0 h 15"/>
                  <a:gd name="T4" fmla="*/ 0 w 8"/>
                  <a:gd name="T5" fmla="*/ 0 h 15"/>
                  <a:gd name="T6" fmla="*/ 7 w 8"/>
                  <a:gd name="T7" fmla="*/ 33 h 15"/>
                  <a:gd name="T8" fmla="*/ 12 w 8"/>
                  <a:gd name="T9" fmla="*/ 33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5" y="14"/>
                    </a:moveTo>
                    <a:cubicBezTo>
                      <a:pt x="8" y="0"/>
                      <a:pt x="8" y="0"/>
                      <a:pt x="8" y="0"/>
                    </a:cubicBezTo>
                    <a:cubicBezTo>
                      <a:pt x="0" y="0"/>
                      <a:pt x="0" y="0"/>
                      <a:pt x="0" y="0"/>
                    </a:cubicBezTo>
                    <a:cubicBezTo>
                      <a:pt x="3" y="14"/>
                      <a:pt x="3" y="14"/>
                      <a:pt x="3" y="14"/>
                    </a:cubicBezTo>
                    <a:cubicBezTo>
                      <a:pt x="3" y="15"/>
                      <a:pt x="5" y="15"/>
                      <a:pt x="5" y="14"/>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8" name="Freeform 1303"/>
              <p:cNvSpPr>
                <a:spLocks noChangeArrowheads="1"/>
              </p:cNvSpPr>
              <p:nvPr/>
            </p:nvSpPr>
            <p:spPr bwMode="auto">
              <a:xfrm>
                <a:off x="3837" y="495"/>
                <a:ext cx="26" cy="41"/>
              </a:xfrm>
              <a:custGeom>
                <a:avLst/>
                <a:gdLst>
                  <a:gd name="T0" fmla="*/ 26 w 11"/>
                  <a:gd name="T1" fmla="*/ 0 h 17"/>
                  <a:gd name="T2" fmla="*/ 7 w 11"/>
                  <a:gd name="T3" fmla="*/ 29 h 17"/>
                  <a:gd name="T4" fmla="*/ 0 w 11"/>
                  <a:gd name="T5" fmla="*/ 39 h 17"/>
                  <a:gd name="T6" fmla="*/ 0 w 11"/>
                  <a:gd name="T7" fmla="*/ 41 h 17"/>
                  <a:gd name="T8" fmla="*/ 12 w 11"/>
                  <a:gd name="T9" fmla="*/ 27 h 17"/>
                  <a:gd name="T10" fmla="*/ 26 w 11"/>
                  <a:gd name="T11" fmla="*/ 7 h 17"/>
                  <a:gd name="T12" fmla="*/ 26 w 1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7">
                    <a:moveTo>
                      <a:pt x="11" y="0"/>
                    </a:moveTo>
                    <a:cubicBezTo>
                      <a:pt x="6" y="8"/>
                      <a:pt x="9" y="3"/>
                      <a:pt x="3" y="12"/>
                    </a:cubicBezTo>
                    <a:cubicBezTo>
                      <a:pt x="2" y="13"/>
                      <a:pt x="1" y="14"/>
                      <a:pt x="0" y="16"/>
                    </a:cubicBezTo>
                    <a:cubicBezTo>
                      <a:pt x="0" y="17"/>
                      <a:pt x="0" y="17"/>
                      <a:pt x="0" y="17"/>
                    </a:cubicBezTo>
                    <a:cubicBezTo>
                      <a:pt x="1" y="15"/>
                      <a:pt x="4" y="12"/>
                      <a:pt x="5" y="11"/>
                    </a:cubicBezTo>
                    <a:cubicBezTo>
                      <a:pt x="9" y="5"/>
                      <a:pt x="9" y="5"/>
                      <a:pt x="11" y="3"/>
                    </a:cubicBezTo>
                    <a:cubicBezTo>
                      <a:pt x="11" y="0"/>
                      <a:pt x="11" y="0"/>
                      <a:pt x="11" y="0"/>
                    </a:cubicBezTo>
                  </a:path>
                </a:pathLst>
              </a:custGeom>
              <a:solidFill>
                <a:srgbClr val="1E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9" name="Freeform 1304"/>
              <p:cNvSpPr>
                <a:spLocks noChangeArrowheads="1"/>
              </p:cNvSpPr>
              <p:nvPr/>
            </p:nvSpPr>
            <p:spPr bwMode="auto">
              <a:xfrm>
                <a:off x="3882" y="446"/>
                <a:ext cx="5" cy="5"/>
              </a:xfrm>
              <a:custGeom>
                <a:avLst/>
                <a:gdLst>
                  <a:gd name="T0" fmla="*/ 0 w 2"/>
                  <a:gd name="T1" fmla="*/ 3 h 2"/>
                  <a:gd name="T2" fmla="*/ 3 w 2"/>
                  <a:gd name="T3" fmla="*/ 0 h 2"/>
                  <a:gd name="T4" fmla="*/ 5 w 2"/>
                  <a:gd name="T5" fmla="*/ 3 h 2"/>
                  <a:gd name="T6" fmla="*/ 5 w 2"/>
                  <a:gd name="T7" fmla="*/ 5 h 2"/>
                  <a:gd name="T8" fmla="*/ 0 w 2"/>
                  <a:gd name="T9" fmla="*/ 5 h 2"/>
                  <a:gd name="T10" fmla="*/ 0 w 2"/>
                  <a:gd name="T11" fmla="*/ 3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1"/>
                    </a:moveTo>
                    <a:cubicBezTo>
                      <a:pt x="0" y="1"/>
                      <a:pt x="0" y="0"/>
                      <a:pt x="1" y="0"/>
                    </a:cubicBezTo>
                    <a:cubicBezTo>
                      <a:pt x="2" y="0"/>
                      <a:pt x="2" y="1"/>
                      <a:pt x="2" y="1"/>
                    </a:cubicBezTo>
                    <a:cubicBezTo>
                      <a:pt x="2" y="2"/>
                      <a:pt x="2" y="2"/>
                      <a:pt x="2" y="2"/>
                    </a:cubicBezTo>
                    <a:cubicBezTo>
                      <a:pt x="0" y="2"/>
                      <a:pt x="0" y="2"/>
                      <a:pt x="0" y="2"/>
                    </a:cubicBezTo>
                    <a:cubicBezTo>
                      <a:pt x="0" y="1"/>
                      <a:pt x="0" y="1"/>
                      <a:pt x="0" y="1"/>
                    </a:cubicBez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90" name="Freeform 1305"/>
              <p:cNvSpPr>
                <a:spLocks noEditPoints="1" noChangeArrowheads="1"/>
              </p:cNvSpPr>
              <p:nvPr/>
            </p:nvSpPr>
            <p:spPr bwMode="auto">
              <a:xfrm>
                <a:off x="3849" y="460"/>
                <a:ext cx="43" cy="38"/>
              </a:xfrm>
              <a:custGeom>
                <a:avLst/>
                <a:gdLst>
                  <a:gd name="T0" fmla="*/ 7 w 18"/>
                  <a:gd name="T1" fmla="*/ 21 h 16"/>
                  <a:gd name="T2" fmla="*/ 0 w 18"/>
                  <a:gd name="T3" fmla="*/ 31 h 16"/>
                  <a:gd name="T4" fmla="*/ 12 w 18"/>
                  <a:gd name="T5" fmla="*/ 38 h 16"/>
                  <a:gd name="T6" fmla="*/ 19 w 18"/>
                  <a:gd name="T7" fmla="*/ 29 h 16"/>
                  <a:gd name="T8" fmla="*/ 22 w 18"/>
                  <a:gd name="T9" fmla="*/ 24 h 16"/>
                  <a:gd name="T10" fmla="*/ 31 w 18"/>
                  <a:gd name="T11" fmla="*/ 21 h 16"/>
                  <a:gd name="T12" fmla="*/ 38 w 18"/>
                  <a:gd name="T13" fmla="*/ 17 h 16"/>
                  <a:gd name="T14" fmla="*/ 43 w 18"/>
                  <a:gd name="T15" fmla="*/ 12 h 16"/>
                  <a:gd name="T16" fmla="*/ 43 w 18"/>
                  <a:gd name="T17" fmla="*/ 10 h 16"/>
                  <a:gd name="T18" fmla="*/ 41 w 18"/>
                  <a:gd name="T19" fmla="*/ 7 h 16"/>
                  <a:gd name="T20" fmla="*/ 38 w 18"/>
                  <a:gd name="T21" fmla="*/ 5 h 16"/>
                  <a:gd name="T22" fmla="*/ 33 w 18"/>
                  <a:gd name="T23" fmla="*/ 2 h 16"/>
                  <a:gd name="T24" fmla="*/ 29 w 18"/>
                  <a:gd name="T25" fmla="*/ 2 h 16"/>
                  <a:gd name="T26" fmla="*/ 24 w 18"/>
                  <a:gd name="T27" fmla="*/ 2 h 16"/>
                  <a:gd name="T28" fmla="*/ 19 w 18"/>
                  <a:gd name="T29" fmla="*/ 2 h 16"/>
                  <a:gd name="T30" fmla="*/ 14 w 18"/>
                  <a:gd name="T31" fmla="*/ 5 h 16"/>
                  <a:gd name="T32" fmla="*/ 10 w 18"/>
                  <a:gd name="T33" fmla="*/ 12 h 16"/>
                  <a:gd name="T34" fmla="*/ 7 w 18"/>
                  <a:gd name="T35" fmla="*/ 21 h 16"/>
                  <a:gd name="T36" fmla="*/ 33 w 18"/>
                  <a:gd name="T37" fmla="*/ 5 h 16"/>
                  <a:gd name="T38" fmla="*/ 36 w 18"/>
                  <a:gd name="T39" fmla="*/ 7 h 16"/>
                  <a:gd name="T40" fmla="*/ 38 w 18"/>
                  <a:gd name="T41" fmla="*/ 14 h 16"/>
                  <a:gd name="T42" fmla="*/ 33 w 18"/>
                  <a:gd name="T43" fmla="*/ 14 h 16"/>
                  <a:gd name="T44" fmla="*/ 33 w 18"/>
                  <a:gd name="T45" fmla="*/ 14 h 16"/>
                  <a:gd name="T46" fmla="*/ 33 w 18"/>
                  <a:gd name="T47" fmla="*/ 5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16">
                    <a:moveTo>
                      <a:pt x="3" y="9"/>
                    </a:moveTo>
                    <a:cubicBezTo>
                      <a:pt x="2" y="10"/>
                      <a:pt x="0" y="13"/>
                      <a:pt x="0" y="13"/>
                    </a:cubicBezTo>
                    <a:cubicBezTo>
                      <a:pt x="5" y="16"/>
                      <a:pt x="5" y="16"/>
                      <a:pt x="5" y="16"/>
                    </a:cubicBezTo>
                    <a:cubicBezTo>
                      <a:pt x="5" y="16"/>
                      <a:pt x="7" y="13"/>
                      <a:pt x="8" y="12"/>
                    </a:cubicBezTo>
                    <a:cubicBezTo>
                      <a:pt x="8" y="10"/>
                      <a:pt x="9" y="10"/>
                      <a:pt x="9" y="10"/>
                    </a:cubicBezTo>
                    <a:cubicBezTo>
                      <a:pt x="11" y="10"/>
                      <a:pt x="11" y="9"/>
                      <a:pt x="13" y="9"/>
                    </a:cubicBezTo>
                    <a:cubicBezTo>
                      <a:pt x="14" y="8"/>
                      <a:pt x="16" y="7"/>
                      <a:pt x="16" y="7"/>
                    </a:cubicBezTo>
                    <a:cubicBezTo>
                      <a:pt x="17" y="7"/>
                      <a:pt x="17" y="6"/>
                      <a:pt x="18" y="5"/>
                    </a:cubicBezTo>
                    <a:cubicBezTo>
                      <a:pt x="18" y="4"/>
                      <a:pt x="18" y="4"/>
                      <a:pt x="18" y="4"/>
                    </a:cubicBezTo>
                    <a:cubicBezTo>
                      <a:pt x="17" y="3"/>
                      <a:pt x="17" y="3"/>
                      <a:pt x="17" y="3"/>
                    </a:cubicBezTo>
                    <a:cubicBezTo>
                      <a:pt x="17" y="3"/>
                      <a:pt x="16" y="2"/>
                      <a:pt x="16" y="2"/>
                    </a:cubicBezTo>
                    <a:cubicBezTo>
                      <a:pt x="15" y="1"/>
                      <a:pt x="15" y="1"/>
                      <a:pt x="14" y="1"/>
                    </a:cubicBezTo>
                    <a:cubicBezTo>
                      <a:pt x="13" y="0"/>
                      <a:pt x="13" y="1"/>
                      <a:pt x="12" y="1"/>
                    </a:cubicBezTo>
                    <a:cubicBezTo>
                      <a:pt x="11" y="1"/>
                      <a:pt x="11" y="1"/>
                      <a:pt x="10" y="1"/>
                    </a:cubicBezTo>
                    <a:cubicBezTo>
                      <a:pt x="10" y="1"/>
                      <a:pt x="9" y="1"/>
                      <a:pt x="8" y="1"/>
                    </a:cubicBezTo>
                    <a:cubicBezTo>
                      <a:pt x="8" y="1"/>
                      <a:pt x="6" y="2"/>
                      <a:pt x="6" y="2"/>
                    </a:cubicBezTo>
                    <a:cubicBezTo>
                      <a:pt x="5" y="3"/>
                      <a:pt x="5" y="4"/>
                      <a:pt x="4" y="5"/>
                    </a:cubicBezTo>
                    <a:cubicBezTo>
                      <a:pt x="4" y="6"/>
                      <a:pt x="4" y="7"/>
                      <a:pt x="3" y="9"/>
                    </a:cubicBezTo>
                    <a:moveTo>
                      <a:pt x="14" y="2"/>
                    </a:moveTo>
                    <a:cubicBezTo>
                      <a:pt x="14" y="2"/>
                      <a:pt x="14" y="2"/>
                      <a:pt x="15" y="3"/>
                    </a:cubicBezTo>
                    <a:cubicBezTo>
                      <a:pt x="16" y="4"/>
                      <a:pt x="16" y="5"/>
                      <a:pt x="16" y="6"/>
                    </a:cubicBezTo>
                    <a:cubicBezTo>
                      <a:pt x="16" y="6"/>
                      <a:pt x="15" y="7"/>
                      <a:pt x="14" y="6"/>
                    </a:cubicBezTo>
                    <a:cubicBezTo>
                      <a:pt x="14" y="6"/>
                      <a:pt x="14" y="6"/>
                      <a:pt x="14" y="6"/>
                    </a:cubicBezTo>
                    <a:cubicBezTo>
                      <a:pt x="14" y="2"/>
                      <a:pt x="14" y="2"/>
                      <a:pt x="14"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91" name="Freeform 1306"/>
              <p:cNvSpPr>
                <a:spLocks noEditPoints="1" noChangeArrowheads="1"/>
              </p:cNvSpPr>
              <p:nvPr/>
            </p:nvSpPr>
            <p:spPr bwMode="auto">
              <a:xfrm>
                <a:off x="3849" y="460"/>
                <a:ext cx="43" cy="38"/>
              </a:xfrm>
              <a:custGeom>
                <a:avLst/>
                <a:gdLst>
                  <a:gd name="T0" fmla="*/ 7 w 18"/>
                  <a:gd name="T1" fmla="*/ 21 h 16"/>
                  <a:gd name="T2" fmla="*/ 0 w 18"/>
                  <a:gd name="T3" fmla="*/ 31 h 16"/>
                  <a:gd name="T4" fmla="*/ 12 w 18"/>
                  <a:gd name="T5" fmla="*/ 38 h 16"/>
                  <a:gd name="T6" fmla="*/ 19 w 18"/>
                  <a:gd name="T7" fmla="*/ 29 h 16"/>
                  <a:gd name="T8" fmla="*/ 22 w 18"/>
                  <a:gd name="T9" fmla="*/ 24 h 16"/>
                  <a:gd name="T10" fmla="*/ 31 w 18"/>
                  <a:gd name="T11" fmla="*/ 21 h 16"/>
                  <a:gd name="T12" fmla="*/ 38 w 18"/>
                  <a:gd name="T13" fmla="*/ 17 h 16"/>
                  <a:gd name="T14" fmla="*/ 43 w 18"/>
                  <a:gd name="T15" fmla="*/ 12 h 16"/>
                  <a:gd name="T16" fmla="*/ 43 w 18"/>
                  <a:gd name="T17" fmla="*/ 10 h 16"/>
                  <a:gd name="T18" fmla="*/ 41 w 18"/>
                  <a:gd name="T19" fmla="*/ 7 h 16"/>
                  <a:gd name="T20" fmla="*/ 38 w 18"/>
                  <a:gd name="T21" fmla="*/ 5 h 16"/>
                  <a:gd name="T22" fmla="*/ 33 w 18"/>
                  <a:gd name="T23" fmla="*/ 2 h 16"/>
                  <a:gd name="T24" fmla="*/ 29 w 18"/>
                  <a:gd name="T25" fmla="*/ 2 h 16"/>
                  <a:gd name="T26" fmla="*/ 24 w 18"/>
                  <a:gd name="T27" fmla="*/ 2 h 16"/>
                  <a:gd name="T28" fmla="*/ 19 w 18"/>
                  <a:gd name="T29" fmla="*/ 2 h 16"/>
                  <a:gd name="T30" fmla="*/ 14 w 18"/>
                  <a:gd name="T31" fmla="*/ 5 h 16"/>
                  <a:gd name="T32" fmla="*/ 10 w 18"/>
                  <a:gd name="T33" fmla="*/ 12 h 16"/>
                  <a:gd name="T34" fmla="*/ 7 w 18"/>
                  <a:gd name="T35" fmla="*/ 21 h 16"/>
                  <a:gd name="T36" fmla="*/ 33 w 18"/>
                  <a:gd name="T37" fmla="*/ 5 h 16"/>
                  <a:gd name="T38" fmla="*/ 36 w 18"/>
                  <a:gd name="T39" fmla="*/ 7 h 16"/>
                  <a:gd name="T40" fmla="*/ 38 w 18"/>
                  <a:gd name="T41" fmla="*/ 14 h 16"/>
                  <a:gd name="T42" fmla="*/ 33 w 18"/>
                  <a:gd name="T43" fmla="*/ 14 h 16"/>
                  <a:gd name="T44" fmla="*/ 33 w 18"/>
                  <a:gd name="T45" fmla="*/ 12 h 16"/>
                  <a:gd name="T46" fmla="*/ 33 w 18"/>
                  <a:gd name="T47" fmla="*/ 5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16">
                    <a:moveTo>
                      <a:pt x="3" y="9"/>
                    </a:moveTo>
                    <a:cubicBezTo>
                      <a:pt x="2" y="10"/>
                      <a:pt x="0" y="13"/>
                      <a:pt x="0" y="13"/>
                    </a:cubicBezTo>
                    <a:cubicBezTo>
                      <a:pt x="5" y="16"/>
                      <a:pt x="5" y="16"/>
                      <a:pt x="5" y="16"/>
                    </a:cubicBezTo>
                    <a:cubicBezTo>
                      <a:pt x="5" y="16"/>
                      <a:pt x="7" y="13"/>
                      <a:pt x="8" y="12"/>
                    </a:cubicBezTo>
                    <a:cubicBezTo>
                      <a:pt x="8" y="10"/>
                      <a:pt x="9" y="10"/>
                      <a:pt x="9" y="10"/>
                    </a:cubicBezTo>
                    <a:cubicBezTo>
                      <a:pt x="11" y="10"/>
                      <a:pt x="11" y="9"/>
                      <a:pt x="13" y="9"/>
                    </a:cubicBezTo>
                    <a:cubicBezTo>
                      <a:pt x="14" y="8"/>
                      <a:pt x="16" y="7"/>
                      <a:pt x="16" y="7"/>
                    </a:cubicBezTo>
                    <a:cubicBezTo>
                      <a:pt x="17" y="7"/>
                      <a:pt x="17" y="6"/>
                      <a:pt x="18" y="5"/>
                    </a:cubicBezTo>
                    <a:cubicBezTo>
                      <a:pt x="18" y="4"/>
                      <a:pt x="18" y="4"/>
                      <a:pt x="18" y="4"/>
                    </a:cubicBezTo>
                    <a:cubicBezTo>
                      <a:pt x="17" y="3"/>
                      <a:pt x="17" y="3"/>
                      <a:pt x="17" y="3"/>
                    </a:cubicBezTo>
                    <a:cubicBezTo>
                      <a:pt x="17" y="3"/>
                      <a:pt x="16" y="2"/>
                      <a:pt x="16" y="2"/>
                    </a:cubicBezTo>
                    <a:cubicBezTo>
                      <a:pt x="15" y="1"/>
                      <a:pt x="15" y="1"/>
                      <a:pt x="14" y="1"/>
                    </a:cubicBezTo>
                    <a:cubicBezTo>
                      <a:pt x="13" y="0"/>
                      <a:pt x="13" y="1"/>
                      <a:pt x="12" y="1"/>
                    </a:cubicBezTo>
                    <a:cubicBezTo>
                      <a:pt x="11" y="1"/>
                      <a:pt x="11" y="1"/>
                      <a:pt x="10" y="1"/>
                    </a:cubicBezTo>
                    <a:cubicBezTo>
                      <a:pt x="10" y="1"/>
                      <a:pt x="9" y="1"/>
                      <a:pt x="8" y="1"/>
                    </a:cubicBezTo>
                    <a:cubicBezTo>
                      <a:pt x="8" y="1"/>
                      <a:pt x="6" y="2"/>
                      <a:pt x="6" y="2"/>
                    </a:cubicBezTo>
                    <a:cubicBezTo>
                      <a:pt x="5" y="3"/>
                      <a:pt x="5" y="4"/>
                      <a:pt x="4" y="5"/>
                    </a:cubicBezTo>
                    <a:cubicBezTo>
                      <a:pt x="4" y="6"/>
                      <a:pt x="4" y="7"/>
                      <a:pt x="3" y="9"/>
                    </a:cubicBezTo>
                    <a:moveTo>
                      <a:pt x="14" y="2"/>
                    </a:moveTo>
                    <a:cubicBezTo>
                      <a:pt x="14" y="2"/>
                      <a:pt x="14" y="2"/>
                      <a:pt x="15" y="3"/>
                    </a:cubicBezTo>
                    <a:cubicBezTo>
                      <a:pt x="16" y="4"/>
                      <a:pt x="16" y="5"/>
                      <a:pt x="16" y="6"/>
                    </a:cubicBezTo>
                    <a:cubicBezTo>
                      <a:pt x="16" y="6"/>
                      <a:pt x="15" y="7"/>
                      <a:pt x="14" y="6"/>
                    </a:cubicBezTo>
                    <a:cubicBezTo>
                      <a:pt x="14" y="6"/>
                      <a:pt x="14" y="5"/>
                      <a:pt x="14" y="5"/>
                    </a:cubicBezTo>
                    <a:cubicBezTo>
                      <a:pt x="14" y="2"/>
                      <a:pt x="14" y="2"/>
                      <a:pt x="14"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92" name="Rectangle 1307"/>
              <p:cNvSpPr>
                <a:spLocks noChangeArrowheads="1"/>
              </p:cNvSpPr>
              <p:nvPr/>
            </p:nvSpPr>
            <p:spPr bwMode="auto">
              <a:xfrm>
                <a:off x="3882" y="451"/>
                <a:ext cx="5" cy="23"/>
              </a:xfrm>
              <a:prstGeom prst="rect">
                <a:avLst/>
              </a:prstGeom>
              <a:solidFill>
                <a:srgbClr val="F6A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93" name="Rectangle 1308"/>
              <p:cNvSpPr>
                <a:spLocks noChangeArrowheads="1"/>
              </p:cNvSpPr>
              <p:nvPr/>
            </p:nvSpPr>
            <p:spPr bwMode="auto">
              <a:xfrm>
                <a:off x="3882" y="451"/>
                <a:ext cx="5"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94" name="Rectangle 1309"/>
              <p:cNvSpPr>
                <a:spLocks noChangeArrowheads="1"/>
              </p:cNvSpPr>
              <p:nvPr/>
            </p:nvSpPr>
            <p:spPr bwMode="auto">
              <a:xfrm>
                <a:off x="3882" y="451"/>
                <a:ext cx="5" cy="23"/>
              </a:xfrm>
              <a:prstGeom prst="rect">
                <a:avLst/>
              </a:prstGeom>
              <a:solidFill>
                <a:srgbClr val="FF1F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95" name="Rectangle 1310"/>
              <p:cNvSpPr>
                <a:spLocks noChangeArrowheads="1"/>
              </p:cNvSpPr>
              <p:nvPr/>
            </p:nvSpPr>
            <p:spPr bwMode="auto">
              <a:xfrm>
                <a:off x="3882" y="451"/>
                <a:ext cx="5"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796" name="Freeform 1311"/>
              <p:cNvSpPr>
                <a:spLocks noChangeArrowheads="1"/>
              </p:cNvSpPr>
              <p:nvPr/>
            </p:nvSpPr>
            <p:spPr bwMode="auto">
              <a:xfrm>
                <a:off x="3861" y="460"/>
                <a:ext cx="31" cy="24"/>
              </a:xfrm>
              <a:custGeom>
                <a:avLst/>
                <a:gdLst>
                  <a:gd name="T0" fmla="*/ 21 w 13"/>
                  <a:gd name="T1" fmla="*/ 5 h 10"/>
                  <a:gd name="T2" fmla="*/ 21 w 13"/>
                  <a:gd name="T3" fmla="*/ 5 h 10"/>
                  <a:gd name="T4" fmla="*/ 26 w 13"/>
                  <a:gd name="T5" fmla="*/ 10 h 10"/>
                  <a:gd name="T6" fmla="*/ 29 w 13"/>
                  <a:gd name="T7" fmla="*/ 12 h 10"/>
                  <a:gd name="T8" fmla="*/ 31 w 13"/>
                  <a:gd name="T9" fmla="*/ 10 h 10"/>
                  <a:gd name="T10" fmla="*/ 29 w 13"/>
                  <a:gd name="T11" fmla="*/ 10 h 10"/>
                  <a:gd name="T12" fmla="*/ 26 w 13"/>
                  <a:gd name="T13" fmla="*/ 2 h 10"/>
                  <a:gd name="T14" fmla="*/ 24 w 13"/>
                  <a:gd name="T15" fmla="*/ 0 h 10"/>
                  <a:gd name="T16" fmla="*/ 17 w 13"/>
                  <a:gd name="T17" fmla="*/ 2 h 10"/>
                  <a:gd name="T18" fmla="*/ 14 w 13"/>
                  <a:gd name="T19" fmla="*/ 0 h 10"/>
                  <a:gd name="T20" fmla="*/ 10 w 13"/>
                  <a:gd name="T21" fmla="*/ 2 h 10"/>
                  <a:gd name="T22" fmla="*/ 7 w 13"/>
                  <a:gd name="T23" fmla="*/ 2 h 10"/>
                  <a:gd name="T24" fmla="*/ 2 w 13"/>
                  <a:gd name="T25" fmla="*/ 5 h 10"/>
                  <a:gd name="T26" fmla="*/ 0 w 13"/>
                  <a:gd name="T27" fmla="*/ 7 h 10"/>
                  <a:gd name="T28" fmla="*/ 2 w 13"/>
                  <a:gd name="T29" fmla="*/ 10 h 10"/>
                  <a:gd name="T30" fmla="*/ 7 w 13"/>
                  <a:gd name="T31" fmla="*/ 14 h 10"/>
                  <a:gd name="T32" fmla="*/ 7 w 13"/>
                  <a:gd name="T33" fmla="*/ 19 h 10"/>
                  <a:gd name="T34" fmla="*/ 12 w 13"/>
                  <a:gd name="T35" fmla="*/ 19 h 10"/>
                  <a:gd name="T36" fmla="*/ 12 w 13"/>
                  <a:gd name="T37" fmla="*/ 17 h 10"/>
                  <a:gd name="T38" fmla="*/ 10 w 13"/>
                  <a:gd name="T39" fmla="*/ 12 h 10"/>
                  <a:gd name="T40" fmla="*/ 10 w 13"/>
                  <a:gd name="T41" fmla="*/ 7 h 10"/>
                  <a:gd name="T42" fmla="*/ 7 w 13"/>
                  <a:gd name="T43" fmla="*/ 7 h 10"/>
                  <a:gd name="T44" fmla="*/ 10 w 13"/>
                  <a:gd name="T45" fmla="*/ 10 h 10"/>
                  <a:gd name="T46" fmla="*/ 12 w 13"/>
                  <a:gd name="T47" fmla="*/ 17 h 10"/>
                  <a:gd name="T48" fmla="*/ 12 w 13"/>
                  <a:gd name="T49" fmla="*/ 22 h 10"/>
                  <a:gd name="T50" fmla="*/ 14 w 13"/>
                  <a:gd name="T51" fmla="*/ 24 h 10"/>
                  <a:gd name="T52" fmla="*/ 17 w 13"/>
                  <a:gd name="T53" fmla="*/ 19 h 10"/>
                  <a:gd name="T54" fmla="*/ 17 w 13"/>
                  <a:gd name="T55" fmla="*/ 10 h 10"/>
                  <a:gd name="T56" fmla="*/ 14 w 13"/>
                  <a:gd name="T57" fmla="*/ 5 h 10"/>
                  <a:gd name="T58" fmla="*/ 17 w 13"/>
                  <a:gd name="T59" fmla="*/ 7 h 10"/>
                  <a:gd name="T60" fmla="*/ 17 w 13"/>
                  <a:gd name="T61" fmla="*/ 17 h 10"/>
                  <a:gd name="T62" fmla="*/ 17 w 13"/>
                  <a:gd name="T63" fmla="*/ 19 h 10"/>
                  <a:gd name="T64" fmla="*/ 19 w 13"/>
                  <a:gd name="T65" fmla="*/ 19 h 10"/>
                  <a:gd name="T66" fmla="*/ 21 w 13"/>
                  <a:gd name="T67" fmla="*/ 12 h 10"/>
                  <a:gd name="T68" fmla="*/ 21 w 13"/>
                  <a:gd name="T69" fmla="*/ 7 h 10"/>
                  <a:gd name="T70" fmla="*/ 21 w 13"/>
                  <a:gd name="T71" fmla="*/ 5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 h="10">
                    <a:moveTo>
                      <a:pt x="9" y="2"/>
                    </a:moveTo>
                    <a:cubicBezTo>
                      <a:pt x="9" y="2"/>
                      <a:pt x="9" y="2"/>
                      <a:pt x="9" y="2"/>
                    </a:cubicBezTo>
                    <a:cubicBezTo>
                      <a:pt x="11" y="4"/>
                      <a:pt x="11" y="4"/>
                      <a:pt x="11" y="4"/>
                    </a:cubicBezTo>
                    <a:cubicBezTo>
                      <a:pt x="12" y="5"/>
                      <a:pt x="12" y="5"/>
                      <a:pt x="12" y="5"/>
                    </a:cubicBezTo>
                    <a:cubicBezTo>
                      <a:pt x="12" y="5"/>
                      <a:pt x="13" y="5"/>
                      <a:pt x="13" y="4"/>
                    </a:cubicBezTo>
                    <a:cubicBezTo>
                      <a:pt x="12" y="4"/>
                      <a:pt x="12" y="4"/>
                      <a:pt x="12" y="4"/>
                    </a:cubicBezTo>
                    <a:cubicBezTo>
                      <a:pt x="12" y="3"/>
                      <a:pt x="11" y="1"/>
                      <a:pt x="11" y="1"/>
                    </a:cubicBezTo>
                    <a:cubicBezTo>
                      <a:pt x="11" y="1"/>
                      <a:pt x="10" y="0"/>
                      <a:pt x="10" y="0"/>
                    </a:cubicBezTo>
                    <a:cubicBezTo>
                      <a:pt x="9" y="1"/>
                      <a:pt x="7" y="1"/>
                      <a:pt x="7" y="1"/>
                    </a:cubicBezTo>
                    <a:cubicBezTo>
                      <a:pt x="6" y="0"/>
                      <a:pt x="6" y="0"/>
                      <a:pt x="6" y="0"/>
                    </a:cubicBezTo>
                    <a:cubicBezTo>
                      <a:pt x="6" y="0"/>
                      <a:pt x="5" y="0"/>
                      <a:pt x="4" y="1"/>
                    </a:cubicBezTo>
                    <a:cubicBezTo>
                      <a:pt x="4" y="1"/>
                      <a:pt x="3" y="1"/>
                      <a:pt x="3" y="1"/>
                    </a:cubicBezTo>
                    <a:cubicBezTo>
                      <a:pt x="2" y="1"/>
                      <a:pt x="2" y="2"/>
                      <a:pt x="1" y="2"/>
                    </a:cubicBezTo>
                    <a:cubicBezTo>
                      <a:pt x="0" y="3"/>
                      <a:pt x="0" y="3"/>
                      <a:pt x="0" y="3"/>
                    </a:cubicBezTo>
                    <a:cubicBezTo>
                      <a:pt x="0" y="3"/>
                      <a:pt x="1" y="4"/>
                      <a:pt x="1" y="4"/>
                    </a:cubicBezTo>
                    <a:cubicBezTo>
                      <a:pt x="2" y="5"/>
                      <a:pt x="2" y="5"/>
                      <a:pt x="3" y="6"/>
                    </a:cubicBezTo>
                    <a:cubicBezTo>
                      <a:pt x="3" y="7"/>
                      <a:pt x="3" y="8"/>
                      <a:pt x="3" y="8"/>
                    </a:cubicBezTo>
                    <a:cubicBezTo>
                      <a:pt x="3" y="8"/>
                      <a:pt x="4" y="9"/>
                      <a:pt x="5" y="8"/>
                    </a:cubicBezTo>
                    <a:cubicBezTo>
                      <a:pt x="5" y="8"/>
                      <a:pt x="5" y="7"/>
                      <a:pt x="5" y="7"/>
                    </a:cubicBezTo>
                    <a:cubicBezTo>
                      <a:pt x="4" y="6"/>
                      <a:pt x="4" y="5"/>
                      <a:pt x="4" y="5"/>
                    </a:cubicBezTo>
                    <a:cubicBezTo>
                      <a:pt x="4" y="5"/>
                      <a:pt x="4" y="4"/>
                      <a:pt x="4" y="3"/>
                    </a:cubicBezTo>
                    <a:cubicBezTo>
                      <a:pt x="3" y="3"/>
                      <a:pt x="3" y="3"/>
                      <a:pt x="3" y="3"/>
                    </a:cubicBezTo>
                    <a:cubicBezTo>
                      <a:pt x="4" y="4"/>
                      <a:pt x="4" y="4"/>
                      <a:pt x="4" y="4"/>
                    </a:cubicBezTo>
                    <a:cubicBezTo>
                      <a:pt x="4" y="4"/>
                      <a:pt x="5" y="6"/>
                      <a:pt x="5" y="7"/>
                    </a:cubicBezTo>
                    <a:cubicBezTo>
                      <a:pt x="5" y="8"/>
                      <a:pt x="5" y="9"/>
                      <a:pt x="5" y="9"/>
                    </a:cubicBezTo>
                    <a:cubicBezTo>
                      <a:pt x="5" y="9"/>
                      <a:pt x="5" y="10"/>
                      <a:pt x="6" y="10"/>
                    </a:cubicBezTo>
                    <a:cubicBezTo>
                      <a:pt x="7" y="9"/>
                      <a:pt x="7" y="9"/>
                      <a:pt x="7" y="8"/>
                    </a:cubicBezTo>
                    <a:cubicBezTo>
                      <a:pt x="7" y="8"/>
                      <a:pt x="7" y="5"/>
                      <a:pt x="7" y="4"/>
                    </a:cubicBezTo>
                    <a:cubicBezTo>
                      <a:pt x="7" y="3"/>
                      <a:pt x="6" y="3"/>
                      <a:pt x="6" y="2"/>
                    </a:cubicBezTo>
                    <a:cubicBezTo>
                      <a:pt x="6" y="2"/>
                      <a:pt x="7" y="3"/>
                      <a:pt x="7" y="3"/>
                    </a:cubicBezTo>
                    <a:cubicBezTo>
                      <a:pt x="7" y="4"/>
                      <a:pt x="7" y="6"/>
                      <a:pt x="7" y="7"/>
                    </a:cubicBezTo>
                    <a:cubicBezTo>
                      <a:pt x="7" y="7"/>
                      <a:pt x="7" y="8"/>
                      <a:pt x="7" y="8"/>
                    </a:cubicBezTo>
                    <a:cubicBezTo>
                      <a:pt x="7" y="8"/>
                      <a:pt x="8" y="9"/>
                      <a:pt x="8" y="8"/>
                    </a:cubicBezTo>
                    <a:cubicBezTo>
                      <a:pt x="8" y="7"/>
                      <a:pt x="9" y="6"/>
                      <a:pt x="9" y="5"/>
                    </a:cubicBezTo>
                    <a:cubicBezTo>
                      <a:pt x="9" y="5"/>
                      <a:pt x="9" y="4"/>
                      <a:pt x="9" y="3"/>
                    </a:cubicBezTo>
                    <a:cubicBezTo>
                      <a:pt x="9" y="3"/>
                      <a:pt x="9" y="2"/>
                      <a:pt x="9" y="2"/>
                    </a:cubicBezTo>
                  </a:path>
                </a:pathLst>
              </a:custGeom>
              <a:solidFill>
                <a:srgbClr val="FDD9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97" name="Freeform 1312"/>
              <p:cNvSpPr>
                <a:spLocks noChangeArrowheads="1"/>
              </p:cNvSpPr>
              <p:nvPr/>
            </p:nvSpPr>
            <p:spPr bwMode="auto">
              <a:xfrm>
                <a:off x="3882" y="472"/>
                <a:ext cx="5" cy="5"/>
              </a:xfrm>
              <a:custGeom>
                <a:avLst/>
                <a:gdLst>
                  <a:gd name="T0" fmla="*/ 0 w 2"/>
                  <a:gd name="T1" fmla="*/ 3 h 2"/>
                  <a:gd name="T2" fmla="*/ 5 w 2"/>
                  <a:gd name="T3" fmla="*/ 0 h 2"/>
                  <a:gd name="T4" fmla="*/ 5 w 2"/>
                  <a:gd name="T5" fmla="*/ 3 h 2"/>
                  <a:gd name="T6" fmla="*/ 5 w 2"/>
                  <a:gd name="T7" fmla="*/ 3 h 2"/>
                  <a:gd name="T8" fmla="*/ 5 w 2"/>
                  <a:gd name="T9" fmla="*/ 3 h 2"/>
                  <a:gd name="T10" fmla="*/ 3 w 2"/>
                  <a:gd name="T11" fmla="*/ 5 h 2"/>
                  <a:gd name="T12" fmla="*/ 3 w 2"/>
                  <a:gd name="T13" fmla="*/ 5 h 2"/>
                  <a:gd name="T14" fmla="*/ 0 w 2"/>
                  <a:gd name="T15" fmla="*/ 3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1"/>
                    </a:moveTo>
                    <a:cubicBezTo>
                      <a:pt x="0" y="0"/>
                      <a:pt x="1" y="0"/>
                      <a:pt x="2" y="0"/>
                    </a:cubicBezTo>
                    <a:cubicBezTo>
                      <a:pt x="2" y="1"/>
                      <a:pt x="2" y="1"/>
                      <a:pt x="2" y="1"/>
                    </a:cubicBezTo>
                    <a:cubicBezTo>
                      <a:pt x="2" y="1"/>
                      <a:pt x="2" y="1"/>
                      <a:pt x="2" y="1"/>
                    </a:cubicBezTo>
                    <a:cubicBezTo>
                      <a:pt x="2" y="1"/>
                      <a:pt x="2" y="1"/>
                      <a:pt x="2" y="1"/>
                    </a:cubicBezTo>
                    <a:cubicBezTo>
                      <a:pt x="1" y="2"/>
                      <a:pt x="1" y="2"/>
                      <a:pt x="1" y="2"/>
                    </a:cubicBezTo>
                    <a:cubicBezTo>
                      <a:pt x="1" y="2"/>
                      <a:pt x="1" y="2"/>
                      <a:pt x="1" y="2"/>
                    </a:cubicBezTo>
                    <a:cubicBezTo>
                      <a:pt x="0" y="1"/>
                      <a:pt x="0" y="1"/>
                      <a:pt x="0" y="1"/>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98" name="Freeform 1313"/>
              <p:cNvSpPr>
                <a:spLocks noChangeArrowheads="1"/>
              </p:cNvSpPr>
              <p:nvPr/>
            </p:nvSpPr>
            <p:spPr bwMode="auto">
              <a:xfrm>
                <a:off x="3885" y="477"/>
                <a:ext cx="0" cy="2"/>
              </a:xfrm>
              <a:custGeom>
                <a:avLst/>
                <a:gdLst>
                  <a:gd name="T0" fmla="*/ 0 w 1"/>
                  <a:gd name="T1" fmla="*/ 0 h 2"/>
                  <a:gd name="T2" fmla="*/ 0 w 1"/>
                  <a:gd name="T3" fmla="*/ 0 h 2"/>
                  <a:gd name="T4" fmla="*/ 0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99" name="Freeform 1314"/>
              <p:cNvSpPr>
                <a:spLocks noChangeArrowheads="1"/>
              </p:cNvSpPr>
              <p:nvPr/>
            </p:nvSpPr>
            <p:spPr bwMode="auto">
              <a:xfrm>
                <a:off x="3885" y="477"/>
                <a:ext cx="0" cy="2"/>
              </a:xfrm>
              <a:custGeom>
                <a:avLst/>
                <a:gdLst>
                  <a:gd name="T0" fmla="*/ 0 w 1"/>
                  <a:gd name="T1" fmla="*/ 0 h 2"/>
                  <a:gd name="T2" fmla="*/ 0 w 1"/>
                  <a:gd name="T3" fmla="*/ 0 h 2"/>
                  <a:gd name="T4" fmla="*/ 0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0" name="Freeform 1315"/>
              <p:cNvSpPr>
                <a:spLocks noChangeArrowheads="1"/>
              </p:cNvSpPr>
              <p:nvPr/>
            </p:nvSpPr>
            <p:spPr bwMode="auto">
              <a:xfrm>
                <a:off x="3778" y="382"/>
                <a:ext cx="85" cy="187"/>
              </a:xfrm>
              <a:custGeom>
                <a:avLst/>
                <a:gdLst>
                  <a:gd name="T0" fmla="*/ 73 w 36"/>
                  <a:gd name="T1" fmla="*/ 14 h 79"/>
                  <a:gd name="T2" fmla="*/ 64 w 36"/>
                  <a:gd name="T3" fmla="*/ 36 h 79"/>
                  <a:gd name="T4" fmla="*/ 12 w 36"/>
                  <a:gd name="T5" fmla="*/ 156 h 79"/>
                  <a:gd name="T6" fmla="*/ 9 w 36"/>
                  <a:gd name="T7" fmla="*/ 168 h 79"/>
                  <a:gd name="T8" fmla="*/ 24 w 36"/>
                  <a:gd name="T9" fmla="*/ 187 h 79"/>
                  <a:gd name="T10" fmla="*/ 43 w 36"/>
                  <a:gd name="T11" fmla="*/ 173 h 79"/>
                  <a:gd name="T12" fmla="*/ 66 w 36"/>
                  <a:gd name="T13" fmla="*/ 142 h 79"/>
                  <a:gd name="T14" fmla="*/ 85 w 36"/>
                  <a:gd name="T15" fmla="*/ 111 h 79"/>
                  <a:gd name="T16" fmla="*/ 76 w 36"/>
                  <a:gd name="T17" fmla="*/ 102 h 79"/>
                  <a:gd name="T18" fmla="*/ 54 w 36"/>
                  <a:gd name="T19" fmla="*/ 130 h 79"/>
                  <a:gd name="T20" fmla="*/ 43 w 36"/>
                  <a:gd name="T21" fmla="*/ 140 h 79"/>
                  <a:gd name="T22" fmla="*/ 85 w 36"/>
                  <a:gd name="T23" fmla="*/ 50 h 79"/>
                  <a:gd name="T24" fmla="*/ 83 w 36"/>
                  <a:gd name="T25" fmla="*/ 0 h 79"/>
                  <a:gd name="T26" fmla="*/ 73 w 36"/>
                  <a:gd name="T27" fmla="*/ 14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79">
                    <a:moveTo>
                      <a:pt x="31" y="6"/>
                    </a:moveTo>
                    <a:cubicBezTo>
                      <a:pt x="27" y="15"/>
                      <a:pt x="27" y="15"/>
                      <a:pt x="27" y="15"/>
                    </a:cubicBezTo>
                    <a:cubicBezTo>
                      <a:pt x="19" y="31"/>
                      <a:pt x="11" y="48"/>
                      <a:pt x="5" y="66"/>
                    </a:cubicBezTo>
                    <a:cubicBezTo>
                      <a:pt x="5" y="68"/>
                      <a:pt x="4" y="69"/>
                      <a:pt x="4" y="71"/>
                    </a:cubicBezTo>
                    <a:cubicBezTo>
                      <a:pt x="5" y="71"/>
                      <a:pt x="0" y="77"/>
                      <a:pt x="10" y="79"/>
                    </a:cubicBezTo>
                    <a:cubicBezTo>
                      <a:pt x="17" y="77"/>
                      <a:pt x="16" y="75"/>
                      <a:pt x="18" y="73"/>
                    </a:cubicBezTo>
                    <a:cubicBezTo>
                      <a:pt x="22" y="68"/>
                      <a:pt x="25" y="64"/>
                      <a:pt x="28" y="60"/>
                    </a:cubicBezTo>
                    <a:cubicBezTo>
                      <a:pt x="34" y="51"/>
                      <a:pt x="31" y="56"/>
                      <a:pt x="36" y="47"/>
                    </a:cubicBezTo>
                    <a:cubicBezTo>
                      <a:pt x="32" y="43"/>
                      <a:pt x="32" y="43"/>
                      <a:pt x="32" y="43"/>
                    </a:cubicBezTo>
                    <a:cubicBezTo>
                      <a:pt x="26" y="52"/>
                      <a:pt x="29" y="47"/>
                      <a:pt x="23" y="55"/>
                    </a:cubicBezTo>
                    <a:cubicBezTo>
                      <a:pt x="21" y="57"/>
                      <a:pt x="20" y="58"/>
                      <a:pt x="18" y="59"/>
                    </a:cubicBezTo>
                    <a:cubicBezTo>
                      <a:pt x="24" y="46"/>
                      <a:pt x="29" y="34"/>
                      <a:pt x="36" y="21"/>
                    </a:cubicBezTo>
                    <a:cubicBezTo>
                      <a:pt x="35" y="0"/>
                      <a:pt x="35" y="0"/>
                      <a:pt x="35" y="0"/>
                    </a:cubicBezTo>
                    <a:cubicBezTo>
                      <a:pt x="33" y="2"/>
                      <a:pt x="32" y="3"/>
                      <a:pt x="31" y="6"/>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1" name="Freeform 1316"/>
              <p:cNvSpPr>
                <a:spLocks noEditPoints="1" noChangeArrowheads="1"/>
              </p:cNvSpPr>
              <p:nvPr/>
            </p:nvSpPr>
            <p:spPr bwMode="auto">
              <a:xfrm>
                <a:off x="3868" y="436"/>
                <a:ext cx="114" cy="135"/>
              </a:xfrm>
              <a:custGeom>
                <a:avLst/>
                <a:gdLst>
                  <a:gd name="T0" fmla="*/ 107 w 48"/>
                  <a:gd name="T1" fmla="*/ 104 h 57"/>
                  <a:gd name="T2" fmla="*/ 107 w 48"/>
                  <a:gd name="T3" fmla="*/ 121 h 57"/>
                  <a:gd name="T4" fmla="*/ 102 w 48"/>
                  <a:gd name="T5" fmla="*/ 126 h 57"/>
                  <a:gd name="T6" fmla="*/ 102 w 48"/>
                  <a:gd name="T7" fmla="*/ 126 h 57"/>
                  <a:gd name="T8" fmla="*/ 0 w 48"/>
                  <a:gd name="T9" fmla="*/ 126 h 57"/>
                  <a:gd name="T10" fmla="*/ 0 w 48"/>
                  <a:gd name="T11" fmla="*/ 130 h 57"/>
                  <a:gd name="T12" fmla="*/ 5 w 48"/>
                  <a:gd name="T13" fmla="*/ 135 h 57"/>
                  <a:gd name="T14" fmla="*/ 109 w 48"/>
                  <a:gd name="T15" fmla="*/ 135 h 57"/>
                  <a:gd name="T16" fmla="*/ 109 w 48"/>
                  <a:gd name="T17" fmla="*/ 135 h 57"/>
                  <a:gd name="T18" fmla="*/ 114 w 48"/>
                  <a:gd name="T19" fmla="*/ 130 h 57"/>
                  <a:gd name="T20" fmla="*/ 114 w 48"/>
                  <a:gd name="T21" fmla="*/ 107 h 57"/>
                  <a:gd name="T22" fmla="*/ 107 w 48"/>
                  <a:gd name="T23" fmla="*/ 104 h 57"/>
                  <a:gd name="T24" fmla="*/ 109 w 48"/>
                  <a:gd name="T25" fmla="*/ 0 h 57"/>
                  <a:gd name="T26" fmla="*/ 107 w 48"/>
                  <a:gd name="T27" fmla="*/ 88 h 57"/>
                  <a:gd name="T28" fmla="*/ 114 w 48"/>
                  <a:gd name="T29" fmla="*/ 88 h 57"/>
                  <a:gd name="T30" fmla="*/ 114 w 48"/>
                  <a:gd name="T31" fmla="*/ 5 h 57"/>
                  <a:gd name="T32" fmla="*/ 109 w 48"/>
                  <a:gd name="T33" fmla="*/ 0 h 57"/>
                  <a:gd name="T34" fmla="*/ 109 w 4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57">
                    <a:moveTo>
                      <a:pt x="45" y="44"/>
                    </a:moveTo>
                    <a:cubicBezTo>
                      <a:pt x="45" y="51"/>
                      <a:pt x="45" y="51"/>
                      <a:pt x="45" y="51"/>
                    </a:cubicBezTo>
                    <a:cubicBezTo>
                      <a:pt x="45" y="52"/>
                      <a:pt x="44" y="53"/>
                      <a:pt x="43" y="53"/>
                    </a:cubicBezTo>
                    <a:cubicBezTo>
                      <a:pt x="43" y="53"/>
                      <a:pt x="43" y="53"/>
                      <a:pt x="43" y="53"/>
                    </a:cubicBezTo>
                    <a:cubicBezTo>
                      <a:pt x="0" y="53"/>
                      <a:pt x="0" y="53"/>
                      <a:pt x="0" y="53"/>
                    </a:cubicBezTo>
                    <a:cubicBezTo>
                      <a:pt x="0" y="55"/>
                      <a:pt x="0" y="55"/>
                      <a:pt x="0" y="55"/>
                    </a:cubicBezTo>
                    <a:cubicBezTo>
                      <a:pt x="0" y="56"/>
                      <a:pt x="1" y="57"/>
                      <a:pt x="2" y="57"/>
                    </a:cubicBezTo>
                    <a:cubicBezTo>
                      <a:pt x="46" y="57"/>
                      <a:pt x="46" y="57"/>
                      <a:pt x="46" y="57"/>
                    </a:cubicBezTo>
                    <a:cubicBezTo>
                      <a:pt x="46" y="57"/>
                      <a:pt x="46" y="57"/>
                      <a:pt x="46" y="57"/>
                    </a:cubicBezTo>
                    <a:cubicBezTo>
                      <a:pt x="47" y="57"/>
                      <a:pt x="48" y="56"/>
                      <a:pt x="48" y="55"/>
                    </a:cubicBezTo>
                    <a:cubicBezTo>
                      <a:pt x="48" y="45"/>
                      <a:pt x="48" y="45"/>
                      <a:pt x="48" y="45"/>
                    </a:cubicBezTo>
                    <a:cubicBezTo>
                      <a:pt x="47" y="45"/>
                      <a:pt x="46" y="44"/>
                      <a:pt x="45" y="44"/>
                    </a:cubicBezTo>
                    <a:moveTo>
                      <a:pt x="46" y="0"/>
                    </a:moveTo>
                    <a:cubicBezTo>
                      <a:pt x="45" y="37"/>
                      <a:pt x="45" y="37"/>
                      <a:pt x="45" y="37"/>
                    </a:cubicBezTo>
                    <a:cubicBezTo>
                      <a:pt x="46" y="37"/>
                      <a:pt x="47" y="37"/>
                      <a:pt x="48" y="37"/>
                    </a:cubicBezTo>
                    <a:cubicBezTo>
                      <a:pt x="48" y="2"/>
                      <a:pt x="48" y="2"/>
                      <a:pt x="48" y="2"/>
                    </a:cubicBezTo>
                    <a:cubicBezTo>
                      <a:pt x="48" y="1"/>
                      <a:pt x="48" y="0"/>
                      <a:pt x="46" y="0"/>
                    </a:cubicBezTo>
                    <a:cubicBezTo>
                      <a:pt x="46" y="0"/>
                      <a:pt x="46" y="0"/>
                      <a:pt x="46" y="0"/>
                    </a:cubicBezTo>
                  </a:path>
                </a:pathLst>
              </a:custGeom>
              <a:solidFill>
                <a:srgbClr val="279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2" name="Freeform 1317"/>
              <p:cNvSpPr>
                <a:spLocks noChangeArrowheads="1"/>
              </p:cNvSpPr>
              <p:nvPr/>
            </p:nvSpPr>
            <p:spPr bwMode="auto">
              <a:xfrm>
                <a:off x="3875" y="422"/>
                <a:ext cx="90" cy="5"/>
              </a:xfrm>
              <a:custGeom>
                <a:avLst/>
                <a:gdLst>
                  <a:gd name="T0" fmla="*/ 0 w 90"/>
                  <a:gd name="T1" fmla="*/ 0 h 5"/>
                  <a:gd name="T2" fmla="*/ 88 w 90"/>
                  <a:gd name="T3" fmla="*/ 2 h 5"/>
                  <a:gd name="T4" fmla="*/ 90 w 90"/>
                  <a:gd name="T5" fmla="*/ 5 h 5"/>
                  <a:gd name="T6" fmla="*/ 0 w 90"/>
                  <a:gd name="T7" fmla="*/ 5 h 5"/>
                  <a:gd name="T8" fmla="*/ 0 w 90"/>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5">
                    <a:moveTo>
                      <a:pt x="0" y="0"/>
                    </a:moveTo>
                    <a:lnTo>
                      <a:pt x="88" y="2"/>
                    </a:lnTo>
                    <a:lnTo>
                      <a:pt x="90" y="5"/>
                    </a:lnTo>
                    <a:lnTo>
                      <a:pt x="0" y="5"/>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3" name="Freeform 1318"/>
              <p:cNvSpPr>
                <a:spLocks noChangeArrowheads="1"/>
              </p:cNvSpPr>
              <p:nvPr/>
            </p:nvSpPr>
            <p:spPr bwMode="auto">
              <a:xfrm>
                <a:off x="3861" y="427"/>
                <a:ext cx="116" cy="135"/>
              </a:xfrm>
              <a:custGeom>
                <a:avLst/>
                <a:gdLst>
                  <a:gd name="T0" fmla="*/ 114 w 49"/>
                  <a:gd name="T1" fmla="*/ 130 h 57"/>
                  <a:gd name="T2" fmla="*/ 109 w 49"/>
                  <a:gd name="T3" fmla="*/ 135 h 57"/>
                  <a:gd name="T4" fmla="*/ 7 w 49"/>
                  <a:gd name="T5" fmla="*/ 135 h 57"/>
                  <a:gd name="T6" fmla="*/ 0 w 49"/>
                  <a:gd name="T7" fmla="*/ 130 h 57"/>
                  <a:gd name="T8" fmla="*/ 2 w 49"/>
                  <a:gd name="T9" fmla="*/ 5 h 57"/>
                  <a:gd name="T10" fmla="*/ 7 w 49"/>
                  <a:gd name="T11" fmla="*/ 0 h 57"/>
                  <a:gd name="T12" fmla="*/ 111 w 49"/>
                  <a:gd name="T13" fmla="*/ 0 h 57"/>
                  <a:gd name="T14" fmla="*/ 116 w 49"/>
                  <a:gd name="T15" fmla="*/ 5 h 57"/>
                  <a:gd name="T16" fmla="*/ 114 w 49"/>
                  <a:gd name="T17" fmla="*/ 13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7">
                    <a:moveTo>
                      <a:pt x="48" y="55"/>
                    </a:moveTo>
                    <a:cubicBezTo>
                      <a:pt x="48" y="56"/>
                      <a:pt x="47" y="57"/>
                      <a:pt x="46" y="57"/>
                    </a:cubicBezTo>
                    <a:cubicBezTo>
                      <a:pt x="3" y="57"/>
                      <a:pt x="3" y="57"/>
                      <a:pt x="3" y="57"/>
                    </a:cubicBezTo>
                    <a:cubicBezTo>
                      <a:pt x="1" y="57"/>
                      <a:pt x="0" y="56"/>
                      <a:pt x="0" y="55"/>
                    </a:cubicBezTo>
                    <a:cubicBezTo>
                      <a:pt x="1" y="2"/>
                      <a:pt x="1" y="2"/>
                      <a:pt x="1" y="2"/>
                    </a:cubicBezTo>
                    <a:cubicBezTo>
                      <a:pt x="1" y="1"/>
                      <a:pt x="2" y="0"/>
                      <a:pt x="3" y="0"/>
                    </a:cubicBezTo>
                    <a:cubicBezTo>
                      <a:pt x="47" y="0"/>
                      <a:pt x="47" y="0"/>
                      <a:pt x="47" y="0"/>
                    </a:cubicBezTo>
                    <a:cubicBezTo>
                      <a:pt x="48" y="0"/>
                      <a:pt x="49" y="1"/>
                      <a:pt x="49" y="2"/>
                    </a:cubicBezTo>
                    <a:cubicBezTo>
                      <a:pt x="48" y="55"/>
                      <a:pt x="48" y="55"/>
                      <a:pt x="48" y="55"/>
                    </a:cubicBezTo>
                  </a:path>
                </a:pathLst>
              </a:custGeom>
              <a:solidFill>
                <a:srgbClr val="CB7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4" name="Freeform 1319"/>
              <p:cNvSpPr>
                <a:spLocks noChangeArrowheads="1"/>
              </p:cNvSpPr>
              <p:nvPr/>
            </p:nvSpPr>
            <p:spPr bwMode="auto">
              <a:xfrm>
                <a:off x="3875" y="422"/>
                <a:ext cx="88" cy="90"/>
              </a:xfrm>
              <a:custGeom>
                <a:avLst/>
                <a:gdLst>
                  <a:gd name="T0" fmla="*/ 0 w 88"/>
                  <a:gd name="T1" fmla="*/ 0 h 90"/>
                  <a:gd name="T2" fmla="*/ 88 w 88"/>
                  <a:gd name="T3" fmla="*/ 2 h 90"/>
                  <a:gd name="T4" fmla="*/ 88 w 88"/>
                  <a:gd name="T5" fmla="*/ 90 h 90"/>
                  <a:gd name="T6" fmla="*/ 0 w 88"/>
                  <a:gd name="T7" fmla="*/ 90 h 90"/>
                  <a:gd name="T8" fmla="*/ 0 w 88"/>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90">
                    <a:moveTo>
                      <a:pt x="0" y="0"/>
                    </a:moveTo>
                    <a:lnTo>
                      <a:pt x="88" y="2"/>
                    </a:lnTo>
                    <a:lnTo>
                      <a:pt x="88" y="90"/>
                    </a:lnTo>
                    <a:lnTo>
                      <a:pt x="0" y="9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5" name="Freeform 1320"/>
              <p:cNvSpPr>
                <a:spLocks noChangeArrowheads="1"/>
              </p:cNvSpPr>
              <p:nvPr/>
            </p:nvSpPr>
            <p:spPr bwMode="auto">
              <a:xfrm>
                <a:off x="3875" y="422"/>
                <a:ext cx="88" cy="90"/>
              </a:xfrm>
              <a:custGeom>
                <a:avLst/>
                <a:gdLst>
                  <a:gd name="T0" fmla="*/ 0 w 88"/>
                  <a:gd name="T1" fmla="*/ 0 h 90"/>
                  <a:gd name="T2" fmla="*/ 88 w 88"/>
                  <a:gd name="T3" fmla="*/ 2 h 90"/>
                  <a:gd name="T4" fmla="*/ 88 w 88"/>
                  <a:gd name="T5" fmla="*/ 90 h 90"/>
                  <a:gd name="T6" fmla="*/ 0 w 88"/>
                  <a:gd name="T7" fmla="*/ 90 h 90"/>
                  <a:gd name="T8" fmla="*/ 0 w 88"/>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90">
                    <a:moveTo>
                      <a:pt x="0" y="0"/>
                    </a:moveTo>
                    <a:lnTo>
                      <a:pt x="88" y="2"/>
                    </a:lnTo>
                    <a:lnTo>
                      <a:pt x="88" y="90"/>
                    </a:lnTo>
                    <a:lnTo>
                      <a:pt x="0" y="9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6" name="Freeform 1321"/>
              <p:cNvSpPr>
                <a:spLocks noChangeArrowheads="1"/>
              </p:cNvSpPr>
              <p:nvPr/>
            </p:nvSpPr>
            <p:spPr bwMode="auto">
              <a:xfrm>
                <a:off x="3854" y="122"/>
                <a:ext cx="130" cy="163"/>
              </a:xfrm>
              <a:custGeom>
                <a:avLst/>
                <a:gdLst>
                  <a:gd name="T0" fmla="*/ 123 w 55"/>
                  <a:gd name="T1" fmla="*/ 54 h 69"/>
                  <a:gd name="T2" fmla="*/ 123 w 55"/>
                  <a:gd name="T3" fmla="*/ 38 h 69"/>
                  <a:gd name="T4" fmla="*/ 113 w 55"/>
                  <a:gd name="T5" fmla="*/ 26 h 69"/>
                  <a:gd name="T6" fmla="*/ 102 w 55"/>
                  <a:gd name="T7" fmla="*/ 14 h 69"/>
                  <a:gd name="T8" fmla="*/ 80 w 55"/>
                  <a:gd name="T9" fmla="*/ 5 h 69"/>
                  <a:gd name="T10" fmla="*/ 71 w 55"/>
                  <a:gd name="T11" fmla="*/ 9 h 69"/>
                  <a:gd name="T12" fmla="*/ 54 w 55"/>
                  <a:gd name="T13" fmla="*/ 5 h 69"/>
                  <a:gd name="T14" fmla="*/ 43 w 55"/>
                  <a:gd name="T15" fmla="*/ 2 h 69"/>
                  <a:gd name="T16" fmla="*/ 31 w 55"/>
                  <a:gd name="T17" fmla="*/ 9 h 69"/>
                  <a:gd name="T18" fmla="*/ 19 w 55"/>
                  <a:gd name="T19" fmla="*/ 17 h 69"/>
                  <a:gd name="T20" fmla="*/ 17 w 55"/>
                  <a:gd name="T21" fmla="*/ 28 h 69"/>
                  <a:gd name="T22" fmla="*/ 14 w 55"/>
                  <a:gd name="T23" fmla="*/ 38 h 69"/>
                  <a:gd name="T24" fmla="*/ 7 w 55"/>
                  <a:gd name="T25" fmla="*/ 45 h 69"/>
                  <a:gd name="T26" fmla="*/ 5 w 55"/>
                  <a:gd name="T27" fmla="*/ 54 h 69"/>
                  <a:gd name="T28" fmla="*/ 7 w 55"/>
                  <a:gd name="T29" fmla="*/ 69 h 69"/>
                  <a:gd name="T30" fmla="*/ 14 w 55"/>
                  <a:gd name="T31" fmla="*/ 76 h 69"/>
                  <a:gd name="T32" fmla="*/ 17 w 55"/>
                  <a:gd name="T33" fmla="*/ 78 h 69"/>
                  <a:gd name="T34" fmla="*/ 12 w 55"/>
                  <a:gd name="T35" fmla="*/ 161 h 69"/>
                  <a:gd name="T36" fmla="*/ 59 w 55"/>
                  <a:gd name="T37" fmla="*/ 92 h 69"/>
                  <a:gd name="T38" fmla="*/ 116 w 55"/>
                  <a:gd name="T39" fmla="*/ 163 h 69"/>
                  <a:gd name="T40" fmla="*/ 116 w 55"/>
                  <a:gd name="T41" fmla="*/ 83 h 69"/>
                  <a:gd name="T42" fmla="*/ 123 w 55"/>
                  <a:gd name="T43" fmla="*/ 78 h 69"/>
                  <a:gd name="T44" fmla="*/ 121 w 55"/>
                  <a:gd name="T45" fmla="*/ 64 h 69"/>
                  <a:gd name="T46" fmla="*/ 123 w 55"/>
                  <a:gd name="T47" fmla="*/ 54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 h="69">
                    <a:moveTo>
                      <a:pt x="52" y="23"/>
                    </a:moveTo>
                    <a:cubicBezTo>
                      <a:pt x="54" y="22"/>
                      <a:pt x="53" y="19"/>
                      <a:pt x="52" y="16"/>
                    </a:cubicBezTo>
                    <a:cubicBezTo>
                      <a:pt x="51" y="12"/>
                      <a:pt x="50" y="12"/>
                      <a:pt x="48" y="11"/>
                    </a:cubicBezTo>
                    <a:cubicBezTo>
                      <a:pt x="46" y="10"/>
                      <a:pt x="46" y="8"/>
                      <a:pt x="43" y="6"/>
                    </a:cubicBezTo>
                    <a:cubicBezTo>
                      <a:pt x="40" y="3"/>
                      <a:pt x="37" y="2"/>
                      <a:pt x="34" y="2"/>
                    </a:cubicBezTo>
                    <a:cubicBezTo>
                      <a:pt x="30" y="2"/>
                      <a:pt x="31" y="2"/>
                      <a:pt x="30" y="4"/>
                    </a:cubicBezTo>
                    <a:cubicBezTo>
                      <a:pt x="29" y="5"/>
                      <a:pt x="24" y="4"/>
                      <a:pt x="23" y="2"/>
                    </a:cubicBezTo>
                    <a:cubicBezTo>
                      <a:pt x="23" y="0"/>
                      <a:pt x="21" y="1"/>
                      <a:pt x="18" y="1"/>
                    </a:cubicBezTo>
                    <a:cubicBezTo>
                      <a:pt x="15" y="1"/>
                      <a:pt x="14" y="2"/>
                      <a:pt x="13" y="4"/>
                    </a:cubicBezTo>
                    <a:cubicBezTo>
                      <a:pt x="12" y="6"/>
                      <a:pt x="11" y="7"/>
                      <a:pt x="8" y="7"/>
                    </a:cubicBezTo>
                    <a:cubicBezTo>
                      <a:pt x="6" y="8"/>
                      <a:pt x="6" y="11"/>
                      <a:pt x="7" y="12"/>
                    </a:cubicBezTo>
                    <a:cubicBezTo>
                      <a:pt x="7" y="14"/>
                      <a:pt x="7" y="16"/>
                      <a:pt x="6" y="16"/>
                    </a:cubicBezTo>
                    <a:cubicBezTo>
                      <a:pt x="5" y="16"/>
                      <a:pt x="3" y="18"/>
                      <a:pt x="3" y="19"/>
                    </a:cubicBezTo>
                    <a:cubicBezTo>
                      <a:pt x="3" y="20"/>
                      <a:pt x="4" y="21"/>
                      <a:pt x="2" y="23"/>
                    </a:cubicBezTo>
                    <a:cubicBezTo>
                      <a:pt x="0" y="26"/>
                      <a:pt x="3" y="28"/>
                      <a:pt x="3" y="29"/>
                    </a:cubicBezTo>
                    <a:cubicBezTo>
                      <a:pt x="3" y="31"/>
                      <a:pt x="5" y="32"/>
                      <a:pt x="6" y="32"/>
                    </a:cubicBezTo>
                    <a:cubicBezTo>
                      <a:pt x="7" y="32"/>
                      <a:pt x="7" y="32"/>
                      <a:pt x="7" y="33"/>
                    </a:cubicBezTo>
                    <a:cubicBezTo>
                      <a:pt x="3" y="39"/>
                      <a:pt x="1" y="50"/>
                      <a:pt x="5" y="68"/>
                    </a:cubicBezTo>
                    <a:cubicBezTo>
                      <a:pt x="5" y="68"/>
                      <a:pt x="0" y="38"/>
                      <a:pt x="25" y="39"/>
                    </a:cubicBezTo>
                    <a:cubicBezTo>
                      <a:pt x="25" y="39"/>
                      <a:pt x="54" y="39"/>
                      <a:pt x="49" y="69"/>
                    </a:cubicBezTo>
                    <a:cubicBezTo>
                      <a:pt x="49" y="69"/>
                      <a:pt x="55" y="48"/>
                      <a:pt x="49" y="35"/>
                    </a:cubicBezTo>
                    <a:cubicBezTo>
                      <a:pt x="51" y="36"/>
                      <a:pt x="52" y="34"/>
                      <a:pt x="52" y="33"/>
                    </a:cubicBezTo>
                    <a:cubicBezTo>
                      <a:pt x="53" y="31"/>
                      <a:pt x="53" y="29"/>
                      <a:pt x="51" y="27"/>
                    </a:cubicBezTo>
                    <a:cubicBezTo>
                      <a:pt x="50" y="25"/>
                      <a:pt x="50" y="25"/>
                      <a:pt x="52" y="23"/>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7" name="Freeform 1322"/>
              <p:cNvSpPr>
                <a:spLocks noChangeArrowheads="1"/>
              </p:cNvSpPr>
              <p:nvPr/>
            </p:nvSpPr>
            <p:spPr bwMode="auto">
              <a:xfrm>
                <a:off x="3830" y="1104"/>
                <a:ext cx="45" cy="33"/>
              </a:xfrm>
              <a:custGeom>
                <a:avLst/>
                <a:gdLst>
                  <a:gd name="T0" fmla="*/ 45 w 19"/>
                  <a:gd name="T1" fmla="*/ 9 h 14"/>
                  <a:gd name="T2" fmla="*/ 43 w 19"/>
                  <a:gd name="T3" fmla="*/ 28 h 14"/>
                  <a:gd name="T4" fmla="*/ 24 w 19"/>
                  <a:gd name="T5" fmla="*/ 33 h 14"/>
                  <a:gd name="T6" fmla="*/ 5 w 19"/>
                  <a:gd name="T7" fmla="*/ 26 h 14"/>
                  <a:gd name="T8" fmla="*/ 5 w 19"/>
                  <a:gd name="T9" fmla="*/ 12 h 14"/>
                  <a:gd name="T10" fmla="*/ 9 w 19"/>
                  <a:gd name="T11" fmla="*/ 2 h 14"/>
                  <a:gd name="T12" fmla="*/ 28 w 19"/>
                  <a:gd name="T13" fmla="*/ 0 h 14"/>
                  <a:gd name="T14" fmla="*/ 45 w 19"/>
                  <a:gd name="T15" fmla="*/ 9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4">
                    <a:moveTo>
                      <a:pt x="19" y="4"/>
                    </a:moveTo>
                    <a:cubicBezTo>
                      <a:pt x="18" y="12"/>
                      <a:pt x="18" y="12"/>
                      <a:pt x="18" y="12"/>
                    </a:cubicBezTo>
                    <a:cubicBezTo>
                      <a:pt x="10" y="14"/>
                      <a:pt x="10" y="14"/>
                      <a:pt x="10" y="14"/>
                    </a:cubicBezTo>
                    <a:cubicBezTo>
                      <a:pt x="2" y="11"/>
                      <a:pt x="2" y="11"/>
                      <a:pt x="2" y="11"/>
                    </a:cubicBezTo>
                    <a:cubicBezTo>
                      <a:pt x="2" y="11"/>
                      <a:pt x="0" y="9"/>
                      <a:pt x="2" y="5"/>
                    </a:cubicBezTo>
                    <a:cubicBezTo>
                      <a:pt x="3" y="2"/>
                      <a:pt x="4" y="1"/>
                      <a:pt x="4" y="1"/>
                    </a:cubicBezTo>
                    <a:cubicBezTo>
                      <a:pt x="12" y="0"/>
                      <a:pt x="12" y="0"/>
                      <a:pt x="12" y="0"/>
                    </a:cubicBez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8" name="Freeform 1323"/>
              <p:cNvSpPr>
                <a:spLocks noChangeArrowheads="1"/>
              </p:cNvSpPr>
              <p:nvPr/>
            </p:nvSpPr>
            <p:spPr bwMode="auto">
              <a:xfrm>
                <a:off x="3982" y="524"/>
                <a:ext cx="14" cy="21"/>
              </a:xfrm>
              <a:custGeom>
                <a:avLst/>
                <a:gdLst>
                  <a:gd name="T0" fmla="*/ 0 w 6"/>
                  <a:gd name="T1" fmla="*/ 0 h 9"/>
                  <a:gd name="T2" fmla="*/ 0 w 6"/>
                  <a:gd name="T3" fmla="*/ 19 h 9"/>
                  <a:gd name="T4" fmla="*/ 14 w 6"/>
                  <a:gd name="T5" fmla="*/ 21 h 9"/>
                  <a:gd name="T6" fmla="*/ 12 w 6"/>
                  <a:gd name="T7" fmla="*/ 2 h 9"/>
                  <a:gd name="T8" fmla="*/ 0 w 6"/>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9">
                    <a:moveTo>
                      <a:pt x="0" y="0"/>
                    </a:moveTo>
                    <a:cubicBezTo>
                      <a:pt x="0" y="8"/>
                      <a:pt x="0" y="8"/>
                      <a:pt x="0" y="8"/>
                    </a:cubicBezTo>
                    <a:cubicBezTo>
                      <a:pt x="2" y="8"/>
                      <a:pt x="3" y="9"/>
                      <a:pt x="6" y="9"/>
                    </a:cubicBezTo>
                    <a:cubicBezTo>
                      <a:pt x="5" y="1"/>
                      <a:pt x="5" y="1"/>
                      <a:pt x="5" y="1"/>
                    </a:cubicBezTo>
                    <a:cubicBezTo>
                      <a:pt x="3" y="1"/>
                      <a:pt x="2" y="1"/>
                      <a:pt x="0" y="0"/>
                    </a:cubicBezTo>
                  </a:path>
                </a:pathLst>
              </a:custGeom>
              <a:solidFill>
                <a:srgbClr val="1E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09" name="Freeform 1324"/>
              <p:cNvSpPr>
                <a:spLocks noChangeArrowheads="1"/>
              </p:cNvSpPr>
              <p:nvPr/>
            </p:nvSpPr>
            <p:spPr bwMode="auto">
              <a:xfrm>
                <a:off x="3974" y="524"/>
                <a:ext cx="8" cy="19"/>
              </a:xfrm>
              <a:custGeom>
                <a:avLst/>
                <a:gdLst>
                  <a:gd name="T0" fmla="*/ 0 w 3"/>
                  <a:gd name="T1" fmla="*/ 0 h 8"/>
                  <a:gd name="T2" fmla="*/ 0 w 3"/>
                  <a:gd name="T3" fmla="*/ 17 h 8"/>
                  <a:gd name="T4" fmla="*/ 8 w 3"/>
                  <a:gd name="T5" fmla="*/ 19 h 8"/>
                  <a:gd name="T6" fmla="*/ 8 w 3"/>
                  <a:gd name="T7" fmla="*/ 0 h 8"/>
                  <a:gd name="T8" fmla="*/ 0 w 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8">
                    <a:moveTo>
                      <a:pt x="0" y="0"/>
                    </a:moveTo>
                    <a:cubicBezTo>
                      <a:pt x="0" y="7"/>
                      <a:pt x="0" y="7"/>
                      <a:pt x="0" y="7"/>
                    </a:cubicBezTo>
                    <a:cubicBezTo>
                      <a:pt x="1" y="7"/>
                      <a:pt x="2" y="8"/>
                      <a:pt x="3" y="8"/>
                    </a:cubicBezTo>
                    <a:cubicBezTo>
                      <a:pt x="3" y="0"/>
                      <a:pt x="3" y="0"/>
                      <a:pt x="3" y="0"/>
                    </a:cubicBezTo>
                    <a:cubicBezTo>
                      <a:pt x="2" y="0"/>
                      <a:pt x="1" y="0"/>
                      <a:pt x="0" y="0"/>
                    </a:cubicBezTo>
                  </a:path>
                </a:pathLst>
              </a:custGeom>
              <a:solidFill>
                <a:srgbClr val="228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0" name="Freeform 1325"/>
              <p:cNvSpPr>
                <a:spLocks noChangeArrowheads="1"/>
              </p:cNvSpPr>
              <p:nvPr/>
            </p:nvSpPr>
            <p:spPr bwMode="auto">
              <a:xfrm>
                <a:off x="3894" y="512"/>
                <a:ext cx="80" cy="28"/>
              </a:xfrm>
              <a:custGeom>
                <a:avLst/>
                <a:gdLst>
                  <a:gd name="T0" fmla="*/ 0 w 34"/>
                  <a:gd name="T1" fmla="*/ 0 h 12"/>
                  <a:gd name="T2" fmla="*/ 7 w 34"/>
                  <a:gd name="T3" fmla="*/ 5 h 12"/>
                  <a:gd name="T4" fmla="*/ 9 w 34"/>
                  <a:gd name="T5" fmla="*/ 5 h 12"/>
                  <a:gd name="T6" fmla="*/ 16 w 34"/>
                  <a:gd name="T7" fmla="*/ 7 h 12"/>
                  <a:gd name="T8" fmla="*/ 19 w 34"/>
                  <a:gd name="T9" fmla="*/ 9 h 12"/>
                  <a:gd name="T10" fmla="*/ 28 w 34"/>
                  <a:gd name="T11" fmla="*/ 12 h 12"/>
                  <a:gd name="T12" fmla="*/ 33 w 34"/>
                  <a:gd name="T13" fmla="*/ 12 h 12"/>
                  <a:gd name="T14" fmla="*/ 38 w 34"/>
                  <a:gd name="T15" fmla="*/ 12 h 12"/>
                  <a:gd name="T16" fmla="*/ 38 w 34"/>
                  <a:gd name="T17" fmla="*/ 12 h 12"/>
                  <a:gd name="T18" fmla="*/ 47 w 34"/>
                  <a:gd name="T19" fmla="*/ 16 h 12"/>
                  <a:gd name="T20" fmla="*/ 52 w 34"/>
                  <a:gd name="T21" fmla="*/ 19 h 12"/>
                  <a:gd name="T22" fmla="*/ 52 w 34"/>
                  <a:gd name="T23" fmla="*/ 19 h 12"/>
                  <a:gd name="T24" fmla="*/ 80 w 34"/>
                  <a:gd name="T25" fmla="*/ 28 h 12"/>
                  <a:gd name="T26" fmla="*/ 80 w 34"/>
                  <a:gd name="T27" fmla="*/ 12 h 12"/>
                  <a:gd name="T28" fmla="*/ 42 w 34"/>
                  <a:gd name="T29" fmla="*/ 2 h 12"/>
                  <a:gd name="T30" fmla="*/ 42 w 34"/>
                  <a:gd name="T31" fmla="*/ 2 h 12"/>
                  <a:gd name="T32" fmla="*/ 40 w 34"/>
                  <a:gd name="T33" fmla="*/ 0 h 12"/>
                  <a:gd name="T34" fmla="*/ 9 w 34"/>
                  <a:gd name="T35" fmla="*/ 0 h 12"/>
                  <a:gd name="T36" fmla="*/ 12 w 34"/>
                  <a:gd name="T37" fmla="*/ 2 h 12"/>
                  <a:gd name="T38" fmla="*/ 12 w 34"/>
                  <a:gd name="T39" fmla="*/ 2 h 12"/>
                  <a:gd name="T40" fmla="*/ 9 w 34"/>
                  <a:gd name="T41" fmla="*/ 0 h 12"/>
                  <a:gd name="T42" fmla="*/ 0 w 34"/>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 h="12">
                    <a:moveTo>
                      <a:pt x="0" y="0"/>
                    </a:moveTo>
                    <a:cubicBezTo>
                      <a:pt x="3" y="2"/>
                      <a:pt x="3" y="2"/>
                      <a:pt x="3" y="2"/>
                    </a:cubicBezTo>
                    <a:cubicBezTo>
                      <a:pt x="4" y="2"/>
                      <a:pt x="4" y="2"/>
                      <a:pt x="4" y="2"/>
                    </a:cubicBezTo>
                    <a:cubicBezTo>
                      <a:pt x="7" y="3"/>
                      <a:pt x="7" y="3"/>
                      <a:pt x="7" y="3"/>
                    </a:cubicBezTo>
                    <a:cubicBezTo>
                      <a:pt x="8" y="4"/>
                      <a:pt x="8" y="4"/>
                      <a:pt x="8" y="4"/>
                    </a:cubicBezTo>
                    <a:cubicBezTo>
                      <a:pt x="12" y="5"/>
                      <a:pt x="12" y="5"/>
                      <a:pt x="12" y="5"/>
                    </a:cubicBezTo>
                    <a:cubicBezTo>
                      <a:pt x="14" y="5"/>
                      <a:pt x="14" y="5"/>
                      <a:pt x="14" y="5"/>
                    </a:cubicBezTo>
                    <a:cubicBezTo>
                      <a:pt x="16" y="5"/>
                      <a:pt x="16" y="5"/>
                      <a:pt x="16" y="5"/>
                    </a:cubicBezTo>
                    <a:cubicBezTo>
                      <a:pt x="16" y="5"/>
                      <a:pt x="16" y="5"/>
                      <a:pt x="16" y="5"/>
                    </a:cubicBezTo>
                    <a:cubicBezTo>
                      <a:pt x="17" y="6"/>
                      <a:pt x="18" y="6"/>
                      <a:pt x="20" y="7"/>
                    </a:cubicBezTo>
                    <a:cubicBezTo>
                      <a:pt x="22" y="8"/>
                      <a:pt x="22" y="8"/>
                      <a:pt x="22" y="8"/>
                    </a:cubicBezTo>
                    <a:cubicBezTo>
                      <a:pt x="22" y="8"/>
                      <a:pt x="22" y="8"/>
                      <a:pt x="22" y="8"/>
                    </a:cubicBezTo>
                    <a:cubicBezTo>
                      <a:pt x="28" y="9"/>
                      <a:pt x="31" y="11"/>
                      <a:pt x="34" y="12"/>
                    </a:cubicBezTo>
                    <a:cubicBezTo>
                      <a:pt x="34" y="5"/>
                      <a:pt x="34" y="5"/>
                      <a:pt x="34" y="5"/>
                    </a:cubicBezTo>
                    <a:cubicBezTo>
                      <a:pt x="30" y="4"/>
                      <a:pt x="25" y="3"/>
                      <a:pt x="18" y="1"/>
                    </a:cubicBezTo>
                    <a:cubicBezTo>
                      <a:pt x="18" y="1"/>
                      <a:pt x="18" y="1"/>
                      <a:pt x="18" y="1"/>
                    </a:cubicBezTo>
                    <a:cubicBezTo>
                      <a:pt x="17" y="0"/>
                      <a:pt x="17" y="0"/>
                      <a:pt x="17" y="0"/>
                    </a:cubicBezTo>
                    <a:cubicBezTo>
                      <a:pt x="4" y="0"/>
                      <a:pt x="4" y="0"/>
                      <a:pt x="4" y="0"/>
                    </a:cubicBezTo>
                    <a:cubicBezTo>
                      <a:pt x="5" y="1"/>
                      <a:pt x="5" y="1"/>
                      <a:pt x="5" y="1"/>
                    </a:cubicBezTo>
                    <a:cubicBezTo>
                      <a:pt x="5" y="1"/>
                      <a:pt x="5" y="1"/>
                      <a:pt x="5" y="1"/>
                    </a:cubicBezTo>
                    <a:cubicBezTo>
                      <a:pt x="4" y="0"/>
                      <a:pt x="4" y="0"/>
                      <a:pt x="4" y="0"/>
                    </a:cubicBezTo>
                    <a:cubicBezTo>
                      <a:pt x="0" y="0"/>
                      <a:pt x="0" y="0"/>
                      <a:pt x="0" y="0"/>
                    </a:cubicBezTo>
                  </a:path>
                </a:pathLst>
              </a:custGeom>
              <a:solidFill>
                <a:srgbClr val="9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1" name="Freeform 1326"/>
              <p:cNvSpPr>
                <a:spLocks noEditPoints="1" noChangeArrowheads="1"/>
              </p:cNvSpPr>
              <p:nvPr/>
            </p:nvSpPr>
            <p:spPr bwMode="auto">
              <a:xfrm>
                <a:off x="3885" y="493"/>
                <a:ext cx="49" cy="19"/>
              </a:xfrm>
              <a:custGeom>
                <a:avLst/>
                <a:gdLst>
                  <a:gd name="T0" fmla="*/ 2 w 21"/>
                  <a:gd name="T1" fmla="*/ 14 h 8"/>
                  <a:gd name="T2" fmla="*/ 2 w 21"/>
                  <a:gd name="T3" fmla="*/ 14 h 8"/>
                  <a:gd name="T4" fmla="*/ 2 w 21"/>
                  <a:gd name="T5" fmla="*/ 17 h 8"/>
                  <a:gd name="T6" fmla="*/ 9 w 21"/>
                  <a:gd name="T7" fmla="*/ 19 h 8"/>
                  <a:gd name="T8" fmla="*/ 19 w 21"/>
                  <a:gd name="T9" fmla="*/ 19 h 8"/>
                  <a:gd name="T10" fmla="*/ 14 w 21"/>
                  <a:gd name="T11" fmla="*/ 17 h 8"/>
                  <a:gd name="T12" fmla="*/ 12 w 21"/>
                  <a:gd name="T13" fmla="*/ 17 h 8"/>
                  <a:gd name="T14" fmla="*/ 5 w 21"/>
                  <a:gd name="T15" fmla="*/ 14 h 8"/>
                  <a:gd name="T16" fmla="*/ 2 w 21"/>
                  <a:gd name="T17" fmla="*/ 14 h 8"/>
                  <a:gd name="T18" fmla="*/ 5 w 21"/>
                  <a:gd name="T19" fmla="*/ 0 h 8"/>
                  <a:gd name="T20" fmla="*/ 5 w 21"/>
                  <a:gd name="T21" fmla="*/ 2 h 8"/>
                  <a:gd name="T22" fmla="*/ 7 w 21"/>
                  <a:gd name="T23" fmla="*/ 5 h 8"/>
                  <a:gd name="T24" fmla="*/ 23 w 21"/>
                  <a:gd name="T25" fmla="*/ 12 h 8"/>
                  <a:gd name="T26" fmla="*/ 23 w 21"/>
                  <a:gd name="T27" fmla="*/ 12 h 8"/>
                  <a:gd name="T28" fmla="*/ 23 w 21"/>
                  <a:gd name="T29" fmla="*/ 12 h 8"/>
                  <a:gd name="T30" fmla="*/ 23 w 21"/>
                  <a:gd name="T31" fmla="*/ 12 h 8"/>
                  <a:gd name="T32" fmla="*/ 5 w 21"/>
                  <a:gd name="T33" fmla="*/ 5 h 8"/>
                  <a:gd name="T34" fmla="*/ 2 w 21"/>
                  <a:gd name="T35" fmla="*/ 5 h 8"/>
                  <a:gd name="T36" fmla="*/ 0 w 21"/>
                  <a:gd name="T37" fmla="*/ 5 h 8"/>
                  <a:gd name="T38" fmla="*/ 2 w 21"/>
                  <a:gd name="T39" fmla="*/ 7 h 8"/>
                  <a:gd name="T40" fmla="*/ 21 w 21"/>
                  <a:gd name="T41" fmla="*/ 14 h 8"/>
                  <a:gd name="T42" fmla="*/ 21 w 21"/>
                  <a:gd name="T43" fmla="*/ 14 h 8"/>
                  <a:gd name="T44" fmla="*/ 5 w 21"/>
                  <a:gd name="T45" fmla="*/ 10 h 8"/>
                  <a:gd name="T46" fmla="*/ 2 w 21"/>
                  <a:gd name="T47" fmla="*/ 10 h 8"/>
                  <a:gd name="T48" fmla="*/ 0 w 21"/>
                  <a:gd name="T49" fmla="*/ 10 h 8"/>
                  <a:gd name="T50" fmla="*/ 2 w 21"/>
                  <a:gd name="T51" fmla="*/ 12 h 8"/>
                  <a:gd name="T52" fmla="*/ 12 w 21"/>
                  <a:gd name="T53" fmla="*/ 17 h 8"/>
                  <a:gd name="T54" fmla="*/ 12 w 21"/>
                  <a:gd name="T55" fmla="*/ 17 h 8"/>
                  <a:gd name="T56" fmla="*/ 19 w 21"/>
                  <a:gd name="T57" fmla="*/ 19 h 8"/>
                  <a:gd name="T58" fmla="*/ 49 w 21"/>
                  <a:gd name="T59" fmla="*/ 19 h 8"/>
                  <a:gd name="T60" fmla="*/ 47 w 21"/>
                  <a:gd name="T61" fmla="*/ 17 h 8"/>
                  <a:gd name="T62" fmla="*/ 40 w 21"/>
                  <a:gd name="T63" fmla="*/ 10 h 8"/>
                  <a:gd name="T64" fmla="*/ 40 w 21"/>
                  <a:gd name="T65" fmla="*/ 7 h 8"/>
                  <a:gd name="T66" fmla="*/ 35 w 21"/>
                  <a:gd name="T67" fmla="*/ 5 h 8"/>
                  <a:gd name="T68" fmla="*/ 33 w 21"/>
                  <a:gd name="T69" fmla="*/ 5 h 8"/>
                  <a:gd name="T70" fmla="*/ 33 w 21"/>
                  <a:gd name="T71" fmla="*/ 5 h 8"/>
                  <a:gd name="T72" fmla="*/ 30 w 21"/>
                  <a:gd name="T73" fmla="*/ 5 h 8"/>
                  <a:gd name="T74" fmla="*/ 30 w 21"/>
                  <a:gd name="T75" fmla="*/ 5 h 8"/>
                  <a:gd name="T76" fmla="*/ 28 w 21"/>
                  <a:gd name="T77" fmla="*/ 5 h 8"/>
                  <a:gd name="T78" fmla="*/ 28 w 21"/>
                  <a:gd name="T79" fmla="*/ 5 h 8"/>
                  <a:gd name="T80" fmla="*/ 23 w 21"/>
                  <a:gd name="T81" fmla="*/ 2 h 8"/>
                  <a:gd name="T82" fmla="*/ 23 w 21"/>
                  <a:gd name="T83" fmla="*/ 2 h 8"/>
                  <a:gd name="T84" fmla="*/ 26 w 21"/>
                  <a:gd name="T85" fmla="*/ 7 h 8"/>
                  <a:gd name="T86" fmla="*/ 33 w 21"/>
                  <a:gd name="T87" fmla="*/ 10 h 8"/>
                  <a:gd name="T88" fmla="*/ 33 w 21"/>
                  <a:gd name="T89" fmla="*/ 10 h 8"/>
                  <a:gd name="T90" fmla="*/ 33 w 21"/>
                  <a:gd name="T91" fmla="*/ 10 h 8"/>
                  <a:gd name="T92" fmla="*/ 33 w 21"/>
                  <a:gd name="T93" fmla="*/ 10 h 8"/>
                  <a:gd name="T94" fmla="*/ 33 w 21"/>
                  <a:gd name="T95" fmla="*/ 10 h 8"/>
                  <a:gd name="T96" fmla="*/ 28 w 21"/>
                  <a:gd name="T97" fmla="*/ 10 h 8"/>
                  <a:gd name="T98" fmla="*/ 21 w 21"/>
                  <a:gd name="T99" fmla="*/ 7 h 8"/>
                  <a:gd name="T100" fmla="*/ 7 w 21"/>
                  <a:gd name="T101" fmla="*/ 2 h 8"/>
                  <a:gd name="T102" fmla="*/ 5 w 21"/>
                  <a:gd name="T103" fmla="*/ 0 h 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 h="8">
                    <a:moveTo>
                      <a:pt x="1" y="6"/>
                    </a:moveTo>
                    <a:cubicBezTo>
                      <a:pt x="1" y="6"/>
                      <a:pt x="1" y="6"/>
                      <a:pt x="1" y="6"/>
                    </a:cubicBezTo>
                    <a:cubicBezTo>
                      <a:pt x="1" y="7"/>
                      <a:pt x="1" y="7"/>
                      <a:pt x="1" y="7"/>
                    </a:cubicBezTo>
                    <a:cubicBezTo>
                      <a:pt x="4" y="8"/>
                      <a:pt x="4" y="8"/>
                      <a:pt x="4" y="8"/>
                    </a:cubicBezTo>
                    <a:cubicBezTo>
                      <a:pt x="8" y="8"/>
                      <a:pt x="8" y="8"/>
                      <a:pt x="8" y="8"/>
                    </a:cubicBezTo>
                    <a:cubicBezTo>
                      <a:pt x="6" y="7"/>
                      <a:pt x="6" y="7"/>
                      <a:pt x="6" y="7"/>
                    </a:cubicBezTo>
                    <a:cubicBezTo>
                      <a:pt x="5" y="7"/>
                      <a:pt x="5" y="7"/>
                      <a:pt x="5" y="7"/>
                    </a:cubicBezTo>
                    <a:cubicBezTo>
                      <a:pt x="2" y="6"/>
                      <a:pt x="2" y="6"/>
                      <a:pt x="2" y="6"/>
                    </a:cubicBezTo>
                    <a:cubicBezTo>
                      <a:pt x="2" y="6"/>
                      <a:pt x="1" y="6"/>
                      <a:pt x="1" y="6"/>
                    </a:cubicBezTo>
                    <a:moveTo>
                      <a:pt x="2" y="0"/>
                    </a:moveTo>
                    <a:cubicBezTo>
                      <a:pt x="2" y="0"/>
                      <a:pt x="2" y="0"/>
                      <a:pt x="2" y="1"/>
                    </a:cubicBezTo>
                    <a:cubicBezTo>
                      <a:pt x="1" y="1"/>
                      <a:pt x="2" y="2"/>
                      <a:pt x="3" y="2"/>
                    </a:cubicBezTo>
                    <a:cubicBezTo>
                      <a:pt x="10" y="5"/>
                      <a:pt x="10" y="5"/>
                      <a:pt x="10" y="5"/>
                    </a:cubicBezTo>
                    <a:cubicBezTo>
                      <a:pt x="10" y="5"/>
                      <a:pt x="10" y="5"/>
                      <a:pt x="10" y="5"/>
                    </a:cubicBezTo>
                    <a:cubicBezTo>
                      <a:pt x="10" y="5"/>
                      <a:pt x="10" y="5"/>
                      <a:pt x="10" y="5"/>
                    </a:cubicBezTo>
                    <a:cubicBezTo>
                      <a:pt x="10" y="5"/>
                      <a:pt x="10" y="5"/>
                      <a:pt x="10" y="5"/>
                    </a:cubicBezTo>
                    <a:cubicBezTo>
                      <a:pt x="2" y="2"/>
                      <a:pt x="2" y="2"/>
                      <a:pt x="2" y="2"/>
                    </a:cubicBezTo>
                    <a:cubicBezTo>
                      <a:pt x="2" y="2"/>
                      <a:pt x="1" y="2"/>
                      <a:pt x="1" y="2"/>
                    </a:cubicBezTo>
                    <a:cubicBezTo>
                      <a:pt x="1" y="2"/>
                      <a:pt x="1" y="2"/>
                      <a:pt x="0" y="2"/>
                    </a:cubicBezTo>
                    <a:cubicBezTo>
                      <a:pt x="0" y="3"/>
                      <a:pt x="1" y="3"/>
                      <a:pt x="1" y="3"/>
                    </a:cubicBezTo>
                    <a:cubicBezTo>
                      <a:pt x="9" y="6"/>
                      <a:pt x="9" y="6"/>
                      <a:pt x="9" y="6"/>
                    </a:cubicBezTo>
                    <a:cubicBezTo>
                      <a:pt x="9" y="6"/>
                      <a:pt x="9" y="6"/>
                      <a:pt x="9" y="6"/>
                    </a:cubicBezTo>
                    <a:cubicBezTo>
                      <a:pt x="2" y="4"/>
                      <a:pt x="2" y="4"/>
                      <a:pt x="2" y="4"/>
                    </a:cubicBezTo>
                    <a:cubicBezTo>
                      <a:pt x="1" y="4"/>
                      <a:pt x="1" y="4"/>
                      <a:pt x="1" y="4"/>
                    </a:cubicBezTo>
                    <a:cubicBezTo>
                      <a:pt x="1" y="4"/>
                      <a:pt x="0" y="4"/>
                      <a:pt x="0" y="4"/>
                    </a:cubicBezTo>
                    <a:cubicBezTo>
                      <a:pt x="0" y="5"/>
                      <a:pt x="1" y="5"/>
                      <a:pt x="1" y="5"/>
                    </a:cubicBezTo>
                    <a:cubicBezTo>
                      <a:pt x="5" y="7"/>
                      <a:pt x="5" y="7"/>
                      <a:pt x="5" y="7"/>
                    </a:cubicBezTo>
                    <a:cubicBezTo>
                      <a:pt x="5" y="7"/>
                      <a:pt x="5" y="7"/>
                      <a:pt x="5" y="7"/>
                    </a:cubicBezTo>
                    <a:cubicBezTo>
                      <a:pt x="8" y="8"/>
                      <a:pt x="8" y="8"/>
                      <a:pt x="8" y="8"/>
                    </a:cubicBezTo>
                    <a:cubicBezTo>
                      <a:pt x="21" y="8"/>
                      <a:pt x="21" y="8"/>
                      <a:pt x="21" y="8"/>
                    </a:cubicBezTo>
                    <a:cubicBezTo>
                      <a:pt x="20" y="7"/>
                      <a:pt x="20" y="7"/>
                      <a:pt x="20" y="7"/>
                    </a:cubicBezTo>
                    <a:cubicBezTo>
                      <a:pt x="17" y="4"/>
                      <a:pt x="17" y="4"/>
                      <a:pt x="17" y="4"/>
                    </a:cubicBezTo>
                    <a:cubicBezTo>
                      <a:pt x="17" y="3"/>
                      <a:pt x="17" y="3"/>
                      <a:pt x="17" y="3"/>
                    </a:cubicBezTo>
                    <a:cubicBezTo>
                      <a:pt x="15" y="2"/>
                      <a:pt x="15" y="2"/>
                      <a:pt x="15" y="2"/>
                    </a:cubicBezTo>
                    <a:cubicBezTo>
                      <a:pt x="14" y="2"/>
                      <a:pt x="14" y="2"/>
                      <a:pt x="14" y="2"/>
                    </a:cubicBezTo>
                    <a:cubicBezTo>
                      <a:pt x="14" y="2"/>
                      <a:pt x="14" y="2"/>
                      <a:pt x="14" y="2"/>
                    </a:cubicBezTo>
                    <a:cubicBezTo>
                      <a:pt x="13" y="2"/>
                      <a:pt x="13" y="2"/>
                      <a:pt x="13" y="2"/>
                    </a:cubicBezTo>
                    <a:cubicBezTo>
                      <a:pt x="13" y="2"/>
                      <a:pt x="13" y="2"/>
                      <a:pt x="13" y="2"/>
                    </a:cubicBezTo>
                    <a:cubicBezTo>
                      <a:pt x="12" y="2"/>
                      <a:pt x="12" y="2"/>
                      <a:pt x="12" y="2"/>
                    </a:cubicBezTo>
                    <a:cubicBezTo>
                      <a:pt x="12" y="2"/>
                      <a:pt x="12" y="2"/>
                      <a:pt x="12" y="2"/>
                    </a:cubicBezTo>
                    <a:cubicBezTo>
                      <a:pt x="10" y="1"/>
                      <a:pt x="10" y="1"/>
                      <a:pt x="10" y="1"/>
                    </a:cubicBezTo>
                    <a:cubicBezTo>
                      <a:pt x="10" y="1"/>
                      <a:pt x="10" y="1"/>
                      <a:pt x="10" y="1"/>
                    </a:cubicBezTo>
                    <a:cubicBezTo>
                      <a:pt x="9" y="1"/>
                      <a:pt x="9" y="2"/>
                      <a:pt x="11" y="3"/>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2" y="4"/>
                      <a:pt x="12" y="4"/>
                      <a:pt x="12" y="4"/>
                    </a:cubicBezTo>
                    <a:cubicBezTo>
                      <a:pt x="9" y="3"/>
                      <a:pt x="9" y="3"/>
                      <a:pt x="9" y="3"/>
                    </a:cubicBezTo>
                    <a:cubicBezTo>
                      <a:pt x="3" y="1"/>
                      <a:pt x="3" y="1"/>
                      <a:pt x="3" y="1"/>
                    </a:cubicBezTo>
                    <a:cubicBezTo>
                      <a:pt x="3" y="0"/>
                      <a:pt x="3" y="0"/>
                      <a:pt x="2" y="0"/>
                    </a:cubicBezTo>
                  </a:path>
                </a:pathLst>
              </a:custGeom>
              <a:solidFill>
                <a:srgbClr val="C7CD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2" name="Freeform 1327"/>
              <p:cNvSpPr>
                <a:spLocks noChangeArrowheads="1"/>
              </p:cNvSpPr>
              <p:nvPr/>
            </p:nvSpPr>
            <p:spPr bwMode="auto">
              <a:xfrm>
                <a:off x="3842" y="472"/>
                <a:ext cx="0" cy="2"/>
              </a:xfrm>
              <a:custGeom>
                <a:avLst/>
                <a:gdLst>
                  <a:gd name="T0" fmla="*/ 0 w 1"/>
                  <a:gd name="T1" fmla="*/ 0 h 1"/>
                  <a:gd name="T2" fmla="*/ 0 w 1"/>
                  <a:gd name="T3" fmla="*/ 2 h 1"/>
                  <a:gd name="T4" fmla="*/ 0 w 1"/>
                  <a:gd name="T5" fmla="*/ 2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0" y="1"/>
                      <a:pt x="0" y="1"/>
                      <a:pt x="0" y="1"/>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3" name="Freeform 1328"/>
              <p:cNvSpPr>
                <a:spLocks noChangeArrowheads="1"/>
              </p:cNvSpPr>
              <p:nvPr/>
            </p:nvSpPr>
            <p:spPr bwMode="auto">
              <a:xfrm>
                <a:off x="3842" y="429"/>
                <a:ext cx="21" cy="50"/>
              </a:xfrm>
              <a:custGeom>
                <a:avLst/>
                <a:gdLst>
                  <a:gd name="T0" fmla="*/ 21 w 9"/>
                  <a:gd name="T1" fmla="*/ 2 h 21"/>
                  <a:gd name="T2" fmla="*/ 0 w 9"/>
                  <a:gd name="T3" fmla="*/ 43 h 21"/>
                  <a:gd name="T4" fmla="*/ 0 w 9"/>
                  <a:gd name="T5" fmla="*/ 45 h 21"/>
                  <a:gd name="T6" fmla="*/ 7 w 9"/>
                  <a:gd name="T7" fmla="*/ 50 h 21"/>
                  <a:gd name="T8" fmla="*/ 9 w 9"/>
                  <a:gd name="T9" fmla="*/ 40 h 21"/>
                  <a:gd name="T10" fmla="*/ 21 w 9"/>
                  <a:gd name="T11" fmla="*/ 5 h 21"/>
                  <a:gd name="T12" fmla="*/ 21 w 9"/>
                  <a:gd name="T13" fmla="*/ 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21">
                    <a:moveTo>
                      <a:pt x="9" y="1"/>
                    </a:moveTo>
                    <a:cubicBezTo>
                      <a:pt x="6" y="7"/>
                      <a:pt x="3" y="13"/>
                      <a:pt x="0" y="18"/>
                    </a:cubicBezTo>
                    <a:cubicBezTo>
                      <a:pt x="0" y="19"/>
                      <a:pt x="0" y="19"/>
                      <a:pt x="0" y="19"/>
                    </a:cubicBezTo>
                    <a:cubicBezTo>
                      <a:pt x="3" y="21"/>
                      <a:pt x="3" y="21"/>
                      <a:pt x="3" y="21"/>
                    </a:cubicBezTo>
                    <a:cubicBezTo>
                      <a:pt x="3" y="20"/>
                      <a:pt x="4" y="19"/>
                      <a:pt x="4" y="17"/>
                    </a:cubicBezTo>
                    <a:cubicBezTo>
                      <a:pt x="8" y="0"/>
                      <a:pt x="7" y="7"/>
                      <a:pt x="9" y="2"/>
                    </a:cubicBezTo>
                    <a:cubicBezTo>
                      <a:pt x="9" y="1"/>
                      <a:pt x="9" y="1"/>
                      <a:pt x="9" y="1"/>
                    </a:cubicBezTo>
                  </a:path>
                </a:pathLst>
              </a:custGeom>
              <a:solidFill>
                <a:srgbClr val="279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4" name="Freeform 1329"/>
              <p:cNvSpPr>
                <a:spLocks noChangeArrowheads="1"/>
              </p:cNvSpPr>
              <p:nvPr/>
            </p:nvSpPr>
            <p:spPr bwMode="auto">
              <a:xfrm>
                <a:off x="3821" y="441"/>
                <a:ext cx="9" cy="19"/>
              </a:xfrm>
              <a:custGeom>
                <a:avLst/>
                <a:gdLst>
                  <a:gd name="T0" fmla="*/ 9 w 4"/>
                  <a:gd name="T1" fmla="*/ 0 h 8"/>
                  <a:gd name="T2" fmla="*/ 2 w 4"/>
                  <a:gd name="T3" fmla="*/ 10 h 8"/>
                  <a:gd name="T4" fmla="*/ 0 w 4"/>
                  <a:gd name="T5" fmla="*/ 17 h 8"/>
                  <a:gd name="T6" fmla="*/ 0 w 4"/>
                  <a:gd name="T7" fmla="*/ 19 h 8"/>
                  <a:gd name="T8" fmla="*/ 9 w 4"/>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8">
                    <a:moveTo>
                      <a:pt x="4" y="0"/>
                    </a:moveTo>
                    <a:cubicBezTo>
                      <a:pt x="3" y="1"/>
                      <a:pt x="2" y="3"/>
                      <a:pt x="1" y="4"/>
                    </a:cubicBezTo>
                    <a:cubicBezTo>
                      <a:pt x="1" y="5"/>
                      <a:pt x="0" y="6"/>
                      <a:pt x="0" y="7"/>
                    </a:cubicBezTo>
                    <a:cubicBezTo>
                      <a:pt x="0" y="8"/>
                      <a:pt x="0" y="8"/>
                      <a:pt x="0" y="8"/>
                    </a:cubicBezTo>
                    <a:cubicBezTo>
                      <a:pt x="2" y="5"/>
                      <a:pt x="3" y="2"/>
                      <a:pt x="4"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5" name="Freeform 1330"/>
              <p:cNvSpPr>
                <a:spLocks noChangeArrowheads="1"/>
              </p:cNvSpPr>
              <p:nvPr/>
            </p:nvSpPr>
            <p:spPr bwMode="auto">
              <a:xfrm>
                <a:off x="3821" y="384"/>
                <a:ext cx="42" cy="90"/>
              </a:xfrm>
              <a:custGeom>
                <a:avLst/>
                <a:gdLst>
                  <a:gd name="T0" fmla="*/ 40 w 18"/>
                  <a:gd name="T1" fmla="*/ 0 h 38"/>
                  <a:gd name="T2" fmla="*/ 35 w 18"/>
                  <a:gd name="T3" fmla="*/ 12 h 38"/>
                  <a:gd name="T4" fmla="*/ 23 w 18"/>
                  <a:gd name="T5" fmla="*/ 33 h 38"/>
                  <a:gd name="T6" fmla="*/ 9 w 18"/>
                  <a:gd name="T7" fmla="*/ 57 h 38"/>
                  <a:gd name="T8" fmla="*/ 0 w 18"/>
                  <a:gd name="T9" fmla="*/ 76 h 38"/>
                  <a:gd name="T10" fmla="*/ 21 w 18"/>
                  <a:gd name="T11" fmla="*/ 90 h 38"/>
                  <a:gd name="T12" fmla="*/ 21 w 18"/>
                  <a:gd name="T13" fmla="*/ 88 h 38"/>
                  <a:gd name="T14" fmla="*/ 42 w 18"/>
                  <a:gd name="T15" fmla="*/ 47 h 38"/>
                  <a:gd name="T16" fmla="*/ 40 w 18"/>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8">
                    <a:moveTo>
                      <a:pt x="17" y="0"/>
                    </a:moveTo>
                    <a:cubicBezTo>
                      <a:pt x="15" y="1"/>
                      <a:pt x="16" y="3"/>
                      <a:pt x="15" y="5"/>
                    </a:cubicBezTo>
                    <a:cubicBezTo>
                      <a:pt x="10" y="14"/>
                      <a:pt x="10" y="14"/>
                      <a:pt x="10" y="14"/>
                    </a:cubicBezTo>
                    <a:cubicBezTo>
                      <a:pt x="9" y="17"/>
                      <a:pt x="6" y="21"/>
                      <a:pt x="4" y="24"/>
                    </a:cubicBezTo>
                    <a:cubicBezTo>
                      <a:pt x="3" y="26"/>
                      <a:pt x="2" y="29"/>
                      <a:pt x="0" y="32"/>
                    </a:cubicBezTo>
                    <a:cubicBezTo>
                      <a:pt x="9" y="38"/>
                      <a:pt x="9" y="38"/>
                      <a:pt x="9" y="38"/>
                    </a:cubicBezTo>
                    <a:cubicBezTo>
                      <a:pt x="9" y="38"/>
                      <a:pt x="9" y="37"/>
                      <a:pt x="9" y="37"/>
                    </a:cubicBezTo>
                    <a:cubicBezTo>
                      <a:pt x="12" y="32"/>
                      <a:pt x="15" y="26"/>
                      <a:pt x="18" y="20"/>
                    </a:cubicBezTo>
                    <a:cubicBezTo>
                      <a:pt x="17" y="0"/>
                      <a:pt x="17" y="0"/>
                      <a:pt x="17" y="0"/>
                    </a:cubicBezTo>
                  </a:path>
                </a:pathLst>
              </a:custGeom>
              <a:solidFill>
                <a:srgbClr val="CCA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6" name="Freeform 1331"/>
              <p:cNvSpPr>
                <a:spLocks noChangeArrowheads="1"/>
              </p:cNvSpPr>
              <p:nvPr/>
            </p:nvSpPr>
            <p:spPr bwMode="auto">
              <a:xfrm>
                <a:off x="3818" y="382"/>
                <a:ext cx="45" cy="90"/>
              </a:xfrm>
              <a:custGeom>
                <a:avLst/>
                <a:gdLst>
                  <a:gd name="T0" fmla="*/ 31 w 19"/>
                  <a:gd name="T1" fmla="*/ 90 h 38"/>
                  <a:gd name="T2" fmla="*/ 45 w 19"/>
                  <a:gd name="T3" fmla="*/ 50 h 38"/>
                  <a:gd name="T4" fmla="*/ 43 w 19"/>
                  <a:gd name="T5" fmla="*/ 0 h 38"/>
                  <a:gd name="T6" fmla="*/ 33 w 19"/>
                  <a:gd name="T7" fmla="*/ 14 h 38"/>
                  <a:gd name="T8" fmla="*/ 21 w 19"/>
                  <a:gd name="T9" fmla="*/ 33 h 38"/>
                  <a:gd name="T10" fmla="*/ 0 w 19"/>
                  <a:gd name="T11" fmla="*/ 69 h 38"/>
                  <a:gd name="T12" fmla="*/ 21 w 19"/>
                  <a:gd name="T13" fmla="*/ 83 h 38"/>
                  <a:gd name="T14" fmla="*/ 31 w 19"/>
                  <a:gd name="T15" fmla="*/ 90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38">
                    <a:moveTo>
                      <a:pt x="13" y="38"/>
                    </a:moveTo>
                    <a:cubicBezTo>
                      <a:pt x="15" y="32"/>
                      <a:pt x="16" y="26"/>
                      <a:pt x="19" y="21"/>
                    </a:cubicBezTo>
                    <a:cubicBezTo>
                      <a:pt x="18" y="0"/>
                      <a:pt x="18" y="0"/>
                      <a:pt x="18" y="0"/>
                    </a:cubicBezTo>
                    <a:cubicBezTo>
                      <a:pt x="16" y="2"/>
                      <a:pt x="15" y="3"/>
                      <a:pt x="14" y="6"/>
                    </a:cubicBezTo>
                    <a:cubicBezTo>
                      <a:pt x="9" y="14"/>
                      <a:pt x="9" y="14"/>
                      <a:pt x="9" y="14"/>
                    </a:cubicBezTo>
                    <a:cubicBezTo>
                      <a:pt x="7" y="19"/>
                      <a:pt x="3" y="24"/>
                      <a:pt x="0" y="29"/>
                    </a:cubicBezTo>
                    <a:cubicBezTo>
                      <a:pt x="9" y="35"/>
                      <a:pt x="9" y="35"/>
                      <a:pt x="9" y="35"/>
                    </a:cubicBezTo>
                    <a:lnTo>
                      <a:pt x="13" y="38"/>
                    </a:ln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7" name="Freeform 1332"/>
              <p:cNvSpPr>
                <a:spLocks noChangeArrowheads="1"/>
              </p:cNvSpPr>
              <p:nvPr/>
            </p:nvSpPr>
            <p:spPr bwMode="auto">
              <a:xfrm>
                <a:off x="3814" y="451"/>
                <a:ext cx="35" cy="28"/>
              </a:xfrm>
              <a:custGeom>
                <a:avLst/>
                <a:gdLst>
                  <a:gd name="T0" fmla="*/ 33 w 15"/>
                  <a:gd name="T1" fmla="*/ 28 h 12"/>
                  <a:gd name="T2" fmla="*/ 35 w 15"/>
                  <a:gd name="T3" fmla="*/ 21 h 12"/>
                  <a:gd name="T4" fmla="*/ 26 w 15"/>
                  <a:gd name="T5" fmla="*/ 14 h 12"/>
                  <a:gd name="T6" fmla="*/ 5 w 15"/>
                  <a:gd name="T7" fmla="*/ 0 h 12"/>
                  <a:gd name="T8" fmla="*/ 0 w 15"/>
                  <a:gd name="T9" fmla="*/ 7 h 12"/>
                  <a:gd name="T10" fmla="*/ 33 w 15"/>
                  <a:gd name="T11" fmla="*/ 28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2">
                    <a:moveTo>
                      <a:pt x="14" y="12"/>
                    </a:moveTo>
                    <a:cubicBezTo>
                      <a:pt x="14" y="11"/>
                      <a:pt x="15" y="10"/>
                      <a:pt x="15" y="9"/>
                    </a:cubicBezTo>
                    <a:cubicBezTo>
                      <a:pt x="11" y="6"/>
                      <a:pt x="11" y="6"/>
                      <a:pt x="11" y="6"/>
                    </a:cubicBezTo>
                    <a:cubicBezTo>
                      <a:pt x="2" y="0"/>
                      <a:pt x="2" y="0"/>
                      <a:pt x="2" y="0"/>
                    </a:cubicBezTo>
                    <a:cubicBezTo>
                      <a:pt x="1" y="1"/>
                      <a:pt x="1" y="2"/>
                      <a:pt x="0" y="3"/>
                    </a:cubicBezTo>
                    <a:lnTo>
                      <a:pt x="14" y="12"/>
                    </a:lnTo>
                    <a:close/>
                  </a:path>
                </a:pathLst>
              </a:custGeom>
              <a:solidFill>
                <a:srgbClr val="4DC8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8" name="Freeform 1333"/>
              <p:cNvSpPr>
                <a:spLocks noChangeArrowheads="1"/>
              </p:cNvSpPr>
              <p:nvPr/>
            </p:nvSpPr>
            <p:spPr bwMode="auto">
              <a:xfrm>
                <a:off x="3882" y="382"/>
                <a:ext cx="185" cy="166"/>
              </a:xfrm>
              <a:custGeom>
                <a:avLst/>
                <a:gdLst>
                  <a:gd name="T0" fmla="*/ 159 w 78"/>
                  <a:gd name="T1" fmla="*/ 81 h 70"/>
                  <a:gd name="T2" fmla="*/ 111 w 78"/>
                  <a:gd name="T3" fmla="*/ 24 h 70"/>
                  <a:gd name="T4" fmla="*/ 90 w 78"/>
                  <a:gd name="T5" fmla="*/ 0 h 70"/>
                  <a:gd name="T6" fmla="*/ 138 w 78"/>
                  <a:gd name="T7" fmla="*/ 97 h 70"/>
                  <a:gd name="T8" fmla="*/ 52 w 78"/>
                  <a:gd name="T9" fmla="*/ 128 h 70"/>
                  <a:gd name="T10" fmla="*/ 47 w 78"/>
                  <a:gd name="T11" fmla="*/ 126 h 70"/>
                  <a:gd name="T12" fmla="*/ 40 w 78"/>
                  <a:gd name="T13" fmla="*/ 116 h 70"/>
                  <a:gd name="T14" fmla="*/ 33 w 78"/>
                  <a:gd name="T15" fmla="*/ 114 h 70"/>
                  <a:gd name="T16" fmla="*/ 31 w 78"/>
                  <a:gd name="T17" fmla="*/ 111 h 70"/>
                  <a:gd name="T18" fmla="*/ 28 w 78"/>
                  <a:gd name="T19" fmla="*/ 111 h 70"/>
                  <a:gd name="T20" fmla="*/ 24 w 78"/>
                  <a:gd name="T21" fmla="*/ 109 h 70"/>
                  <a:gd name="T22" fmla="*/ 24 w 78"/>
                  <a:gd name="T23" fmla="*/ 114 h 70"/>
                  <a:gd name="T24" fmla="*/ 33 w 78"/>
                  <a:gd name="T25" fmla="*/ 116 h 70"/>
                  <a:gd name="T26" fmla="*/ 33 w 78"/>
                  <a:gd name="T27" fmla="*/ 119 h 70"/>
                  <a:gd name="T28" fmla="*/ 28 w 78"/>
                  <a:gd name="T29" fmla="*/ 116 h 70"/>
                  <a:gd name="T30" fmla="*/ 7 w 78"/>
                  <a:gd name="T31" fmla="*/ 109 h 70"/>
                  <a:gd name="T32" fmla="*/ 5 w 78"/>
                  <a:gd name="T33" fmla="*/ 111 h 70"/>
                  <a:gd name="T34" fmla="*/ 24 w 78"/>
                  <a:gd name="T35" fmla="*/ 119 h 70"/>
                  <a:gd name="T36" fmla="*/ 24 w 78"/>
                  <a:gd name="T37" fmla="*/ 121 h 70"/>
                  <a:gd name="T38" fmla="*/ 0 w 78"/>
                  <a:gd name="T39" fmla="*/ 114 h 70"/>
                  <a:gd name="T40" fmla="*/ 21 w 78"/>
                  <a:gd name="T41" fmla="*/ 123 h 70"/>
                  <a:gd name="T42" fmla="*/ 2 w 78"/>
                  <a:gd name="T43" fmla="*/ 116 h 70"/>
                  <a:gd name="T44" fmla="*/ 2 w 78"/>
                  <a:gd name="T45" fmla="*/ 121 h 70"/>
                  <a:gd name="T46" fmla="*/ 12 w 78"/>
                  <a:gd name="T47" fmla="*/ 123 h 70"/>
                  <a:gd name="T48" fmla="*/ 21 w 78"/>
                  <a:gd name="T49" fmla="*/ 128 h 70"/>
                  <a:gd name="T50" fmla="*/ 12 w 78"/>
                  <a:gd name="T51" fmla="*/ 123 h 70"/>
                  <a:gd name="T52" fmla="*/ 2 w 78"/>
                  <a:gd name="T53" fmla="*/ 123 h 70"/>
                  <a:gd name="T54" fmla="*/ 17 w 78"/>
                  <a:gd name="T55" fmla="*/ 130 h 70"/>
                  <a:gd name="T56" fmla="*/ 26 w 78"/>
                  <a:gd name="T57" fmla="*/ 135 h 70"/>
                  <a:gd name="T58" fmla="*/ 38 w 78"/>
                  <a:gd name="T59" fmla="*/ 138 h 70"/>
                  <a:gd name="T60" fmla="*/ 47 w 78"/>
                  <a:gd name="T61" fmla="*/ 140 h 70"/>
                  <a:gd name="T62" fmla="*/ 57 w 78"/>
                  <a:gd name="T63" fmla="*/ 142 h 70"/>
                  <a:gd name="T64" fmla="*/ 62 w 78"/>
                  <a:gd name="T65" fmla="*/ 145 h 70"/>
                  <a:gd name="T66" fmla="*/ 183 w 78"/>
                  <a:gd name="T67" fmla="*/ 147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8" h="70">
                    <a:moveTo>
                      <a:pt x="76" y="51"/>
                    </a:moveTo>
                    <a:cubicBezTo>
                      <a:pt x="74" y="44"/>
                      <a:pt x="70" y="39"/>
                      <a:pt x="67" y="34"/>
                    </a:cubicBezTo>
                    <a:cubicBezTo>
                      <a:pt x="61" y="26"/>
                      <a:pt x="54" y="18"/>
                      <a:pt x="47" y="10"/>
                    </a:cubicBezTo>
                    <a:cubicBezTo>
                      <a:pt x="47" y="10"/>
                      <a:pt x="47" y="10"/>
                      <a:pt x="47" y="10"/>
                    </a:cubicBezTo>
                    <a:cubicBezTo>
                      <a:pt x="41" y="2"/>
                      <a:pt x="41" y="2"/>
                      <a:pt x="41" y="2"/>
                    </a:cubicBezTo>
                    <a:cubicBezTo>
                      <a:pt x="40" y="2"/>
                      <a:pt x="38" y="1"/>
                      <a:pt x="38" y="0"/>
                    </a:cubicBezTo>
                    <a:cubicBezTo>
                      <a:pt x="39" y="19"/>
                      <a:pt x="39" y="19"/>
                      <a:pt x="39" y="19"/>
                    </a:cubicBezTo>
                    <a:cubicBezTo>
                      <a:pt x="45" y="26"/>
                      <a:pt x="52" y="33"/>
                      <a:pt x="58" y="41"/>
                    </a:cubicBezTo>
                    <a:cubicBezTo>
                      <a:pt x="64" y="49"/>
                      <a:pt x="70" y="60"/>
                      <a:pt x="65" y="60"/>
                    </a:cubicBezTo>
                    <a:cubicBezTo>
                      <a:pt x="45" y="59"/>
                      <a:pt x="44" y="61"/>
                      <a:pt x="22" y="54"/>
                    </a:cubicBezTo>
                    <a:cubicBezTo>
                      <a:pt x="22" y="54"/>
                      <a:pt x="22" y="54"/>
                      <a:pt x="22" y="54"/>
                    </a:cubicBezTo>
                    <a:cubicBezTo>
                      <a:pt x="20" y="53"/>
                      <a:pt x="20" y="53"/>
                      <a:pt x="20" y="53"/>
                    </a:cubicBezTo>
                    <a:cubicBezTo>
                      <a:pt x="17" y="49"/>
                      <a:pt x="17" y="49"/>
                      <a:pt x="17" y="49"/>
                    </a:cubicBezTo>
                    <a:cubicBezTo>
                      <a:pt x="17" y="49"/>
                      <a:pt x="17" y="49"/>
                      <a:pt x="17" y="49"/>
                    </a:cubicBezTo>
                    <a:cubicBezTo>
                      <a:pt x="15" y="48"/>
                      <a:pt x="15" y="48"/>
                      <a:pt x="15" y="48"/>
                    </a:cubicBezTo>
                    <a:cubicBezTo>
                      <a:pt x="14" y="48"/>
                      <a:pt x="14" y="48"/>
                      <a:pt x="14" y="48"/>
                    </a:cubicBezTo>
                    <a:cubicBezTo>
                      <a:pt x="14" y="48"/>
                      <a:pt x="14" y="48"/>
                      <a:pt x="14" y="48"/>
                    </a:cubicBezTo>
                    <a:cubicBezTo>
                      <a:pt x="13" y="47"/>
                      <a:pt x="13" y="47"/>
                      <a:pt x="13" y="47"/>
                    </a:cubicBezTo>
                    <a:cubicBezTo>
                      <a:pt x="13" y="47"/>
                      <a:pt x="13" y="47"/>
                      <a:pt x="13" y="47"/>
                    </a:cubicBezTo>
                    <a:cubicBezTo>
                      <a:pt x="12" y="47"/>
                      <a:pt x="12" y="47"/>
                      <a:pt x="12" y="47"/>
                    </a:cubicBezTo>
                    <a:cubicBezTo>
                      <a:pt x="12" y="47"/>
                      <a:pt x="12" y="47"/>
                      <a:pt x="12" y="47"/>
                    </a:cubicBezTo>
                    <a:cubicBezTo>
                      <a:pt x="10" y="46"/>
                      <a:pt x="10" y="46"/>
                      <a:pt x="10" y="46"/>
                    </a:cubicBezTo>
                    <a:cubicBezTo>
                      <a:pt x="10" y="46"/>
                      <a:pt x="10" y="46"/>
                      <a:pt x="10" y="46"/>
                    </a:cubicBezTo>
                    <a:cubicBezTo>
                      <a:pt x="9" y="47"/>
                      <a:pt x="9" y="48"/>
                      <a:pt x="10" y="48"/>
                    </a:cubicBezTo>
                    <a:cubicBezTo>
                      <a:pt x="13" y="49"/>
                      <a:pt x="13" y="49"/>
                      <a:pt x="13" y="49"/>
                    </a:cubicBezTo>
                    <a:cubicBezTo>
                      <a:pt x="14" y="49"/>
                      <a:pt x="14" y="49"/>
                      <a:pt x="14" y="49"/>
                    </a:cubicBezTo>
                    <a:cubicBezTo>
                      <a:pt x="14" y="50"/>
                      <a:pt x="14" y="50"/>
                      <a:pt x="14" y="50"/>
                    </a:cubicBezTo>
                    <a:cubicBezTo>
                      <a:pt x="14" y="50"/>
                      <a:pt x="14" y="50"/>
                      <a:pt x="14" y="50"/>
                    </a:cubicBezTo>
                    <a:cubicBezTo>
                      <a:pt x="13" y="50"/>
                      <a:pt x="13" y="50"/>
                      <a:pt x="13" y="50"/>
                    </a:cubicBezTo>
                    <a:cubicBezTo>
                      <a:pt x="12" y="49"/>
                      <a:pt x="12" y="49"/>
                      <a:pt x="12" y="49"/>
                    </a:cubicBezTo>
                    <a:cubicBezTo>
                      <a:pt x="9" y="48"/>
                      <a:pt x="9" y="48"/>
                      <a:pt x="9" y="48"/>
                    </a:cubicBezTo>
                    <a:cubicBezTo>
                      <a:pt x="3" y="46"/>
                      <a:pt x="3" y="46"/>
                      <a:pt x="3" y="46"/>
                    </a:cubicBezTo>
                    <a:cubicBezTo>
                      <a:pt x="2" y="46"/>
                      <a:pt x="2" y="46"/>
                      <a:pt x="2" y="46"/>
                    </a:cubicBezTo>
                    <a:cubicBezTo>
                      <a:pt x="1" y="47"/>
                      <a:pt x="2" y="47"/>
                      <a:pt x="2" y="47"/>
                    </a:cubicBezTo>
                    <a:cubicBezTo>
                      <a:pt x="10" y="50"/>
                      <a:pt x="10" y="50"/>
                      <a:pt x="10" y="50"/>
                    </a:cubicBezTo>
                    <a:cubicBezTo>
                      <a:pt x="10" y="50"/>
                      <a:pt x="10" y="50"/>
                      <a:pt x="10" y="50"/>
                    </a:cubicBezTo>
                    <a:cubicBezTo>
                      <a:pt x="10" y="51"/>
                      <a:pt x="10" y="51"/>
                      <a:pt x="10" y="51"/>
                    </a:cubicBezTo>
                    <a:cubicBezTo>
                      <a:pt x="10" y="51"/>
                      <a:pt x="10" y="51"/>
                      <a:pt x="10" y="51"/>
                    </a:cubicBezTo>
                    <a:cubicBezTo>
                      <a:pt x="2" y="47"/>
                      <a:pt x="2" y="47"/>
                      <a:pt x="2" y="47"/>
                    </a:cubicBezTo>
                    <a:cubicBezTo>
                      <a:pt x="1" y="47"/>
                      <a:pt x="1" y="47"/>
                      <a:pt x="0" y="48"/>
                    </a:cubicBezTo>
                    <a:cubicBezTo>
                      <a:pt x="0" y="48"/>
                      <a:pt x="1" y="49"/>
                      <a:pt x="1" y="49"/>
                    </a:cubicBezTo>
                    <a:cubicBezTo>
                      <a:pt x="9" y="52"/>
                      <a:pt x="9" y="52"/>
                      <a:pt x="9" y="52"/>
                    </a:cubicBezTo>
                    <a:cubicBezTo>
                      <a:pt x="9" y="52"/>
                      <a:pt x="9" y="52"/>
                      <a:pt x="9" y="52"/>
                    </a:cubicBezTo>
                    <a:cubicBezTo>
                      <a:pt x="1" y="49"/>
                      <a:pt x="1" y="49"/>
                      <a:pt x="1" y="49"/>
                    </a:cubicBezTo>
                    <a:cubicBezTo>
                      <a:pt x="1" y="49"/>
                      <a:pt x="0" y="49"/>
                      <a:pt x="0" y="50"/>
                    </a:cubicBezTo>
                    <a:cubicBezTo>
                      <a:pt x="0" y="50"/>
                      <a:pt x="1" y="51"/>
                      <a:pt x="1" y="51"/>
                    </a:cubicBezTo>
                    <a:cubicBezTo>
                      <a:pt x="5" y="52"/>
                      <a:pt x="5" y="52"/>
                      <a:pt x="5" y="52"/>
                    </a:cubicBezTo>
                    <a:cubicBezTo>
                      <a:pt x="5" y="52"/>
                      <a:pt x="5" y="52"/>
                      <a:pt x="5" y="52"/>
                    </a:cubicBezTo>
                    <a:cubicBezTo>
                      <a:pt x="9" y="54"/>
                      <a:pt x="9" y="54"/>
                      <a:pt x="9" y="54"/>
                    </a:cubicBezTo>
                    <a:cubicBezTo>
                      <a:pt x="9" y="54"/>
                      <a:pt x="9" y="54"/>
                      <a:pt x="9" y="54"/>
                    </a:cubicBezTo>
                    <a:cubicBezTo>
                      <a:pt x="5" y="53"/>
                      <a:pt x="5" y="53"/>
                      <a:pt x="5" y="53"/>
                    </a:cubicBezTo>
                    <a:cubicBezTo>
                      <a:pt x="5" y="52"/>
                      <a:pt x="5" y="52"/>
                      <a:pt x="5" y="52"/>
                    </a:cubicBezTo>
                    <a:cubicBezTo>
                      <a:pt x="2" y="51"/>
                      <a:pt x="2" y="51"/>
                      <a:pt x="2" y="51"/>
                    </a:cubicBezTo>
                    <a:cubicBezTo>
                      <a:pt x="1" y="51"/>
                      <a:pt x="1" y="51"/>
                      <a:pt x="1" y="52"/>
                    </a:cubicBezTo>
                    <a:cubicBezTo>
                      <a:pt x="0" y="52"/>
                      <a:pt x="1" y="52"/>
                      <a:pt x="1" y="53"/>
                    </a:cubicBezTo>
                    <a:cubicBezTo>
                      <a:pt x="7" y="55"/>
                      <a:pt x="7" y="55"/>
                      <a:pt x="7" y="55"/>
                    </a:cubicBezTo>
                    <a:cubicBezTo>
                      <a:pt x="7" y="55"/>
                      <a:pt x="7" y="55"/>
                      <a:pt x="7" y="55"/>
                    </a:cubicBezTo>
                    <a:cubicBezTo>
                      <a:pt x="11" y="57"/>
                      <a:pt x="11" y="57"/>
                      <a:pt x="11" y="57"/>
                    </a:cubicBezTo>
                    <a:cubicBezTo>
                      <a:pt x="12" y="57"/>
                      <a:pt x="12" y="57"/>
                      <a:pt x="12" y="57"/>
                    </a:cubicBezTo>
                    <a:cubicBezTo>
                      <a:pt x="16" y="58"/>
                      <a:pt x="16" y="58"/>
                      <a:pt x="16" y="58"/>
                    </a:cubicBezTo>
                    <a:cubicBezTo>
                      <a:pt x="18" y="58"/>
                      <a:pt x="18" y="58"/>
                      <a:pt x="18" y="58"/>
                    </a:cubicBezTo>
                    <a:cubicBezTo>
                      <a:pt x="20" y="59"/>
                      <a:pt x="20" y="59"/>
                      <a:pt x="20" y="59"/>
                    </a:cubicBezTo>
                    <a:cubicBezTo>
                      <a:pt x="20" y="59"/>
                      <a:pt x="20" y="59"/>
                      <a:pt x="20" y="59"/>
                    </a:cubicBezTo>
                    <a:cubicBezTo>
                      <a:pt x="21" y="59"/>
                      <a:pt x="22" y="60"/>
                      <a:pt x="24" y="60"/>
                    </a:cubicBezTo>
                    <a:cubicBezTo>
                      <a:pt x="26" y="61"/>
                      <a:pt x="26" y="61"/>
                      <a:pt x="26" y="61"/>
                    </a:cubicBezTo>
                    <a:cubicBezTo>
                      <a:pt x="26" y="61"/>
                      <a:pt x="26" y="61"/>
                      <a:pt x="26" y="61"/>
                    </a:cubicBezTo>
                    <a:cubicBezTo>
                      <a:pt x="43" y="67"/>
                      <a:pt x="41" y="68"/>
                      <a:pt x="65" y="70"/>
                    </a:cubicBezTo>
                    <a:cubicBezTo>
                      <a:pt x="69" y="70"/>
                      <a:pt x="75" y="69"/>
                      <a:pt x="77" y="62"/>
                    </a:cubicBezTo>
                    <a:cubicBezTo>
                      <a:pt x="78" y="57"/>
                      <a:pt x="77" y="54"/>
                      <a:pt x="76" y="51"/>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19" name="Freeform 1334"/>
              <p:cNvSpPr>
                <a:spLocks noChangeArrowheads="1"/>
              </p:cNvSpPr>
              <p:nvPr/>
            </p:nvSpPr>
            <p:spPr bwMode="auto">
              <a:xfrm>
                <a:off x="3972" y="382"/>
                <a:ext cx="47" cy="71"/>
              </a:xfrm>
              <a:custGeom>
                <a:avLst/>
                <a:gdLst>
                  <a:gd name="T0" fmla="*/ 21 w 20"/>
                  <a:gd name="T1" fmla="*/ 24 h 30"/>
                  <a:gd name="T2" fmla="*/ 21 w 20"/>
                  <a:gd name="T3" fmla="*/ 24 h 30"/>
                  <a:gd name="T4" fmla="*/ 7 w 20"/>
                  <a:gd name="T5" fmla="*/ 5 h 30"/>
                  <a:gd name="T6" fmla="*/ 0 w 20"/>
                  <a:gd name="T7" fmla="*/ 0 h 30"/>
                  <a:gd name="T8" fmla="*/ 0 w 20"/>
                  <a:gd name="T9" fmla="*/ 45 h 30"/>
                  <a:gd name="T10" fmla="*/ 21 w 20"/>
                  <a:gd name="T11" fmla="*/ 71 h 30"/>
                  <a:gd name="T12" fmla="*/ 47 w 20"/>
                  <a:gd name="T13" fmla="*/ 50 h 30"/>
                  <a:gd name="T14" fmla="*/ 21 w 20"/>
                  <a:gd name="T15" fmla="*/ 24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0">
                    <a:moveTo>
                      <a:pt x="9" y="10"/>
                    </a:moveTo>
                    <a:cubicBezTo>
                      <a:pt x="9" y="10"/>
                      <a:pt x="9" y="10"/>
                      <a:pt x="9" y="10"/>
                    </a:cubicBezTo>
                    <a:cubicBezTo>
                      <a:pt x="3" y="2"/>
                      <a:pt x="3" y="2"/>
                      <a:pt x="3" y="2"/>
                    </a:cubicBezTo>
                    <a:cubicBezTo>
                      <a:pt x="2" y="2"/>
                      <a:pt x="0" y="1"/>
                      <a:pt x="0" y="0"/>
                    </a:cubicBezTo>
                    <a:cubicBezTo>
                      <a:pt x="0" y="19"/>
                      <a:pt x="0" y="19"/>
                      <a:pt x="0" y="19"/>
                    </a:cubicBezTo>
                    <a:cubicBezTo>
                      <a:pt x="2" y="21"/>
                      <a:pt x="6" y="27"/>
                      <a:pt x="9" y="30"/>
                    </a:cubicBezTo>
                    <a:cubicBezTo>
                      <a:pt x="20" y="21"/>
                      <a:pt x="20" y="21"/>
                      <a:pt x="20" y="21"/>
                    </a:cubicBezTo>
                    <a:cubicBezTo>
                      <a:pt x="17" y="18"/>
                      <a:pt x="12" y="13"/>
                      <a:pt x="9" y="10"/>
                    </a:cubicBez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0" name="Freeform 1335"/>
              <p:cNvSpPr>
                <a:spLocks noChangeArrowheads="1"/>
              </p:cNvSpPr>
              <p:nvPr/>
            </p:nvSpPr>
            <p:spPr bwMode="auto">
              <a:xfrm>
                <a:off x="3993" y="432"/>
                <a:ext cx="34" cy="28"/>
              </a:xfrm>
              <a:custGeom>
                <a:avLst/>
                <a:gdLst>
                  <a:gd name="T0" fmla="*/ 34 w 14"/>
                  <a:gd name="T1" fmla="*/ 7 h 12"/>
                  <a:gd name="T2" fmla="*/ 27 w 14"/>
                  <a:gd name="T3" fmla="*/ 0 h 12"/>
                  <a:gd name="T4" fmla="*/ 0 w 14"/>
                  <a:gd name="T5" fmla="*/ 21 h 12"/>
                  <a:gd name="T6" fmla="*/ 5 w 14"/>
                  <a:gd name="T7" fmla="*/ 28 h 12"/>
                  <a:gd name="T8" fmla="*/ 34 w 14"/>
                  <a:gd name="T9" fmla="*/ 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14" y="3"/>
                    </a:moveTo>
                    <a:cubicBezTo>
                      <a:pt x="13" y="2"/>
                      <a:pt x="12" y="1"/>
                      <a:pt x="11" y="0"/>
                    </a:cubicBezTo>
                    <a:cubicBezTo>
                      <a:pt x="0" y="9"/>
                      <a:pt x="0" y="9"/>
                      <a:pt x="0" y="9"/>
                    </a:cubicBezTo>
                    <a:cubicBezTo>
                      <a:pt x="1" y="10"/>
                      <a:pt x="2" y="11"/>
                      <a:pt x="2" y="12"/>
                    </a:cubicBezTo>
                    <a:lnTo>
                      <a:pt x="14" y="3"/>
                    </a:lnTo>
                    <a:close/>
                  </a:path>
                </a:pathLst>
              </a:custGeom>
              <a:solidFill>
                <a:srgbClr val="4DC8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1" name="Freeform 1336"/>
              <p:cNvSpPr>
                <a:spLocks noChangeArrowheads="1"/>
              </p:cNvSpPr>
              <p:nvPr/>
            </p:nvSpPr>
            <p:spPr bwMode="auto">
              <a:xfrm>
                <a:off x="6026" y="4080"/>
                <a:ext cx="52" cy="71"/>
              </a:xfrm>
              <a:custGeom>
                <a:avLst/>
                <a:gdLst>
                  <a:gd name="T0" fmla="*/ 33 w 22"/>
                  <a:gd name="T1" fmla="*/ 14 h 30"/>
                  <a:gd name="T2" fmla="*/ 9 w 22"/>
                  <a:gd name="T3" fmla="*/ 2 h 30"/>
                  <a:gd name="T4" fmla="*/ 14 w 22"/>
                  <a:gd name="T5" fmla="*/ 2 h 30"/>
                  <a:gd name="T6" fmla="*/ 0 w 22"/>
                  <a:gd name="T7" fmla="*/ 19 h 30"/>
                  <a:gd name="T8" fmla="*/ 5 w 22"/>
                  <a:gd name="T9" fmla="*/ 57 h 30"/>
                  <a:gd name="T10" fmla="*/ 28 w 22"/>
                  <a:gd name="T11" fmla="*/ 69 h 30"/>
                  <a:gd name="T12" fmla="*/ 50 w 22"/>
                  <a:gd name="T13" fmla="*/ 50 h 30"/>
                  <a:gd name="T14" fmla="*/ 33 w 22"/>
                  <a:gd name="T15" fmla="*/ 14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0">
                    <a:moveTo>
                      <a:pt x="14" y="6"/>
                    </a:moveTo>
                    <a:cubicBezTo>
                      <a:pt x="12" y="2"/>
                      <a:pt x="10" y="0"/>
                      <a:pt x="4" y="1"/>
                    </a:cubicBezTo>
                    <a:cubicBezTo>
                      <a:pt x="6" y="1"/>
                      <a:pt x="6" y="1"/>
                      <a:pt x="6" y="1"/>
                    </a:cubicBezTo>
                    <a:cubicBezTo>
                      <a:pt x="0" y="2"/>
                      <a:pt x="0" y="4"/>
                      <a:pt x="0" y="8"/>
                    </a:cubicBezTo>
                    <a:cubicBezTo>
                      <a:pt x="2" y="24"/>
                      <a:pt x="2" y="24"/>
                      <a:pt x="2" y="24"/>
                    </a:cubicBezTo>
                    <a:cubicBezTo>
                      <a:pt x="3" y="27"/>
                      <a:pt x="7" y="30"/>
                      <a:pt x="12" y="29"/>
                    </a:cubicBezTo>
                    <a:cubicBezTo>
                      <a:pt x="18" y="28"/>
                      <a:pt x="22" y="25"/>
                      <a:pt x="21" y="21"/>
                    </a:cubicBez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2" name="Freeform 1337"/>
              <p:cNvSpPr>
                <a:spLocks noChangeArrowheads="1"/>
              </p:cNvSpPr>
              <p:nvPr/>
            </p:nvSpPr>
            <p:spPr bwMode="auto">
              <a:xfrm>
                <a:off x="6026" y="4049"/>
                <a:ext cx="50" cy="97"/>
              </a:xfrm>
              <a:custGeom>
                <a:avLst/>
                <a:gdLst>
                  <a:gd name="T0" fmla="*/ 29 w 21"/>
                  <a:gd name="T1" fmla="*/ 14 h 41"/>
                  <a:gd name="T2" fmla="*/ 29 w 21"/>
                  <a:gd name="T3" fmla="*/ 28 h 41"/>
                  <a:gd name="T4" fmla="*/ 31 w 21"/>
                  <a:gd name="T5" fmla="*/ 43 h 41"/>
                  <a:gd name="T6" fmla="*/ 43 w 21"/>
                  <a:gd name="T7" fmla="*/ 71 h 41"/>
                  <a:gd name="T8" fmla="*/ 43 w 21"/>
                  <a:gd name="T9" fmla="*/ 85 h 41"/>
                  <a:gd name="T10" fmla="*/ 38 w 21"/>
                  <a:gd name="T11" fmla="*/ 85 h 41"/>
                  <a:gd name="T12" fmla="*/ 33 w 21"/>
                  <a:gd name="T13" fmla="*/ 90 h 41"/>
                  <a:gd name="T14" fmla="*/ 29 w 21"/>
                  <a:gd name="T15" fmla="*/ 92 h 41"/>
                  <a:gd name="T16" fmla="*/ 24 w 21"/>
                  <a:gd name="T17" fmla="*/ 90 h 41"/>
                  <a:gd name="T18" fmla="*/ 12 w 21"/>
                  <a:gd name="T19" fmla="*/ 90 h 41"/>
                  <a:gd name="T20" fmla="*/ 10 w 21"/>
                  <a:gd name="T21" fmla="*/ 83 h 41"/>
                  <a:gd name="T22" fmla="*/ 7 w 21"/>
                  <a:gd name="T23" fmla="*/ 64 h 41"/>
                  <a:gd name="T24" fmla="*/ 5 w 21"/>
                  <a:gd name="T25" fmla="*/ 59 h 41"/>
                  <a:gd name="T26" fmla="*/ 5 w 21"/>
                  <a:gd name="T27" fmla="*/ 43 h 41"/>
                  <a:gd name="T28" fmla="*/ 7 w 21"/>
                  <a:gd name="T29" fmla="*/ 12 h 41"/>
                  <a:gd name="T30" fmla="*/ 7 w 21"/>
                  <a:gd name="T31" fmla="*/ 0 h 41"/>
                  <a:gd name="T32" fmla="*/ 29 w 21"/>
                  <a:gd name="T33" fmla="*/ 0 h 41"/>
                  <a:gd name="T34" fmla="*/ 29 w 21"/>
                  <a:gd name="T35" fmla="*/ 14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41">
                    <a:moveTo>
                      <a:pt x="12" y="6"/>
                    </a:moveTo>
                    <a:cubicBezTo>
                      <a:pt x="12" y="9"/>
                      <a:pt x="12" y="10"/>
                      <a:pt x="12" y="12"/>
                    </a:cubicBezTo>
                    <a:cubicBezTo>
                      <a:pt x="12" y="13"/>
                      <a:pt x="13" y="15"/>
                      <a:pt x="13" y="18"/>
                    </a:cubicBezTo>
                    <a:cubicBezTo>
                      <a:pt x="14" y="21"/>
                      <a:pt x="18" y="27"/>
                      <a:pt x="18" y="30"/>
                    </a:cubicBezTo>
                    <a:cubicBezTo>
                      <a:pt x="19" y="32"/>
                      <a:pt x="21" y="35"/>
                      <a:pt x="18" y="36"/>
                    </a:cubicBezTo>
                    <a:cubicBezTo>
                      <a:pt x="18" y="36"/>
                      <a:pt x="18" y="37"/>
                      <a:pt x="16" y="36"/>
                    </a:cubicBezTo>
                    <a:cubicBezTo>
                      <a:pt x="16" y="36"/>
                      <a:pt x="17" y="39"/>
                      <a:pt x="14" y="38"/>
                    </a:cubicBezTo>
                    <a:cubicBezTo>
                      <a:pt x="14" y="38"/>
                      <a:pt x="14" y="39"/>
                      <a:pt x="12" y="39"/>
                    </a:cubicBezTo>
                    <a:cubicBezTo>
                      <a:pt x="12" y="39"/>
                      <a:pt x="11" y="39"/>
                      <a:pt x="10" y="38"/>
                    </a:cubicBezTo>
                    <a:cubicBezTo>
                      <a:pt x="10" y="38"/>
                      <a:pt x="8" y="41"/>
                      <a:pt x="5" y="38"/>
                    </a:cubicBezTo>
                    <a:cubicBezTo>
                      <a:pt x="5" y="38"/>
                      <a:pt x="5" y="38"/>
                      <a:pt x="4" y="35"/>
                    </a:cubicBezTo>
                    <a:cubicBezTo>
                      <a:pt x="3" y="32"/>
                      <a:pt x="4" y="33"/>
                      <a:pt x="3" y="27"/>
                    </a:cubicBezTo>
                    <a:cubicBezTo>
                      <a:pt x="3" y="27"/>
                      <a:pt x="3" y="27"/>
                      <a:pt x="2" y="25"/>
                    </a:cubicBezTo>
                    <a:cubicBezTo>
                      <a:pt x="1" y="23"/>
                      <a:pt x="0" y="22"/>
                      <a:pt x="2" y="18"/>
                    </a:cubicBezTo>
                    <a:cubicBezTo>
                      <a:pt x="4" y="14"/>
                      <a:pt x="3" y="8"/>
                      <a:pt x="3" y="5"/>
                    </a:cubicBezTo>
                    <a:cubicBezTo>
                      <a:pt x="3" y="4"/>
                      <a:pt x="3" y="2"/>
                      <a:pt x="3" y="0"/>
                    </a:cubicBezTo>
                    <a:cubicBezTo>
                      <a:pt x="12" y="0"/>
                      <a:pt x="12" y="0"/>
                      <a:pt x="12" y="0"/>
                    </a:cubicBezTo>
                    <a:cubicBezTo>
                      <a:pt x="12" y="2"/>
                      <a:pt x="12" y="4"/>
                      <a:pt x="12" y="6"/>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3" name="Freeform 1338"/>
              <p:cNvSpPr>
                <a:spLocks noChangeArrowheads="1"/>
              </p:cNvSpPr>
              <p:nvPr/>
            </p:nvSpPr>
            <p:spPr bwMode="auto">
              <a:xfrm>
                <a:off x="6028" y="4099"/>
                <a:ext cx="45" cy="31"/>
              </a:xfrm>
              <a:custGeom>
                <a:avLst/>
                <a:gdLst>
                  <a:gd name="T0" fmla="*/ 45 w 19"/>
                  <a:gd name="T1" fmla="*/ 24 h 13"/>
                  <a:gd name="T2" fmla="*/ 2 w 19"/>
                  <a:gd name="T3" fmla="*/ 31 h 13"/>
                  <a:gd name="T4" fmla="*/ 0 w 19"/>
                  <a:gd name="T5" fmla="*/ 14 h 13"/>
                  <a:gd name="T6" fmla="*/ 38 w 19"/>
                  <a:gd name="T7" fmla="*/ 10 h 13"/>
                  <a:gd name="T8" fmla="*/ 45 w 19"/>
                  <a:gd name="T9" fmla="*/ 2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3">
                    <a:moveTo>
                      <a:pt x="19" y="10"/>
                    </a:moveTo>
                    <a:cubicBezTo>
                      <a:pt x="19" y="10"/>
                      <a:pt x="11" y="5"/>
                      <a:pt x="1" y="13"/>
                    </a:cubicBezTo>
                    <a:cubicBezTo>
                      <a:pt x="0" y="6"/>
                      <a:pt x="0" y="6"/>
                      <a:pt x="0" y="6"/>
                    </a:cubicBezTo>
                    <a:cubicBezTo>
                      <a:pt x="0" y="6"/>
                      <a:pt x="7" y="0"/>
                      <a:pt x="16" y="4"/>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4" name="Freeform 1339"/>
              <p:cNvSpPr>
                <a:spLocks noChangeArrowheads="1"/>
              </p:cNvSpPr>
              <p:nvPr/>
            </p:nvSpPr>
            <p:spPr bwMode="auto">
              <a:xfrm>
                <a:off x="6033" y="4113"/>
                <a:ext cx="43" cy="33"/>
              </a:xfrm>
              <a:custGeom>
                <a:avLst/>
                <a:gdLst>
                  <a:gd name="T0" fmla="*/ 0 w 18"/>
                  <a:gd name="T1" fmla="*/ 9 h 14"/>
                  <a:gd name="T2" fmla="*/ 0 w 18"/>
                  <a:gd name="T3" fmla="*/ 28 h 14"/>
                  <a:gd name="T4" fmla="*/ 19 w 18"/>
                  <a:gd name="T5" fmla="*/ 33 h 14"/>
                  <a:gd name="T6" fmla="*/ 38 w 18"/>
                  <a:gd name="T7" fmla="*/ 26 h 14"/>
                  <a:gd name="T8" fmla="*/ 41 w 18"/>
                  <a:gd name="T9" fmla="*/ 12 h 14"/>
                  <a:gd name="T10" fmla="*/ 33 w 18"/>
                  <a:gd name="T11" fmla="*/ 2 h 14"/>
                  <a:gd name="T12" fmla="*/ 14 w 18"/>
                  <a:gd name="T13" fmla="*/ 0 h 14"/>
                  <a:gd name="T14" fmla="*/ 0 w 18"/>
                  <a:gd name="T15" fmla="*/ 9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4">
                    <a:moveTo>
                      <a:pt x="0" y="4"/>
                    </a:moveTo>
                    <a:cubicBezTo>
                      <a:pt x="0" y="12"/>
                      <a:pt x="0" y="12"/>
                      <a:pt x="0" y="12"/>
                    </a:cubicBezTo>
                    <a:cubicBezTo>
                      <a:pt x="8" y="14"/>
                      <a:pt x="8" y="14"/>
                      <a:pt x="8" y="14"/>
                    </a:cubicBezTo>
                    <a:cubicBezTo>
                      <a:pt x="16" y="11"/>
                      <a:pt x="16" y="11"/>
                      <a:pt x="16" y="11"/>
                    </a:cubicBezTo>
                    <a:cubicBezTo>
                      <a:pt x="16" y="11"/>
                      <a:pt x="18" y="9"/>
                      <a:pt x="17" y="5"/>
                    </a:cubicBezTo>
                    <a:cubicBezTo>
                      <a:pt x="15" y="2"/>
                      <a:pt x="14" y="1"/>
                      <a:pt x="14" y="1"/>
                    </a:cubicBezTo>
                    <a:cubicBezTo>
                      <a:pt x="6" y="0"/>
                      <a:pt x="6" y="0"/>
                      <a:pt x="6" y="0"/>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5" name="Freeform 1340"/>
              <p:cNvSpPr>
                <a:spLocks noChangeArrowheads="1"/>
              </p:cNvSpPr>
              <p:nvPr/>
            </p:nvSpPr>
            <p:spPr bwMode="auto">
              <a:xfrm>
                <a:off x="5912" y="4080"/>
                <a:ext cx="52" cy="71"/>
              </a:xfrm>
              <a:custGeom>
                <a:avLst/>
                <a:gdLst>
                  <a:gd name="T0" fmla="*/ 19 w 22"/>
                  <a:gd name="T1" fmla="*/ 14 h 30"/>
                  <a:gd name="T2" fmla="*/ 43 w 22"/>
                  <a:gd name="T3" fmla="*/ 2 h 30"/>
                  <a:gd name="T4" fmla="*/ 38 w 22"/>
                  <a:gd name="T5" fmla="*/ 2 h 30"/>
                  <a:gd name="T6" fmla="*/ 52 w 22"/>
                  <a:gd name="T7" fmla="*/ 19 h 30"/>
                  <a:gd name="T8" fmla="*/ 47 w 22"/>
                  <a:gd name="T9" fmla="*/ 57 h 30"/>
                  <a:gd name="T10" fmla="*/ 24 w 22"/>
                  <a:gd name="T11" fmla="*/ 69 h 30"/>
                  <a:gd name="T12" fmla="*/ 2 w 22"/>
                  <a:gd name="T13" fmla="*/ 50 h 30"/>
                  <a:gd name="T14" fmla="*/ 19 w 22"/>
                  <a:gd name="T15" fmla="*/ 14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0">
                    <a:moveTo>
                      <a:pt x="8" y="6"/>
                    </a:moveTo>
                    <a:cubicBezTo>
                      <a:pt x="10" y="2"/>
                      <a:pt x="12" y="0"/>
                      <a:pt x="18" y="1"/>
                    </a:cubicBezTo>
                    <a:cubicBezTo>
                      <a:pt x="16" y="1"/>
                      <a:pt x="16" y="1"/>
                      <a:pt x="16" y="1"/>
                    </a:cubicBezTo>
                    <a:cubicBezTo>
                      <a:pt x="22" y="2"/>
                      <a:pt x="22" y="4"/>
                      <a:pt x="22" y="8"/>
                    </a:cubicBezTo>
                    <a:cubicBezTo>
                      <a:pt x="20" y="24"/>
                      <a:pt x="20" y="24"/>
                      <a:pt x="20" y="24"/>
                    </a:cubicBezTo>
                    <a:cubicBezTo>
                      <a:pt x="19" y="27"/>
                      <a:pt x="15" y="30"/>
                      <a:pt x="10" y="29"/>
                    </a:cubicBezTo>
                    <a:cubicBezTo>
                      <a:pt x="4" y="28"/>
                      <a:pt x="0" y="25"/>
                      <a:pt x="1" y="21"/>
                    </a:cubicBez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6" name="Freeform 1341"/>
              <p:cNvSpPr>
                <a:spLocks noChangeArrowheads="1"/>
              </p:cNvSpPr>
              <p:nvPr/>
            </p:nvSpPr>
            <p:spPr bwMode="auto">
              <a:xfrm>
                <a:off x="5912" y="4049"/>
                <a:ext cx="52" cy="97"/>
              </a:xfrm>
              <a:custGeom>
                <a:avLst/>
                <a:gdLst>
                  <a:gd name="T0" fmla="*/ 24 w 22"/>
                  <a:gd name="T1" fmla="*/ 14 h 41"/>
                  <a:gd name="T2" fmla="*/ 24 w 22"/>
                  <a:gd name="T3" fmla="*/ 28 h 41"/>
                  <a:gd name="T4" fmla="*/ 21 w 22"/>
                  <a:gd name="T5" fmla="*/ 43 h 41"/>
                  <a:gd name="T6" fmla="*/ 7 w 22"/>
                  <a:gd name="T7" fmla="*/ 71 h 41"/>
                  <a:gd name="T8" fmla="*/ 7 w 22"/>
                  <a:gd name="T9" fmla="*/ 85 h 41"/>
                  <a:gd name="T10" fmla="*/ 14 w 22"/>
                  <a:gd name="T11" fmla="*/ 85 h 41"/>
                  <a:gd name="T12" fmla="*/ 19 w 22"/>
                  <a:gd name="T13" fmla="*/ 90 h 41"/>
                  <a:gd name="T14" fmla="*/ 24 w 22"/>
                  <a:gd name="T15" fmla="*/ 92 h 41"/>
                  <a:gd name="T16" fmla="*/ 28 w 22"/>
                  <a:gd name="T17" fmla="*/ 90 h 41"/>
                  <a:gd name="T18" fmla="*/ 40 w 22"/>
                  <a:gd name="T19" fmla="*/ 90 h 41"/>
                  <a:gd name="T20" fmla="*/ 43 w 22"/>
                  <a:gd name="T21" fmla="*/ 83 h 41"/>
                  <a:gd name="T22" fmla="*/ 45 w 22"/>
                  <a:gd name="T23" fmla="*/ 64 h 41"/>
                  <a:gd name="T24" fmla="*/ 47 w 22"/>
                  <a:gd name="T25" fmla="*/ 59 h 41"/>
                  <a:gd name="T26" fmla="*/ 47 w 22"/>
                  <a:gd name="T27" fmla="*/ 43 h 41"/>
                  <a:gd name="T28" fmla="*/ 45 w 22"/>
                  <a:gd name="T29" fmla="*/ 12 h 41"/>
                  <a:gd name="T30" fmla="*/ 45 w 22"/>
                  <a:gd name="T31" fmla="*/ 0 h 41"/>
                  <a:gd name="T32" fmla="*/ 24 w 22"/>
                  <a:gd name="T33" fmla="*/ 0 h 41"/>
                  <a:gd name="T34" fmla="*/ 24 w 22"/>
                  <a:gd name="T35" fmla="*/ 14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41">
                    <a:moveTo>
                      <a:pt x="10" y="6"/>
                    </a:moveTo>
                    <a:cubicBezTo>
                      <a:pt x="10" y="9"/>
                      <a:pt x="10" y="10"/>
                      <a:pt x="10" y="12"/>
                    </a:cubicBezTo>
                    <a:cubicBezTo>
                      <a:pt x="10" y="13"/>
                      <a:pt x="9" y="15"/>
                      <a:pt x="9" y="18"/>
                    </a:cubicBezTo>
                    <a:cubicBezTo>
                      <a:pt x="8" y="21"/>
                      <a:pt x="4" y="27"/>
                      <a:pt x="3" y="30"/>
                    </a:cubicBezTo>
                    <a:cubicBezTo>
                      <a:pt x="3" y="32"/>
                      <a:pt x="0" y="35"/>
                      <a:pt x="3" y="36"/>
                    </a:cubicBezTo>
                    <a:cubicBezTo>
                      <a:pt x="3" y="36"/>
                      <a:pt x="4" y="37"/>
                      <a:pt x="6" y="36"/>
                    </a:cubicBezTo>
                    <a:cubicBezTo>
                      <a:pt x="6" y="36"/>
                      <a:pt x="5" y="39"/>
                      <a:pt x="8" y="38"/>
                    </a:cubicBezTo>
                    <a:cubicBezTo>
                      <a:pt x="8" y="38"/>
                      <a:pt x="8" y="39"/>
                      <a:pt x="10" y="39"/>
                    </a:cubicBezTo>
                    <a:cubicBezTo>
                      <a:pt x="10" y="39"/>
                      <a:pt x="11" y="39"/>
                      <a:pt x="12" y="38"/>
                    </a:cubicBezTo>
                    <a:cubicBezTo>
                      <a:pt x="12" y="38"/>
                      <a:pt x="14" y="41"/>
                      <a:pt x="17" y="38"/>
                    </a:cubicBezTo>
                    <a:cubicBezTo>
                      <a:pt x="17" y="38"/>
                      <a:pt x="17" y="38"/>
                      <a:pt x="18" y="35"/>
                    </a:cubicBezTo>
                    <a:cubicBezTo>
                      <a:pt x="19" y="32"/>
                      <a:pt x="18" y="33"/>
                      <a:pt x="19" y="27"/>
                    </a:cubicBezTo>
                    <a:cubicBezTo>
                      <a:pt x="19" y="27"/>
                      <a:pt x="19" y="27"/>
                      <a:pt x="20" y="25"/>
                    </a:cubicBezTo>
                    <a:cubicBezTo>
                      <a:pt x="21" y="23"/>
                      <a:pt x="22" y="22"/>
                      <a:pt x="20" y="18"/>
                    </a:cubicBezTo>
                    <a:cubicBezTo>
                      <a:pt x="18" y="14"/>
                      <a:pt x="19" y="8"/>
                      <a:pt x="19" y="5"/>
                    </a:cubicBezTo>
                    <a:cubicBezTo>
                      <a:pt x="19" y="4"/>
                      <a:pt x="19" y="2"/>
                      <a:pt x="19" y="0"/>
                    </a:cubicBezTo>
                    <a:cubicBezTo>
                      <a:pt x="10" y="0"/>
                      <a:pt x="10" y="0"/>
                      <a:pt x="10" y="0"/>
                    </a:cubicBezTo>
                    <a:cubicBezTo>
                      <a:pt x="10" y="2"/>
                      <a:pt x="10" y="4"/>
                      <a:pt x="10" y="6"/>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7" name="Freeform 1342"/>
              <p:cNvSpPr>
                <a:spLocks noChangeArrowheads="1"/>
              </p:cNvSpPr>
              <p:nvPr/>
            </p:nvSpPr>
            <p:spPr bwMode="auto">
              <a:xfrm>
                <a:off x="5917" y="4099"/>
                <a:ext cx="45" cy="31"/>
              </a:xfrm>
              <a:custGeom>
                <a:avLst/>
                <a:gdLst>
                  <a:gd name="T0" fmla="*/ 0 w 19"/>
                  <a:gd name="T1" fmla="*/ 24 h 13"/>
                  <a:gd name="T2" fmla="*/ 43 w 19"/>
                  <a:gd name="T3" fmla="*/ 31 h 13"/>
                  <a:gd name="T4" fmla="*/ 45 w 19"/>
                  <a:gd name="T5" fmla="*/ 14 h 13"/>
                  <a:gd name="T6" fmla="*/ 7 w 19"/>
                  <a:gd name="T7" fmla="*/ 10 h 13"/>
                  <a:gd name="T8" fmla="*/ 0 w 19"/>
                  <a:gd name="T9" fmla="*/ 2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3">
                    <a:moveTo>
                      <a:pt x="0" y="10"/>
                    </a:moveTo>
                    <a:cubicBezTo>
                      <a:pt x="0" y="10"/>
                      <a:pt x="8" y="5"/>
                      <a:pt x="18" y="13"/>
                    </a:cubicBezTo>
                    <a:cubicBezTo>
                      <a:pt x="19" y="6"/>
                      <a:pt x="19" y="6"/>
                      <a:pt x="19" y="6"/>
                    </a:cubicBezTo>
                    <a:cubicBezTo>
                      <a:pt x="19" y="6"/>
                      <a:pt x="12" y="0"/>
                      <a:pt x="3" y="4"/>
                    </a:cubicBez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8" name="Freeform 1343"/>
              <p:cNvSpPr>
                <a:spLocks noChangeArrowheads="1"/>
              </p:cNvSpPr>
              <p:nvPr/>
            </p:nvSpPr>
            <p:spPr bwMode="auto">
              <a:xfrm>
                <a:off x="5981" y="3368"/>
                <a:ext cx="38" cy="24"/>
              </a:xfrm>
              <a:custGeom>
                <a:avLst/>
                <a:gdLst>
                  <a:gd name="T0" fmla="*/ 38 w 16"/>
                  <a:gd name="T1" fmla="*/ 12 h 10"/>
                  <a:gd name="T2" fmla="*/ 38 w 16"/>
                  <a:gd name="T3" fmla="*/ 12 h 10"/>
                  <a:gd name="T4" fmla="*/ 36 w 16"/>
                  <a:gd name="T5" fmla="*/ 12 h 10"/>
                  <a:gd name="T6" fmla="*/ 0 w 16"/>
                  <a:gd name="T7" fmla="*/ 17 h 10"/>
                  <a:gd name="T8" fmla="*/ 2 w 16"/>
                  <a:gd name="T9" fmla="*/ 24 h 10"/>
                  <a:gd name="T10" fmla="*/ 5 w 16"/>
                  <a:gd name="T11" fmla="*/ 19 h 10"/>
                  <a:gd name="T12" fmla="*/ 36 w 16"/>
                  <a:gd name="T13" fmla="*/ 14 h 10"/>
                  <a:gd name="T14" fmla="*/ 36 w 16"/>
                  <a:gd name="T15" fmla="*/ 17 h 10"/>
                  <a:gd name="T16" fmla="*/ 38 w 16"/>
                  <a:gd name="T17" fmla="*/ 19 h 10"/>
                  <a:gd name="T18" fmla="*/ 38 w 16"/>
                  <a:gd name="T19" fmla="*/ 17 h 10"/>
                  <a:gd name="T20" fmla="*/ 38 w 16"/>
                  <a:gd name="T21" fmla="*/ 1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16" y="5"/>
                    </a:moveTo>
                    <a:cubicBezTo>
                      <a:pt x="16" y="5"/>
                      <a:pt x="16" y="5"/>
                      <a:pt x="16" y="5"/>
                    </a:cubicBezTo>
                    <a:cubicBezTo>
                      <a:pt x="15" y="5"/>
                      <a:pt x="15" y="5"/>
                      <a:pt x="15" y="5"/>
                    </a:cubicBezTo>
                    <a:cubicBezTo>
                      <a:pt x="5" y="0"/>
                      <a:pt x="1" y="5"/>
                      <a:pt x="0" y="7"/>
                    </a:cubicBezTo>
                    <a:cubicBezTo>
                      <a:pt x="0" y="8"/>
                      <a:pt x="1" y="9"/>
                      <a:pt x="1" y="10"/>
                    </a:cubicBezTo>
                    <a:cubicBezTo>
                      <a:pt x="1" y="9"/>
                      <a:pt x="1" y="8"/>
                      <a:pt x="2" y="8"/>
                    </a:cubicBezTo>
                    <a:cubicBezTo>
                      <a:pt x="2" y="8"/>
                      <a:pt x="4" y="1"/>
                      <a:pt x="15" y="6"/>
                    </a:cubicBezTo>
                    <a:cubicBezTo>
                      <a:pt x="15" y="7"/>
                      <a:pt x="15" y="7"/>
                      <a:pt x="15" y="7"/>
                    </a:cubicBezTo>
                    <a:cubicBezTo>
                      <a:pt x="15" y="7"/>
                      <a:pt x="16" y="7"/>
                      <a:pt x="16" y="8"/>
                    </a:cubicBezTo>
                    <a:cubicBezTo>
                      <a:pt x="16" y="8"/>
                      <a:pt x="16" y="7"/>
                      <a:pt x="16" y="7"/>
                    </a:cubicBezTo>
                    <a:cubicBezTo>
                      <a:pt x="16" y="5"/>
                      <a:pt x="16" y="5"/>
                      <a:pt x="16"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9" name="Freeform 1344"/>
              <p:cNvSpPr>
                <a:spLocks noChangeArrowheads="1"/>
              </p:cNvSpPr>
              <p:nvPr/>
            </p:nvSpPr>
            <p:spPr bwMode="auto">
              <a:xfrm>
                <a:off x="5981" y="3328"/>
                <a:ext cx="38" cy="73"/>
              </a:xfrm>
              <a:custGeom>
                <a:avLst/>
                <a:gdLst>
                  <a:gd name="T0" fmla="*/ 38 w 16"/>
                  <a:gd name="T1" fmla="*/ 57 h 31"/>
                  <a:gd name="T2" fmla="*/ 19 w 16"/>
                  <a:gd name="T3" fmla="*/ 73 h 31"/>
                  <a:gd name="T4" fmla="*/ 0 w 16"/>
                  <a:gd name="T5" fmla="*/ 54 h 31"/>
                  <a:gd name="T6" fmla="*/ 2 w 16"/>
                  <a:gd name="T7" fmla="*/ 19 h 31"/>
                  <a:gd name="T8" fmla="*/ 21 w 16"/>
                  <a:gd name="T9" fmla="*/ 0 h 31"/>
                  <a:gd name="T10" fmla="*/ 38 w 16"/>
                  <a:gd name="T11" fmla="*/ 19 h 31"/>
                  <a:gd name="T12" fmla="*/ 38 w 16"/>
                  <a:gd name="T13" fmla="*/ 57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1">
                    <a:moveTo>
                      <a:pt x="16" y="24"/>
                    </a:moveTo>
                    <a:cubicBezTo>
                      <a:pt x="16" y="28"/>
                      <a:pt x="13" y="31"/>
                      <a:pt x="8" y="31"/>
                    </a:cubicBezTo>
                    <a:cubicBezTo>
                      <a:pt x="4" y="31"/>
                      <a:pt x="0" y="28"/>
                      <a:pt x="0" y="23"/>
                    </a:cubicBezTo>
                    <a:cubicBezTo>
                      <a:pt x="1" y="8"/>
                      <a:pt x="1" y="8"/>
                      <a:pt x="1" y="8"/>
                    </a:cubicBezTo>
                    <a:cubicBezTo>
                      <a:pt x="1" y="4"/>
                      <a:pt x="4" y="0"/>
                      <a:pt x="9" y="0"/>
                    </a:cubicBezTo>
                    <a:cubicBezTo>
                      <a:pt x="13" y="0"/>
                      <a:pt x="16" y="4"/>
                      <a:pt x="16" y="8"/>
                    </a:cubicBezTo>
                    <a:cubicBezTo>
                      <a:pt x="16" y="24"/>
                      <a:pt x="16" y="24"/>
                      <a:pt x="16" y="24"/>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0" name="Freeform 1345"/>
              <p:cNvSpPr>
                <a:spLocks noChangeArrowheads="1"/>
              </p:cNvSpPr>
              <p:nvPr/>
            </p:nvSpPr>
            <p:spPr bwMode="auto">
              <a:xfrm>
                <a:off x="5948" y="3212"/>
                <a:ext cx="106" cy="163"/>
              </a:xfrm>
              <a:custGeom>
                <a:avLst/>
                <a:gdLst>
                  <a:gd name="T0" fmla="*/ 54 w 45"/>
                  <a:gd name="T1" fmla="*/ 0 h 69"/>
                  <a:gd name="T2" fmla="*/ 54 w 45"/>
                  <a:gd name="T3" fmla="*/ 0 h 69"/>
                  <a:gd name="T4" fmla="*/ 54 w 45"/>
                  <a:gd name="T5" fmla="*/ 0 h 69"/>
                  <a:gd name="T6" fmla="*/ 54 w 45"/>
                  <a:gd name="T7" fmla="*/ 0 h 69"/>
                  <a:gd name="T8" fmla="*/ 54 w 45"/>
                  <a:gd name="T9" fmla="*/ 0 h 69"/>
                  <a:gd name="T10" fmla="*/ 0 w 45"/>
                  <a:gd name="T11" fmla="*/ 64 h 69"/>
                  <a:gd name="T12" fmla="*/ 2 w 45"/>
                  <a:gd name="T13" fmla="*/ 99 h 69"/>
                  <a:gd name="T14" fmla="*/ 52 w 45"/>
                  <a:gd name="T15" fmla="*/ 163 h 69"/>
                  <a:gd name="T16" fmla="*/ 52 w 45"/>
                  <a:gd name="T17" fmla="*/ 163 h 69"/>
                  <a:gd name="T18" fmla="*/ 52 w 45"/>
                  <a:gd name="T19" fmla="*/ 163 h 69"/>
                  <a:gd name="T20" fmla="*/ 52 w 45"/>
                  <a:gd name="T21" fmla="*/ 163 h 69"/>
                  <a:gd name="T22" fmla="*/ 52 w 45"/>
                  <a:gd name="T23" fmla="*/ 163 h 69"/>
                  <a:gd name="T24" fmla="*/ 54 w 45"/>
                  <a:gd name="T25" fmla="*/ 163 h 69"/>
                  <a:gd name="T26" fmla="*/ 104 w 45"/>
                  <a:gd name="T27" fmla="*/ 102 h 69"/>
                  <a:gd name="T28" fmla="*/ 104 w 45"/>
                  <a:gd name="T29" fmla="*/ 99 h 69"/>
                  <a:gd name="T30" fmla="*/ 106 w 45"/>
                  <a:gd name="T31" fmla="*/ 66 h 69"/>
                  <a:gd name="T32" fmla="*/ 54 w 45"/>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9">
                    <a:moveTo>
                      <a:pt x="23" y="0"/>
                    </a:moveTo>
                    <a:cubicBezTo>
                      <a:pt x="23" y="0"/>
                      <a:pt x="23" y="0"/>
                      <a:pt x="23" y="0"/>
                    </a:cubicBezTo>
                    <a:cubicBezTo>
                      <a:pt x="23" y="0"/>
                      <a:pt x="23" y="0"/>
                      <a:pt x="23" y="0"/>
                    </a:cubicBezTo>
                    <a:cubicBezTo>
                      <a:pt x="23" y="0"/>
                      <a:pt x="23" y="0"/>
                      <a:pt x="23" y="0"/>
                    </a:cubicBezTo>
                    <a:cubicBezTo>
                      <a:pt x="23" y="0"/>
                      <a:pt x="23" y="0"/>
                      <a:pt x="23" y="0"/>
                    </a:cubicBezTo>
                    <a:cubicBezTo>
                      <a:pt x="10" y="0"/>
                      <a:pt x="0" y="12"/>
                      <a:pt x="0" y="27"/>
                    </a:cubicBezTo>
                    <a:cubicBezTo>
                      <a:pt x="1" y="42"/>
                      <a:pt x="1" y="42"/>
                      <a:pt x="1" y="42"/>
                    </a:cubicBezTo>
                    <a:cubicBezTo>
                      <a:pt x="4" y="58"/>
                      <a:pt x="9" y="67"/>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3" y="69"/>
                      <a:pt x="23" y="69"/>
                      <a:pt x="23" y="69"/>
                    </a:cubicBezTo>
                    <a:cubicBezTo>
                      <a:pt x="34" y="67"/>
                      <a:pt x="42" y="57"/>
                      <a:pt x="44" y="43"/>
                    </a:cubicBezTo>
                    <a:cubicBezTo>
                      <a:pt x="44" y="42"/>
                      <a:pt x="44" y="42"/>
                      <a:pt x="44" y="42"/>
                    </a:cubicBezTo>
                    <a:cubicBezTo>
                      <a:pt x="45" y="28"/>
                      <a:pt x="45" y="28"/>
                      <a:pt x="45" y="28"/>
                    </a:cubicBezTo>
                    <a:cubicBezTo>
                      <a:pt x="45" y="13"/>
                      <a:pt x="35" y="1"/>
                      <a:pt x="23"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1" name="Freeform 1346"/>
              <p:cNvSpPr>
                <a:spLocks noChangeArrowheads="1"/>
              </p:cNvSpPr>
              <p:nvPr/>
            </p:nvSpPr>
            <p:spPr bwMode="auto">
              <a:xfrm>
                <a:off x="5924" y="3619"/>
                <a:ext cx="147" cy="449"/>
              </a:xfrm>
              <a:custGeom>
                <a:avLst/>
                <a:gdLst>
                  <a:gd name="T0" fmla="*/ 145 w 62"/>
                  <a:gd name="T1" fmla="*/ 2 h 190"/>
                  <a:gd name="T2" fmla="*/ 2 w 62"/>
                  <a:gd name="T3" fmla="*/ 0 h 190"/>
                  <a:gd name="T4" fmla="*/ 2 w 62"/>
                  <a:gd name="T5" fmla="*/ 69 h 190"/>
                  <a:gd name="T6" fmla="*/ 7 w 62"/>
                  <a:gd name="T7" fmla="*/ 447 h 190"/>
                  <a:gd name="T8" fmla="*/ 36 w 62"/>
                  <a:gd name="T9" fmla="*/ 449 h 190"/>
                  <a:gd name="T10" fmla="*/ 66 w 62"/>
                  <a:gd name="T11" fmla="*/ 73 h 190"/>
                  <a:gd name="T12" fmla="*/ 83 w 62"/>
                  <a:gd name="T13" fmla="*/ 73 h 190"/>
                  <a:gd name="T14" fmla="*/ 104 w 62"/>
                  <a:gd name="T15" fmla="*/ 449 h 190"/>
                  <a:gd name="T16" fmla="*/ 135 w 62"/>
                  <a:gd name="T17" fmla="*/ 449 h 190"/>
                  <a:gd name="T18" fmla="*/ 145 w 62"/>
                  <a:gd name="T19" fmla="*/ 111 h 190"/>
                  <a:gd name="T20" fmla="*/ 145 w 62"/>
                  <a:gd name="T21" fmla="*/ 2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190">
                    <a:moveTo>
                      <a:pt x="61" y="1"/>
                    </a:moveTo>
                    <a:cubicBezTo>
                      <a:pt x="1" y="0"/>
                      <a:pt x="1" y="0"/>
                      <a:pt x="1" y="0"/>
                    </a:cubicBezTo>
                    <a:cubicBezTo>
                      <a:pt x="1" y="5"/>
                      <a:pt x="1" y="17"/>
                      <a:pt x="1" y="29"/>
                    </a:cubicBezTo>
                    <a:cubicBezTo>
                      <a:pt x="0" y="87"/>
                      <a:pt x="2" y="136"/>
                      <a:pt x="3" y="189"/>
                    </a:cubicBezTo>
                    <a:cubicBezTo>
                      <a:pt x="15" y="190"/>
                      <a:pt x="15" y="190"/>
                      <a:pt x="15" y="190"/>
                    </a:cubicBezTo>
                    <a:cubicBezTo>
                      <a:pt x="19" y="137"/>
                      <a:pt x="18" y="83"/>
                      <a:pt x="28" y="31"/>
                    </a:cubicBezTo>
                    <a:cubicBezTo>
                      <a:pt x="35" y="31"/>
                      <a:pt x="35" y="31"/>
                      <a:pt x="35" y="31"/>
                    </a:cubicBezTo>
                    <a:cubicBezTo>
                      <a:pt x="43" y="83"/>
                      <a:pt x="42" y="137"/>
                      <a:pt x="44" y="190"/>
                    </a:cubicBezTo>
                    <a:cubicBezTo>
                      <a:pt x="57" y="190"/>
                      <a:pt x="57" y="190"/>
                      <a:pt x="57" y="190"/>
                    </a:cubicBezTo>
                    <a:cubicBezTo>
                      <a:pt x="59" y="143"/>
                      <a:pt x="60" y="96"/>
                      <a:pt x="61" y="47"/>
                    </a:cubicBezTo>
                    <a:cubicBezTo>
                      <a:pt x="62" y="28"/>
                      <a:pt x="62" y="9"/>
                      <a:pt x="61" y="1"/>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2" name="Freeform 1347"/>
              <p:cNvSpPr>
                <a:spLocks noChangeArrowheads="1"/>
              </p:cNvSpPr>
              <p:nvPr/>
            </p:nvSpPr>
            <p:spPr bwMode="auto">
              <a:xfrm>
                <a:off x="6052" y="3285"/>
                <a:ext cx="2" cy="26"/>
              </a:xfrm>
              <a:custGeom>
                <a:avLst/>
                <a:gdLst>
                  <a:gd name="T0" fmla="*/ 2 w 2"/>
                  <a:gd name="T1" fmla="*/ 0 h 26"/>
                  <a:gd name="T2" fmla="*/ 0 w 2"/>
                  <a:gd name="T3" fmla="*/ 26 h 26"/>
                  <a:gd name="T4" fmla="*/ 2 w 2"/>
                  <a:gd name="T5" fmla="*/ 0 h 26"/>
                  <a:gd name="T6" fmla="*/ 2 w 2"/>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6">
                    <a:moveTo>
                      <a:pt x="2" y="0"/>
                    </a:moveTo>
                    <a:lnTo>
                      <a:pt x="0" y="26"/>
                    </a:lnTo>
                    <a:lnTo>
                      <a:pt x="2" y="0"/>
                    </a:lnTo>
                    <a:close/>
                  </a:path>
                </a:pathLst>
              </a:custGeom>
              <a:solidFill>
                <a:srgbClr val="F2E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3" name="Freeform 1348"/>
              <p:cNvSpPr>
                <a:spLocks noChangeArrowheads="1"/>
              </p:cNvSpPr>
              <p:nvPr/>
            </p:nvSpPr>
            <p:spPr bwMode="auto">
              <a:xfrm>
                <a:off x="6052" y="3285"/>
                <a:ext cx="2" cy="26"/>
              </a:xfrm>
              <a:custGeom>
                <a:avLst/>
                <a:gdLst>
                  <a:gd name="T0" fmla="*/ 2 w 2"/>
                  <a:gd name="T1" fmla="*/ 0 h 26"/>
                  <a:gd name="T2" fmla="*/ 0 w 2"/>
                  <a:gd name="T3" fmla="*/ 26 h 26"/>
                  <a:gd name="T4" fmla="*/ 2 w 2"/>
                  <a:gd name="T5" fmla="*/ 0 h 26"/>
                  <a:gd name="T6" fmla="*/ 2 w 2"/>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6">
                    <a:moveTo>
                      <a:pt x="2" y="0"/>
                    </a:moveTo>
                    <a:lnTo>
                      <a:pt x="0" y="2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4" name="Freeform 1349"/>
              <p:cNvSpPr>
                <a:spLocks noChangeArrowheads="1"/>
              </p:cNvSpPr>
              <p:nvPr/>
            </p:nvSpPr>
            <p:spPr bwMode="auto">
              <a:xfrm>
                <a:off x="6000" y="3283"/>
                <a:ext cx="54" cy="92"/>
              </a:xfrm>
              <a:custGeom>
                <a:avLst/>
                <a:gdLst>
                  <a:gd name="T0" fmla="*/ 40 w 23"/>
                  <a:gd name="T1" fmla="*/ 0 h 39"/>
                  <a:gd name="T2" fmla="*/ 14 w 23"/>
                  <a:gd name="T3" fmla="*/ 12 h 39"/>
                  <a:gd name="T4" fmla="*/ 16 w 23"/>
                  <a:gd name="T5" fmla="*/ 52 h 39"/>
                  <a:gd name="T6" fmla="*/ 0 w 23"/>
                  <a:gd name="T7" fmla="*/ 54 h 39"/>
                  <a:gd name="T8" fmla="*/ 0 w 23"/>
                  <a:gd name="T9" fmla="*/ 92 h 39"/>
                  <a:gd name="T10" fmla="*/ 2 w 23"/>
                  <a:gd name="T11" fmla="*/ 92 h 39"/>
                  <a:gd name="T12" fmla="*/ 52 w 23"/>
                  <a:gd name="T13" fmla="*/ 31 h 39"/>
                  <a:gd name="T14" fmla="*/ 52 w 23"/>
                  <a:gd name="T15" fmla="*/ 28 h 39"/>
                  <a:gd name="T16" fmla="*/ 54 w 23"/>
                  <a:gd name="T17" fmla="*/ 2 h 39"/>
                  <a:gd name="T18" fmla="*/ 40 w 23"/>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9">
                    <a:moveTo>
                      <a:pt x="17" y="0"/>
                    </a:moveTo>
                    <a:cubicBezTo>
                      <a:pt x="11" y="0"/>
                      <a:pt x="8" y="3"/>
                      <a:pt x="6" y="5"/>
                    </a:cubicBezTo>
                    <a:cubicBezTo>
                      <a:pt x="7" y="22"/>
                      <a:pt x="7" y="22"/>
                      <a:pt x="7" y="22"/>
                    </a:cubicBezTo>
                    <a:cubicBezTo>
                      <a:pt x="0" y="23"/>
                      <a:pt x="0" y="23"/>
                      <a:pt x="0" y="23"/>
                    </a:cubicBezTo>
                    <a:cubicBezTo>
                      <a:pt x="0" y="39"/>
                      <a:pt x="0" y="39"/>
                      <a:pt x="0" y="39"/>
                    </a:cubicBezTo>
                    <a:cubicBezTo>
                      <a:pt x="1" y="39"/>
                      <a:pt x="1" y="39"/>
                      <a:pt x="1" y="39"/>
                    </a:cubicBezTo>
                    <a:cubicBezTo>
                      <a:pt x="12" y="37"/>
                      <a:pt x="20" y="27"/>
                      <a:pt x="22" y="13"/>
                    </a:cubicBezTo>
                    <a:cubicBezTo>
                      <a:pt x="22" y="12"/>
                      <a:pt x="22" y="12"/>
                      <a:pt x="22" y="12"/>
                    </a:cubicBezTo>
                    <a:cubicBezTo>
                      <a:pt x="23" y="1"/>
                      <a:pt x="23" y="1"/>
                      <a:pt x="23" y="1"/>
                    </a:cubicBezTo>
                    <a:cubicBezTo>
                      <a:pt x="21" y="0"/>
                      <a:pt x="19" y="0"/>
                      <a:pt x="17" y="0"/>
                    </a:cubicBezTo>
                  </a:path>
                </a:pathLst>
              </a:custGeom>
              <a:solidFill>
                <a:srgbClr val="F1C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5" name="Freeform 1350"/>
              <p:cNvSpPr>
                <a:spLocks noChangeArrowheads="1"/>
              </p:cNvSpPr>
              <p:nvPr/>
            </p:nvSpPr>
            <p:spPr bwMode="auto">
              <a:xfrm>
                <a:off x="5927" y="3619"/>
                <a:ext cx="144" cy="45"/>
              </a:xfrm>
              <a:custGeom>
                <a:avLst/>
                <a:gdLst>
                  <a:gd name="T0" fmla="*/ 142 w 61"/>
                  <a:gd name="T1" fmla="*/ 2 h 19"/>
                  <a:gd name="T2" fmla="*/ 0 w 61"/>
                  <a:gd name="T3" fmla="*/ 0 h 19"/>
                  <a:gd name="T4" fmla="*/ 0 w 61"/>
                  <a:gd name="T5" fmla="*/ 45 h 19"/>
                  <a:gd name="T6" fmla="*/ 142 w 61"/>
                  <a:gd name="T7" fmla="*/ 45 h 19"/>
                  <a:gd name="T8" fmla="*/ 142 w 6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19">
                    <a:moveTo>
                      <a:pt x="60" y="1"/>
                    </a:moveTo>
                    <a:cubicBezTo>
                      <a:pt x="0" y="0"/>
                      <a:pt x="0" y="0"/>
                      <a:pt x="0" y="0"/>
                    </a:cubicBezTo>
                    <a:cubicBezTo>
                      <a:pt x="0" y="4"/>
                      <a:pt x="0" y="11"/>
                      <a:pt x="0" y="19"/>
                    </a:cubicBezTo>
                    <a:cubicBezTo>
                      <a:pt x="60" y="19"/>
                      <a:pt x="60" y="19"/>
                      <a:pt x="60" y="19"/>
                    </a:cubicBezTo>
                    <a:cubicBezTo>
                      <a:pt x="61" y="11"/>
                      <a:pt x="61" y="5"/>
                      <a:pt x="60" y="1"/>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6" name="Freeform 1351"/>
              <p:cNvSpPr>
                <a:spLocks noChangeArrowheads="1"/>
              </p:cNvSpPr>
              <p:nvPr/>
            </p:nvSpPr>
            <p:spPr bwMode="auto">
              <a:xfrm>
                <a:off x="5927" y="3654"/>
                <a:ext cx="144" cy="10"/>
              </a:xfrm>
              <a:custGeom>
                <a:avLst/>
                <a:gdLst>
                  <a:gd name="T0" fmla="*/ 0 w 61"/>
                  <a:gd name="T1" fmla="*/ 0 h 4"/>
                  <a:gd name="T2" fmla="*/ 0 w 61"/>
                  <a:gd name="T3" fmla="*/ 10 h 4"/>
                  <a:gd name="T4" fmla="*/ 142 w 61"/>
                  <a:gd name="T5" fmla="*/ 10 h 4"/>
                  <a:gd name="T6" fmla="*/ 144 w 61"/>
                  <a:gd name="T7" fmla="*/ 0 h 4"/>
                  <a:gd name="T8" fmla="*/ 0 w 61"/>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4">
                    <a:moveTo>
                      <a:pt x="0" y="0"/>
                    </a:moveTo>
                    <a:cubicBezTo>
                      <a:pt x="0" y="1"/>
                      <a:pt x="0" y="2"/>
                      <a:pt x="0" y="4"/>
                    </a:cubicBezTo>
                    <a:cubicBezTo>
                      <a:pt x="60" y="4"/>
                      <a:pt x="60" y="4"/>
                      <a:pt x="60" y="4"/>
                    </a:cubicBezTo>
                    <a:cubicBezTo>
                      <a:pt x="61" y="3"/>
                      <a:pt x="61" y="2"/>
                      <a:pt x="61" y="0"/>
                    </a:cubicBezTo>
                    <a:cubicBezTo>
                      <a:pt x="0" y="0"/>
                      <a:pt x="0" y="0"/>
                      <a:pt x="0" y="0"/>
                    </a:cubicBezTo>
                  </a:path>
                </a:pathLst>
              </a:custGeom>
              <a:solidFill>
                <a:srgbClr val="279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7" name="Freeform 1352"/>
              <p:cNvSpPr>
                <a:spLocks noChangeArrowheads="1"/>
              </p:cNvSpPr>
              <p:nvPr/>
            </p:nvSpPr>
            <p:spPr bwMode="auto">
              <a:xfrm>
                <a:off x="5912" y="3380"/>
                <a:ext cx="173" cy="277"/>
              </a:xfrm>
              <a:custGeom>
                <a:avLst/>
                <a:gdLst>
                  <a:gd name="T0" fmla="*/ 156 w 73"/>
                  <a:gd name="T1" fmla="*/ 57 h 117"/>
                  <a:gd name="T2" fmla="*/ 107 w 73"/>
                  <a:gd name="T3" fmla="*/ 0 h 117"/>
                  <a:gd name="T4" fmla="*/ 73 w 73"/>
                  <a:gd name="T5" fmla="*/ 0 h 117"/>
                  <a:gd name="T6" fmla="*/ 17 w 73"/>
                  <a:gd name="T7" fmla="*/ 57 h 117"/>
                  <a:gd name="T8" fmla="*/ 0 w 73"/>
                  <a:gd name="T9" fmla="*/ 275 h 117"/>
                  <a:gd name="T10" fmla="*/ 173 w 73"/>
                  <a:gd name="T11" fmla="*/ 277 h 117"/>
                  <a:gd name="T12" fmla="*/ 156 w 73"/>
                  <a:gd name="T13" fmla="*/ 57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17">
                    <a:moveTo>
                      <a:pt x="66" y="24"/>
                    </a:moveTo>
                    <a:cubicBezTo>
                      <a:pt x="63" y="6"/>
                      <a:pt x="62" y="2"/>
                      <a:pt x="45" y="0"/>
                    </a:cubicBezTo>
                    <a:cubicBezTo>
                      <a:pt x="31" y="0"/>
                      <a:pt x="31" y="0"/>
                      <a:pt x="31" y="0"/>
                    </a:cubicBezTo>
                    <a:cubicBezTo>
                      <a:pt x="14" y="0"/>
                      <a:pt x="6" y="8"/>
                      <a:pt x="7" y="24"/>
                    </a:cubicBezTo>
                    <a:cubicBezTo>
                      <a:pt x="0" y="116"/>
                      <a:pt x="0" y="116"/>
                      <a:pt x="0" y="116"/>
                    </a:cubicBezTo>
                    <a:cubicBezTo>
                      <a:pt x="73" y="117"/>
                      <a:pt x="73" y="117"/>
                      <a:pt x="73" y="117"/>
                    </a:cubicBezTo>
                    <a:cubicBezTo>
                      <a:pt x="66" y="24"/>
                      <a:pt x="66" y="24"/>
                      <a:pt x="66" y="24"/>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8" name="Freeform 1353"/>
              <p:cNvSpPr>
                <a:spLocks noChangeArrowheads="1"/>
              </p:cNvSpPr>
              <p:nvPr/>
            </p:nvSpPr>
            <p:spPr bwMode="auto">
              <a:xfrm>
                <a:off x="5981" y="3380"/>
                <a:ext cx="38" cy="42"/>
              </a:xfrm>
              <a:custGeom>
                <a:avLst/>
                <a:gdLst>
                  <a:gd name="T0" fmla="*/ 38 w 38"/>
                  <a:gd name="T1" fmla="*/ 0 h 42"/>
                  <a:gd name="T2" fmla="*/ 0 w 38"/>
                  <a:gd name="T3" fmla="*/ 0 h 42"/>
                  <a:gd name="T4" fmla="*/ 9 w 38"/>
                  <a:gd name="T5" fmla="*/ 42 h 42"/>
                  <a:gd name="T6" fmla="*/ 28 w 38"/>
                  <a:gd name="T7" fmla="*/ 42 h 42"/>
                  <a:gd name="T8" fmla="*/ 38 w 38"/>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2">
                    <a:moveTo>
                      <a:pt x="38" y="0"/>
                    </a:moveTo>
                    <a:lnTo>
                      <a:pt x="0" y="0"/>
                    </a:lnTo>
                    <a:lnTo>
                      <a:pt x="9" y="42"/>
                    </a:lnTo>
                    <a:lnTo>
                      <a:pt x="28" y="42"/>
                    </a:lnTo>
                    <a:lnTo>
                      <a:pt x="38" y="0"/>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9" name="Freeform 1354"/>
              <p:cNvSpPr>
                <a:spLocks noChangeArrowheads="1"/>
              </p:cNvSpPr>
              <p:nvPr/>
            </p:nvSpPr>
            <p:spPr bwMode="auto">
              <a:xfrm>
                <a:off x="5990" y="3422"/>
                <a:ext cx="19" cy="36"/>
              </a:xfrm>
              <a:custGeom>
                <a:avLst/>
                <a:gdLst>
                  <a:gd name="T0" fmla="*/ 12 w 8"/>
                  <a:gd name="T1" fmla="*/ 34 h 15"/>
                  <a:gd name="T2" fmla="*/ 19 w 8"/>
                  <a:gd name="T3" fmla="*/ 0 h 15"/>
                  <a:gd name="T4" fmla="*/ 0 w 8"/>
                  <a:gd name="T5" fmla="*/ 0 h 15"/>
                  <a:gd name="T6" fmla="*/ 5 w 8"/>
                  <a:gd name="T7" fmla="*/ 34 h 15"/>
                  <a:gd name="T8" fmla="*/ 12 w 8"/>
                  <a:gd name="T9" fmla="*/ 3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5" y="14"/>
                    </a:moveTo>
                    <a:cubicBezTo>
                      <a:pt x="8" y="0"/>
                      <a:pt x="8" y="0"/>
                      <a:pt x="8" y="0"/>
                    </a:cubicBezTo>
                    <a:cubicBezTo>
                      <a:pt x="0" y="0"/>
                      <a:pt x="0" y="0"/>
                      <a:pt x="0" y="0"/>
                    </a:cubicBezTo>
                    <a:cubicBezTo>
                      <a:pt x="2" y="14"/>
                      <a:pt x="2" y="14"/>
                      <a:pt x="2" y="14"/>
                    </a:cubicBezTo>
                    <a:cubicBezTo>
                      <a:pt x="3" y="15"/>
                      <a:pt x="4" y="15"/>
                      <a:pt x="5" y="14"/>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40" name="Freeform 1355"/>
              <p:cNvSpPr>
                <a:spLocks noChangeArrowheads="1"/>
              </p:cNvSpPr>
              <p:nvPr/>
            </p:nvSpPr>
            <p:spPr bwMode="auto">
              <a:xfrm>
                <a:off x="5922" y="3505"/>
                <a:ext cx="23" cy="40"/>
              </a:xfrm>
              <a:custGeom>
                <a:avLst/>
                <a:gdLst>
                  <a:gd name="T0" fmla="*/ 23 w 10"/>
                  <a:gd name="T1" fmla="*/ 0 h 17"/>
                  <a:gd name="T2" fmla="*/ 7 w 10"/>
                  <a:gd name="T3" fmla="*/ 28 h 17"/>
                  <a:gd name="T4" fmla="*/ 0 w 10"/>
                  <a:gd name="T5" fmla="*/ 38 h 17"/>
                  <a:gd name="T6" fmla="*/ 0 w 10"/>
                  <a:gd name="T7" fmla="*/ 40 h 17"/>
                  <a:gd name="T8" fmla="*/ 9 w 10"/>
                  <a:gd name="T9" fmla="*/ 26 h 17"/>
                  <a:gd name="T10" fmla="*/ 23 w 10"/>
                  <a:gd name="T11" fmla="*/ 7 h 17"/>
                  <a:gd name="T12" fmla="*/ 23 w 1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cubicBezTo>
                      <a:pt x="5" y="7"/>
                      <a:pt x="8" y="3"/>
                      <a:pt x="3" y="12"/>
                    </a:cubicBezTo>
                    <a:cubicBezTo>
                      <a:pt x="2" y="13"/>
                      <a:pt x="1" y="14"/>
                      <a:pt x="0" y="16"/>
                    </a:cubicBezTo>
                    <a:cubicBezTo>
                      <a:pt x="0" y="17"/>
                      <a:pt x="0" y="17"/>
                      <a:pt x="0" y="17"/>
                    </a:cubicBezTo>
                    <a:cubicBezTo>
                      <a:pt x="1" y="15"/>
                      <a:pt x="4" y="12"/>
                      <a:pt x="4" y="11"/>
                    </a:cubicBezTo>
                    <a:cubicBezTo>
                      <a:pt x="9" y="5"/>
                      <a:pt x="9" y="5"/>
                      <a:pt x="10" y="3"/>
                    </a:cubicBezTo>
                    <a:cubicBezTo>
                      <a:pt x="10" y="0"/>
                      <a:pt x="10" y="0"/>
                      <a:pt x="10" y="0"/>
                    </a:cubicBezTo>
                  </a:path>
                </a:pathLst>
              </a:custGeom>
              <a:solidFill>
                <a:srgbClr val="1E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41" name="Freeform 1356"/>
              <p:cNvSpPr>
                <a:spLocks noChangeArrowheads="1"/>
              </p:cNvSpPr>
              <p:nvPr/>
            </p:nvSpPr>
            <p:spPr bwMode="auto">
              <a:xfrm>
                <a:off x="5964" y="3455"/>
                <a:ext cx="8" cy="5"/>
              </a:xfrm>
              <a:custGeom>
                <a:avLst/>
                <a:gdLst>
                  <a:gd name="T0" fmla="*/ 0 w 3"/>
                  <a:gd name="T1" fmla="*/ 3 h 2"/>
                  <a:gd name="T2" fmla="*/ 3 w 3"/>
                  <a:gd name="T3" fmla="*/ 0 h 2"/>
                  <a:gd name="T4" fmla="*/ 8 w 3"/>
                  <a:gd name="T5" fmla="*/ 3 h 2"/>
                  <a:gd name="T6" fmla="*/ 8 w 3"/>
                  <a:gd name="T7" fmla="*/ 5 h 2"/>
                  <a:gd name="T8" fmla="*/ 0 w 3"/>
                  <a:gd name="T9" fmla="*/ 5 h 2"/>
                  <a:gd name="T10" fmla="*/ 0 w 3"/>
                  <a:gd name="T11" fmla="*/ 3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1"/>
                    </a:moveTo>
                    <a:cubicBezTo>
                      <a:pt x="0" y="1"/>
                      <a:pt x="1" y="0"/>
                      <a:pt x="1" y="0"/>
                    </a:cubicBezTo>
                    <a:cubicBezTo>
                      <a:pt x="2" y="0"/>
                      <a:pt x="3" y="1"/>
                      <a:pt x="3" y="1"/>
                    </a:cubicBezTo>
                    <a:cubicBezTo>
                      <a:pt x="3" y="2"/>
                      <a:pt x="3" y="2"/>
                      <a:pt x="3" y="2"/>
                    </a:cubicBezTo>
                    <a:cubicBezTo>
                      <a:pt x="0" y="2"/>
                      <a:pt x="0" y="2"/>
                      <a:pt x="0" y="2"/>
                    </a:cubicBezTo>
                    <a:cubicBezTo>
                      <a:pt x="0" y="1"/>
                      <a:pt x="0" y="1"/>
                      <a:pt x="0" y="1"/>
                    </a:cubicBez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42" name="Freeform 1357"/>
              <p:cNvSpPr>
                <a:spLocks noEditPoints="1" noChangeArrowheads="1"/>
              </p:cNvSpPr>
              <p:nvPr/>
            </p:nvSpPr>
            <p:spPr bwMode="auto">
              <a:xfrm>
                <a:off x="5931" y="3470"/>
                <a:ext cx="45" cy="37"/>
              </a:xfrm>
              <a:custGeom>
                <a:avLst/>
                <a:gdLst>
                  <a:gd name="T0" fmla="*/ 7 w 19"/>
                  <a:gd name="T1" fmla="*/ 21 h 16"/>
                  <a:gd name="T2" fmla="*/ 0 w 19"/>
                  <a:gd name="T3" fmla="*/ 30 h 16"/>
                  <a:gd name="T4" fmla="*/ 14 w 19"/>
                  <a:gd name="T5" fmla="*/ 37 h 16"/>
                  <a:gd name="T6" fmla="*/ 19 w 19"/>
                  <a:gd name="T7" fmla="*/ 28 h 16"/>
                  <a:gd name="T8" fmla="*/ 21 w 19"/>
                  <a:gd name="T9" fmla="*/ 23 h 16"/>
                  <a:gd name="T10" fmla="*/ 31 w 19"/>
                  <a:gd name="T11" fmla="*/ 21 h 16"/>
                  <a:gd name="T12" fmla="*/ 40 w 19"/>
                  <a:gd name="T13" fmla="*/ 16 h 16"/>
                  <a:gd name="T14" fmla="*/ 43 w 19"/>
                  <a:gd name="T15" fmla="*/ 12 h 16"/>
                  <a:gd name="T16" fmla="*/ 43 w 19"/>
                  <a:gd name="T17" fmla="*/ 9 h 16"/>
                  <a:gd name="T18" fmla="*/ 40 w 19"/>
                  <a:gd name="T19" fmla="*/ 7 h 16"/>
                  <a:gd name="T20" fmla="*/ 38 w 19"/>
                  <a:gd name="T21" fmla="*/ 5 h 16"/>
                  <a:gd name="T22" fmla="*/ 33 w 19"/>
                  <a:gd name="T23" fmla="*/ 2 h 16"/>
                  <a:gd name="T24" fmla="*/ 31 w 19"/>
                  <a:gd name="T25" fmla="*/ 2 h 16"/>
                  <a:gd name="T26" fmla="*/ 26 w 19"/>
                  <a:gd name="T27" fmla="*/ 2 h 16"/>
                  <a:gd name="T28" fmla="*/ 21 w 19"/>
                  <a:gd name="T29" fmla="*/ 2 h 16"/>
                  <a:gd name="T30" fmla="*/ 14 w 19"/>
                  <a:gd name="T31" fmla="*/ 5 h 16"/>
                  <a:gd name="T32" fmla="*/ 12 w 19"/>
                  <a:gd name="T33" fmla="*/ 12 h 16"/>
                  <a:gd name="T34" fmla="*/ 7 w 19"/>
                  <a:gd name="T35" fmla="*/ 21 h 16"/>
                  <a:gd name="T36" fmla="*/ 36 w 19"/>
                  <a:gd name="T37" fmla="*/ 5 h 16"/>
                  <a:gd name="T38" fmla="*/ 36 w 19"/>
                  <a:gd name="T39" fmla="*/ 7 h 16"/>
                  <a:gd name="T40" fmla="*/ 40 w 19"/>
                  <a:gd name="T41" fmla="*/ 14 h 16"/>
                  <a:gd name="T42" fmla="*/ 36 w 19"/>
                  <a:gd name="T43" fmla="*/ 14 h 16"/>
                  <a:gd name="T44" fmla="*/ 33 w 19"/>
                  <a:gd name="T45" fmla="*/ 12 h 16"/>
                  <a:gd name="T46" fmla="*/ 36 w 19"/>
                  <a:gd name="T47" fmla="*/ 5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 h="16">
                    <a:moveTo>
                      <a:pt x="3" y="9"/>
                    </a:moveTo>
                    <a:cubicBezTo>
                      <a:pt x="2" y="10"/>
                      <a:pt x="0" y="13"/>
                      <a:pt x="0" y="13"/>
                    </a:cubicBezTo>
                    <a:cubicBezTo>
                      <a:pt x="6" y="16"/>
                      <a:pt x="6" y="16"/>
                      <a:pt x="6" y="16"/>
                    </a:cubicBezTo>
                    <a:cubicBezTo>
                      <a:pt x="6" y="15"/>
                      <a:pt x="7" y="13"/>
                      <a:pt x="8" y="12"/>
                    </a:cubicBezTo>
                    <a:cubicBezTo>
                      <a:pt x="9" y="10"/>
                      <a:pt x="9" y="10"/>
                      <a:pt x="9" y="10"/>
                    </a:cubicBezTo>
                    <a:cubicBezTo>
                      <a:pt x="11" y="10"/>
                      <a:pt x="12" y="9"/>
                      <a:pt x="13" y="9"/>
                    </a:cubicBezTo>
                    <a:cubicBezTo>
                      <a:pt x="15" y="8"/>
                      <a:pt x="16" y="7"/>
                      <a:pt x="17" y="7"/>
                    </a:cubicBezTo>
                    <a:cubicBezTo>
                      <a:pt x="17" y="7"/>
                      <a:pt x="18" y="6"/>
                      <a:pt x="18" y="5"/>
                    </a:cubicBezTo>
                    <a:cubicBezTo>
                      <a:pt x="19" y="4"/>
                      <a:pt x="18" y="4"/>
                      <a:pt x="18" y="4"/>
                    </a:cubicBezTo>
                    <a:cubicBezTo>
                      <a:pt x="17" y="3"/>
                      <a:pt x="17" y="3"/>
                      <a:pt x="17" y="3"/>
                    </a:cubicBezTo>
                    <a:cubicBezTo>
                      <a:pt x="17" y="3"/>
                      <a:pt x="17" y="2"/>
                      <a:pt x="16" y="2"/>
                    </a:cubicBezTo>
                    <a:cubicBezTo>
                      <a:pt x="16" y="1"/>
                      <a:pt x="15" y="1"/>
                      <a:pt x="14" y="1"/>
                    </a:cubicBezTo>
                    <a:cubicBezTo>
                      <a:pt x="14" y="0"/>
                      <a:pt x="14" y="1"/>
                      <a:pt x="13" y="1"/>
                    </a:cubicBezTo>
                    <a:cubicBezTo>
                      <a:pt x="12" y="1"/>
                      <a:pt x="11" y="1"/>
                      <a:pt x="11" y="1"/>
                    </a:cubicBezTo>
                    <a:cubicBezTo>
                      <a:pt x="11" y="1"/>
                      <a:pt x="9" y="1"/>
                      <a:pt x="9" y="1"/>
                    </a:cubicBezTo>
                    <a:cubicBezTo>
                      <a:pt x="8" y="1"/>
                      <a:pt x="7" y="2"/>
                      <a:pt x="6" y="2"/>
                    </a:cubicBezTo>
                    <a:cubicBezTo>
                      <a:pt x="5" y="3"/>
                      <a:pt x="5" y="4"/>
                      <a:pt x="5" y="5"/>
                    </a:cubicBezTo>
                    <a:cubicBezTo>
                      <a:pt x="4" y="6"/>
                      <a:pt x="4" y="7"/>
                      <a:pt x="3" y="9"/>
                    </a:cubicBezTo>
                    <a:moveTo>
                      <a:pt x="15" y="2"/>
                    </a:moveTo>
                    <a:cubicBezTo>
                      <a:pt x="15" y="2"/>
                      <a:pt x="15" y="2"/>
                      <a:pt x="15" y="3"/>
                    </a:cubicBezTo>
                    <a:cubicBezTo>
                      <a:pt x="16" y="4"/>
                      <a:pt x="17" y="5"/>
                      <a:pt x="17" y="6"/>
                    </a:cubicBezTo>
                    <a:cubicBezTo>
                      <a:pt x="16" y="6"/>
                      <a:pt x="16" y="7"/>
                      <a:pt x="15" y="6"/>
                    </a:cubicBezTo>
                    <a:cubicBezTo>
                      <a:pt x="14" y="6"/>
                      <a:pt x="14" y="5"/>
                      <a:pt x="14" y="5"/>
                    </a:cubicBezTo>
                    <a:cubicBezTo>
                      <a:pt x="15" y="2"/>
                      <a:pt x="15" y="2"/>
                      <a:pt x="15"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43" name="Freeform 1358"/>
              <p:cNvSpPr>
                <a:spLocks noEditPoints="1" noChangeArrowheads="1"/>
              </p:cNvSpPr>
              <p:nvPr/>
            </p:nvSpPr>
            <p:spPr bwMode="auto">
              <a:xfrm>
                <a:off x="5931" y="3470"/>
                <a:ext cx="45" cy="37"/>
              </a:xfrm>
              <a:custGeom>
                <a:avLst/>
                <a:gdLst>
                  <a:gd name="T0" fmla="*/ 7 w 19"/>
                  <a:gd name="T1" fmla="*/ 21 h 16"/>
                  <a:gd name="T2" fmla="*/ 0 w 19"/>
                  <a:gd name="T3" fmla="*/ 30 h 16"/>
                  <a:gd name="T4" fmla="*/ 14 w 19"/>
                  <a:gd name="T5" fmla="*/ 37 h 16"/>
                  <a:gd name="T6" fmla="*/ 19 w 19"/>
                  <a:gd name="T7" fmla="*/ 28 h 16"/>
                  <a:gd name="T8" fmla="*/ 21 w 19"/>
                  <a:gd name="T9" fmla="*/ 23 h 16"/>
                  <a:gd name="T10" fmla="*/ 31 w 19"/>
                  <a:gd name="T11" fmla="*/ 21 h 16"/>
                  <a:gd name="T12" fmla="*/ 40 w 19"/>
                  <a:gd name="T13" fmla="*/ 16 h 16"/>
                  <a:gd name="T14" fmla="*/ 43 w 19"/>
                  <a:gd name="T15" fmla="*/ 12 h 16"/>
                  <a:gd name="T16" fmla="*/ 43 w 19"/>
                  <a:gd name="T17" fmla="*/ 9 h 16"/>
                  <a:gd name="T18" fmla="*/ 40 w 19"/>
                  <a:gd name="T19" fmla="*/ 7 h 16"/>
                  <a:gd name="T20" fmla="*/ 38 w 19"/>
                  <a:gd name="T21" fmla="*/ 5 h 16"/>
                  <a:gd name="T22" fmla="*/ 33 w 19"/>
                  <a:gd name="T23" fmla="*/ 2 h 16"/>
                  <a:gd name="T24" fmla="*/ 31 w 19"/>
                  <a:gd name="T25" fmla="*/ 2 h 16"/>
                  <a:gd name="T26" fmla="*/ 26 w 19"/>
                  <a:gd name="T27" fmla="*/ 2 h 16"/>
                  <a:gd name="T28" fmla="*/ 21 w 19"/>
                  <a:gd name="T29" fmla="*/ 2 h 16"/>
                  <a:gd name="T30" fmla="*/ 14 w 19"/>
                  <a:gd name="T31" fmla="*/ 5 h 16"/>
                  <a:gd name="T32" fmla="*/ 12 w 19"/>
                  <a:gd name="T33" fmla="*/ 12 h 16"/>
                  <a:gd name="T34" fmla="*/ 7 w 19"/>
                  <a:gd name="T35" fmla="*/ 21 h 16"/>
                  <a:gd name="T36" fmla="*/ 36 w 19"/>
                  <a:gd name="T37" fmla="*/ 5 h 16"/>
                  <a:gd name="T38" fmla="*/ 36 w 19"/>
                  <a:gd name="T39" fmla="*/ 7 h 16"/>
                  <a:gd name="T40" fmla="*/ 38 w 19"/>
                  <a:gd name="T41" fmla="*/ 12 h 16"/>
                  <a:gd name="T42" fmla="*/ 36 w 19"/>
                  <a:gd name="T43" fmla="*/ 14 h 16"/>
                  <a:gd name="T44" fmla="*/ 33 w 19"/>
                  <a:gd name="T45" fmla="*/ 12 h 16"/>
                  <a:gd name="T46" fmla="*/ 36 w 19"/>
                  <a:gd name="T47" fmla="*/ 5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 h="16">
                    <a:moveTo>
                      <a:pt x="3" y="9"/>
                    </a:moveTo>
                    <a:cubicBezTo>
                      <a:pt x="2" y="10"/>
                      <a:pt x="0" y="13"/>
                      <a:pt x="0" y="13"/>
                    </a:cubicBezTo>
                    <a:cubicBezTo>
                      <a:pt x="6" y="16"/>
                      <a:pt x="6" y="16"/>
                      <a:pt x="6" y="16"/>
                    </a:cubicBezTo>
                    <a:cubicBezTo>
                      <a:pt x="6" y="15"/>
                      <a:pt x="7" y="13"/>
                      <a:pt x="8" y="12"/>
                    </a:cubicBezTo>
                    <a:cubicBezTo>
                      <a:pt x="9" y="10"/>
                      <a:pt x="9" y="10"/>
                      <a:pt x="9" y="10"/>
                    </a:cubicBezTo>
                    <a:cubicBezTo>
                      <a:pt x="11" y="10"/>
                      <a:pt x="12" y="9"/>
                      <a:pt x="13" y="9"/>
                    </a:cubicBezTo>
                    <a:cubicBezTo>
                      <a:pt x="15" y="8"/>
                      <a:pt x="16" y="7"/>
                      <a:pt x="17" y="7"/>
                    </a:cubicBezTo>
                    <a:cubicBezTo>
                      <a:pt x="17" y="7"/>
                      <a:pt x="18" y="6"/>
                      <a:pt x="18" y="5"/>
                    </a:cubicBezTo>
                    <a:cubicBezTo>
                      <a:pt x="19" y="4"/>
                      <a:pt x="18" y="4"/>
                      <a:pt x="18" y="4"/>
                    </a:cubicBezTo>
                    <a:cubicBezTo>
                      <a:pt x="17" y="3"/>
                      <a:pt x="17" y="3"/>
                      <a:pt x="17" y="3"/>
                    </a:cubicBezTo>
                    <a:cubicBezTo>
                      <a:pt x="17" y="3"/>
                      <a:pt x="17" y="2"/>
                      <a:pt x="16" y="2"/>
                    </a:cubicBezTo>
                    <a:cubicBezTo>
                      <a:pt x="16" y="1"/>
                      <a:pt x="15" y="1"/>
                      <a:pt x="14" y="1"/>
                    </a:cubicBezTo>
                    <a:cubicBezTo>
                      <a:pt x="14" y="0"/>
                      <a:pt x="14" y="1"/>
                      <a:pt x="13" y="1"/>
                    </a:cubicBezTo>
                    <a:cubicBezTo>
                      <a:pt x="12" y="1"/>
                      <a:pt x="11" y="1"/>
                      <a:pt x="11" y="1"/>
                    </a:cubicBezTo>
                    <a:cubicBezTo>
                      <a:pt x="11" y="1"/>
                      <a:pt x="9" y="1"/>
                      <a:pt x="9" y="1"/>
                    </a:cubicBezTo>
                    <a:cubicBezTo>
                      <a:pt x="8" y="1"/>
                      <a:pt x="7" y="2"/>
                      <a:pt x="6" y="2"/>
                    </a:cubicBezTo>
                    <a:cubicBezTo>
                      <a:pt x="5" y="3"/>
                      <a:pt x="5" y="4"/>
                      <a:pt x="5" y="5"/>
                    </a:cubicBezTo>
                    <a:cubicBezTo>
                      <a:pt x="4" y="6"/>
                      <a:pt x="4" y="7"/>
                      <a:pt x="3" y="9"/>
                    </a:cubicBezTo>
                    <a:moveTo>
                      <a:pt x="15" y="2"/>
                    </a:moveTo>
                    <a:cubicBezTo>
                      <a:pt x="15" y="2"/>
                      <a:pt x="15" y="2"/>
                      <a:pt x="15" y="3"/>
                    </a:cubicBezTo>
                    <a:cubicBezTo>
                      <a:pt x="16" y="4"/>
                      <a:pt x="17" y="5"/>
                      <a:pt x="16" y="5"/>
                    </a:cubicBezTo>
                    <a:cubicBezTo>
                      <a:pt x="16" y="6"/>
                      <a:pt x="16" y="7"/>
                      <a:pt x="15" y="6"/>
                    </a:cubicBezTo>
                    <a:cubicBezTo>
                      <a:pt x="14" y="6"/>
                      <a:pt x="14" y="5"/>
                      <a:pt x="14" y="5"/>
                    </a:cubicBezTo>
                    <a:cubicBezTo>
                      <a:pt x="15" y="2"/>
                      <a:pt x="15" y="2"/>
                      <a:pt x="15"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44" name="Rectangle 1359"/>
              <p:cNvSpPr>
                <a:spLocks noChangeArrowheads="1"/>
              </p:cNvSpPr>
              <p:nvPr/>
            </p:nvSpPr>
            <p:spPr bwMode="auto">
              <a:xfrm>
                <a:off x="5964" y="3460"/>
                <a:ext cx="8" cy="24"/>
              </a:xfrm>
              <a:prstGeom prst="rect">
                <a:avLst/>
              </a:prstGeom>
              <a:solidFill>
                <a:srgbClr val="F6A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45" name="Rectangle 1360"/>
              <p:cNvSpPr>
                <a:spLocks noChangeArrowheads="1"/>
              </p:cNvSpPr>
              <p:nvPr/>
            </p:nvSpPr>
            <p:spPr bwMode="auto">
              <a:xfrm>
                <a:off x="5964" y="3460"/>
                <a:ext cx="8"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46" name="Rectangle 1361"/>
              <p:cNvSpPr>
                <a:spLocks noChangeArrowheads="1"/>
              </p:cNvSpPr>
              <p:nvPr/>
            </p:nvSpPr>
            <p:spPr bwMode="auto">
              <a:xfrm>
                <a:off x="5967" y="3460"/>
                <a:ext cx="2" cy="24"/>
              </a:xfrm>
              <a:prstGeom prst="rect">
                <a:avLst/>
              </a:prstGeom>
              <a:solidFill>
                <a:srgbClr val="FF1F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47" name="Rectangle 1362"/>
              <p:cNvSpPr>
                <a:spLocks noChangeArrowheads="1"/>
              </p:cNvSpPr>
              <p:nvPr/>
            </p:nvSpPr>
            <p:spPr bwMode="auto">
              <a:xfrm>
                <a:off x="5967" y="3460"/>
                <a:ext cx="2"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848" name="Freeform 1363"/>
              <p:cNvSpPr>
                <a:spLocks noChangeArrowheads="1"/>
              </p:cNvSpPr>
              <p:nvPr/>
            </p:nvSpPr>
            <p:spPr bwMode="auto">
              <a:xfrm>
                <a:off x="5943" y="3470"/>
                <a:ext cx="31" cy="23"/>
              </a:xfrm>
              <a:custGeom>
                <a:avLst/>
                <a:gdLst>
                  <a:gd name="T0" fmla="*/ 24 w 13"/>
                  <a:gd name="T1" fmla="*/ 5 h 10"/>
                  <a:gd name="T2" fmla="*/ 24 w 13"/>
                  <a:gd name="T3" fmla="*/ 5 h 10"/>
                  <a:gd name="T4" fmla="*/ 26 w 13"/>
                  <a:gd name="T5" fmla="*/ 9 h 10"/>
                  <a:gd name="T6" fmla="*/ 29 w 13"/>
                  <a:gd name="T7" fmla="*/ 12 h 10"/>
                  <a:gd name="T8" fmla="*/ 31 w 13"/>
                  <a:gd name="T9" fmla="*/ 9 h 10"/>
                  <a:gd name="T10" fmla="*/ 31 w 13"/>
                  <a:gd name="T11" fmla="*/ 7 h 10"/>
                  <a:gd name="T12" fmla="*/ 29 w 13"/>
                  <a:gd name="T13" fmla="*/ 2 h 10"/>
                  <a:gd name="T14" fmla="*/ 24 w 13"/>
                  <a:gd name="T15" fmla="*/ 0 h 10"/>
                  <a:gd name="T16" fmla="*/ 19 w 13"/>
                  <a:gd name="T17" fmla="*/ 2 h 10"/>
                  <a:gd name="T18" fmla="*/ 14 w 13"/>
                  <a:gd name="T19" fmla="*/ 0 h 10"/>
                  <a:gd name="T20" fmla="*/ 12 w 13"/>
                  <a:gd name="T21" fmla="*/ 0 h 10"/>
                  <a:gd name="T22" fmla="*/ 7 w 13"/>
                  <a:gd name="T23" fmla="*/ 2 h 10"/>
                  <a:gd name="T24" fmla="*/ 5 w 13"/>
                  <a:gd name="T25" fmla="*/ 5 h 10"/>
                  <a:gd name="T26" fmla="*/ 2 w 13"/>
                  <a:gd name="T27" fmla="*/ 7 h 10"/>
                  <a:gd name="T28" fmla="*/ 5 w 13"/>
                  <a:gd name="T29" fmla="*/ 9 h 10"/>
                  <a:gd name="T30" fmla="*/ 7 w 13"/>
                  <a:gd name="T31" fmla="*/ 14 h 10"/>
                  <a:gd name="T32" fmla="*/ 10 w 13"/>
                  <a:gd name="T33" fmla="*/ 18 h 10"/>
                  <a:gd name="T34" fmla="*/ 12 w 13"/>
                  <a:gd name="T35" fmla="*/ 18 h 10"/>
                  <a:gd name="T36" fmla="*/ 12 w 13"/>
                  <a:gd name="T37" fmla="*/ 14 h 10"/>
                  <a:gd name="T38" fmla="*/ 12 w 13"/>
                  <a:gd name="T39" fmla="*/ 12 h 10"/>
                  <a:gd name="T40" fmla="*/ 10 w 13"/>
                  <a:gd name="T41" fmla="*/ 7 h 10"/>
                  <a:gd name="T42" fmla="*/ 10 w 13"/>
                  <a:gd name="T43" fmla="*/ 7 h 10"/>
                  <a:gd name="T44" fmla="*/ 12 w 13"/>
                  <a:gd name="T45" fmla="*/ 9 h 10"/>
                  <a:gd name="T46" fmla="*/ 12 w 13"/>
                  <a:gd name="T47" fmla="*/ 16 h 10"/>
                  <a:gd name="T48" fmla="*/ 12 w 13"/>
                  <a:gd name="T49" fmla="*/ 21 h 10"/>
                  <a:gd name="T50" fmla="*/ 14 w 13"/>
                  <a:gd name="T51" fmla="*/ 21 h 10"/>
                  <a:gd name="T52" fmla="*/ 17 w 13"/>
                  <a:gd name="T53" fmla="*/ 18 h 10"/>
                  <a:gd name="T54" fmla="*/ 17 w 13"/>
                  <a:gd name="T55" fmla="*/ 9 h 10"/>
                  <a:gd name="T56" fmla="*/ 14 w 13"/>
                  <a:gd name="T57" fmla="*/ 5 h 10"/>
                  <a:gd name="T58" fmla="*/ 17 w 13"/>
                  <a:gd name="T59" fmla="*/ 7 h 10"/>
                  <a:gd name="T60" fmla="*/ 17 w 13"/>
                  <a:gd name="T61" fmla="*/ 16 h 10"/>
                  <a:gd name="T62" fmla="*/ 17 w 13"/>
                  <a:gd name="T63" fmla="*/ 18 h 10"/>
                  <a:gd name="T64" fmla="*/ 21 w 13"/>
                  <a:gd name="T65" fmla="*/ 18 h 10"/>
                  <a:gd name="T66" fmla="*/ 21 w 13"/>
                  <a:gd name="T67" fmla="*/ 12 h 10"/>
                  <a:gd name="T68" fmla="*/ 21 w 13"/>
                  <a:gd name="T69" fmla="*/ 7 h 10"/>
                  <a:gd name="T70" fmla="*/ 24 w 13"/>
                  <a:gd name="T71" fmla="*/ 5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 h="10">
                    <a:moveTo>
                      <a:pt x="10" y="2"/>
                    </a:moveTo>
                    <a:cubicBezTo>
                      <a:pt x="10" y="2"/>
                      <a:pt x="10" y="2"/>
                      <a:pt x="10" y="2"/>
                    </a:cubicBezTo>
                    <a:cubicBezTo>
                      <a:pt x="11" y="4"/>
                      <a:pt x="11" y="4"/>
                      <a:pt x="11" y="4"/>
                    </a:cubicBezTo>
                    <a:cubicBezTo>
                      <a:pt x="12" y="5"/>
                      <a:pt x="12" y="5"/>
                      <a:pt x="12" y="5"/>
                    </a:cubicBezTo>
                    <a:cubicBezTo>
                      <a:pt x="12" y="5"/>
                      <a:pt x="13" y="5"/>
                      <a:pt x="13" y="4"/>
                    </a:cubicBezTo>
                    <a:cubicBezTo>
                      <a:pt x="13" y="3"/>
                      <a:pt x="13" y="3"/>
                      <a:pt x="13" y="3"/>
                    </a:cubicBezTo>
                    <a:cubicBezTo>
                      <a:pt x="13" y="3"/>
                      <a:pt x="12" y="1"/>
                      <a:pt x="12" y="1"/>
                    </a:cubicBezTo>
                    <a:cubicBezTo>
                      <a:pt x="11" y="1"/>
                      <a:pt x="11" y="0"/>
                      <a:pt x="10" y="0"/>
                    </a:cubicBezTo>
                    <a:cubicBezTo>
                      <a:pt x="9" y="0"/>
                      <a:pt x="8" y="1"/>
                      <a:pt x="8" y="1"/>
                    </a:cubicBezTo>
                    <a:cubicBezTo>
                      <a:pt x="6" y="0"/>
                      <a:pt x="6" y="0"/>
                      <a:pt x="6" y="0"/>
                    </a:cubicBezTo>
                    <a:cubicBezTo>
                      <a:pt x="6" y="0"/>
                      <a:pt x="5" y="0"/>
                      <a:pt x="5" y="0"/>
                    </a:cubicBezTo>
                    <a:cubicBezTo>
                      <a:pt x="4" y="1"/>
                      <a:pt x="4" y="1"/>
                      <a:pt x="3" y="1"/>
                    </a:cubicBezTo>
                    <a:cubicBezTo>
                      <a:pt x="3" y="1"/>
                      <a:pt x="2" y="1"/>
                      <a:pt x="2" y="2"/>
                    </a:cubicBezTo>
                    <a:cubicBezTo>
                      <a:pt x="1" y="3"/>
                      <a:pt x="1" y="3"/>
                      <a:pt x="1" y="3"/>
                    </a:cubicBezTo>
                    <a:cubicBezTo>
                      <a:pt x="0" y="3"/>
                      <a:pt x="1" y="4"/>
                      <a:pt x="2" y="4"/>
                    </a:cubicBezTo>
                    <a:cubicBezTo>
                      <a:pt x="3" y="5"/>
                      <a:pt x="3" y="5"/>
                      <a:pt x="3" y="6"/>
                    </a:cubicBezTo>
                    <a:cubicBezTo>
                      <a:pt x="3" y="7"/>
                      <a:pt x="4" y="8"/>
                      <a:pt x="4" y="8"/>
                    </a:cubicBezTo>
                    <a:cubicBezTo>
                      <a:pt x="4" y="8"/>
                      <a:pt x="5" y="9"/>
                      <a:pt x="5" y="8"/>
                    </a:cubicBezTo>
                    <a:cubicBezTo>
                      <a:pt x="5" y="8"/>
                      <a:pt x="5" y="7"/>
                      <a:pt x="5" y="6"/>
                    </a:cubicBezTo>
                    <a:cubicBezTo>
                      <a:pt x="5" y="6"/>
                      <a:pt x="5" y="5"/>
                      <a:pt x="5" y="5"/>
                    </a:cubicBezTo>
                    <a:cubicBezTo>
                      <a:pt x="5" y="5"/>
                      <a:pt x="4" y="4"/>
                      <a:pt x="4" y="3"/>
                    </a:cubicBezTo>
                    <a:cubicBezTo>
                      <a:pt x="4" y="3"/>
                      <a:pt x="4" y="3"/>
                      <a:pt x="4" y="3"/>
                    </a:cubicBezTo>
                    <a:cubicBezTo>
                      <a:pt x="5" y="4"/>
                      <a:pt x="5" y="4"/>
                      <a:pt x="5" y="4"/>
                    </a:cubicBezTo>
                    <a:cubicBezTo>
                      <a:pt x="5" y="4"/>
                      <a:pt x="5" y="6"/>
                      <a:pt x="5" y="7"/>
                    </a:cubicBezTo>
                    <a:cubicBezTo>
                      <a:pt x="5" y="8"/>
                      <a:pt x="5" y="8"/>
                      <a:pt x="5" y="9"/>
                    </a:cubicBezTo>
                    <a:cubicBezTo>
                      <a:pt x="5" y="9"/>
                      <a:pt x="6" y="10"/>
                      <a:pt x="6" y="9"/>
                    </a:cubicBezTo>
                    <a:cubicBezTo>
                      <a:pt x="7" y="9"/>
                      <a:pt x="7" y="9"/>
                      <a:pt x="7" y="8"/>
                    </a:cubicBezTo>
                    <a:cubicBezTo>
                      <a:pt x="7" y="7"/>
                      <a:pt x="7" y="5"/>
                      <a:pt x="7" y="4"/>
                    </a:cubicBezTo>
                    <a:cubicBezTo>
                      <a:pt x="7" y="3"/>
                      <a:pt x="7" y="3"/>
                      <a:pt x="6" y="2"/>
                    </a:cubicBezTo>
                    <a:cubicBezTo>
                      <a:pt x="6" y="2"/>
                      <a:pt x="7" y="3"/>
                      <a:pt x="7" y="3"/>
                    </a:cubicBezTo>
                    <a:cubicBezTo>
                      <a:pt x="7" y="3"/>
                      <a:pt x="7" y="6"/>
                      <a:pt x="7" y="7"/>
                    </a:cubicBezTo>
                    <a:cubicBezTo>
                      <a:pt x="7" y="7"/>
                      <a:pt x="7" y="8"/>
                      <a:pt x="7" y="8"/>
                    </a:cubicBezTo>
                    <a:cubicBezTo>
                      <a:pt x="8" y="8"/>
                      <a:pt x="8" y="8"/>
                      <a:pt x="9" y="8"/>
                    </a:cubicBezTo>
                    <a:cubicBezTo>
                      <a:pt x="9" y="7"/>
                      <a:pt x="9" y="6"/>
                      <a:pt x="9" y="5"/>
                    </a:cubicBezTo>
                    <a:cubicBezTo>
                      <a:pt x="9" y="5"/>
                      <a:pt x="9" y="4"/>
                      <a:pt x="9" y="3"/>
                    </a:cubicBezTo>
                    <a:cubicBezTo>
                      <a:pt x="9" y="3"/>
                      <a:pt x="10" y="2"/>
                      <a:pt x="10" y="2"/>
                    </a:cubicBezTo>
                  </a:path>
                </a:pathLst>
              </a:custGeom>
              <a:solidFill>
                <a:srgbClr val="FDD9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49" name="Freeform 1364"/>
              <p:cNvSpPr>
                <a:spLocks noChangeArrowheads="1"/>
              </p:cNvSpPr>
              <p:nvPr/>
            </p:nvSpPr>
            <p:spPr bwMode="auto">
              <a:xfrm>
                <a:off x="5964" y="3481"/>
                <a:ext cx="8" cy="5"/>
              </a:xfrm>
              <a:custGeom>
                <a:avLst/>
                <a:gdLst>
                  <a:gd name="T0" fmla="*/ 0 w 3"/>
                  <a:gd name="T1" fmla="*/ 3 h 2"/>
                  <a:gd name="T2" fmla="*/ 5 w 3"/>
                  <a:gd name="T3" fmla="*/ 0 h 2"/>
                  <a:gd name="T4" fmla="*/ 5 w 3"/>
                  <a:gd name="T5" fmla="*/ 0 h 2"/>
                  <a:gd name="T6" fmla="*/ 8 w 3"/>
                  <a:gd name="T7" fmla="*/ 3 h 2"/>
                  <a:gd name="T8" fmla="*/ 8 w 3"/>
                  <a:gd name="T9" fmla="*/ 3 h 2"/>
                  <a:gd name="T10" fmla="*/ 5 w 3"/>
                  <a:gd name="T11" fmla="*/ 5 h 2"/>
                  <a:gd name="T12" fmla="*/ 3 w 3"/>
                  <a:gd name="T13" fmla="*/ 5 h 2"/>
                  <a:gd name="T14" fmla="*/ 0 w 3"/>
                  <a:gd name="T15" fmla="*/ 3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0" y="1"/>
                    </a:moveTo>
                    <a:cubicBezTo>
                      <a:pt x="1" y="0"/>
                      <a:pt x="2" y="0"/>
                      <a:pt x="2" y="0"/>
                    </a:cubicBezTo>
                    <a:cubicBezTo>
                      <a:pt x="2" y="0"/>
                      <a:pt x="2" y="0"/>
                      <a:pt x="2" y="0"/>
                    </a:cubicBezTo>
                    <a:cubicBezTo>
                      <a:pt x="3" y="1"/>
                      <a:pt x="3" y="1"/>
                      <a:pt x="3" y="1"/>
                    </a:cubicBezTo>
                    <a:cubicBezTo>
                      <a:pt x="3" y="1"/>
                      <a:pt x="3" y="1"/>
                      <a:pt x="3" y="1"/>
                    </a:cubicBezTo>
                    <a:cubicBezTo>
                      <a:pt x="2" y="2"/>
                      <a:pt x="2" y="2"/>
                      <a:pt x="2" y="2"/>
                    </a:cubicBezTo>
                    <a:cubicBezTo>
                      <a:pt x="1" y="2"/>
                      <a:pt x="1" y="2"/>
                      <a:pt x="1" y="2"/>
                    </a:cubicBezTo>
                    <a:cubicBezTo>
                      <a:pt x="0" y="1"/>
                      <a:pt x="0" y="1"/>
                      <a:pt x="0" y="1"/>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0" name="Freeform 1365"/>
              <p:cNvSpPr>
                <a:spLocks noChangeArrowheads="1"/>
              </p:cNvSpPr>
              <p:nvPr/>
            </p:nvSpPr>
            <p:spPr bwMode="auto">
              <a:xfrm>
                <a:off x="5967" y="3486"/>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0"/>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1" name="Freeform 1366"/>
              <p:cNvSpPr>
                <a:spLocks noChangeArrowheads="1"/>
              </p:cNvSpPr>
              <p:nvPr/>
            </p:nvSpPr>
            <p:spPr bwMode="auto">
              <a:xfrm>
                <a:off x="5967" y="3486"/>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2" name="Freeform 1367"/>
              <p:cNvSpPr>
                <a:spLocks noChangeArrowheads="1"/>
              </p:cNvSpPr>
              <p:nvPr/>
            </p:nvSpPr>
            <p:spPr bwMode="auto">
              <a:xfrm>
                <a:off x="5860" y="3392"/>
                <a:ext cx="88" cy="186"/>
              </a:xfrm>
              <a:custGeom>
                <a:avLst/>
                <a:gdLst>
                  <a:gd name="T0" fmla="*/ 74 w 37"/>
                  <a:gd name="T1" fmla="*/ 14 h 79"/>
                  <a:gd name="T2" fmla="*/ 64 w 37"/>
                  <a:gd name="T3" fmla="*/ 35 h 79"/>
                  <a:gd name="T4" fmla="*/ 12 w 37"/>
                  <a:gd name="T5" fmla="*/ 155 h 79"/>
                  <a:gd name="T6" fmla="*/ 10 w 37"/>
                  <a:gd name="T7" fmla="*/ 167 h 79"/>
                  <a:gd name="T8" fmla="*/ 24 w 37"/>
                  <a:gd name="T9" fmla="*/ 186 h 79"/>
                  <a:gd name="T10" fmla="*/ 45 w 37"/>
                  <a:gd name="T11" fmla="*/ 172 h 79"/>
                  <a:gd name="T12" fmla="*/ 69 w 37"/>
                  <a:gd name="T13" fmla="*/ 141 h 79"/>
                  <a:gd name="T14" fmla="*/ 88 w 37"/>
                  <a:gd name="T15" fmla="*/ 111 h 79"/>
                  <a:gd name="T16" fmla="*/ 76 w 37"/>
                  <a:gd name="T17" fmla="*/ 101 h 79"/>
                  <a:gd name="T18" fmla="*/ 55 w 37"/>
                  <a:gd name="T19" fmla="*/ 129 h 79"/>
                  <a:gd name="T20" fmla="*/ 45 w 37"/>
                  <a:gd name="T21" fmla="*/ 139 h 79"/>
                  <a:gd name="T22" fmla="*/ 86 w 37"/>
                  <a:gd name="T23" fmla="*/ 49 h 79"/>
                  <a:gd name="T24" fmla="*/ 83 w 37"/>
                  <a:gd name="T25" fmla="*/ 0 h 79"/>
                  <a:gd name="T26" fmla="*/ 74 w 37"/>
                  <a:gd name="T27" fmla="*/ 14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79">
                    <a:moveTo>
                      <a:pt x="31" y="6"/>
                    </a:moveTo>
                    <a:cubicBezTo>
                      <a:pt x="27" y="15"/>
                      <a:pt x="27" y="15"/>
                      <a:pt x="27" y="15"/>
                    </a:cubicBezTo>
                    <a:cubicBezTo>
                      <a:pt x="19" y="31"/>
                      <a:pt x="11" y="48"/>
                      <a:pt x="5" y="66"/>
                    </a:cubicBezTo>
                    <a:cubicBezTo>
                      <a:pt x="5" y="68"/>
                      <a:pt x="5" y="69"/>
                      <a:pt x="4" y="71"/>
                    </a:cubicBezTo>
                    <a:cubicBezTo>
                      <a:pt x="5" y="71"/>
                      <a:pt x="0" y="77"/>
                      <a:pt x="10" y="79"/>
                    </a:cubicBezTo>
                    <a:cubicBezTo>
                      <a:pt x="17" y="77"/>
                      <a:pt x="16" y="75"/>
                      <a:pt x="19" y="73"/>
                    </a:cubicBezTo>
                    <a:cubicBezTo>
                      <a:pt x="22" y="68"/>
                      <a:pt x="25" y="64"/>
                      <a:pt x="29" y="60"/>
                    </a:cubicBezTo>
                    <a:cubicBezTo>
                      <a:pt x="35" y="51"/>
                      <a:pt x="31" y="56"/>
                      <a:pt x="37" y="47"/>
                    </a:cubicBezTo>
                    <a:cubicBezTo>
                      <a:pt x="32" y="43"/>
                      <a:pt x="32" y="43"/>
                      <a:pt x="32" y="43"/>
                    </a:cubicBezTo>
                    <a:cubicBezTo>
                      <a:pt x="26" y="51"/>
                      <a:pt x="29" y="47"/>
                      <a:pt x="23" y="55"/>
                    </a:cubicBezTo>
                    <a:cubicBezTo>
                      <a:pt x="22" y="57"/>
                      <a:pt x="20" y="58"/>
                      <a:pt x="19" y="59"/>
                    </a:cubicBezTo>
                    <a:cubicBezTo>
                      <a:pt x="24" y="46"/>
                      <a:pt x="30" y="34"/>
                      <a:pt x="36" y="21"/>
                    </a:cubicBezTo>
                    <a:cubicBezTo>
                      <a:pt x="35" y="0"/>
                      <a:pt x="35" y="0"/>
                      <a:pt x="35" y="0"/>
                    </a:cubicBezTo>
                    <a:cubicBezTo>
                      <a:pt x="34" y="1"/>
                      <a:pt x="32" y="3"/>
                      <a:pt x="31" y="6"/>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3" name="Freeform 1368"/>
              <p:cNvSpPr>
                <a:spLocks noEditPoints="1" noChangeArrowheads="1"/>
              </p:cNvSpPr>
              <p:nvPr/>
            </p:nvSpPr>
            <p:spPr bwMode="auto">
              <a:xfrm>
                <a:off x="5953" y="3446"/>
                <a:ext cx="113" cy="135"/>
              </a:xfrm>
              <a:custGeom>
                <a:avLst/>
                <a:gdLst>
                  <a:gd name="T0" fmla="*/ 106 w 48"/>
                  <a:gd name="T1" fmla="*/ 104 h 57"/>
                  <a:gd name="T2" fmla="*/ 106 w 48"/>
                  <a:gd name="T3" fmla="*/ 121 h 57"/>
                  <a:gd name="T4" fmla="*/ 99 w 48"/>
                  <a:gd name="T5" fmla="*/ 126 h 57"/>
                  <a:gd name="T6" fmla="*/ 99 w 48"/>
                  <a:gd name="T7" fmla="*/ 126 h 57"/>
                  <a:gd name="T8" fmla="*/ 0 w 48"/>
                  <a:gd name="T9" fmla="*/ 126 h 57"/>
                  <a:gd name="T10" fmla="*/ 0 w 48"/>
                  <a:gd name="T11" fmla="*/ 130 h 57"/>
                  <a:gd name="T12" fmla="*/ 5 w 48"/>
                  <a:gd name="T13" fmla="*/ 135 h 57"/>
                  <a:gd name="T14" fmla="*/ 106 w 48"/>
                  <a:gd name="T15" fmla="*/ 135 h 57"/>
                  <a:gd name="T16" fmla="*/ 106 w 48"/>
                  <a:gd name="T17" fmla="*/ 135 h 57"/>
                  <a:gd name="T18" fmla="*/ 111 w 48"/>
                  <a:gd name="T19" fmla="*/ 130 h 57"/>
                  <a:gd name="T20" fmla="*/ 111 w 48"/>
                  <a:gd name="T21" fmla="*/ 107 h 57"/>
                  <a:gd name="T22" fmla="*/ 106 w 48"/>
                  <a:gd name="T23" fmla="*/ 104 h 57"/>
                  <a:gd name="T24" fmla="*/ 106 w 48"/>
                  <a:gd name="T25" fmla="*/ 0 h 57"/>
                  <a:gd name="T26" fmla="*/ 106 w 48"/>
                  <a:gd name="T27" fmla="*/ 88 h 57"/>
                  <a:gd name="T28" fmla="*/ 111 w 48"/>
                  <a:gd name="T29" fmla="*/ 88 h 57"/>
                  <a:gd name="T30" fmla="*/ 113 w 48"/>
                  <a:gd name="T31" fmla="*/ 5 h 57"/>
                  <a:gd name="T32" fmla="*/ 108 w 48"/>
                  <a:gd name="T33" fmla="*/ 0 h 57"/>
                  <a:gd name="T34" fmla="*/ 106 w 4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57">
                    <a:moveTo>
                      <a:pt x="45" y="44"/>
                    </a:moveTo>
                    <a:cubicBezTo>
                      <a:pt x="45" y="51"/>
                      <a:pt x="45" y="51"/>
                      <a:pt x="45" y="51"/>
                    </a:cubicBezTo>
                    <a:cubicBezTo>
                      <a:pt x="45" y="52"/>
                      <a:pt x="44" y="53"/>
                      <a:pt x="42" y="53"/>
                    </a:cubicBezTo>
                    <a:cubicBezTo>
                      <a:pt x="42" y="53"/>
                      <a:pt x="42" y="53"/>
                      <a:pt x="42" y="53"/>
                    </a:cubicBezTo>
                    <a:cubicBezTo>
                      <a:pt x="0" y="53"/>
                      <a:pt x="0" y="53"/>
                      <a:pt x="0" y="53"/>
                    </a:cubicBezTo>
                    <a:cubicBezTo>
                      <a:pt x="0" y="55"/>
                      <a:pt x="0" y="55"/>
                      <a:pt x="0" y="55"/>
                    </a:cubicBezTo>
                    <a:cubicBezTo>
                      <a:pt x="0" y="56"/>
                      <a:pt x="0" y="57"/>
                      <a:pt x="2" y="57"/>
                    </a:cubicBezTo>
                    <a:cubicBezTo>
                      <a:pt x="45" y="57"/>
                      <a:pt x="45" y="57"/>
                      <a:pt x="45" y="57"/>
                    </a:cubicBezTo>
                    <a:cubicBezTo>
                      <a:pt x="45" y="57"/>
                      <a:pt x="45" y="57"/>
                      <a:pt x="45" y="57"/>
                    </a:cubicBezTo>
                    <a:cubicBezTo>
                      <a:pt x="46" y="57"/>
                      <a:pt x="47" y="56"/>
                      <a:pt x="47" y="55"/>
                    </a:cubicBezTo>
                    <a:cubicBezTo>
                      <a:pt x="47" y="45"/>
                      <a:pt x="47" y="45"/>
                      <a:pt x="47" y="45"/>
                    </a:cubicBezTo>
                    <a:cubicBezTo>
                      <a:pt x="46" y="44"/>
                      <a:pt x="46" y="44"/>
                      <a:pt x="45" y="44"/>
                    </a:cubicBezTo>
                    <a:moveTo>
                      <a:pt x="45" y="0"/>
                    </a:moveTo>
                    <a:cubicBezTo>
                      <a:pt x="45" y="37"/>
                      <a:pt x="45" y="37"/>
                      <a:pt x="45" y="37"/>
                    </a:cubicBezTo>
                    <a:cubicBezTo>
                      <a:pt x="46" y="37"/>
                      <a:pt x="47" y="37"/>
                      <a:pt x="47" y="37"/>
                    </a:cubicBezTo>
                    <a:cubicBezTo>
                      <a:pt x="48" y="2"/>
                      <a:pt x="48" y="2"/>
                      <a:pt x="48" y="2"/>
                    </a:cubicBezTo>
                    <a:cubicBezTo>
                      <a:pt x="48" y="1"/>
                      <a:pt x="47" y="0"/>
                      <a:pt x="46" y="0"/>
                    </a:cubicBezTo>
                    <a:cubicBezTo>
                      <a:pt x="45" y="0"/>
                      <a:pt x="45" y="0"/>
                      <a:pt x="45" y="0"/>
                    </a:cubicBezTo>
                  </a:path>
                </a:pathLst>
              </a:custGeom>
              <a:solidFill>
                <a:srgbClr val="279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4" name="Freeform 1369"/>
              <p:cNvSpPr>
                <a:spLocks noChangeArrowheads="1"/>
              </p:cNvSpPr>
              <p:nvPr/>
            </p:nvSpPr>
            <p:spPr bwMode="auto">
              <a:xfrm>
                <a:off x="5957" y="3432"/>
                <a:ext cx="90" cy="4"/>
              </a:xfrm>
              <a:custGeom>
                <a:avLst/>
                <a:gdLst>
                  <a:gd name="T0" fmla="*/ 3 w 90"/>
                  <a:gd name="T1" fmla="*/ 0 h 4"/>
                  <a:gd name="T2" fmla="*/ 90 w 90"/>
                  <a:gd name="T3" fmla="*/ 2 h 4"/>
                  <a:gd name="T4" fmla="*/ 90 w 90"/>
                  <a:gd name="T5" fmla="*/ 4 h 4"/>
                  <a:gd name="T6" fmla="*/ 0 w 90"/>
                  <a:gd name="T7" fmla="*/ 4 h 4"/>
                  <a:gd name="T8" fmla="*/ 3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3" y="0"/>
                    </a:moveTo>
                    <a:lnTo>
                      <a:pt x="90" y="2"/>
                    </a:lnTo>
                    <a:lnTo>
                      <a:pt x="90" y="4"/>
                    </a:lnTo>
                    <a:lnTo>
                      <a:pt x="0" y="4"/>
                    </a:lnTo>
                    <a:lnTo>
                      <a:pt x="3"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5" name="Freeform 1370"/>
              <p:cNvSpPr>
                <a:spLocks noChangeArrowheads="1"/>
              </p:cNvSpPr>
              <p:nvPr/>
            </p:nvSpPr>
            <p:spPr bwMode="auto">
              <a:xfrm>
                <a:off x="5945" y="3436"/>
                <a:ext cx="114" cy="135"/>
              </a:xfrm>
              <a:custGeom>
                <a:avLst/>
                <a:gdLst>
                  <a:gd name="T0" fmla="*/ 114 w 48"/>
                  <a:gd name="T1" fmla="*/ 130 h 57"/>
                  <a:gd name="T2" fmla="*/ 107 w 48"/>
                  <a:gd name="T3" fmla="*/ 135 h 57"/>
                  <a:gd name="T4" fmla="*/ 5 w 48"/>
                  <a:gd name="T5" fmla="*/ 135 h 57"/>
                  <a:gd name="T6" fmla="*/ 0 w 48"/>
                  <a:gd name="T7" fmla="*/ 130 h 57"/>
                  <a:gd name="T8" fmla="*/ 0 w 48"/>
                  <a:gd name="T9" fmla="*/ 5 h 57"/>
                  <a:gd name="T10" fmla="*/ 7 w 48"/>
                  <a:gd name="T11" fmla="*/ 0 h 57"/>
                  <a:gd name="T12" fmla="*/ 109 w 48"/>
                  <a:gd name="T13" fmla="*/ 0 h 57"/>
                  <a:gd name="T14" fmla="*/ 114 w 48"/>
                  <a:gd name="T15" fmla="*/ 5 h 57"/>
                  <a:gd name="T16" fmla="*/ 114 w 48"/>
                  <a:gd name="T17" fmla="*/ 13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57">
                    <a:moveTo>
                      <a:pt x="48" y="55"/>
                    </a:moveTo>
                    <a:cubicBezTo>
                      <a:pt x="48" y="56"/>
                      <a:pt x="47" y="57"/>
                      <a:pt x="45" y="57"/>
                    </a:cubicBezTo>
                    <a:cubicBezTo>
                      <a:pt x="2" y="57"/>
                      <a:pt x="2" y="57"/>
                      <a:pt x="2" y="57"/>
                    </a:cubicBezTo>
                    <a:cubicBezTo>
                      <a:pt x="1" y="57"/>
                      <a:pt x="0" y="56"/>
                      <a:pt x="0" y="55"/>
                    </a:cubicBezTo>
                    <a:cubicBezTo>
                      <a:pt x="0" y="2"/>
                      <a:pt x="0" y="2"/>
                      <a:pt x="0" y="2"/>
                    </a:cubicBezTo>
                    <a:cubicBezTo>
                      <a:pt x="0" y="1"/>
                      <a:pt x="1" y="0"/>
                      <a:pt x="3" y="0"/>
                    </a:cubicBezTo>
                    <a:cubicBezTo>
                      <a:pt x="46" y="0"/>
                      <a:pt x="46" y="0"/>
                      <a:pt x="46" y="0"/>
                    </a:cubicBezTo>
                    <a:cubicBezTo>
                      <a:pt x="47" y="0"/>
                      <a:pt x="48" y="1"/>
                      <a:pt x="48" y="2"/>
                    </a:cubicBezTo>
                    <a:cubicBezTo>
                      <a:pt x="48" y="55"/>
                      <a:pt x="48" y="55"/>
                      <a:pt x="48" y="55"/>
                    </a:cubicBezTo>
                  </a:path>
                </a:pathLst>
              </a:custGeom>
              <a:solidFill>
                <a:srgbClr val="CB7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6" name="Freeform 1371"/>
              <p:cNvSpPr>
                <a:spLocks noChangeArrowheads="1"/>
              </p:cNvSpPr>
              <p:nvPr/>
            </p:nvSpPr>
            <p:spPr bwMode="auto">
              <a:xfrm>
                <a:off x="5957" y="3432"/>
                <a:ext cx="90" cy="90"/>
              </a:xfrm>
              <a:custGeom>
                <a:avLst/>
                <a:gdLst>
                  <a:gd name="T0" fmla="*/ 3 w 90"/>
                  <a:gd name="T1" fmla="*/ 0 h 90"/>
                  <a:gd name="T2" fmla="*/ 90 w 90"/>
                  <a:gd name="T3" fmla="*/ 2 h 90"/>
                  <a:gd name="T4" fmla="*/ 88 w 90"/>
                  <a:gd name="T5" fmla="*/ 90 h 90"/>
                  <a:gd name="T6" fmla="*/ 0 w 90"/>
                  <a:gd name="T7" fmla="*/ 90 h 90"/>
                  <a:gd name="T8" fmla="*/ 3 w 90"/>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0">
                    <a:moveTo>
                      <a:pt x="3" y="0"/>
                    </a:moveTo>
                    <a:lnTo>
                      <a:pt x="90" y="2"/>
                    </a:lnTo>
                    <a:lnTo>
                      <a:pt x="88" y="90"/>
                    </a:lnTo>
                    <a:lnTo>
                      <a:pt x="0" y="9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7" name="Freeform 1372"/>
              <p:cNvSpPr>
                <a:spLocks noChangeArrowheads="1"/>
              </p:cNvSpPr>
              <p:nvPr/>
            </p:nvSpPr>
            <p:spPr bwMode="auto">
              <a:xfrm>
                <a:off x="5957" y="3432"/>
                <a:ext cx="90" cy="90"/>
              </a:xfrm>
              <a:custGeom>
                <a:avLst/>
                <a:gdLst>
                  <a:gd name="T0" fmla="*/ 3 w 90"/>
                  <a:gd name="T1" fmla="*/ 0 h 90"/>
                  <a:gd name="T2" fmla="*/ 90 w 90"/>
                  <a:gd name="T3" fmla="*/ 2 h 90"/>
                  <a:gd name="T4" fmla="*/ 88 w 90"/>
                  <a:gd name="T5" fmla="*/ 90 h 90"/>
                  <a:gd name="T6" fmla="*/ 0 w 90"/>
                  <a:gd name="T7" fmla="*/ 90 h 90"/>
                  <a:gd name="T8" fmla="*/ 3 w 90"/>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0">
                    <a:moveTo>
                      <a:pt x="3" y="0"/>
                    </a:moveTo>
                    <a:lnTo>
                      <a:pt x="90" y="2"/>
                    </a:lnTo>
                    <a:lnTo>
                      <a:pt x="88" y="90"/>
                    </a:lnTo>
                    <a:lnTo>
                      <a:pt x="0" y="9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8" name="Freeform 1373"/>
              <p:cNvSpPr>
                <a:spLocks noChangeArrowheads="1"/>
              </p:cNvSpPr>
              <p:nvPr/>
            </p:nvSpPr>
            <p:spPr bwMode="auto">
              <a:xfrm>
                <a:off x="5936" y="3129"/>
                <a:ext cx="133" cy="166"/>
              </a:xfrm>
              <a:custGeom>
                <a:avLst/>
                <a:gdLst>
                  <a:gd name="T0" fmla="*/ 124 w 56"/>
                  <a:gd name="T1" fmla="*/ 57 h 70"/>
                  <a:gd name="T2" fmla="*/ 126 w 56"/>
                  <a:gd name="T3" fmla="*/ 40 h 70"/>
                  <a:gd name="T4" fmla="*/ 114 w 56"/>
                  <a:gd name="T5" fmla="*/ 28 h 70"/>
                  <a:gd name="T6" fmla="*/ 105 w 56"/>
                  <a:gd name="T7" fmla="*/ 17 h 70"/>
                  <a:gd name="T8" fmla="*/ 81 w 56"/>
                  <a:gd name="T9" fmla="*/ 7 h 70"/>
                  <a:gd name="T10" fmla="*/ 71 w 56"/>
                  <a:gd name="T11" fmla="*/ 12 h 70"/>
                  <a:gd name="T12" fmla="*/ 57 w 56"/>
                  <a:gd name="T13" fmla="*/ 7 h 70"/>
                  <a:gd name="T14" fmla="*/ 43 w 56"/>
                  <a:gd name="T15" fmla="*/ 5 h 70"/>
                  <a:gd name="T16" fmla="*/ 33 w 56"/>
                  <a:gd name="T17" fmla="*/ 12 h 70"/>
                  <a:gd name="T18" fmla="*/ 21 w 56"/>
                  <a:gd name="T19" fmla="*/ 19 h 70"/>
                  <a:gd name="T20" fmla="*/ 17 w 56"/>
                  <a:gd name="T21" fmla="*/ 31 h 70"/>
                  <a:gd name="T22" fmla="*/ 17 w 56"/>
                  <a:gd name="T23" fmla="*/ 38 h 70"/>
                  <a:gd name="T24" fmla="*/ 10 w 56"/>
                  <a:gd name="T25" fmla="*/ 47 h 70"/>
                  <a:gd name="T26" fmla="*/ 5 w 56"/>
                  <a:gd name="T27" fmla="*/ 57 h 70"/>
                  <a:gd name="T28" fmla="*/ 7 w 56"/>
                  <a:gd name="T29" fmla="*/ 71 h 70"/>
                  <a:gd name="T30" fmla="*/ 17 w 56"/>
                  <a:gd name="T31" fmla="*/ 78 h 70"/>
                  <a:gd name="T32" fmla="*/ 19 w 56"/>
                  <a:gd name="T33" fmla="*/ 81 h 70"/>
                  <a:gd name="T34" fmla="*/ 12 w 56"/>
                  <a:gd name="T35" fmla="*/ 164 h 70"/>
                  <a:gd name="T36" fmla="*/ 59 w 56"/>
                  <a:gd name="T37" fmla="*/ 95 h 70"/>
                  <a:gd name="T38" fmla="*/ 119 w 56"/>
                  <a:gd name="T39" fmla="*/ 166 h 70"/>
                  <a:gd name="T40" fmla="*/ 116 w 56"/>
                  <a:gd name="T41" fmla="*/ 85 h 70"/>
                  <a:gd name="T42" fmla="*/ 126 w 56"/>
                  <a:gd name="T43" fmla="*/ 81 h 70"/>
                  <a:gd name="T44" fmla="*/ 124 w 56"/>
                  <a:gd name="T45" fmla="*/ 66 h 70"/>
                  <a:gd name="T46" fmla="*/ 124 w 56"/>
                  <a:gd name="T47" fmla="*/ 57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 h="70">
                    <a:moveTo>
                      <a:pt x="52" y="24"/>
                    </a:moveTo>
                    <a:cubicBezTo>
                      <a:pt x="54" y="23"/>
                      <a:pt x="54" y="20"/>
                      <a:pt x="53" y="17"/>
                    </a:cubicBezTo>
                    <a:cubicBezTo>
                      <a:pt x="52" y="13"/>
                      <a:pt x="50" y="13"/>
                      <a:pt x="48" y="12"/>
                    </a:cubicBezTo>
                    <a:cubicBezTo>
                      <a:pt x="46" y="11"/>
                      <a:pt x="46" y="9"/>
                      <a:pt x="44" y="7"/>
                    </a:cubicBezTo>
                    <a:cubicBezTo>
                      <a:pt x="41" y="4"/>
                      <a:pt x="38" y="3"/>
                      <a:pt x="34" y="3"/>
                    </a:cubicBezTo>
                    <a:cubicBezTo>
                      <a:pt x="30" y="2"/>
                      <a:pt x="31" y="3"/>
                      <a:pt x="30" y="5"/>
                    </a:cubicBezTo>
                    <a:cubicBezTo>
                      <a:pt x="29" y="6"/>
                      <a:pt x="24" y="5"/>
                      <a:pt x="24" y="3"/>
                    </a:cubicBezTo>
                    <a:cubicBezTo>
                      <a:pt x="23" y="0"/>
                      <a:pt x="21" y="2"/>
                      <a:pt x="18" y="2"/>
                    </a:cubicBezTo>
                    <a:cubicBezTo>
                      <a:pt x="16" y="2"/>
                      <a:pt x="14" y="3"/>
                      <a:pt x="14" y="5"/>
                    </a:cubicBezTo>
                    <a:cubicBezTo>
                      <a:pt x="13" y="7"/>
                      <a:pt x="11" y="8"/>
                      <a:pt x="9" y="8"/>
                    </a:cubicBezTo>
                    <a:cubicBezTo>
                      <a:pt x="6" y="9"/>
                      <a:pt x="7" y="12"/>
                      <a:pt x="7" y="13"/>
                    </a:cubicBezTo>
                    <a:cubicBezTo>
                      <a:pt x="8" y="14"/>
                      <a:pt x="8" y="16"/>
                      <a:pt x="7" y="16"/>
                    </a:cubicBezTo>
                    <a:cubicBezTo>
                      <a:pt x="6" y="16"/>
                      <a:pt x="4" y="19"/>
                      <a:pt x="4" y="20"/>
                    </a:cubicBezTo>
                    <a:cubicBezTo>
                      <a:pt x="4" y="21"/>
                      <a:pt x="4" y="22"/>
                      <a:pt x="2" y="24"/>
                    </a:cubicBezTo>
                    <a:cubicBezTo>
                      <a:pt x="1" y="27"/>
                      <a:pt x="3" y="29"/>
                      <a:pt x="3" y="30"/>
                    </a:cubicBezTo>
                    <a:cubicBezTo>
                      <a:pt x="3" y="32"/>
                      <a:pt x="5" y="33"/>
                      <a:pt x="7" y="33"/>
                    </a:cubicBezTo>
                    <a:cubicBezTo>
                      <a:pt x="7" y="33"/>
                      <a:pt x="8" y="33"/>
                      <a:pt x="8" y="34"/>
                    </a:cubicBezTo>
                    <a:cubicBezTo>
                      <a:pt x="4" y="40"/>
                      <a:pt x="2" y="51"/>
                      <a:pt x="5" y="69"/>
                    </a:cubicBezTo>
                    <a:cubicBezTo>
                      <a:pt x="5" y="69"/>
                      <a:pt x="0" y="39"/>
                      <a:pt x="25" y="40"/>
                    </a:cubicBezTo>
                    <a:cubicBezTo>
                      <a:pt x="25" y="40"/>
                      <a:pt x="54" y="40"/>
                      <a:pt x="50" y="70"/>
                    </a:cubicBezTo>
                    <a:cubicBezTo>
                      <a:pt x="50" y="70"/>
                      <a:pt x="56" y="49"/>
                      <a:pt x="49" y="36"/>
                    </a:cubicBezTo>
                    <a:cubicBezTo>
                      <a:pt x="51" y="37"/>
                      <a:pt x="52" y="35"/>
                      <a:pt x="53" y="34"/>
                    </a:cubicBezTo>
                    <a:cubicBezTo>
                      <a:pt x="53" y="32"/>
                      <a:pt x="53" y="30"/>
                      <a:pt x="52" y="28"/>
                    </a:cubicBezTo>
                    <a:cubicBezTo>
                      <a:pt x="50" y="26"/>
                      <a:pt x="51" y="26"/>
                      <a:pt x="52" y="24"/>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59" name="Freeform 1374"/>
              <p:cNvSpPr>
                <a:spLocks noChangeArrowheads="1"/>
              </p:cNvSpPr>
              <p:nvPr/>
            </p:nvSpPr>
            <p:spPr bwMode="auto">
              <a:xfrm>
                <a:off x="5912" y="4113"/>
                <a:ext cx="45" cy="33"/>
              </a:xfrm>
              <a:custGeom>
                <a:avLst/>
                <a:gdLst>
                  <a:gd name="T0" fmla="*/ 45 w 19"/>
                  <a:gd name="T1" fmla="*/ 9 h 14"/>
                  <a:gd name="T2" fmla="*/ 43 w 19"/>
                  <a:gd name="T3" fmla="*/ 28 h 14"/>
                  <a:gd name="T4" fmla="*/ 26 w 19"/>
                  <a:gd name="T5" fmla="*/ 33 h 14"/>
                  <a:gd name="T6" fmla="*/ 7 w 19"/>
                  <a:gd name="T7" fmla="*/ 26 h 14"/>
                  <a:gd name="T8" fmla="*/ 5 w 19"/>
                  <a:gd name="T9" fmla="*/ 12 h 14"/>
                  <a:gd name="T10" fmla="*/ 12 w 19"/>
                  <a:gd name="T11" fmla="*/ 2 h 14"/>
                  <a:gd name="T12" fmla="*/ 31 w 19"/>
                  <a:gd name="T13" fmla="*/ 0 h 14"/>
                  <a:gd name="T14" fmla="*/ 45 w 19"/>
                  <a:gd name="T15" fmla="*/ 9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4">
                    <a:moveTo>
                      <a:pt x="19" y="4"/>
                    </a:moveTo>
                    <a:cubicBezTo>
                      <a:pt x="18" y="12"/>
                      <a:pt x="18" y="12"/>
                      <a:pt x="18" y="12"/>
                    </a:cubicBezTo>
                    <a:cubicBezTo>
                      <a:pt x="11" y="14"/>
                      <a:pt x="11" y="14"/>
                      <a:pt x="11" y="14"/>
                    </a:cubicBezTo>
                    <a:cubicBezTo>
                      <a:pt x="3" y="11"/>
                      <a:pt x="3" y="11"/>
                      <a:pt x="3" y="11"/>
                    </a:cubicBezTo>
                    <a:cubicBezTo>
                      <a:pt x="3" y="11"/>
                      <a:pt x="0" y="9"/>
                      <a:pt x="2" y="5"/>
                    </a:cubicBezTo>
                    <a:cubicBezTo>
                      <a:pt x="3" y="2"/>
                      <a:pt x="5" y="1"/>
                      <a:pt x="5" y="1"/>
                    </a:cubicBezTo>
                    <a:cubicBezTo>
                      <a:pt x="13" y="0"/>
                      <a:pt x="13" y="0"/>
                      <a:pt x="13" y="0"/>
                    </a:cubicBez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0" name="Freeform 1375"/>
              <p:cNvSpPr>
                <a:spLocks noChangeArrowheads="1"/>
              </p:cNvSpPr>
              <p:nvPr/>
            </p:nvSpPr>
            <p:spPr bwMode="auto">
              <a:xfrm>
                <a:off x="6064" y="3534"/>
                <a:ext cx="14" cy="21"/>
              </a:xfrm>
              <a:custGeom>
                <a:avLst/>
                <a:gdLst>
                  <a:gd name="T0" fmla="*/ 0 w 6"/>
                  <a:gd name="T1" fmla="*/ 0 h 9"/>
                  <a:gd name="T2" fmla="*/ 0 w 6"/>
                  <a:gd name="T3" fmla="*/ 19 h 9"/>
                  <a:gd name="T4" fmla="*/ 14 w 6"/>
                  <a:gd name="T5" fmla="*/ 21 h 9"/>
                  <a:gd name="T6" fmla="*/ 12 w 6"/>
                  <a:gd name="T7" fmla="*/ 2 h 9"/>
                  <a:gd name="T8" fmla="*/ 0 w 6"/>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9">
                    <a:moveTo>
                      <a:pt x="0" y="0"/>
                    </a:moveTo>
                    <a:cubicBezTo>
                      <a:pt x="0" y="8"/>
                      <a:pt x="0" y="8"/>
                      <a:pt x="0" y="8"/>
                    </a:cubicBezTo>
                    <a:cubicBezTo>
                      <a:pt x="2" y="8"/>
                      <a:pt x="4" y="9"/>
                      <a:pt x="6" y="9"/>
                    </a:cubicBezTo>
                    <a:cubicBezTo>
                      <a:pt x="5" y="1"/>
                      <a:pt x="5" y="1"/>
                      <a:pt x="5" y="1"/>
                    </a:cubicBezTo>
                    <a:cubicBezTo>
                      <a:pt x="4" y="1"/>
                      <a:pt x="2" y="1"/>
                      <a:pt x="0" y="0"/>
                    </a:cubicBezTo>
                  </a:path>
                </a:pathLst>
              </a:custGeom>
              <a:solidFill>
                <a:srgbClr val="1E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1" name="Freeform 1376"/>
              <p:cNvSpPr>
                <a:spLocks noChangeArrowheads="1"/>
              </p:cNvSpPr>
              <p:nvPr/>
            </p:nvSpPr>
            <p:spPr bwMode="auto">
              <a:xfrm>
                <a:off x="6059" y="3534"/>
                <a:ext cx="5" cy="18"/>
              </a:xfrm>
              <a:custGeom>
                <a:avLst/>
                <a:gdLst>
                  <a:gd name="T0" fmla="*/ 0 w 2"/>
                  <a:gd name="T1" fmla="*/ 0 h 8"/>
                  <a:gd name="T2" fmla="*/ 0 w 2"/>
                  <a:gd name="T3" fmla="*/ 16 h 8"/>
                  <a:gd name="T4" fmla="*/ 5 w 2"/>
                  <a:gd name="T5" fmla="*/ 18 h 8"/>
                  <a:gd name="T6" fmla="*/ 5 w 2"/>
                  <a:gd name="T7" fmla="*/ 0 h 8"/>
                  <a:gd name="T8" fmla="*/ 0 w 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8">
                    <a:moveTo>
                      <a:pt x="0" y="0"/>
                    </a:moveTo>
                    <a:cubicBezTo>
                      <a:pt x="0" y="7"/>
                      <a:pt x="0" y="7"/>
                      <a:pt x="0" y="7"/>
                    </a:cubicBezTo>
                    <a:cubicBezTo>
                      <a:pt x="1" y="7"/>
                      <a:pt x="1" y="7"/>
                      <a:pt x="2" y="8"/>
                    </a:cubicBezTo>
                    <a:cubicBezTo>
                      <a:pt x="2" y="0"/>
                      <a:pt x="2" y="0"/>
                      <a:pt x="2" y="0"/>
                    </a:cubicBezTo>
                    <a:cubicBezTo>
                      <a:pt x="2" y="0"/>
                      <a:pt x="1" y="0"/>
                      <a:pt x="0" y="0"/>
                    </a:cubicBezTo>
                  </a:path>
                </a:pathLst>
              </a:custGeom>
              <a:solidFill>
                <a:srgbClr val="228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2" name="Freeform 1377"/>
              <p:cNvSpPr>
                <a:spLocks noChangeArrowheads="1"/>
              </p:cNvSpPr>
              <p:nvPr/>
            </p:nvSpPr>
            <p:spPr bwMode="auto">
              <a:xfrm>
                <a:off x="5976" y="3522"/>
                <a:ext cx="83" cy="28"/>
              </a:xfrm>
              <a:custGeom>
                <a:avLst/>
                <a:gdLst>
                  <a:gd name="T0" fmla="*/ 0 w 35"/>
                  <a:gd name="T1" fmla="*/ 0 h 12"/>
                  <a:gd name="T2" fmla="*/ 9 w 35"/>
                  <a:gd name="T3" fmla="*/ 5 h 12"/>
                  <a:gd name="T4" fmla="*/ 9 w 35"/>
                  <a:gd name="T5" fmla="*/ 5 h 12"/>
                  <a:gd name="T6" fmla="*/ 19 w 35"/>
                  <a:gd name="T7" fmla="*/ 7 h 12"/>
                  <a:gd name="T8" fmla="*/ 19 w 35"/>
                  <a:gd name="T9" fmla="*/ 7 h 12"/>
                  <a:gd name="T10" fmla="*/ 28 w 35"/>
                  <a:gd name="T11" fmla="*/ 12 h 12"/>
                  <a:gd name="T12" fmla="*/ 36 w 35"/>
                  <a:gd name="T13" fmla="*/ 12 h 12"/>
                  <a:gd name="T14" fmla="*/ 38 w 35"/>
                  <a:gd name="T15" fmla="*/ 12 h 12"/>
                  <a:gd name="T16" fmla="*/ 38 w 35"/>
                  <a:gd name="T17" fmla="*/ 12 h 12"/>
                  <a:gd name="T18" fmla="*/ 47 w 35"/>
                  <a:gd name="T19" fmla="*/ 16 h 12"/>
                  <a:gd name="T20" fmla="*/ 55 w 35"/>
                  <a:gd name="T21" fmla="*/ 16 h 12"/>
                  <a:gd name="T22" fmla="*/ 55 w 35"/>
                  <a:gd name="T23" fmla="*/ 16 h 12"/>
                  <a:gd name="T24" fmla="*/ 83 w 35"/>
                  <a:gd name="T25" fmla="*/ 28 h 12"/>
                  <a:gd name="T26" fmla="*/ 83 w 35"/>
                  <a:gd name="T27" fmla="*/ 12 h 12"/>
                  <a:gd name="T28" fmla="*/ 43 w 35"/>
                  <a:gd name="T29" fmla="*/ 2 h 12"/>
                  <a:gd name="T30" fmla="*/ 43 w 35"/>
                  <a:gd name="T31" fmla="*/ 2 h 12"/>
                  <a:gd name="T32" fmla="*/ 43 w 35"/>
                  <a:gd name="T33" fmla="*/ 0 h 12"/>
                  <a:gd name="T34" fmla="*/ 12 w 35"/>
                  <a:gd name="T35" fmla="*/ 0 h 12"/>
                  <a:gd name="T36" fmla="*/ 14 w 35"/>
                  <a:gd name="T37" fmla="*/ 0 h 12"/>
                  <a:gd name="T38" fmla="*/ 14 w 35"/>
                  <a:gd name="T39" fmla="*/ 2 h 12"/>
                  <a:gd name="T40" fmla="*/ 9 w 35"/>
                  <a:gd name="T41" fmla="*/ 0 h 12"/>
                  <a:gd name="T42" fmla="*/ 0 w 35"/>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 h="12">
                    <a:moveTo>
                      <a:pt x="0" y="0"/>
                    </a:moveTo>
                    <a:cubicBezTo>
                      <a:pt x="4" y="2"/>
                      <a:pt x="4" y="2"/>
                      <a:pt x="4" y="2"/>
                    </a:cubicBezTo>
                    <a:cubicBezTo>
                      <a:pt x="4" y="2"/>
                      <a:pt x="4" y="2"/>
                      <a:pt x="4" y="2"/>
                    </a:cubicBezTo>
                    <a:cubicBezTo>
                      <a:pt x="8" y="3"/>
                      <a:pt x="8" y="3"/>
                      <a:pt x="8" y="3"/>
                    </a:cubicBezTo>
                    <a:cubicBezTo>
                      <a:pt x="8" y="3"/>
                      <a:pt x="8" y="3"/>
                      <a:pt x="8" y="3"/>
                    </a:cubicBezTo>
                    <a:cubicBezTo>
                      <a:pt x="12" y="5"/>
                      <a:pt x="12" y="5"/>
                      <a:pt x="12" y="5"/>
                    </a:cubicBezTo>
                    <a:cubicBezTo>
                      <a:pt x="15" y="5"/>
                      <a:pt x="15" y="5"/>
                      <a:pt x="15" y="5"/>
                    </a:cubicBezTo>
                    <a:cubicBezTo>
                      <a:pt x="16" y="5"/>
                      <a:pt x="16" y="5"/>
                      <a:pt x="16" y="5"/>
                    </a:cubicBezTo>
                    <a:cubicBezTo>
                      <a:pt x="16" y="5"/>
                      <a:pt x="16" y="5"/>
                      <a:pt x="16" y="5"/>
                    </a:cubicBezTo>
                    <a:cubicBezTo>
                      <a:pt x="18" y="6"/>
                      <a:pt x="19" y="6"/>
                      <a:pt x="20" y="7"/>
                    </a:cubicBezTo>
                    <a:cubicBezTo>
                      <a:pt x="23" y="7"/>
                      <a:pt x="23" y="7"/>
                      <a:pt x="23" y="7"/>
                    </a:cubicBezTo>
                    <a:cubicBezTo>
                      <a:pt x="23" y="7"/>
                      <a:pt x="23" y="7"/>
                      <a:pt x="23" y="7"/>
                    </a:cubicBezTo>
                    <a:cubicBezTo>
                      <a:pt x="28" y="9"/>
                      <a:pt x="32" y="11"/>
                      <a:pt x="35" y="12"/>
                    </a:cubicBezTo>
                    <a:cubicBezTo>
                      <a:pt x="35" y="5"/>
                      <a:pt x="35" y="5"/>
                      <a:pt x="35" y="5"/>
                    </a:cubicBezTo>
                    <a:cubicBezTo>
                      <a:pt x="31" y="4"/>
                      <a:pt x="26" y="3"/>
                      <a:pt x="18" y="1"/>
                    </a:cubicBezTo>
                    <a:cubicBezTo>
                      <a:pt x="18" y="1"/>
                      <a:pt x="18" y="1"/>
                      <a:pt x="18" y="1"/>
                    </a:cubicBezTo>
                    <a:cubicBezTo>
                      <a:pt x="18" y="0"/>
                      <a:pt x="18" y="0"/>
                      <a:pt x="18" y="0"/>
                    </a:cubicBezTo>
                    <a:cubicBezTo>
                      <a:pt x="5" y="0"/>
                      <a:pt x="5" y="0"/>
                      <a:pt x="5" y="0"/>
                    </a:cubicBezTo>
                    <a:cubicBezTo>
                      <a:pt x="6" y="0"/>
                      <a:pt x="6" y="0"/>
                      <a:pt x="6" y="0"/>
                    </a:cubicBezTo>
                    <a:cubicBezTo>
                      <a:pt x="6" y="1"/>
                      <a:pt x="6" y="1"/>
                      <a:pt x="6" y="1"/>
                    </a:cubicBezTo>
                    <a:cubicBezTo>
                      <a:pt x="4" y="0"/>
                      <a:pt x="4" y="0"/>
                      <a:pt x="4" y="0"/>
                    </a:cubicBezTo>
                    <a:cubicBezTo>
                      <a:pt x="0" y="0"/>
                      <a:pt x="0" y="0"/>
                      <a:pt x="0" y="0"/>
                    </a:cubicBezTo>
                  </a:path>
                </a:pathLst>
              </a:custGeom>
              <a:solidFill>
                <a:srgbClr val="9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3" name="Freeform 1378"/>
              <p:cNvSpPr>
                <a:spLocks noEditPoints="1" noChangeArrowheads="1"/>
              </p:cNvSpPr>
              <p:nvPr/>
            </p:nvSpPr>
            <p:spPr bwMode="auto">
              <a:xfrm>
                <a:off x="5967" y="3503"/>
                <a:ext cx="52" cy="19"/>
              </a:xfrm>
              <a:custGeom>
                <a:avLst/>
                <a:gdLst>
                  <a:gd name="T0" fmla="*/ 5 w 22"/>
                  <a:gd name="T1" fmla="*/ 14 h 8"/>
                  <a:gd name="T2" fmla="*/ 2 w 22"/>
                  <a:gd name="T3" fmla="*/ 14 h 8"/>
                  <a:gd name="T4" fmla="*/ 5 w 22"/>
                  <a:gd name="T5" fmla="*/ 17 h 8"/>
                  <a:gd name="T6" fmla="*/ 9 w 22"/>
                  <a:gd name="T7" fmla="*/ 19 h 8"/>
                  <a:gd name="T8" fmla="*/ 19 w 22"/>
                  <a:gd name="T9" fmla="*/ 19 h 8"/>
                  <a:gd name="T10" fmla="*/ 14 w 22"/>
                  <a:gd name="T11" fmla="*/ 17 h 8"/>
                  <a:gd name="T12" fmla="*/ 14 w 22"/>
                  <a:gd name="T13" fmla="*/ 17 h 8"/>
                  <a:gd name="T14" fmla="*/ 5 w 22"/>
                  <a:gd name="T15" fmla="*/ 14 h 8"/>
                  <a:gd name="T16" fmla="*/ 5 w 22"/>
                  <a:gd name="T17" fmla="*/ 14 h 8"/>
                  <a:gd name="T18" fmla="*/ 7 w 22"/>
                  <a:gd name="T19" fmla="*/ 0 h 8"/>
                  <a:gd name="T20" fmla="*/ 5 w 22"/>
                  <a:gd name="T21" fmla="*/ 2 h 8"/>
                  <a:gd name="T22" fmla="*/ 7 w 22"/>
                  <a:gd name="T23" fmla="*/ 5 h 8"/>
                  <a:gd name="T24" fmla="*/ 24 w 22"/>
                  <a:gd name="T25" fmla="*/ 12 h 8"/>
                  <a:gd name="T26" fmla="*/ 26 w 22"/>
                  <a:gd name="T27" fmla="*/ 12 h 8"/>
                  <a:gd name="T28" fmla="*/ 26 w 22"/>
                  <a:gd name="T29" fmla="*/ 12 h 8"/>
                  <a:gd name="T30" fmla="*/ 24 w 22"/>
                  <a:gd name="T31" fmla="*/ 12 h 8"/>
                  <a:gd name="T32" fmla="*/ 5 w 22"/>
                  <a:gd name="T33" fmla="*/ 5 h 8"/>
                  <a:gd name="T34" fmla="*/ 5 w 22"/>
                  <a:gd name="T35" fmla="*/ 5 h 8"/>
                  <a:gd name="T36" fmla="*/ 2 w 22"/>
                  <a:gd name="T37" fmla="*/ 5 h 8"/>
                  <a:gd name="T38" fmla="*/ 5 w 22"/>
                  <a:gd name="T39" fmla="*/ 7 h 8"/>
                  <a:gd name="T40" fmla="*/ 21 w 22"/>
                  <a:gd name="T41" fmla="*/ 14 h 8"/>
                  <a:gd name="T42" fmla="*/ 21 w 22"/>
                  <a:gd name="T43" fmla="*/ 14 h 8"/>
                  <a:gd name="T44" fmla="*/ 5 w 22"/>
                  <a:gd name="T45" fmla="*/ 10 h 8"/>
                  <a:gd name="T46" fmla="*/ 5 w 22"/>
                  <a:gd name="T47" fmla="*/ 10 h 8"/>
                  <a:gd name="T48" fmla="*/ 2 w 22"/>
                  <a:gd name="T49" fmla="*/ 10 h 8"/>
                  <a:gd name="T50" fmla="*/ 2 w 22"/>
                  <a:gd name="T51" fmla="*/ 12 h 8"/>
                  <a:gd name="T52" fmla="*/ 14 w 22"/>
                  <a:gd name="T53" fmla="*/ 17 h 8"/>
                  <a:gd name="T54" fmla="*/ 14 w 22"/>
                  <a:gd name="T55" fmla="*/ 17 h 8"/>
                  <a:gd name="T56" fmla="*/ 21 w 22"/>
                  <a:gd name="T57" fmla="*/ 19 h 8"/>
                  <a:gd name="T58" fmla="*/ 52 w 22"/>
                  <a:gd name="T59" fmla="*/ 19 h 8"/>
                  <a:gd name="T60" fmla="*/ 47 w 22"/>
                  <a:gd name="T61" fmla="*/ 17 h 8"/>
                  <a:gd name="T62" fmla="*/ 43 w 22"/>
                  <a:gd name="T63" fmla="*/ 10 h 8"/>
                  <a:gd name="T64" fmla="*/ 40 w 22"/>
                  <a:gd name="T65" fmla="*/ 7 h 8"/>
                  <a:gd name="T66" fmla="*/ 35 w 22"/>
                  <a:gd name="T67" fmla="*/ 5 h 8"/>
                  <a:gd name="T68" fmla="*/ 35 w 22"/>
                  <a:gd name="T69" fmla="*/ 5 h 8"/>
                  <a:gd name="T70" fmla="*/ 35 w 22"/>
                  <a:gd name="T71" fmla="*/ 5 h 8"/>
                  <a:gd name="T72" fmla="*/ 33 w 22"/>
                  <a:gd name="T73" fmla="*/ 5 h 8"/>
                  <a:gd name="T74" fmla="*/ 31 w 22"/>
                  <a:gd name="T75" fmla="*/ 5 h 8"/>
                  <a:gd name="T76" fmla="*/ 31 w 22"/>
                  <a:gd name="T77" fmla="*/ 2 h 8"/>
                  <a:gd name="T78" fmla="*/ 31 w 22"/>
                  <a:gd name="T79" fmla="*/ 2 h 8"/>
                  <a:gd name="T80" fmla="*/ 26 w 22"/>
                  <a:gd name="T81" fmla="*/ 2 h 8"/>
                  <a:gd name="T82" fmla="*/ 24 w 22"/>
                  <a:gd name="T83" fmla="*/ 2 h 8"/>
                  <a:gd name="T84" fmla="*/ 26 w 22"/>
                  <a:gd name="T85" fmla="*/ 7 h 8"/>
                  <a:gd name="T86" fmla="*/ 33 w 22"/>
                  <a:gd name="T87" fmla="*/ 10 h 8"/>
                  <a:gd name="T88" fmla="*/ 33 w 22"/>
                  <a:gd name="T89" fmla="*/ 10 h 8"/>
                  <a:gd name="T90" fmla="*/ 33 w 22"/>
                  <a:gd name="T91" fmla="*/ 10 h 8"/>
                  <a:gd name="T92" fmla="*/ 33 w 22"/>
                  <a:gd name="T93" fmla="*/ 10 h 8"/>
                  <a:gd name="T94" fmla="*/ 33 w 22"/>
                  <a:gd name="T95" fmla="*/ 10 h 8"/>
                  <a:gd name="T96" fmla="*/ 28 w 22"/>
                  <a:gd name="T97" fmla="*/ 10 h 8"/>
                  <a:gd name="T98" fmla="*/ 24 w 22"/>
                  <a:gd name="T99" fmla="*/ 7 h 8"/>
                  <a:gd name="T100" fmla="*/ 9 w 22"/>
                  <a:gd name="T101" fmla="*/ 0 h 8"/>
                  <a:gd name="T102" fmla="*/ 7 w 22"/>
                  <a:gd name="T103" fmla="*/ 0 h 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 h="8">
                    <a:moveTo>
                      <a:pt x="2" y="6"/>
                    </a:moveTo>
                    <a:cubicBezTo>
                      <a:pt x="1" y="6"/>
                      <a:pt x="1" y="6"/>
                      <a:pt x="1" y="6"/>
                    </a:cubicBezTo>
                    <a:cubicBezTo>
                      <a:pt x="1" y="6"/>
                      <a:pt x="1" y="7"/>
                      <a:pt x="2" y="7"/>
                    </a:cubicBezTo>
                    <a:cubicBezTo>
                      <a:pt x="4" y="8"/>
                      <a:pt x="4" y="8"/>
                      <a:pt x="4" y="8"/>
                    </a:cubicBezTo>
                    <a:cubicBezTo>
                      <a:pt x="8" y="8"/>
                      <a:pt x="8" y="8"/>
                      <a:pt x="8" y="8"/>
                    </a:cubicBezTo>
                    <a:cubicBezTo>
                      <a:pt x="6" y="7"/>
                      <a:pt x="6" y="7"/>
                      <a:pt x="6" y="7"/>
                    </a:cubicBezTo>
                    <a:cubicBezTo>
                      <a:pt x="6" y="7"/>
                      <a:pt x="6" y="7"/>
                      <a:pt x="6" y="7"/>
                    </a:cubicBezTo>
                    <a:cubicBezTo>
                      <a:pt x="2" y="6"/>
                      <a:pt x="2" y="6"/>
                      <a:pt x="2" y="6"/>
                    </a:cubicBezTo>
                    <a:cubicBezTo>
                      <a:pt x="2" y="6"/>
                      <a:pt x="2" y="6"/>
                      <a:pt x="2" y="6"/>
                    </a:cubicBezTo>
                    <a:moveTo>
                      <a:pt x="3" y="0"/>
                    </a:moveTo>
                    <a:cubicBezTo>
                      <a:pt x="3" y="0"/>
                      <a:pt x="2" y="0"/>
                      <a:pt x="2" y="1"/>
                    </a:cubicBezTo>
                    <a:cubicBezTo>
                      <a:pt x="2" y="1"/>
                      <a:pt x="2" y="2"/>
                      <a:pt x="3" y="2"/>
                    </a:cubicBezTo>
                    <a:cubicBezTo>
                      <a:pt x="10" y="5"/>
                      <a:pt x="10" y="5"/>
                      <a:pt x="10" y="5"/>
                    </a:cubicBezTo>
                    <a:cubicBezTo>
                      <a:pt x="11" y="5"/>
                      <a:pt x="11" y="5"/>
                      <a:pt x="11" y="5"/>
                    </a:cubicBezTo>
                    <a:cubicBezTo>
                      <a:pt x="11" y="5"/>
                      <a:pt x="11" y="5"/>
                      <a:pt x="11" y="5"/>
                    </a:cubicBezTo>
                    <a:cubicBezTo>
                      <a:pt x="10" y="5"/>
                      <a:pt x="10" y="5"/>
                      <a:pt x="10" y="5"/>
                    </a:cubicBezTo>
                    <a:cubicBezTo>
                      <a:pt x="2" y="2"/>
                      <a:pt x="2" y="2"/>
                      <a:pt x="2" y="2"/>
                    </a:cubicBezTo>
                    <a:cubicBezTo>
                      <a:pt x="2" y="2"/>
                      <a:pt x="2" y="2"/>
                      <a:pt x="2" y="2"/>
                    </a:cubicBezTo>
                    <a:cubicBezTo>
                      <a:pt x="1" y="2"/>
                      <a:pt x="1" y="2"/>
                      <a:pt x="1" y="2"/>
                    </a:cubicBezTo>
                    <a:cubicBezTo>
                      <a:pt x="1" y="3"/>
                      <a:pt x="1" y="3"/>
                      <a:pt x="2" y="3"/>
                    </a:cubicBezTo>
                    <a:cubicBezTo>
                      <a:pt x="9" y="6"/>
                      <a:pt x="9" y="6"/>
                      <a:pt x="9" y="6"/>
                    </a:cubicBezTo>
                    <a:cubicBezTo>
                      <a:pt x="9" y="6"/>
                      <a:pt x="9" y="6"/>
                      <a:pt x="9" y="6"/>
                    </a:cubicBezTo>
                    <a:cubicBezTo>
                      <a:pt x="2" y="4"/>
                      <a:pt x="2" y="4"/>
                      <a:pt x="2" y="4"/>
                    </a:cubicBezTo>
                    <a:cubicBezTo>
                      <a:pt x="2" y="4"/>
                      <a:pt x="2" y="4"/>
                      <a:pt x="2" y="4"/>
                    </a:cubicBezTo>
                    <a:cubicBezTo>
                      <a:pt x="1" y="4"/>
                      <a:pt x="1" y="4"/>
                      <a:pt x="1" y="4"/>
                    </a:cubicBezTo>
                    <a:cubicBezTo>
                      <a:pt x="0" y="5"/>
                      <a:pt x="1" y="5"/>
                      <a:pt x="1" y="5"/>
                    </a:cubicBezTo>
                    <a:cubicBezTo>
                      <a:pt x="6" y="7"/>
                      <a:pt x="6" y="7"/>
                      <a:pt x="6" y="7"/>
                    </a:cubicBezTo>
                    <a:cubicBezTo>
                      <a:pt x="6" y="7"/>
                      <a:pt x="6" y="7"/>
                      <a:pt x="6" y="7"/>
                    </a:cubicBezTo>
                    <a:cubicBezTo>
                      <a:pt x="9" y="8"/>
                      <a:pt x="9" y="8"/>
                      <a:pt x="9" y="8"/>
                    </a:cubicBezTo>
                    <a:cubicBezTo>
                      <a:pt x="22" y="8"/>
                      <a:pt x="22" y="8"/>
                      <a:pt x="22" y="8"/>
                    </a:cubicBezTo>
                    <a:cubicBezTo>
                      <a:pt x="20" y="7"/>
                      <a:pt x="20" y="7"/>
                      <a:pt x="20" y="7"/>
                    </a:cubicBezTo>
                    <a:cubicBezTo>
                      <a:pt x="18" y="4"/>
                      <a:pt x="18" y="4"/>
                      <a:pt x="18" y="4"/>
                    </a:cubicBezTo>
                    <a:cubicBezTo>
                      <a:pt x="18" y="3"/>
                      <a:pt x="17" y="3"/>
                      <a:pt x="17" y="3"/>
                    </a:cubicBezTo>
                    <a:cubicBezTo>
                      <a:pt x="15" y="2"/>
                      <a:pt x="15" y="2"/>
                      <a:pt x="15" y="2"/>
                    </a:cubicBezTo>
                    <a:cubicBezTo>
                      <a:pt x="15" y="2"/>
                      <a:pt x="15" y="2"/>
                      <a:pt x="15" y="2"/>
                    </a:cubicBezTo>
                    <a:cubicBezTo>
                      <a:pt x="15" y="2"/>
                      <a:pt x="15" y="2"/>
                      <a:pt x="15" y="2"/>
                    </a:cubicBezTo>
                    <a:cubicBezTo>
                      <a:pt x="14" y="2"/>
                      <a:pt x="14" y="2"/>
                      <a:pt x="14" y="2"/>
                    </a:cubicBezTo>
                    <a:cubicBezTo>
                      <a:pt x="13" y="2"/>
                      <a:pt x="13" y="2"/>
                      <a:pt x="13" y="2"/>
                    </a:cubicBezTo>
                    <a:cubicBezTo>
                      <a:pt x="13" y="1"/>
                      <a:pt x="13" y="1"/>
                      <a:pt x="13" y="1"/>
                    </a:cubicBezTo>
                    <a:cubicBezTo>
                      <a:pt x="13" y="1"/>
                      <a:pt x="13" y="1"/>
                      <a:pt x="13" y="1"/>
                    </a:cubicBezTo>
                    <a:cubicBezTo>
                      <a:pt x="11" y="1"/>
                      <a:pt x="11" y="1"/>
                      <a:pt x="11" y="1"/>
                    </a:cubicBezTo>
                    <a:cubicBezTo>
                      <a:pt x="10" y="1"/>
                      <a:pt x="10" y="1"/>
                      <a:pt x="10" y="1"/>
                    </a:cubicBezTo>
                    <a:cubicBezTo>
                      <a:pt x="10" y="1"/>
                      <a:pt x="10" y="2"/>
                      <a:pt x="11" y="3"/>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2" y="4"/>
                      <a:pt x="12" y="4"/>
                      <a:pt x="12" y="4"/>
                    </a:cubicBezTo>
                    <a:cubicBezTo>
                      <a:pt x="10" y="3"/>
                      <a:pt x="10" y="3"/>
                      <a:pt x="10" y="3"/>
                    </a:cubicBezTo>
                    <a:cubicBezTo>
                      <a:pt x="4" y="0"/>
                      <a:pt x="4" y="0"/>
                      <a:pt x="4" y="0"/>
                    </a:cubicBezTo>
                    <a:cubicBezTo>
                      <a:pt x="3" y="0"/>
                      <a:pt x="3" y="0"/>
                      <a:pt x="3" y="0"/>
                    </a:cubicBezTo>
                  </a:path>
                </a:pathLst>
              </a:custGeom>
              <a:solidFill>
                <a:srgbClr val="C7CD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1497" name="Freeform 1380"/>
            <p:cNvSpPr>
              <a:spLocks noEditPoints="1" noChangeArrowheads="1"/>
            </p:cNvSpPr>
            <p:nvPr/>
          </p:nvSpPr>
          <p:spPr bwMode="auto">
            <a:xfrm>
              <a:off x="5903" y="3451"/>
              <a:ext cx="24" cy="33"/>
            </a:xfrm>
            <a:custGeom>
              <a:avLst/>
              <a:gdLst>
                <a:gd name="T0" fmla="*/ 24 w 10"/>
                <a:gd name="T1" fmla="*/ 31 h 14"/>
                <a:gd name="T2" fmla="*/ 24 w 10"/>
                <a:gd name="T3" fmla="*/ 33 h 14"/>
                <a:gd name="T4" fmla="*/ 24 w 10"/>
                <a:gd name="T5" fmla="*/ 33 h 14"/>
                <a:gd name="T6" fmla="*/ 24 w 10"/>
                <a:gd name="T7" fmla="*/ 31 h 14"/>
                <a:gd name="T8" fmla="*/ 10 w 10"/>
                <a:gd name="T9" fmla="*/ 0 h 14"/>
                <a:gd name="T10" fmla="*/ 5 w 10"/>
                <a:gd name="T11" fmla="*/ 9 h 14"/>
                <a:gd name="T12" fmla="*/ 0 w 10"/>
                <a:gd name="T13" fmla="*/ 17 h 14"/>
                <a:gd name="T14" fmla="*/ 2 w 10"/>
                <a:gd name="T15" fmla="*/ 19 h 14"/>
                <a:gd name="T16" fmla="*/ 10 w 10"/>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4">
                  <a:moveTo>
                    <a:pt x="10" y="13"/>
                  </a:moveTo>
                  <a:cubicBezTo>
                    <a:pt x="10" y="13"/>
                    <a:pt x="10" y="14"/>
                    <a:pt x="10" y="14"/>
                  </a:cubicBezTo>
                  <a:cubicBezTo>
                    <a:pt x="10" y="14"/>
                    <a:pt x="10" y="14"/>
                    <a:pt x="10" y="14"/>
                  </a:cubicBezTo>
                  <a:cubicBezTo>
                    <a:pt x="10" y="13"/>
                    <a:pt x="10" y="13"/>
                    <a:pt x="10" y="13"/>
                  </a:cubicBezTo>
                  <a:moveTo>
                    <a:pt x="4" y="0"/>
                  </a:moveTo>
                  <a:cubicBezTo>
                    <a:pt x="3" y="1"/>
                    <a:pt x="3" y="3"/>
                    <a:pt x="2" y="4"/>
                  </a:cubicBezTo>
                  <a:cubicBezTo>
                    <a:pt x="1" y="5"/>
                    <a:pt x="1" y="6"/>
                    <a:pt x="0" y="7"/>
                  </a:cubicBezTo>
                  <a:cubicBezTo>
                    <a:pt x="1" y="8"/>
                    <a:pt x="1" y="8"/>
                    <a:pt x="1" y="8"/>
                  </a:cubicBezTo>
                  <a:cubicBezTo>
                    <a:pt x="2" y="5"/>
                    <a:pt x="3" y="2"/>
                    <a:pt x="4"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98" name="Freeform 1381"/>
            <p:cNvSpPr>
              <a:spLocks noChangeArrowheads="1"/>
            </p:cNvSpPr>
            <p:nvPr/>
          </p:nvSpPr>
          <p:spPr bwMode="auto">
            <a:xfrm>
              <a:off x="5927" y="3439"/>
              <a:ext cx="18" cy="50"/>
            </a:xfrm>
            <a:custGeom>
              <a:avLst/>
              <a:gdLst>
                <a:gd name="T0" fmla="*/ 18 w 8"/>
                <a:gd name="T1" fmla="*/ 2 h 21"/>
                <a:gd name="T2" fmla="*/ 0 w 8"/>
                <a:gd name="T3" fmla="*/ 43 h 21"/>
                <a:gd name="T4" fmla="*/ 0 w 8"/>
                <a:gd name="T5" fmla="*/ 45 h 21"/>
                <a:gd name="T6" fmla="*/ 5 w 8"/>
                <a:gd name="T7" fmla="*/ 50 h 21"/>
                <a:gd name="T8" fmla="*/ 9 w 8"/>
                <a:gd name="T9" fmla="*/ 40 h 21"/>
                <a:gd name="T10" fmla="*/ 18 w 8"/>
                <a:gd name="T11" fmla="*/ 2 h 21"/>
                <a:gd name="T12" fmla="*/ 18 w 8"/>
                <a:gd name="T13" fmla="*/ 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1">
                  <a:moveTo>
                    <a:pt x="8" y="1"/>
                  </a:moveTo>
                  <a:cubicBezTo>
                    <a:pt x="5" y="7"/>
                    <a:pt x="2" y="12"/>
                    <a:pt x="0" y="18"/>
                  </a:cubicBezTo>
                  <a:cubicBezTo>
                    <a:pt x="0" y="19"/>
                    <a:pt x="0" y="19"/>
                    <a:pt x="0" y="19"/>
                  </a:cubicBezTo>
                  <a:cubicBezTo>
                    <a:pt x="2" y="21"/>
                    <a:pt x="2" y="21"/>
                    <a:pt x="2" y="21"/>
                  </a:cubicBezTo>
                  <a:cubicBezTo>
                    <a:pt x="3" y="20"/>
                    <a:pt x="3" y="19"/>
                    <a:pt x="4" y="17"/>
                  </a:cubicBezTo>
                  <a:cubicBezTo>
                    <a:pt x="7" y="0"/>
                    <a:pt x="6" y="7"/>
                    <a:pt x="8" y="1"/>
                  </a:cubicBezTo>
                  <a:cubicBezTo>
                    <a:pt x="8" y="1"/>
                    <a:pt x="8" y="1"/>
                    <a:pt x="8" y="1"/>
                  </a:cubicBezTo>
                </a:path>
              </a:pathLst>
            </a:custGeom>
            <a:solidFill>
              <a:srgbClr val="279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99" name="Freeform 1382"/>
            <p:cNvSpPr>
              <a:spLocks noChangeArrowheads="1"/>
            </p:cNvSpPr>
            <p:nvPr/>
          </p:nvSpPr>
          <p:spPr bwMode="auto">
            <a:xfrm>
              <a:off x="5905" y="3394"/>
              <a:ext cx="40" cy="90"/>
            </a:xfrm>
            <a:custGeom>
              <a:avLst/>
              <a:gdLst>
                <a:gd name="T0" fmla="*/ 38 w 17"/>
                <a:gd name="T1" fmla="*/ 0 h 38"/>
                <a:gd name="T2" fmla="*/ 33 w 17"/>
                <a:gd name="T3" fmla="*/ 12 h 38"/>
                <a:gd name="T4" fmla="*/ 24 w 17"/>
                <a:gd name="T5" fmla="*/ 33 h 38"/>
                <a:gd name="T6" fmla="*/ 7 w 17"/>
                <a:gd name="T7" fmla="*/ 57 h 38"/>
                <a:gd name="T8" fmla="*/ 0 w 17"/>
                <a:gd name="T9" fmla="*/ 76 h 38"/>
                <a:gd name="T10" fmla="*/ 21 w 17"/>
                <a:gd name="T11" fmla="*/ 90 h 38"/>
                <a:gd name="T12" fmla="*/ 21 w 17"/>
                <a:gd name="T13" fmla="*/ 88 h 38"/>
                <a:gd name="T14" fmla="*/ 40 w 17"/>
                <a:gd name="T15" fmla="*/ 47 h 38"/>
                <a:gd name="T16" fmla="*/ 38 w 1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38">
                  <a:moveTo>
                    <a:pt x="16" y="0"/>
                  </a:moveTo>
                  <a:cubicBezTo>
                    <a:pt x="15" y="1"/>
                    <a:pt x="16" y="2"/>
                    <a:pt x="14" y="5"/>
                  </a:cubicBezTo>
                  <a:cubicBezTo>
                    <a:pt x="10" y="14"/>
                    <a:pt x="10" y="14"/>
                    <a:pt x="10" y="14"/>
                  </a:cubicBezTo>
                  <a:cubicBezTo>
                    <a:pt x="8" y="17"/>
                    <a:pt x="6" y="20"/>
                    <a:pt x="3" y="24"/>
                  </a:cubicBezTo>
                  <a:cubicBezTo>
                    <a:pt x="2" y="26"/>
                    <a:pt x="1" y="29"/>
                    <a:pt x="0" y="32"/>
                  </a:cubicBezTo>
                  <a:cubicBezTo>
                    <a:pt x="9" y="38"/>
                    <a:pt x="9" y="38"/>
                    <a:pt x="9" y="38"/>
                  </a:cubicBezTo>
                  <a:cubicBezTo>
                    <a:pt x="9" y="38"/>
                    <a:pt x="9" y="37"/>
                    <a:pt x="9" y="37"/>
                  </a:cubicBezTo>
                  <a:cubicBezTo>
                    <a:pt x="11" y="31"/>
                    <a:pt x="14" y="26"/>
                    <a:pt x="17" y="20"/>
                  </a:cubicBezTo>
                  <a:cubicBezTo>
                    <a:pt x="16" y="0"/>
                    <a:pt x="16" y="0"/>
                    <a:pt x="16" y="0"/>
                  </a:cubicBezTo>
                </a:path>
              </a:pathLst>
            </a:custGeom>
            <a:solidFill>
              <a:srgbClr val="CCA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0" name="Freeform 1383"/>
            <p:cNvSpPr>
              <a:spLocks noChangeArrowheads="1"/>
            </p:cNvSpPr>
            <p:nvPr/>
          </p:nvSpPr>
          <p:spPr bwMode="auto">
            <a:xfrm>
              <a:off x="5901" y="3392"/>
              <a:ext cx="44" cy="89"/>
            </a:xfrm>
            <a:custGeom>
              <a:avLst/>
              <a:gdLst>
                <a:gd name="T0" fmla="*/ 30 w 19"/>
                <a:gd name="T1" fmla="*/ 89 h 38"/>
                <a:gd name="T2" fmla="*/ 44 w 19"/>
                <a:gd name="T3" fmla="*/ 49 h 38"/>
                <a:gd name="T4" fmla="*/ 42 w 19"/>
                <a:gd name="T5" fmla="*/ 0 h 38"/>
                <a:gd name="T6" fmla="*/ 32 w 19"/>
                <a:gd name="T7" fmla="*/ 14 h 38"/>
                <a:gd name="T8" fmla="*/ 21 w 19"/>
                <a:gd name="T9" fmla="*/ 33 h 38"/>
                <a:gd name="T10" fmla="*/ 0 w 19"/>
                <a:gd name="T11" fmla="*/ 68 h 38"/>
                <a:gd name="T12" fmla="*/ 21 w 19"/>
                <a:gd name="T13" fmla="*/ 82 h 38"/>
                <a:gd name="T14" fmla="*/ 30 w 19"/>
                <a:gd name="T15" fmla="*/ 89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38">
                  <a:moveTo>
                    <a:pt x="13" y="38"/>
                  </a:moveTo>
                  <a:cubicBezTo>
                    <a:pt x="15" y="32"/>
                    <a:pt x="17" y="26"/>
                    <a:pt x="19" y="21"/>
                  </a:cubicBezTo>
                  <a:cubicBezTo>
                    <a:pt x="18" y="0"/>
                    <a:pt x="18" y="0"/>
                    <a:pt x="18" y="0"/>
                  </a:cubicBezTo>
                  <a:cubicBezTo>
                    <a:pt x="17" y="1"/>
                    <a:pt x="15" y="3"/>
                    <a:pt x="14" y="6"/>
                  </a:cubicBezTo>
                  <a:cubicBezTo>
                    <a:pt x="9" y="14"/>
                    <a:pt x="9" y="14"/>
                    <a:pt x="9" y="14"/>
                  </a:cubicBezTo>
                  <a:cubicBezTo>
                    <a:pt x="7" y="19"/>
                    <a:pt x="3" y="24"/>
                    <a:pt x="0" y="29"/>
                  </a:cubicBezTo>
                  <a:cubicBezTo>
                    <a:pt x="9" y="35"/>
                    <a:pt x="9" y="35"/>
                    <a:pt x="9" y="35"/>
                  </a:cubicBezTo>
                  <a:lnTo>
                    <a:pt x="13" y="38"/>
                  </a:ln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1" name="Freeform 1384"/>
            <p:cNvSpPr>
              <a:spLocks noChangeArrowheads="1"/>
            </p:cNvSpPr>
            <p:nvPr/>
          </p:nvSpPr>
          <p:spPr bwMode="auto">
            <a:xfrm>
              <a:off x="5898" y="3460"/>
              <a:ext cx="33" cy="29"/>
            </a:xfrm>
            <a:custGeom>
              <a:avLst/>
              <a:gdLst>
                <a:gd name="T0" fmla="*/ 31 w 14"/>
                <a:gd name="T1" fmla="*/ 29 h 12"/>
                <a:gd name="T2" fmla="*/ 33 w 14"/>
                <a:gd name="T3" fmla="*/ 22 h 12"/>
                <a:gd name="T4" fmla="*/ 24 w 14"/>
                <a:gd name="T5" fmla="*/ 15 h 12"/>
                <a:gd name="T6" fmla="*/ 2 w 14"/>
                <a:gd name="T7" fmla="*/ 0 h 12"/>
                <a:gd name="T8" fmla="*/ 0 w 14"/>
                <a:gd name="T9" fmla="*/ 7 h 12"/>
                <a:gd name="T10" fmla="*/ 31 w 14"/>
                <a:gd name="T11" fmla="*/ 29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2">
                  <a:moveTo>
                    <a:pt x="13" y="12"/>
                  </a:moveTo>
                  <a:cubicBezTo>
                    <a:pt x="14" y="11"/>
                    <a:pt x="14" y="10"/>
                    <a:pt x="14" y="9"/>
                  </a:cubicBezTo>
                  <a:cubicBezTo>
                    <a:pt x="10" y="6"/>
                    <a:pt x="10" y="6"/>
                    <a:pt x="10" y="6"/>
                  </a:cubicBezTo>
                  <a:cubicBezTo>
                    <a:pt x="1" y="0"/>
                    <a:pt x="1" y="0"/>
                    <a:pt x="1" y="0"/>
                  </a:cubicBezTo>
                  <a:cubicBezTo>
                    <a:pt x="1" y="1"/>
                    <a:pt x="0" y="2"/>
                    <a:pt x="0" y="3"/>
                  </a:cubicBezTo>
                  <a:lnTo>
                    <a:pt x="13" y="12"/>
                  </a:lnTo>
                  <a:close/>
                </a:path>
              </a:pathLst>
            </a:custGeom>
            <a:solidFill>
              <a:srgbClr val="4DC8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2" name="Freeform 1385"/>
            <p:cNvSpPr>
              <a:spLocks noChangeArrowheads="1"/>
            </p:cNvSpPr>
            <p:nvPr/>
          </p:nvSpPr>
          <p:spPr bwMode="auto">
            <a:xfrm>
              <a:off x="5964" y="3392"/>
              <a:ext cx="187" cy="165"/>
            </a:xfrm>
            <a:custGeom>
              <a:avLst/>
              <a:gdLst>
                <a:gd name="T0" fmla="*/ 159 w 79"/>
                <a:gd name="T1" fmla="*/ 80 h 70"/>
                <a:gd name="T2" fmla="*/ 114 w 79"/>
                <a:gd name="T3" fmla="*/ 24 h 70"/>
                <a:gd name="T4" fmla="*/ 90 w 79"/>
                <a:gd name="T5" fmla="*/ 0 h 70"/>
                <a:gd name="T6" fmla="*/ 137 w 79"/>
                <a:gd name="T7" fmla="*/ 97 h 70"/>
                <a:gd name="T8" fmla="*/ 52 w 79"/>
                <a:gd name="T9" fmla="*/ 127 h 70"/>
                <a:gd name="T10" fmla="*/ 40 w 79"/>
                <a:gd name="T11" fmla="*/ 116 h 70"/>
                <a:gd name="T12" fmla="*/ 36 w 79"/>
                <a:gd name="T13" fmla="*/ 113 h 70"/>
                <a:gd name="T14" fmla="*/ 36 w 79"/>
                <a:gd name="T15" fmla="*/ 113 h 70"/>
                <a:gd name="T16" fmla="*/ 31 w 79"/>
                <a:gd name="T17" fmla="*/ 111 h 70"/>
                <a:gd name="T18" fmla="*/ 31 w 79"/>
                <a:gd name="T19" fmla="*/ 111 h 70"/>
                <a:gd name="T20" fmla="*/ 24 w 79"/>
                <a:gd name="T21" fmla="*/ 108 h 70"/>
                <a:gd name="T22" fmla="*/ 33 w 79"/>
                <a:gd name="T23" fmla="*/ 116 h 70"/>
                <a:gd name="T24" fmla="*/ 33 w 79"/>
                <a:gd name="T25" fmla="*/ 118 h 70"/>
                <a:gd name="T26" fmla="*/ 33 w 79"/>
                <a:gd name="T27" fmla="*/ 118 h 70"/>
                <a:gd name="T28" fmla="*/ 24 w 79"/>
                <a:gd name="T29" fmla="*/ 113 h 70"/>
                <a:gd name="T30" fmla="*/ 5 w 79"/>
                <a:gd name="T31" fmla="*/ 108 h 70"/>
                <a:gd name="T32" fmla="*/ 24 w 79"/>
                <a:gd name="T33" fmla="*/ 118 h 70"/>
                <a:gd name="T34" fmla="*/ 24 w 79"/>
                <a:gd name="T35" fmla="*/ 120 h 70"/>
                <a:gd name="T36" fmla="*/ 5 w 79"/>
                <a:gd name="T37" fmla="*/ 111 h 70"/>
                <a:gd name="T38" fmla="*/ 5 w 79"/>
                <a:gd name="T39" fmla="*/ 116 h 70"/>
                <a:gd name="T40" fmla="*/ 21 w 79"/>
                <a:gd name="T41" fmla="*/ 123 h 70"/>
                <a:gd name="T42" fmla="*/ 0 w 79"/>
                <a:gd name="T43" fmla="*/ 118 h 70"/>
                <a:gd name="T44" fmla="*/ 12 w 79"/>
                <a:gd name="T45" fmla="*/ 123 h 70"/>
                <a:gd name="T46" fmla="*/ 21 w 79"/>
                <a:gd name="T47" fmla="*/ 127 h 70"/>
                <a:gd name="T48" fmla="*/ 14 w 79"/>
                <a:gd name="T49" fmla="*/ 123 h 70"/>
                <a:gd name="T50" fmla="*/ 5 w 79"/>
                <a:gd name="T51" fmla="*/ 120 h 70"/>
                <a:gd name="T52" fmla="*/ 5 w 79"/>
                <a:gd name="T53" fmla="*/ 125 h 70"/>
                <a:gd name="T54" fmla="*/ 19 w 79"/>
                <a:gd name="T55" fmla="*/ 130 h 70"/>
                <a:gd name="T56" fmla="*/ 28 w 79"/>
                <a:gd name="T57" fmla="*/ 134 h 70"/>
                <a:gd name="T58" fmla="*/ 45 w 79"/>
                <a:gd name="T59" fmla="*/ 137 h 70"/>
                <a:gd name="T60" fmla="*/ 47 w 79"/>
                <a:gd name="T61" fmla="*/ 139 h 70"/>
                <a:gd name="T62" fmla="*/ 62 w 79"/>
                <a:gd name="T63" fmla="*/ 144 h 70"/>
                <a:gd name="T64" fmla="*/ 156 w 79"/>
                <a:gd name="T65" fmla="*/ 165 h 70"/>
                <a:gd name="T66" fmla="*/ 180 w 79"/>
                <a:gd name="T67" fmla="*/ 118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9" h="70">
                  <a:moveTo>
                    <a:pt x="76" y="50"/>
                  </a:moveTo>
                  <a:cubicBezTo>
                    <a:pt x="74" y="44"/>
                    <a:pt x="71" y="39"/>
                    <a:pt x="67" y="34"/>
                  </a:cubicBezTo>
                  <a:cubicBezTo>
                    <a:pt x="61" y="26"/>
                    <a:pt x="55" y="18"/>
                    <a:pt x="48" y="10"/>
                  </a:cubicBezTo>
                  <a:cubicBezTo>
                    <a:pt x="48" y="10"/>
                    <a:pt x="48" y="10"/>
                    <a:pt x="48" y="10"/>
                  </a:cubicBezTo>
                  <a:cubicBezTo>
                    <a:pt x="41" y="2"/>
                    <a:pt x="41" y="2"/>
                    <a:pt x="41" y="2"/>
                  </a:cubicBezTo>
                  <a:cubicBezTo>
                    <a:pt x="40" y="2"/>
                    <a:pt x="39" y="1"/>
                    <a:pt x="38" y="0"/>
                  </a:cubicBezTo>
                  <a:cubicBezTo>
                    <a:pt x="39" y="19"/>
                    <a:pt x="39" y="19"/>
                    <a:pt x="39" y="19"/>
                  </a:cubicBezTo>
                  <a:cubicBezTo>
                    <a:pt x="46" y="26"/>
                    <a:pt x="52" y="33"/>
                    <a:pt x="58" y="41"/>
                  </a:cubicBezTo>
                  <a:cubicBezTo>
                    <a:pt x="64" y="49"/>
                    <a:pt x="71" y="60"/>
                    <a:pt x="65" y="60"/>
                  </a:cubicBezTo>
                  <a:cubicBezTo>
                    <a:pt x="46" y="59"/>
                    <a:pt x="45" y="61"/>
                    <a:pt x="22" y="54"/>
                  </a:cubicBezTo>
                  <a:cubicBezTo>
                    <a:pt x="20" y="53"/>
                    <a:pt x="20" y="53"/>
                    <a:pt x="20" y="53"/>
                  </a:cubicBezTo>
                  <a:cubicBezTo>
                    <a:pt x="17" y="49"/>
                    <a:pt x="17" y="49"/>
                    <a:pt x="17" y="49"/>
                  </a:cubicBezTo>
                  <a:cubicBezTo>
                    <a:pt x="17" y="49"/>
                    <a:pt x="17" y="48"/>
                    <a:pt x="17" y="48"/>
                  </a:cubicBezTo>
                  <a:cubicBezTo>
                    <a:pt x="15" y="48"/>
                    <a:pt x="15" y="48"/>
                    <a:pt x="15" y="48"/>
                  </a:cubicBezTo>
                  <a:cubicBezTo>
                    <a:pt x="15" y="47"/>
                    <a:pt x="15" y="47"/>
                    <a:pt x="15" y="47"/>
                  </a:cubicBezTo>
                  <a:cubicBezTo>
                    <a:pt x="15" y="48"/>
                    <a:pt x="15" y="48"/>
                    <a:pt x="15" y="48"/>
                  </a:cubicBezTo>
                  <a:cubicBezTo>
                    <a:pt x="14" y="47"/>
                    <a:pt x="14" y="47"/>
                    <a:pt x="14" y="47"/>
                  </a:cubicBezTo>
                  <a:cubicBezTo>
                    <a:pt x="13" y="47"/>
                    <a:pt x="13" y="47"/>
                    <a:pt x="13" y="47"/>
                  </a:cubicBezTo>
                  <a:cubicBezTo>
                    <a:pt x="13" y="47"/>
                    <a:pt x="13" y="47"/>
                    <a:pt x="13" y="47"/>
                  </a:cubicBezTo>
                  <a:cubicBezTo>
                    <a:pt x="13" y="47"/>
                    <a:pt x="13" y="47"/>
                    <a:pt x="13" y="47"/>
                  </a:cubicBezTo>
                  <a:cubicBezTo>
                    <a:pt x="10" y="46"/>
                    <a:pt x="10" y="46"/>
                    <a:pt x="10" y="46"/>
                  </a:cubicBezTo>
                  <a:cubicBezTo>
                    <a:pt x="10" y="46"/>
                    <a:pt x="10" y="46"/>
                    <a:pt x="10" y="46"/>
                  </a:cubicBezTo>
                  <a:cubicBezTo>
                    <a:pt x="10" y="46"/>
                    <a:pt x="10" y="48"/>
                    <a:pt x="11" y="48"/>
                  </a:cubicBezTo>
                  <a:cubicBezTo>
                    <a:pt x="14" y="49"/>
                    <a:pt x="14"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2" y="49"/>
                    <a:pt x="12" y="49"/>
                    <a:pt x="12" y="49"/>
                  </a:cubicBezTo>
                  <a:cubicBezTo>
                    <a:pt x="10" y="48"/>
                    <a:pt x="10" y="48"/>
                    <a:pt x="10" y="48"/>
                  </a:cubicBezTo>
                  <a:cubicBezTo>
                    <a:pt x="3" y="46"/>
                    <a:pt x="3" y="46"/>
                    <a:pt x="3" y="46"/>
                  </a:cubicBezTo>
                  <a:cubicBezTo>
                    <a:pt x="3" y="46"/>
                    <a:pt x="2" y="46"/>
                    <a:pt x="2" y="46"/>
                  </a:cubicBezTo>
                  <a:cubicBezTo>
                    <a:pt x="2" y="47"/>
                    <a:pt x="2" y="47"/>
                    <a:pt x="3" y="47"/>
                  </a:cubicBezTo>
                  <a:cubicBezTo>
                    <a:pt x="10" y="50"/>
                    <a:pt x="10" y="50"/>
                    <a:pt x="10" y="50"/>
                  </a:cubicBezTo>
                  <a:cubicBezTo>
                    <a:pt x="11" y="50"/>
                    <a:pt x="11" y="50"/>
                    <a:pt x="11" y="50"/>
                  </a:cubicBezTo>
                  <a:cubicBezTo>
                    <a:pt x="10" y="51"/>
                    <a:pt x="10" y="51"/>
                    <a:pt x="10" y="51"/>
                  </a:cubicBezTo>
                  <a:cubicBezTo>
                    <a:pt x="10" y="50"/>
                    <a:pt x="10" y="50"/>
                    <a:pt x="10" y="50"/>
                  </a:cubicBezTo>
                  <a:cubicBezTo>
                    <a:pt x="2" y="47"/>
                    <a:pt x="2" y="47"/>
                    <a:pt x="2" y="47"/>
                  </a:cubicBezTo>
                  <a:cubicBezTo>
                    <a:pt x="1" y="47"/>
                    <a:pt x="1" y="47"/>
                    <a:pt x="1" y="48"/>
                  </a:cubicBezTo>
                  <a:cubicBezTo>
                    <a:pt x="1" y="48"/>
                    <a:pt x="1" y="49"/>
                    <a:pt x="2" y="49"/>
                  </a:cubicBezTo>
                  <a:cubicBezTo>
                    <a:pt x="9" y="51"/>
                    <a:pt x="9" y="51"/>
                    <a:pt x="9" y="51"/>
                  </a:cubicBezTo>
                  <a:cubicBezTo>
                    <a:pt x="9" y="52"/>
                    <a:pt x="9" y="52"/>
                    <a:pt x="9" y="52"/>
                  </a:cubicBezTo>
                  <a:cubicBezTo>
                    <a:pt x="2" y="49"/>
                    <a:pt x="2" y="49"/>
                    <a:pt x="2" y="49"/>
                  </a:cubicBezTo>
                  <a:cubicBezTo>
                    <a:pt x="1" y="49"/>
                    <a:pt x="1" y="49"/>
                    <a:pt x="0" y="50"/>
                  </a:cubicBezTo>
                  <a:cubicBezTo>
                    <a:pt x="0" y="50"/>
                    <a:pt x="1" y="51"/>
                    <a:pt x="1" y="51"/>
                  </a:cubicBezTo>
                  <a:cubicBezTo>
                    <a:pt x="5" y="52"/>
                    <a:pt x="5" y="52"/>
                    <a:pt x="5" y="52"/>
                  </a:cubicBezTo>
                  <a:cubicBezTo>
                    <a:pt x="5" y="52"/>
                    <a:pt x="5" y="52"/>
                    <a:pt x="5" y="52"/>
                  </a:cubicBezTo>
                  <a:cubicBezTo>
                    <a:pt x="9" y="54"/>
                    <a:pt x="9" y="54"/>
                    <a:pt x="9" y="54"/>
                  </a:cubicBezTo>
                  <a:cubicBezTo>
                    <a:pt x="9" y="54"/>
                    <a:pt x="9" y="54"/>
                    <a:pt x="9" y="54"/>
                  </a:cubicBezTo>
                  <a:cubicBezTo>
                    <a:pt x="6" y="52"/>
                    <a:pt x="6" y="52"/>
                    <a:pt x="6" y="52"/>
                  </a:cubicBezTo>
                  <a:cubicBezTo>
                    <a:pt x="5" y="52"/>
                    <a:pt x="5" y="52"/>
                    <a:pt x="5" y="52"/>
                  </a:cubicBezTo>
                  <a:cubicBezTo>
                    <a:pt x="2" y="51"/>
                    <a:pt x="2" y="51"/>
                    <a:pt x="2" y="51"/>
                  </a:cubicBezTo>
                  <a:cubicBezTo>
                    <a:pt x="1" y="51"/>
                    <a:pt x="1" y="51"/>
                    <a:pt x="1" y="51"/>
                  </a:cubicBezTo>
                  <a:cubicBezTo>
                    <a:pt x="1" y="52"/>
                    <a:pt x="1" y="52"/>
                    <a:pt x="2" y="53"/>
                  </a:cubicBezTo>
                  <a:cubicBezTo>
                    <a:pt x="8" y="55"/>
                    <a:pt x="8" y="55"/>
                    <a:pt x="8" y="55"/>
                  </a:cubicBezTo>
                  <a:cubicBezTo>
                    <a:pt x="8" y="55"/>
                    <a:pt x="8" y="55"/>
                    <a:pt x="8" y="55"/>
                  </a:cubicBezTo>
                  <a:cubicBezTo>
                    <a:pt x="12" y="57"/>
                    <a:pt x="12" y="57"/>
                    <a:pt x="12" y="57"/>
                  </a:cubicBezTo>
                  <a:cubicBezTo>
                    <a:pt x="12" y="57"/>
                    <a:pt x="12" y="57"/>
                    <a:pt x="12" y="57"/>
                  </a:cubicBezTo>
                  <a:cubicBezTo>
                    <a:pt x="16" y="58"/>
                    <a:pt x="16" y="58"/>
                    <a:pt x="16" y="58"/>
                  </a:cubicBezTo>
                  <a:cubicBezTo>
                    <a:pt x="19" y="58"/>
                    <a:pt x="19" y="58"/>
                    <a:pt x="19" y="58"/>
                  </a:cubicBezTo>
                  <a:cubicBezTo>
                    <a:pt x="20" y="59"/>
                    <a:pt x="20" y="59"/>
                    <a:pt x="20" y="59"/>
                  </a:cubicBezTo>
                  <a:cubicBezTo>
                    <a:pt x="20" y="59"/>
                    <a:pt x="20" y="59"/>
                    <a:pt x="20" y="59"/>
                  </a:cubicBezTo>
                  <a:cubicBezTo>
                    <a:pt x="21" y="59"/>
                    <a:pt x="23" y="60"/>
                    <a:pt x="24" y="60"/>
                  </a:cubicBezTo>
                  <a:cubicBezTo>
                    <a:pt x="26" y="61"/>
                    <a:pt x="26" y="61"/>
                    <a:pt x="26" y="61"/>
                  </a:cubicBezTo>
                  <a:cubicBezTo>
                    <a:pt x="26" y="61"/>
                    <a:pt x="26" y="61"/>
                    <a:pt x="26" y="61"/>
                  </a:cubicBezTo>
                  <a:cubicBezTo>
                    <a:pt x="43" y="67"/>
                    <a:pt x="41" y="68"/>
                    <a:pt x="66" y="70"/>
                  </a:cubicBezTo>
                  <a:cubicBezTo>
                    <a:pt x="69" y="70"/>
                    <a:pt x="75" y="68"/>
                    <a:pt x="77" y="62"/>
                  </a:cubicBezTo>
                  <a:cubicBezTo>
                    <a:pt x="79" y="57"/>
                    <a:pt x="77" y="53"/>
                    <a:pt x="76" y="50"/>
                  </a:cubicBez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3" name="Freeform 1386"/>
            <p:cNvSpPr>
              <a:spLocks noChangeArrowheads="1"/>
            </p:cNvSpPr>
            <p:nvPr/>
          </p:nvSpPr>
          <p:spPr bwMode="auto">
            <a:xfrm>
              <a:off x="6054" y="3392"/>
              <a:ext cx="50" cy="71"/>
            </a:xfrm>
            <a:custGeom>
              <a:avLst/>
              <a:gdLst>
                <a:gd name="T0" fmla="*/ 24 w 21"/>
                <a:gd name="T1" fmla="*/ 24 h 30"/>
                <a:gd name="T2" fmla="*/ 24 w 21"/>
                <a:gd name="T3" fmla="*/ 24 h 30"/>
                <a:gd name="T4" fmla="*/ 7 w 21"/>
                <a:gd name="T5" fmla="*/ 5 h 30"/>
                <a:gd name="T6" fmla="*/ 0 w 21"/>
                <a:gd name="T7" fmla="*/ 0 h 30"/>
                <a:gd name="T8" fmla="*/ 0 w 21"/>
                <a:gd name="T9" fmla="*/ 45 h 30"/>
                <a:gd name="T10" fmla="*/ 24 w 21"/>
                <a:gd name="T11" fmla="*/ 71 h 30"/>
                <a:gd name="T12" fmla="*/ 50 w 21"/>
                <a:gd name="T13" fmla="*/ 50 h 30"/>
                <a:gd name="T14" fmla="*/ 24 w 21"/>
                <a:gd name="T15" fmla="*/ 24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0">
                  <a:moveTo>
                    <a:pt x="10" y="10"/>
                  </a:moveTo>
                  <a:cubicBezTo>
                    <a:pt x="10" y="10"/>
                    <a:pt x="10" y="10"/>
                    <a:pt x="10" y="10"/>
                  </a:cubicBezTo>
                  <a:cubicBezTo>
                    <a:pt x="3" y="2"/>
                    <a:pt x="3" y="2"/>
                    <a:pt x="3" y="2"/>
                  </a:cubicBezTo>
                  <a:cubicBezTo>
                    <a:pt x="2" y="2"/>
                    <a:pt x="1" y="1"/>
                    <a:pt x="0" y="0"/>
                  </a:cubicBezTo>
                  <a:cubicBezTo>
                    <a:pt x="0" y="19"/>
                    <a:pt x="0" y="19"/>
                    <a:pt x="0" y="19"/>
                  </a:cubicBezTo>
                  <a:cubicBezTo>
                    <a:pt x="2" y="21"/>
                    <a:pt x="7" y="27"/>
                    <a:pt x="10" y="30"/>
                  </a:cubicBezTo>
                  <a:cubicBezTo>
                    <a:pt x="21" y="21"/>
                    <a:pt x="21" y="21"/>
                    <a:pt x="21" y="21"/>
                  </a:cubicBezTo>
                  <a:cubicBezTo>
                    <a:pt x="17" y="18"/>
                    <a:pt x="12" y="13"/>
                    <a:pt x="10" y="10"/>
                  </a:cubicBez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4" name="Freeform 1387"/>
            <p:cNvSpPr>
              <a:spLocks noChangeArrowheads="1"/>
            </p:cNvSpPr>
            <p:nvPr/>
          </p:nvSpPr>
          <p:spPr bwMode="auto">
            <a:xfrm>
              <a:off x="6078" y="3441"/>
              <a:ext cx="31" cy="29"/>
            </a:xfrm>
            <a:custGeom>
              <a:avLst/>
              <a:gdLst>
                <a:gd name="T0" fmla="*/ 31 w 13"/>
                <a:gd name="T1" fmla="*/ 7 h 12"/>
                <a:gd name="T2" fmla="*/ 26 w 13"/>
                <a:gd name="T3" fmla="*/ 0 h 12"/>
                <a:gd name="T4" fmla="*/ 0 w 13"/>
                <a:gd name="T5" fmla="*/ 22 h 12"/>
                <a:gd name="T6" fmla="*/ 5 w 13"/>
                <a:gd name="T7" fmla="*/ 29 h 12"/>
                <a:gd name="T8" fmla="*/ 31 w 13"/>
                <a:gd name="T9" fmla="*/ 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3"/>
                  </a:moveTo>
                  <a:cubicBezTo>
                    <a:pt x="13" y="2"/>
                    <a:pt x="12" y="1"/>
                    <a:pt x="11" y="0"/>
                  </a:cubicBezTo>
                  <a:cubicBezTo>
                    <a:pt x="0" y="9"/>
                    <a:pt x="0" y="9"/>
                    <a:pt x="0" y="9"/>
                  </a:cubicBezTo>
                  <a:cubicBezTo>
                    <a:pt x="1" y="10"/>
                    <a:pt x="1" y="11"/>
                    <a:pt x="2" y="12"/>
                  </a:cubicBezTo>
                  <a:lnTo>
                    <a:pt x="13" y="3"/>
                  </a:lnTo>
                  <a:close/>
                </a:path>
              </a:pathLst>
            </a:custGeom>
            <a:solidFill>
              <a:srgbClr val="4DC8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5" name="Freeform 1388"/>
            <p:cNvSpPr>
              <a:spLocks noChangeArrowheads="1"/>
            </p:cNvSpPr>
            <p:nvPr/>
          </p:nvSpPr>
          <p:spPr bwMode="auto">
            <a:xfrm>
              <a:off x="6599" y="3496"/>
              <a:ext cx="210" cy="130"/>
            </a:xfrm>
            <a:custGeom>
              <a:avLst/>
              <a:gdLst>
                <a:gd name="T0" fmla="*/ 83 w 89"/>
                <a:gd name="T1" fmla="*/ 14 h 55"/>
                <a:gd name="T2" fmla="*/ 92 w 89"/>
                <a:gd name="T3" fmla="*/ 14 h 55"/>
                <a:gd name="T4" fmla="*/ 106 w 89"/>
                <a:gd name="T5" fmla="*/ 9 h 55"/>
                <a:gd name="T6" fmla="*/ 170 w 89"/>
                <a:gd name="T7" fmla="*/ 31 h 55"/>
                <a:gd name="T8" fmla="*/ 153 w 89"/>
                <a:gd name="T9" fmla="*/ 116 h 55"/>
                <a:gd name="T10" fmla="*/ 90 w 89"/>
                <a:gd name="T11" fmla="*/ 128 h 55"/>
                <a:gd name="T12" fmla="*/ 42 w 89"/>
                <a:gd name="T13" fmla="*/ 113 h 55"/>
                <a:gd name="T14" fmla="*/ 40 w 89"/>
                <a:gd name="T15" fmla="*/ 113 h 55"/>
                <a:gd name="T16" fmla="*/ 26 w 89"/>
                <a:gd name="T17" fmla="*/ 121 h 55"/>
                <a:gd name="T18" fmla="*/ 14 w 89"/>
                <a:gd name="T19" fmla="*/ 104 h 55"/>
                <a:gd name="T20" fmla="*/ 14 w 89"/>
                <a:gd name="T21" fmla="*/ 83 h 55"/>
                <a:gd name="T22" fmla="*/ 26 w 89"/>
                <a:gd name="T23" fmla="*/ 69 h 55"/>
                <a:gd name="T24" fmla="*/ 26 w 89"/>
                <a:gd name="T25" fmla="*/ 64 h 55"/>
                <a:gd name="T26" fmla="*/ 26 w 89"/>
                <a:gd name="T27" fmla="*/ 61 h 55"/>
                <a:gd name="T28" fmla="*/ 26 w 89"/>
                <a:gd name="T29" fmla="*/ 61 h 55"/>
                <a:gd name="T30" fmla="*/ 57 w 89"/>
                <a:gd name="T31" fmla="*/ 21 h 55"/>
                <a:gd name="T32" fmla="*/ 61 w 89"/>
                <a:gd name="T33" fmla="*/ 19 h 55"/>
                <a:gd name="T34" fmla="*/ 64 w 89"/>
                <a:gd name="T35" fmla="*/ 2 h 55"/>
                <a:gd name="T36" fmla="*/ 83 w 89"/>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 h="55">
                  <a:moveTo>
                    <a:pt x="35" y="6"/>
                  </a:moveTo>
                  <a:cubicBezTo>
                    <a:pt x="36" y="6"/>
                    <a:pt x="38" y="6"/>
                    <a:pt x="39" y="6"/>
                  </a:cubicBezTo>
                  <a:cubicBezTo>
                    <a:pt x="40" y="6"/>
                    <a:pt x="42" y="5"/>
                    <a:pt x="45" y="4"/>
                  </a:cubicBezTo>
                  <a:cubicBezTo>
                    <a:pt x="66" y="0"/>
                    <a:pt x="72" y="13"/>
                    <a:pt x="72" y="13"/>
                  </a:cubicBezTo>
                  <a:cubicBezTo>
                    <a:pt x="89" y="34"/>
                    <a:pt x="65" y="49"/>
                    <a:pt x="65" y="49"/>
                  </a:cubicBezTo>
                  <a:cubicBezTo>
                    <a:pt x="55" y="53"/>
                    <a:pt x="45" y="54"/>
                    <a:pt x="38" y="54"/>
                  </a:cubicBezTo>
                  <a:cubicBezTo>
                    <a:pt x="31" y="55"/>
                    <a:pt x="24" y="53"/>
                    <a:pt x="18" y="48"/>
                  </a:cubicBezTo>
                  <a:cubicBezTo>
                    <a:pt x="17" y="48"/>
                    <a:pt x="17" y="48"/>
                    <a:pt x="17" y="48"/>
                  </a:cubicBezTo>
                  <a:cubicBezTo>
                    <a:pt x="11" y="51"/>
                    <a:pt x="11" y="51"/>
                    <a:pt x="11" y="51"/>
                  </a:cubicBezTo>
                  <a:cubicBezTo>
                    <a:pt x="6" y="44"/>
                    <a:pt x="6" y="44"/>
                    <a:pt x="6" y="44"/>
                  </a:cubicBezTo>
                  <a:cubicBezTo>
                    <a:pt x="6" y="44"/>
                    <a:pt x="0" y="33"/>
                    <a:pt x="6" y="35"/>
                  </a:cubicBezTo>
                  <a:cubicBezTo>
                    <a:pt x="9" y="36"/>
                    <a:pt x="10" y="32"/>
                    <a:pt x="11" y="29"/>
                  </a:cubicBezTo>
                  <a:cubicBezTo>
                    <a:pt x="11" y="29"/>
                    <a:pt x="11" y="28"/>
                    <a:pt x="11" y="27"/>
                  </a:cubicBezTo>
                  <a:cubicBezTo>
                    <a:pt x="11" y="26"/>
                    <a:pt x="11" y="26"/>
                    <a:pt x="11" y="26"/>
                  </a:cubicBezTo>
                  <a:cubicBezTo>
                    <a:pt x="11" y="26"/>
                    <a:pt x="11" y="26"/>
                    <a:pt x="11" y="26"/>
                  </a:cubicBezTo>
                  <a:cubicBezTo>
                    <a:pt x="13" y="19"/>
                    <a:pt x="17" y="12"/>
                    <a:pt x="24" y="9"/>
                  </a:cubicBezTo>
                  <a:cubicBezTo>
                    <a:pt x="25" y="8"/>
                    <a:pt x="25" y="8"/>
                    <a:pt x="26" y="8"/>
                  </a:cubicBezTo>
                  <a:cubicBezTo>
                    <a:pt x="25" y="3"/>
                    <a:pt x="26" y="1"/>
                    <a:pt x="27" y="1"/>
                  </a:cubicBezTo>
                  <a:cubicBezTo>
                    <a:pt x="29" y="2"/>
                    <a:pt x="33" y="4"/>
                    <a:pt x="35" y="6"/>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6" name="Freeform 1389"/>
            <p:cNvSpPr>
              <a:spLocks noChangeArrowheads="1"/>
            </p:cNvSpPr>
            <p:nvPr/>
          </p:nvSpPr>
          <p:spPr bwMode="auto">
            <a:xfrm>
              <a:off x="6336" y="3552"/>
              <a:ext cx="296" cy="97"/>
            </a:xfrm>
            <a:custGeom>
              <a:avLst/>
              <a:gdLst>
                <a:gd name="T0" fmla="*/ 192 w 125"/>
                <a:gd name="T1" fmla="*/ 0 h 41"/>
                <a:gd name="T2" fmla="*/ 294 w 125"/>
                <a:gd name="T3" fmla="*/ 43 h 41"/>
                <a:gd name="T4" fmla="*/ 239 w 125"/>
                <a:gd name="T5" fmla="*/ 92 h 41"/>
                <a:gd name="T6" fmla="*/ 2 w 125"/>
                <a:gd name="T7" fmla="*/ 97 h 41"/>
                <a:gd name="T8" fmla="*/ 0 w 125"/>
                <a:gd name="T9" fmla="*/ 9 h 41"/>
                <a:gd name="T10" fmla="*/ 192 w 125"/>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 h="41">
                  <a:moveTo>
                    <a:pt x="81" y="0"/>
                  </a:moveTo>
                  <a:cubicBezTo>
                    <a:pt x="97" y="1"/>
                    <a:pt x="123" y="1"/>
                    <a:pt x="124" y="18"/>
                  </a:cubicBezTo>
                  <a:cubicBezTo>
                    <a:pt x="125" y="35"/>
                    <a:pt x="118" y="37"/>
                    <a:pt x="101" y="39"/>
                  </a:cubicBezTo>
                  <a:cubicBezTo>
                    <a:pt x="1" y="41"/>
                    <a:pt x="1" y="41"/>
                    <a:pt x="1" y="41"/>
                  </a:cubicBezTo>
                  <a:cubicBezTo>
                    <a:pt x="0" y="4"/>
                    <a:pt x="0" y="4"/>
                    <a:pt x="0" y="4"/>
                  </a:cubicBezTo>
                  <a:cubicBezTo>
                    <a:pt x="81" y="0"/>
                    <a:pt x="81" y="0"/>
                    <a:pt x="81" y="0"/>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7" name="Freeform 1390"/>
            <p:cNvSpPr>
              <a:spLocks noChangeArrowheads="1"/>
            </p:cNvSpPr>
            <p:nvPr/>
          </p:nvSpPr>
          <p:spPr bwMode="auto">
            <a:xfrm>
              <a:off x="6277" y="3557"/>
              <a:ext cx="170" cy="95"/>
            </a:xfrm>
            <a:custGeom>
              <a:avLst/>
              <a:gdLst>
                <a:gd name="T0" fmla="*/ 59 w 72"/>
                <a:gd name="T1" fmla="*/ 7 h 40"/>
                <a:gd name="T2" fmla="*/ 2 w 72"/>
                <a:gd name="T3" fmla="*/ 55 h 40"/>
                <a:gd name="T4" fmla="*/ 66 w 72"/>
                <a:gd name="T5" fmla="*/ 90 h 40"/>
                <a:gd name="T6" fmla="*/ 111 w 72"/>
                <a:gd name="T7" fmla="*/ 86 h 40"/>
                <a:gd name="T8" fmla="*/ 168 w 72"/>
                <a:gd name="T9" fmla="*/ 38 h 40"/>
                <a:gd name="T10" fmla="*/ 109 w 72"/>
                <a:gd name="T11" fmla="*/ 5 h 40"/>
                <a:gd name="T12" fmla="*/ 59 w 72"/>
                <a:gd name="T13" fmla="*/ 7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40">
                  <a:moveTo>
                    <a:pt x="25" y="3"/>
                  </a:moveTo>
                  <a:cubicBezTo>
                    <a:pt x="10" y="4"/>
                    <a:pt x="0" y="13"/>
                    <a:pt x="1" y="23"/>
                  </a:cubicBezTo>
                  <a:cubicBezTo>
                    <a:pt x="2" y="33"/>
                    <a:pt x="14" y="40"/>
                    <a:pt x="28" y="38"/>
                  </a:cubicBezTo>
                  <a:cubicBezTo>
                    <a:pt x="47" y="36"/>
                    <a:pt x="47" y="36"/>
                    <a:pt x="47" y="36"/>
                  </a:cubicBezTo>
                  <a:cubicBezTo>
                    <a:pt x="61" y="35"/>
                    <a:pt x="72" y="26"/>
                    <a:pt x="71" y="16"/>
                  </a:cubicBezTo>
                  <a:cubicBezTo>
                    <a:pt x="70" y="6"/>
                    <a:pt x="60" y="0"/>
                    <a:pt x="46" y="2"/>
                  </a:cubicBezTo>
                  <a:cubicBezTo>
                    <a:pt x="25" y="3"/>
                    <a:pt x="25" y="3"/>
                    <a:pt x="25" y="3"/>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8" name="Freeform 1391"/>
            <p:cNvSpPr>
              <a:spLocks noChangeArrowheads="1"/>
            </p:cNvSpPr>
            <p:nvPr/>
          </p:nvSpPr>
          <p:spPr bwMode="auto">
            <a:xfrm>
              <a:off x="5820" y="3538"/>
              <a:ext cx="88" cy="119"/>
            </a:xfrm>
            <a:custGeom>
              <a:avLst/>
              <a:gdLst>
                <a:gd name="T0" fmla="*/ 10 w 37"/>
                <a:gd name="T1" fmla="*/ 10 h 50"/>
                <a:gd name="T2" fmla="*/ 0 w 37"/>
                <a:gd name="T3" fmla="*/ 10 h 50"/>
                <a:gd name="T4" fmla="*/ 7 w 37"/>
                <a:gd name="T5" fmla="*/ 105 h 50"/>
                <a:gd name="T6" fmla="*/ 45 w 37"/>
                <a:gd name="T7" fmla="*/ 107 h 50"/>
                <a:gd name="T8" fmla="*/ 88 w 37"/>
                <a:gd name="T9" fmla="*/ 100 h 50"/>
                <a:gd name="T10" fmla="*/ 86 w 37"/>
                <a:gd name="T11" fmla="*/ 64 h 50"/>
                <a:gd name="T12" fmla="*/ 71 w 37"/>
                <a:gd name="T13" fmla="*/ 67 h 50"/>
                <a:gd name="T14" fmla="*/ 36 w 37"/>
                <a:gd name="T15" fmla="*/ 52 h 50"/>
                <a:gd name="T16" fmla="*/ 10 w 37"/>
                <a:gd name="T17" fmla="*/ 1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0">
                  <a:moveTo>
                    <a:pt x="4" y="4"/>
                  </a:moveTo>
                  <a:cubicBezTo>
                    <a:pt x="1" y="0"/>
                    <a:pt x="0" y="4"/>
                    <a:pt x="0" y="4"/>
                  </a:cubicBezTo>
                  <a:cubicBezTo>
                    <a:pt x="0" y="4"/>
                    <a:pt x="3" y="39"/>
                    <a:pt x="3" y="44"/>
                  </a:cubicBezTo>
                  <a:cubicBezTo>
                    <a:pt x="3" y="50"/>
                    <a:pt x="13" y="47"/>
                    <a:pt x="19" y="45"/>
                  </a:cubicBezTo>
                  <a:cubicBezTo>
                    <a:pt x="25" y="43"/>
                    <a:pt x="37" y="42"/>
                    <a:pt x="37" y="42"/>
                  </a:cubicBezTo>
                  <a:cubicBezTo>
                    <a:pt x="36" y="27"/>
                    <a:pt x="36" y="27"/>
                    <a:pt x="36" y="27"/>
                  </a:cubicBezTo>
                  <a:cubicBezTo>
                    <a:pt x="30" y="28"/>
                    <a:pt x="30" y="28"/>
                    <a:pt x="30" y="28"/>
                  </a:cubicBezTo>
                  <a:cubicBezTo>
                    <a:pt x="29" y="28"/>
                    <a:pt x="19" y="30"/>
                    <a:pt x="15" y="22"/>
                  </a:cubicBezTo>
                  <a:lnTo>
                    <a:pt x="4" y="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9" name="Freeform 1392"/>
            <p:cNvSpPr>
              <a:spLocks noChangeArrowheads="1"/>
            </p:cNvSpPr>
            <p:nvPr/>
          </p:nvSpPr>
          <p:spPr bwMode="auto">
            <a:xfrm>
              <a:off x="5884" y="3574"/>
              <a:ext cx="459" cy="73"/>
            </a:xfrm>
            <a:custGeom>
              <a:avLst/>
              <a:gdLst>
                <a:gd name="T0" fmla="*/ 459 w 194"/>
                <a:gd name="T1" fmla="*/ 0 h 31"/>
                <a:gd name="T2" fmla="*/ 447 w 194"/>
                <a:gd name="T3" fmla="*/ 73 h 31"/>
                <a:gd name="T4" fmla="*/ 159 w 194"/>
                <a:gd name="T5" fmla="*/ 71 h 31"/>
                <a:gd name="T6" fmla="*/ 5 w 194"/>
                <a:gd name="T7" fmla="*/ 73 h 31"/>
                <a:gd name="T8" fmla="*/ 0 w 194"/>
                <a:gd name="T9" fmla="*/ 24 h 31"/>
                <a:gd name="T10" fmla="*/ 459 w 194"/>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31">
                  <a:moveTo>
                    <a:pt x="194" y="0"/>
                  </a:moveTo>
                  <a:cubicBezTo>
                    <a:pt x="189" y="31"/>
                    <a:pt x="189" y="31"/>
                    <a:pt x="189" y="31"/>
                  </a:cubicBezTo>
                  <a:cubicBezTo>
                    <a:pt x="147" y="29"/>
                    <a:pt x="107" y="30"/>
                    <a:pt x="67" y="30"/>
                  </a:cubicBezTo>
                  <a:cubicBezTo>
                    <a:pt x="46" y="30"/>
                    <a:pt x="24" y="31"/>
                    <a:pt x="2" y="31"/>
                  </a:cubicBezTo>
                  <a:cubicBezTo>
                    <a:pt x="0" y="10"/>
                    <a:pt x="0" y="10"/>
                    <a:pt x="0" y="10"/>
                  </a:cubicBezTo>
                  <a:cubicBezTo>
                    <a:pt x="64" y="6"/>
                    <a:pt x="129" y="1"/>
                    <a:pt x="194" y="0"/>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0" name="Freeform 1393"/>
            <p:cNvSpPr>
              <a:spLocks noChangeArrowheads="1"/>
            </p:cNvSpPr>
            <p:nvPr/>
          </p:nvSpPr>
          <p:spPr bwMode="auto">
            <a:xfrm>
              <a:off x="6433" y="3604"/>
              <a:ext cx="78" cy="19"/>
            </a:xfrm>
            <a:custGeom>
              <a:avLst/>
              <a:gdLst>
                <a:gd name="T0" fmla="*/ 78 w 33"/>
                <a:gd name="T1" fmla="*/ 0 h 8"/>
                <a:gd name="T2" fmla="*/ 2 w 33"/>
                <a:gd name="T3" fmla="*/ 17 h 8"/>
                <a:gd name="T4" fmla="*/ 0 w 33"/>
                <a:gd name="T5" fmla="*/ 19 h 8"/>
                <a:gd name="T6" fmla="*/ 78 w 33"/>
                <a:gd name="T7" fmla="*/ 2 h 8"/>
                <a:gd name="T8" fmla="*/ 78 w 3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8">
                  <a:moveTo>
                    <a:pt x="33" y="0"/>
                  </a:moveTo>
                  <a:cubicBezTo>
                    <a:pt x="22" y="4"/>
                    <a:pt x="12" y="6"/>
                    <a:pt x="1" y="7"/>
                  </a:cubicBezTo>
                  <a:cubicBezTo>
                    <a:pt x="1" y="7"/>
                    <a:pt x="1" y="7"/>
                    <a:pt x="0" y="8"/>
                  </a:cubicBezTo>
                  <a:cubicBezTo>
                    <a:pt x="11" y="7"/>
                    <a:pt x="22" y="5"/>
                    <a:pt x="33" y="1"/>
                  </a:cubicBezTo>
                  <a:cubicBezTo>
                    <a:pt x="33" y="0"/>
                    <a:pt x="33" y="0"/>
                    <a:pt x="33" y="0"/>
                  </a:cubicBezTo>
                </a:path>
              </a:pathLst>
            </a:custGeom>
            <a:solidFill>
              <a:srgbClr val="DDC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1" name="Freeform 1394"/>
            <p:cNvSpPr>
              <a:spLocks noChangeArrowheads="1"/>
            </p:cNvSpPr>
            <p:nvPr/>
          </p:nvSpPr>
          <p:spPr bwMode="auto">
            <a:xfrm>
              <a:off x="6336" y="3621"/>
              <a:ext cx="99" cy="5"/>
            </a:xfrm>
            <a:custGeom>
              <a:avLst/>
              <a:gdLst>
                <a:gd name="T0" fmla="*/ 99 w 42"/>
                <a:gd name="T1" fmla="*/ 0 h 2"/>
                <a:gd name="T2" fmla="*/ 35 w 42"/>
                <a:gd name="T3" fmla="*/ 3 h 2"/>
                <a:gd name="T4" fmla="*/ 2 w 42"/>
                <a:gd name="T5" fmla="*/ 3 h 2"/>
                <a:gd name="T6" fmla="*/ 0 w 42"/>
                <a:gd name="T7" fmla="*/ 3 h 2"/>
                <a:gd name="T8" fmla="*/ 0 w 42"/>
                <a:gd name="T9" fmla="*/ 5 h 2"/>
                <a:gd name="T10" fmla="*/ 2 w 42"/>
                <a:gd name="T11" fmla="*/ 5 h 2"/>
                <a:gd name="T12" fmla="*/ 35 w 42"/>
                <a:gd name="T13" fmla="*/ 5 h 2"/>
                <a:gd name="T14" fmla="*/ 97 w 42"/>
                <a:gd name="T15" fmla="*/ 3 h 2"/>
                <a:gd name="T16" fmla="*/ 99 w 4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2">
                  <a:moveTo>
                    <a:pt x="42" y="0"/>
                  </a:moveTo>
                  <a:cubicBezTo>
                    <a:pt x="33" y="1"/>
                    <a:pt x="24" y="1"/>
                    <a:pt x="15" y="1"/>
                  </a:cubicBezTo>
                  <a:cubicBezTo>
                    <a:pt x="10" y="1"/>
                    <a:pt x="5" y="1"/>
                    <a:pt x="1" y="1"/>
                  </a:cubicBezTo>
                  <a:cubicBezTo>
                    <a:pt x="1" y="1"/>
                    <a:pt x="0" y="1"/>
                    <a:pt x="0" y="1"/>
                  </a:cubicBezTo>
                  <a:cubicBezTo>
                    <a:pt x="0" y="2"/>
                    <a:pt x="0" y="2"/>
                    <a:pt x="0" y="2"/>
                  </a:cubicBezTo>
                  <a:cubicBezTo>
                    <a:pt x="0" y="2"/>
                    <a:pt x="1" y="2"/>
                    <a:pt x="1" y="2"/>
                  </a:cubicBezTo>
                  <a:cubicBezTo>
                    <a:pt x="5" y="2"/>
                    <a:pt x="10" y="2"/>
                    <a:pt x="15" y="2"/>
                  </a:cubicBezTo>
                  <a:cubicBezTo>
                    <a:pt x="23" y="2"/>
                    <a:pt x="32" y="2"/>
                    <a:pt x="41" y="1"/>
                  </a:cubicBezTo>
                  <a:cubicBezTo>
                    <a:pt x="42" y="0"/>
                    <a:pt x="42" y="0"/>
                    <a:pt x="42" y="0"/>
                  </a:cubicBezTo>
                </a:path>
              </a:pathLst>
            </a:custGeom>
            <a:solidFill>
              <a:srgbClr val="DDC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2" name="Freeform 1395"/>
            <p:cNvSpPr>
              <a:spLocks noEditPoints="1" noChangeArrowheads="1"/>
            </p:cNvSpPr>
            <p:nvPr/>
          </p:nvSpPr>
          <p:spPr bwMode="auto">
            <a:xfrm>
              <a:off x="6232" y="3612"/>
              <a:ext cx="104" cy="23"/>
            </a:xfrm>
            <a:custGeom>
              <a:avLst/>
              <a:gdLst>
                <a:gd name="T0" fmla="*/ 2 w 44"/>
                <a:gd name="T1" fmla="*/ 23 h 10"/>
                <a:gd name="T2" fmla="*/ 5 w 44"/>
                <a:gd name="T3" fmla="*/ 23 h 10"/>
                <a:gd name="T4" fmla="*/ 5 w 44"/>
                <a:gd name="T5" fmla="*/ 23 h 10"/>
                <a:gd name="T6" fmla="*/ 5 w 44"/>
                <a:gd name="T7" fmla="*/ 23 h 10"/>
                <a:gd name="T8" fmla="*/ 2 w 44"/>
                <a:gd name="T9" fmla="*/ 23 h 10"/>
                <a:gd name="T10" fmla="*/ 2 w 44"/>
                <a:gd name="T11" fmla="*/ 16 h 10"/>
                <a:gd name="T12" fmla="*/ 2 w 44"/>
                <a:gd name="T13" fmla="*/ 18 h 10"/>
                <a:gd name="T14" fmla="*/ 2 w 44"/>
                <a:gd name="T15" fmla="*/ 18 h 10"/>
                <a:gd name="T16" fmla="*/ 2 w 44"/>
                <a:gd name="T17" fmla="*/ 16 h 10"/>
                <a:gd name="T18" fmla="*/ 9 w 44"/>
                <a:gd name="T19" fmla="*/ 7 h 10"/>
                <a:gd name="T20" fmla="*/ 7 w 44"/>
                <a:gd name="T21" fmla="*/ 7 h 10"/>
                <a:gd name="T22" fmla="*/ 0 w 44"/>
                <a:gd name="T23" fmla="*/ 9 h 10"/>
                <a:gd name="T24" fmla="*/ 0 w 44"/>
                <a:gd name="T25" fmla="*/ 12 h 10"/>
                <a:gd name="T26" fmla="*/ 0 w 44"/>
                <a:gd name="T27" fmla="*/ 12 h 10"/>
                <a:gd name="T28" fmla="*/ 7 w 44"/>
                <a:gd name="T29" fmla="*/ 9 h 10"/>
                <a:gd name="T30" fmla="*/ 12 w 44"/>
                <a:gd name="T31" fmla="*/ 9 h 10"/>
                <a:gd name="T32" fmla="*/ 9 w 44"/>
                <a:gd name="T33" fmla="*/ 9 h 10"/>
                <a:gd name="T34" fmla="*/ 9 w 44"/>
                <a:gd name="T35" fmla="*/ 7 h 10"/>
                <a:gd name="T36" fmla="*/ 9 w 44"/>
                <a:gd name="T37" fmla="*/ 0 h 10"/>
                <a:gd name="T38" fmla="*/ 7 w 44"/>
                <a:gd name="T39" fmla="*/ 2 h 10"/>
                <a:gd name="T40" fmla="*/ 7 w 44"/>
                <a:gd name="T41" fmla="*/ 5 h 10"/>
                <a:gd name="T42" fmla="*/ 9 w 44"/>
                <a:gd name="T43" fmla="*/ 2 h 10"/>
                <a:gd name="T44" fmla="*/ 12 w 44"/>
                <a:gd name="T45" fmla="*/ 2 h 10"/>
                <a:gd name="T46" fmla="*/ 26 w 44"/>
                <a:gd name="T47" fmla="*/ 7 h 10"/>
                <a:gd name="T48" fmla="*/ 38 w 44"/>
                <a:gd name="T49" fmla="*/ 14 h 10"/>
                <a:gd name="T50" fmla="*/ 45 w 44"/>
                <a:gd name="T51" fmla="*/ 14 h 10"/>
                <a:gd name="T52" fmla="*/ 76 w 44"/>
                <a:gd name="T53" fmla="*/ 14 h 10"/>
                <a:gd name="T54" fmla="*/ 104 w 44"/>
                <a:gd name="T55" fmla="*/ 14 h 10"/>
                <a:gd name="T56" fmla="*/ 104 w 44"/>
                <a:gd name="T57" fmla="*/ 12 h 10"/>
                <a:gd name="T58" fmla="*/ 76 w 44"/>
                <a:gd name="T59" fmla="*/ 12 h 10"/>
                <a:gd name="T60" fmla="*/ 45 w 44"/>
                <a:gd name="T61" fmla="*/ 12 h 10"/>
                <a:gd name="T62" fmla="*/ 38 w 44"/>
                <a:gd name="T63" fmla="*/ 12 h 10"/>
                <a:gd name="T64" fmla="*/ 26 w 44"/>
                <a:gd name="T65" fmla="*/ 5 h 10"/>
                <a:gd name="T66" fmla="*/ 12 w 44"/>
                <a:gd name="T67" fmla="*/ 0 h 10"/>
                <a:gd name="T68" fmla="*/ 9 w 44"/>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 h="10">
                  <a:moveTo>
                    <a:pt x="1" y="10"/>
                  </a:moveTo>
                  <a:cubicBezTo>
                    <a:pt x="1" y="10"/>
                    <a:pt x="2" y="10"/>
                    <a:pt x="2" y="10"/>
                  </a:cubicBezTo>
                  <a:cubicBezTo>
                    <a:pt x="2" y="10"/>
                    <a:pt x="2" y="10"/>
                    <a:pt x="2" y="10"/>
                  </a:cubicBezTo>
                  <a:cubicBezTo>
                    <a:pt x="2" y="10"/>
                    <a:pt x="2" y="10"/>
                    <a:pt x="2" y="10"/>
                  </a:cubicBezTo>
                  <a:cubicBezTo>
                    <a:pt x="2" y="10"/>
                    <a:pt x="2" y="10"/>
                    <a:pt x="1" y="10"/>
                  </a:cubicBezTo>
                  <a:moveTo>
                    <a:pt x="1" y="7"/>
                  </a:moveTo>
                  <a:cubicBezTo>
                    <a:pt x="1" y="8"/>
                    <a:pt x="1" y="8"/>
                    <a:pt x="1" y="8"/>
                  </a:cubicBezTo>
                  <a:cubicBezTo>
                    <a:pt x="1" y="8"/>
                    <a:pt x="1" y="8"/>
                    <a:pt x="1" y="8"/>
                  </a:cubicBezTo>
                  <a:cubicBezTo>
                    <a:pt x="1" y="8"/>
                    <a:pt x="1" y="8"/>
                    <a:pt x="1" y="7"/>
                  </a:cubicBezTo>
                  <a:moveTo>
                    <a:pt x="4" y="3"/>
                  </a:moveTo>
                  <a:cubicBezTo>
                    <a:pt x="3" y="3"/>
                    <a:pt x="3" y="3"/>
                    <a:pt x="3" y="3"/>
                  </a:cubicBezTo>
                  <a:cubicBezTo>
                    <a:pt x="2" y="3"/>
                    <a:pt x="0" y="3"/>
                    <a:pt x="0" y="4"/>
                  </a:cubicBezTo>
                  <a:cubicBezTo>
                    <a:pt x="0" y="4"/>
                    <a:pt x="0" y="5"/>
                    <a:pt x="0" y="5"/>
                  </a:cubicBezTo>
                  <a:cubicBezTo>
                    <a:pt x="0" y="5"/>
                    <a:pt x="0" y="5"/>
                    <a:pt x="0" y="5"/>
                  </a:cubicBezTo>
                  <a:cubicBezTo>
                    <a:pt x="0" y="4"/>
                    <a:pt x="2" y="4"/>
                    <a:pt x="3" y="4"/>
                  </a:cubicBezTo>
                  <a:cubicBezTo>
                    <a:pt x="3" y="4"/>
                    <a:pt x="4" y="4"/>
                    <a:pt x="5" y="4"/>
                  </a:cubicBezTo>
                  <a:cubicBezTo>
                    <a:pt x="4" y="4"/>
                    <a:pt x="4" y="4"/>
                    <a:pt x="4" y="4"/>
                  </a:cubicBezTo>
                  <a:cubicBezTo>
                    <a:pt x="4" y="3"/>
                    <a:pt x="4" y="3"/>
                    <a:pt x="4" y="3"/>
                  </a:cubicBezTo>
                  <a:moveTo>
                    <a:pt x="4" y="0"/>
                  </a:moveTo>
                  <a:cubicBezTo>
                    <a:pt x="4" y="0"/>
                    <a:pt x="3" y="0"/>
                    <a:pt x="3" y="1"/>
                  </a:cubicBezTo>
                  <a:cubicBezTo>
                    <a:pt x="3" y="1"/>
                    <a:pt x="3" y="1"/>
                    <a:pt x="3" y="2"/>
                  </a:cubicBezTo>
                  <a:cubicBezTo>
                    <a:pt x="4" y="1"/>
                    <a:pt x="4" y="1"/>
                    <a:pt x="4" y="1"/>
                  </a:cubicBezTo>
                  <a:cubicBezTo>
                    <a:pt x="5" y="1"/>
                    <a:pt x="5" y="1"/>
                    <a:pt x="5" y="1"/>
                  </a:cubicBezTo>
                  <a:cubicBezTo>
                    <a:pt x="11" y="3"/>
                    <a:pt x="11" y="3"/>
                    <a:pt x="11" y="3"/>
                  </a:cubicBezTo>
                  <a:cubicBezTo>
                    <a:pt x="13" y="4"/>
                    <a:pt x="15" y="5"/>
                    <a:pt x="16" y="6"/>
                  </a:cubicBezTo>
                  <a:cubicBezTo>
                    <a:pt x="17" y="6"/>
                    <a:pt x="18" y="6"/>
                    <a:pt x="19" y="6"/>
                  </a:cubicBezTo>
                  <a:cubicBezTo>
                    <a:pt x="23" y="6"/>
                    <a:pt x="27" y="6"/>
                    <a:pt x="32" y="6"/>
                  </a:cubicBezTo>
                  <a:cubicBezTo>
                    <a:pt x="36" y="6"/>
                    <a:pt x="40" y="6"/>
                    <a:pt x="44" y="6"/>
                  </a:cubicBezTo>
                  <a:cubicBezTo>
                    <a:pt x="44" y="5"/>
                    <a:pt x="44" y="5"/>
                    <a:pt x="44" y="5"/>
                  </a:cubicBezTo>
                  <a:cubicBezTo>
                    <a:pt x="40" y="5"/>
                    <a:pt x="36" y="5"/>
                    <a:pt x="32" y="5"/>
                  </a:cubicBezTo>
                  <a:cubicBezTo>
                    <a:pt x="27" y="5"/>
                    <a:pt x="23" y="5"/>
                    <a:pt x="19" y="5"/>
                  </a:cubicBezTo>
                  <a:cubicBezTo>
                    <a:pt x="18" y="5"/>
                    <a:pt x="17" y="5"/>
                    <a:pt x="16" y="5"/>
                  </a:cubicBezTo>
                  <a:cubicBezTo>
                    <a:pt x="15" y="4"/>
                    <a:pt x="13" y="3"/>
                    <a:pt x="11" y="2"/>
                  </a:cubicBezTo>
                  <a:cubicBezTo>
                    <a:pt x="5" y="0"/>
                    <a:pt x="5" y="0"/>
                    <a:pt x="5" y="0"/>
                  </a:cubicBezTo>
                  <a:cubicBezTo>
                    <a:pt x="5" y="0"/>
                    <a:pt x="5" y="0"/>
                    <a:pt x="4" y="0"/>
                  </a:cubicBezTo>
                </a:path>
              </a:pathLst>
            </a:custGeom>
            <a:solidFill>
              <a:srgbClr val="DDC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3" name="Freeform 1396"/>
            <p:cNvSpPr>
              <a:spLocks noChangeArrowheads="1"/>
            </p:cNvSpPr>
            <p:nvPr/>
          </p:nvSpPr>
          <p:spPr bwMode="auto">
            <a:xfrm>
              <a:off x="6232" y="3586"/>
              <a:ext cx="338" cy="63"/>
            </a:xfrm>
            <a:custGeom>
              <a:avLst/>
              <a:gdLst>
                <a:gd name="T0" fmla="*/ 0 w 143"/>
                <a:gd name="T1" fmla="*/ 37 h 27"/>
                <a:gd name="T2" fmla="*/ 7 w 143"/>
                <a:gd name="T3" fmla="*/ 35 h 27"/>
                <a:gd name="T4" fmla="*/ 12 w 143"/>
                <a:gd name="T5" fmla="*/ 35 h 27"/>
                <a:gd name="T6" fmla="*/ 9 w 143"/>
                <a:gd name="T7" fmla="*/ 35 h 27"/>
                <a:gd name="T8" fmla="*/ 7 w 143"/>
                <a:gd name="T9" fmla="*/ 30 h 27"/>
                <a:gd name="T10" fmla="*/ 12 w 143"/>
                <a:gd name="T11" fmla="*/ 28 h 27"/>
                <a:gd name="T12" fmla="*/ 26 w 143"/>
                <a:gd name="T13" fmla="*/ 33 h 27"/>
                <a:gd name="T14" fmla="*/ 38 w 143"/>
                <a:gd name="T15" fmla="*/ 40 h 27"/>
                <a:gd name="T16" fmla="*/ 45 w 143"/>
                <a:gd name="T17" fmla="*/ 40 h 27"/>
                <a:gd name="T18" fmla="*/ 106 w 143"/>
                <a:gd name="T19" fmla="*/ 40 h 27"/>
                <a:gd name="T20" fmla="*/ 331 w 143"/>
                <a:gd name="T21" fmla="*/ 0 h 27"/>
                <a:gd name="T22" fmla="*/ 338 w 143"/>
                <a:gd name="T23" fmla="*/ 23 h 27"/>
                <a:gd name="T24" fmla="*/ 106 w 143"/>
                <a:gd name="T25" fmla="*/ 56 h 27"/>
                <a:gd name="T26" fmla="*/ 40 w 143"/>
                <a:gd name="T27" fmla="*/ 54 h 27"/>
                <a:gd name="T28" fmla="*/ 40 w 143"/>
                <a:gd name="T29" fmla="*/ 54 h 27"/>
                <a:gd name="T30" fmla="*/ 40 w 143"/>
                <a:gd name="T31" fmla="*/ 54 h 27"/>
                <a:gd name="T32" fmla="*/ 26 w 143"/>
                <a:gd name="T33" fmla="*/ 58 h 27"/>
                <a:gd name="T34" fmla="*/ 7 w 143"/>
                <a:gd name="T35" fmla="*/ 58 h 27"/>
                <a:gd name="T36" fmla="*/ 5 w 143"/>
                <a:gd name="T37" fmla="*/ 54 h 27"/>
                <a:gd name="T38" fmla="*/ 5 w 143"/>
                <a:gd name="T39" fmla="*/ 51 h 27"/>
                <a:gd name="T40" fmla="*/ 5 w 143"/>
                <a:gd name="T41" fmla="*/ 49 h 27"/>
                <a:gd name="T42" fmla="*/ 2 w 143"/>
                <a:gd name="T43" fmla="*/ 44 h 27"/>
                <a:gd name="T44" fmla="*/ 0 w 143"/>
                <a:gd name="T45" fmla="*/ 37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3" h="27">
                  <a:moveTo>
                    <a:pt x="0" y="16"/>
                  </a:moveTo>
                  <a:cubicBezTo>
                    <a:pt x="0" y="15"/>
                    <a:pt x="2" y="15"/>
                    <a:pt x="3" y="15"/>
                  </a:cubicBezTo>
                  <a:cubicBezTo>
                    <a:pt x="3" y="15"/>
                    <a:pt x="4" y="15"/>
                    <a:pt x="5" y="15"/>
                  </a:cubicBezTo>
                  <a:cubicBezTo>
                    <a:pt x="4" y="15"/>
                    <a:pt x="4" y="15"/>
                    <a:pt x="4" y="15"/>
                  </a:cubicBezTo>
                  <a:cubicBezTo>
                    <a:pt x="3" y="14"/>
                    <a:pt x="3" y="14"/>
                    <a:pt x="3" y="13"/>
                  </a:cubicBezTo>
                  <a:cubicBezTo>
                    <a:pt x="3" y="12"/>
                    <a:pt x="4" y="12"/>
                    <a:pt x="5" y="12"/>
                  </a:cubicBezTo>
                  <a:cubicBezTo>
                    <a:pt x="11" y="14"/>
                    <a:pt x="11" y="14"/>
                    <a:pt x="11" y="14"/>
                  </a:cubicBezTo>
                  <a:cubicBezTo>
                    <a:pt x="13" y="15"/>
                    <a:pt x="15" y="16"/>
                    <a:pt x="16" y="17"/>
                  </a:cubicBezTo>
                  <a:cubicBezTo>
                    <a:pt x="17" y="17"/>
                    <a:pt x="18" y="17"/>
                    <a:pt x="19" y="17"/>
                  </a:cubicBezTo>
                  <a:cubicBezTo>
                    <a:pt x="27" y="16"/>
                    <a:pt x="36" y="17"/>
                    <a:pt x="45" y="17"/>
                  </a:cubicBezTo>
                  <a:cubicBezTo>
                    <a:pt x="76" y="17"/>
                    <a:pt x="109" y="17"/>
                    <a:pt x="140" y="0"/>
                  </a:cubicBezTo>
                  <a:cubicBezTo>
                    <a:pt x="143" y="10"/>
                    <a:pt x="143" y="10"/>
                    <a:pt x="143" y="10"/>
                  </a:cubicBezTo>
                  <a:cubicBezTo>
                    <a:pt x="113" y="27"/>
                    <a:pt x="78" y="25"/>
                    <a:pt x="45" y="24"/>
                  </a:cubicBezTo>
                  <a:cubicBezTo>
                    <a:pt x="35" y="23"/>
                    <a:pt x="26" y="23"/>
                    <a:pt x="17" y="23"/>
                  </a:cubicBezTo>
                  <a:cubicBezTo>
                    <a:pt x="17" y="23"/>
                    <a:pt x="17" y="23"/>
                    <a:pt x="17" y="23"/>
                  </a:cubicBezTo>
                  <a:cubicBezTo>
                    <a:pt x="17" y="23"/>
                    <a:pt x="17" y="23"/>
                    <a:pt x="17" y="23"/>
                  </a:cubicBezTo>
                  <a:cubicBezTo>
                    <a:pt x="15" y="23"/>
                    <a:pt x="15" y="25"/>
                    <a:pt x="11" y="25"/>
                  </a:cubicBezTo>
                  <a:cubicBezTo>
                    <a:pt x="7" y="26"/>
                    <a:pt x="3" y="25"/>
                    <a:pt x="3" y="25"/>
                  </a:cubicBezTo>
                  <a:cubicBezTo>
                    <a:pt x="2" y="24"/>
                    <a:pt x="2" y="23"/>
                    <a:pt x="2" y="23"/>
                  </a:cubicBezTo>
                  <a:cubicBezTo>
                    <a:pt x="2" y="22"/>
                    <a:pt x="2" y="22"/>
                    <a:pt x="2" y="22"/>
                  </a:cubicBezTo>
                  <a:cubicBezTo>
                    <a:pt x="1" y="22"/>
                    <a:pt x="2" y="21"/>
                    <a:pt x="2" y="21"/>
                  </a:cubicBezTo>
                  <a:cubicBezTo>
                    <a:pt x="0" y="20"/>
                    <a:pt x="1" y="19"/>
                    <a:pt x="1" y="19"/>
                  </a:cubicBezTo>
                  <a:cubicBezTo>
                    <a:pt x="0" y="18"/>
                    <a:pt x="0" y="17"/>
                    <a:pt x="0" y="16"/>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4" name="Freeform 1397"/>
            <p:cNvSpPr>
              <a:spLocks noChangeArrowheads="1"/>
            </p:cNvSpPr>
            <p:nvPr/>
          </p:nvSpPr>
          <p:spPr bwMode="auto">
            <a:xfrm>
              <a:off x="6511" y="3576"/>
              <a:ext cx="102" cy="69"/>
            </a:xfrm>
            <a:custGeom>
              <a:avLst/>
              <a:gdLst>
                <a:gd name="T0" fmla="*/ 69 w 43"/>
                <a:gd name="T1" fmla="*/ 0 h 29"/>
                <a:gd name="T2" fmla="*/ 0 w 43"/>
                <a:gd name="T3" fmla="*/ 21 h 29"/>
                <a:gd name="T4" fmla="*/ 0 w 43"/>
                <a:gd name="T5" fmla="*/ 29 h 29"/>
                <a:gd name="T6" fmla="*/ 52 w 43"/>
                <a:gd name="T7" fmla="*/ 7 h 29"/>
                <a:gd name="T8" fmla="*/ 59 w 43"/>
                <a:gd name="T9" fmla="*/ 31 h 29"/>
                <a:gd name="T10" fmla="*/ 57 w 43"/>
                <a:gd name="T11" fmla="*/ 31 h 29"/>
                <a:gd name="T12" fmla="*/ 59 w 43"/>
                <a:gd name="T13" fmla="*/ 33 h 29"/>
                <a:gd name="T14" fmla="*/ 2 w 43"/>
                <a:gd name="T15" fmla="*/ 57 h 29"/>
                <a:gd name="T16" fmla="*/ 2 w 43"/>
                <a:gd name="T17" fmla="*/ 69 h 29"/>
                <a:gd name="T18" fmla="*/ 64 w 43"/>
                <a:gd name="T19" fmla="*/ 57 h 29"/>
                <a:gd name="T20" fmla="*/ 102 w 43"/>
                <a:gd name="T21" fmla="*/ 29 h 29"/>
                <a:gd name="T22" fmla="*/ 69 w 43"/>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29">
                  <a:moveTo>
                    <a:pt x="29" y="0"/>
                  </a:moveTo>
                  <a:cubicBezTo>
                    <a:pt x="0" y="9"/>
                    <a:pt x="0" y="9"/>
                    <a:pt x="0" y="9"/>
                  </a:cubicBezTo>
                  <a:cubicBezTo>
                    <a:pt x="0" y="12"/>
                    <a:pt x="0" y="12"/>
                    <a:pt x="0" y="12"/>
                  </a:cubicBezTo>
                  <a:cubicBezTo>
                    <a:pt x="7" y="10"/>
                    <a:pt x="14" y="7"/>
                    <a:pt x="22" y="3"/>
                  </a:cubicBezTo>
                  <a:cubicBezTo>
                    <a:pt x="25" y="13"/>
                    <a:pt x="25" y="13"/>
                    <a:pt x="25" y="13"/>
                  </a:cubicBezTo>
                  <a:cubicBezTo>
                    <a:pt x="25" y="13"/>
                    <a:pt x="24" y="13"/>
                    <a:pt x="24" y="13"/>
                  </a:cubicBezTo>
                  <a:cubicBezTo>
                    <a:pt x="25" y="14"/>
                    <a:pt x="25" y="14"/>
                    <a:pt x="25" y="14"/>
                  </a:cubicBezTo>
                  <a:cubicBezTo>
                    <a:pt x="17" y="18"/>
                    <a:pt x="9" y="21"/>
                    <a:pt x="1" y="24"/>
                  </a:cubicBezTo>
                  <a:cubicBezTo>
                    <a:pt x="1" y="29"/>
                    <a:pt x="1" y="29"/>
                    <a:pt x="1" y="29"/>
                  </a:cubicBezTo>
                  <a:cubicBezTo>
                    <a:pt x="27" y="24"/>
                    <a:pt x="27" y="24"/>
                    <a:pt x="27" y="24"/>
                  </a:cubicBezTo>
                  <a:cubicBezTo>
                    <a:pt x="40" y="21"/>
                    <a:pt x="42" y="18"/>
                    <a:pt x="43" y="12"/>
                  </a:cubicBezTo>
                  <a:cubicBezTo>
                    <a:pt x="43" y="6"/>
                    <a:pt x="37" y="0"/>
                    <a:pt x="29" y="0"/>
                  </a:cubicBezTo>
                </a:path>
              </a:pathLst>
            </a:custGeom>
            <a:solidFill>
              <a:srgbClr val="DDC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5" name="Freeform 1398"/>
            <p:cNvSpPr>
              <a:spLocks noChangeArrowheads="1"/>
            </p:cNvSpPr>
            <p:nvPr/>
          </p:nvSpPr>
          <p:spPr bwMode="auto">
            <a:xfrm>
              <a:off x="6511" y="3583"/>
              <a:ext cx="59" cy="24"/>
            </a:xfrm>
            <a:custGeom>
              <a:avLst/>
              <a:gdLst>
                <a:gd name="T0" fmla="*/ 52 w 25"/>
                <a:gd name="T1" fmla="*/ 0 h 10"/>
                <a:gd name="T2" fmla="*/ 0 w 25"/>
                <a:gd name="T3" fmla="*/ 22 h 10"/>
                <a:gd name="T4" fmla="*/ 0 w 25"/>
                <a:gd name="T5" fmla="*/ 24 h 10"/>
                <a:gd name="T6" fmla="*/ 52 w 25"/>
                <a:gd name="T7" fmla="*/ 2 h 10"/>
                <a:gd name="T8" fmla="*/ 57 w 25"/>
                <a:gd name="T9" fmla="*/ 24 h 10"/>
                <a:gd name="T10" fmla="*/ 59 w 25"/>
                <a:gd name="T11" fmla="*/ 24 h 10"/>
                <a:gd name="T12" fmla="*/ 52 w 25"/>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0">
                  <a:moveTo>
                    <a:pt x="22" y="0"/>
                  </a:moveTo>
                  <a:cubicBezTo>
                    <a:pt x="14" y="4"/>
                    <a:pt x="7" y="7"/>
                    <a:pt x="0" y="9"/>
                  </a:cubicBezTo>
                  <a:cubicBezTo>
                    <a:pt x="0" y="10"/>
                    <a:pt x="0" y="10"/>
                    <a:pt x="0" y="10"/>
                  </a:cubicBezTo>
                  <a:cubicBezTo>
                    <a:pt x="7" y="8"/>
                    <a:pt x="14" y="5"/>
                    <a:pt x="22" y="1"/>
                  </a:cubicBezTo>
                  <a:cubicBezTo>
                    <a:pt x="24" y="10"/>
                    <a:pt x="24" y="10"/>
                    <a:pt x="24" y="10"/>
                  </a:cubicBezTo>
                  <a:cubicBezTo>
                    <a:pt x="24" y="10"/>
                    <a:pt x="25" y="10"/>
                    <a:pt x="25" y="10"/>
                  </a:cubicBezTo>
                  <a:cubicBezTo>
                    <a:pt x="22" y="0"/>
                    <a:pt x="22" y="0"/>
                    <a:pt x="22" y="0"/>
                  </a:cubicBezTo>
                </a:path>
              </a:pathLst>
            </a:custGeom>
            <a:solidFill>
              <a:srgbClr val="CDB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6" name="Freeform 1399"/>
            <p:cNvSpPr>
              <a:spLocks noChangeArrowheads="1"/>
            </p:cNvSpPr>
            <p:nvPr/>
          </p:nvSpPr>
          <p:spPr bwMode="auto">
            <a:xfrm>
              <a:off x="6511" y="3586"/>
              <a:ext cx="59" cy="47"/>
            </a:xfrm>
            <a:custGeom>
              <a:avLst/>
              <a:gdLst>
                <a:gd name="T0" fmla="*/ 52 w 25"/>
                <a:gd name="T1" fmla="*/ 0 h 20"/>
                <a:gd name="T2" fmla="*/ 0 w 25"/>
                <a:gd name="T3" fmla="*/ 21 h 20"/>
                <a:gd name="T4" fmla="*/ 2 w 25"/>
                <a:gd name="T5" fmla="*/ 47 h 20"/>
                <a:gd name="T6" fmla="*/ 59 w 25"/>
                <a:gd name="T7" fmla="*/ 24 h 20"/>
                <a:gd name="T8" fmla="*/ 57 w 25"/>
                <a:gd name="T9" fmla="*/ 21 h 20"/>
                <a:gd name="T10" fmla="*/ 52 w 25"/>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0">
                  <a:moveTo>
                    <a:pt x="22" y="0"/>
                  </a:moveTo>
                  <a:cubicBezTo>
                    <a:pt x="14" y="4"/>
                    <a:pt x="7" y="7"/>
                    <a:pt x="0" y="9"/>
                  </a:cubicBezTo>
                  <a:cubicBezTo>
                    <a:pt x="1" y="20"/>
                    <a:pt x="1" y="20"/>
                    <a:pt x="1" y="20"/>
                  </a:cubicBezTo>
                  <a:cubicBezTo>
                    <a:pt x="9" y="17"/>
                    <a:pt x="17" y="14"/>
                    <a:pt x="25" y="10"/>
                  </a:cubicBezTo>
                  <a:cubicBezTo>
                    <a:pt x="24" y="9"/>
                    <a:pt x="24" y="9"/>
                    <a:pt x="24" y="9"/>
                  </a:cubicBezTo>
                  <a:cubicBezTo>
                    <a:pt x="22" y="0"/>
                    <a:pt x="22" y="0"/>
                    <a:pt x="22" y="0"/>
                  </a:cubicBezTo>
                </a:path>
              </a:pathLst>
            </a:custGeom>
            <a:solidFill>
              <a:srgbClr val="DD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7" name="Freeform 1400"/>
            <p:cNvSpPr>
              <a:spLocks noChangeArrowheads="1"/>
            </p:cNvSpPr>
            <p:nvPr/>
          </p:nvSpPr>
          <p:spPr bwMode="auto">
            <a:xfrm>
              <a:off x="6511" y="3576"/>
              <a:ext cx="102" cy="66"/>
            </a:xfrm>
            <a:custGeom>
              <a:avLst/>
              <a:gdLst>
                <a:gd name="T0" fmla="*/ 69 w 43"/>
                <a:gd name="T1" fmla="*/ 0 h 28"/>
                <a:gd name="T2" fmla="*/ 102 w 43"/>
                <a:gd name="T3" fmla="*/ 28 h 28"/>
                <a:gd name="T4" fmla="*/ 66 w 43"/>
                <a:gd name="T5" fmla="*/ 57 h 28"/>
                <a:gd name="T6" fmla="*/ 5 w 43"/>
                <a:gd name="T7" fmla="*/ 66 h 28"/>
                <a:gd name="T8" fmla="*/ 0 w 43"/>
                <a:gd name="T9" fmla="*/ 24 h 28"/>
                <a:gd name="T10" fmla="*/ 69 w 43"/>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29" y="0"/>
                  </a:moveTo>
                  <a:cubicBezTo>
                    <a:pt x="37" y="0"/>
                    <a:pt x="43" y="6"/>
                    <a:pt x="43" y="12"/>
                  </a:cubicBezTo>
                  <a:cubicBezTo>
                    <a:pt x="42" y="18"/>
                    <a:pt x="40" y="21"/>
                    <a:pt x="28" y="24"/>
                  </a:cubicBezTo>
                  <a:cubicBezTo>
                    <a:pt x="2" y="28"/>
                    <a:pt x="2" y="28"/>
                    <a:pt x="2" y="28"/>
                  </a:cubicBezTo>
                  <a:cubicBezTo>
                    <a:pt x="0" y="10"/>
                    <a:pt x="0" y="10"/>
                    <a:pt x="0" y="10"/>
                  </a:cubicBezTo>
                  <a:lnTo>
                    <a:pt x="29" y="0"/>
                  </a:ln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8" name="Freeform 1401"/>
            <p:cNvSpPr>
              <a:spLocks noChangeArrowheads="1"/>
            </p:cNvSpPr>
            <p:nvPr/>
          </p:nvSpPr>
          <p:spPr bwMode="auto">
            <a:xfrm>
              <a:off x="6677" y="3477"/>
              <a:ext cx="149" cy="161"/>
            </a:xfrm>
            <a:custGeom>
              <a:avLst/>
              <a:gdLst>
                <a:gd name="T0" fmla="*/ 0 w 63"/>
                <a:gd name="T1" fmla="*/ 147 h 68"/>
                <a:gd name="T2" fmla="*/ 24 w 63"/>
                <a:gd name="T3" fmla="*/ 121 h 68"/>
                <a:gd name="T4" fmla="*/ 38 w 63"/>
                <a:gd name="T5" fmla="*/ 97 h 68"/>
                <a:gd name="T6" fmla="*/ 28 w 63"/>
                <a:gd name="T7" fmla="*/ 76 h 68"/>
                <a:gd name="T8" fmla="*/ 26 w 63"/>
                <a:gd name="T9" fmla="*/ 76 h 68"/>
                <a:gd name="T10" fmla="*/ 57 w 63"/>
                <a:gd name="T11" fmla="*/ 50 h 68"/>
                <a:gd name="T12" fmla="*/ 50 w 63"/>
                <a:gd name="T13" fmla="*/ 26 h 68"/>
                <a:gd name="T14" fmla="*/ 106 w 63"/>
                <a:gd name="T15" fmla="*/ 7 h 68"/>
                <a:gd name="T16" fmla="*/ 123 w 63"/>
                <a:gd name="T17" fmla="*/ 17 h 68"/>
                <a:gd name="T18" fmla="*/ 125 w 63"/>
                <a:gd name="T19" fmla="*/ 47 h 68"/>
                <a:gd name="T20" fmla="*/ 106 w 63"/>
                <a:gd name="T21" fmla="*/ 128 h 68"/>
                <a:gd name="T22" fmla="*/ 125 w 63"/>
                <a:gd name="T23" fmla="*/ 128 h 68"/>
                <a:gd name="T24" fmla="*/ 104 w 63"/>
                <a:gd name="T25" fmla="*/ 137 h 68"/>
                <a:gd name="T26" fmla="*/ 69 w 63"/>
                <a:gd name="T27" fmla="*/ 159 h 68"/>
                <a:gd name="T28" fmla="*/ 31 w 63"/>
                <a:gd name="T29" fmla="*/ 159 h 68"/>
                <a:gd name="T30" fmla="*/ 0 w 63"/>
                <a:gd name="T31" fmla="*/ 1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68">
                  <a:moveTo>
                    <a:pt x="0" y="62"/>
                  </a:moveTo>
                  <a:cubicBezTo>
                    <a:pt x="0" y="62"/>
                    <a:pt x="6" y="54"/>
                    <a:pt x="10" y="51"/>
                  </a:cubicBezTo>
                  <a:cubicBezTo>
                    <a:pt x="13" y="47"/>
                    <a:pt x="12" y="43"/>
                    <a:pt x="16" y="41"/>
                  </a:cubicBezTo>
                  <a:cubicBezTo>
                    <a:pt x="20" y="40"/>
                    <a:pt x="28" y="31"/>
                    <a:pt x="12" y="32"/>
                  </a:cubicBezTo>
                  <a:cubicBezTo>
                    <a:pt x="11" y="32"/>
                    <a:pt x="11" y="32"/>
                    <a:pt x="11" y="32"/>
                  </a:cubicBezTo>
                  <a:cubicBezTo>
                    <a:pt x="11" y="32"/>
                    <a:pt x="26" y="28"/>
                    <a:pt x="24" y="21"/>
                  </a:cubicBezTo>
                  <a:cubicBezTo>
                    <a:pt x="24" y="21"/>
                    <a:pt x="27" y="13"/>
                    <a:pt x="21" y="11"/>
                  </a:cubicBezTo>
                  <a:cubicBezTo>
                    <a:pt x="21" y="11"/>
                    <a:pt x="26" y="0"/>
                    <a:pt x="45" y="3"/>
                  </a:cubicBezTo>
                  <a:cubicBezTo>
                    <a:pt x="45" y="3"/>
                    <a:pt x="48" y="3"/>
                    <a:pt x="52" y="7"/>
                  </a:cubicBezTo>
                  <a:cubicBezTo>
                    <a:pt x="52" y="7"/>
                    <a:pt x="46" y="6"/>
                    <a:pt x="53" y="20"/>
                  </a:cubicBezTo>
                  <a:cubicBezTo>
                    <a:pt x="59" y="33"/>
                    <a:pt x="63" y="50"/>
                    <a:pt x="45" y="54"/>
                  </a:cubicBezTo>
                  <a:cubicBezTo>
                    <a:pt x="45" y="54"/>
                    <a:pt x="50" y="56"/>
                    <a:pt x="53" y="54"/>
                  </a:cubicBezTo>
                  <a:cubicBezTo>
                    <a:pt x="53" y="54"/>
                    <a:pt x="47" y="59"/>
                    <a:pt x="44" y="58"/>
                  </a:cubicBezTo>
                  <a:cubicBezTo>
                    <a:pt x="44" y="58"/>
                    <a:pt x="44" y="66"/>
                    <a:pt x="29" y="67"/>
                  </a:cubicBezTo>
                  <a:cubicBezTo>
                    <a:pt x="15" y="68"/>
                    <a:pt x="18" y="66"/>
                    <a:pt x="13" y="67"/>
                  </a:cubicBezTo>
                  <a:cubicBezTo>
                    <a:pt x="8" y="68"/>
                    <a:pt x="0" y="67"/>
                    <a:pt x="0" y="62"/>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9" name="Freeform 1402"/>
            <p:cNvSpPr>
              <a:spLocks noChangeArrowheads="1"/>
            </p:cNvSpPr>
            <p:nvPr/>
          </p:nvSpPr>
          <p:spPr bwMode="auto">
            <a:xfrm>
              <a:off x="5915" y="3780"/>
              <a:ext cx="904" cy="343"/>
            </a:xfrm>
            <a:custGeom>
              <a:avLst/>
              <a:gdLst>
                <a:gd name="T0" fmla="*/ 904 w 382"/>
                <a:gd name="T1" fmla="*/ 336 h 145"/>
                <a:gd name="T2" fmla="*/ 854 w 382"/>
                <a:gd name="T3" fmla="*/ 255 h 145"/>
                <a:gd name="T4" fmla="*/ 594 w 382"/>
                <a:gd name="T5" fmla="*/ 0 h 145"/>
                <a:gd name="T6" fmla="*/ 0 w 382"/>
                <a:gd name="T7" fmla="*/ 69 h 145"/>
                <a:gd name="T8" fmla="*/ 282 w 382"/>
                <a:gd name="T9" fmla="*/ 343 h 145"/>
                <a:gd name="T10" fmla="*/ 904 w 382"/>
                <a:gd name="T11" fmla="*/ 33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2" h="145">
                  <a:moveTo>
                    <a:pt x="382" y="142"/>
                  </a:moveTo>
                  <a:cubicBezTo>
                    <a:pt x="379" y="130"/>
                    <a:pt x="372" y="118"/>
                    <a:pt x="361" y="108"/>
                  </a:cubicBezTo>
                  <a:cubicBezTo>
                    <a:pt x="251" y="0"/>
                    <a:pt x="251" y="0"/>
                    <a:pt x="251" y="0"/>
                  </a:cubicBezTo>
                  <a:cubicBezTo>
                    <a:pt x="0" y="29"/>
                    <a:pt x="0" y="29"/>
                    <a:pt x="0" y="29"/>
                  </a:cubicBezTo>
                  <a:cubicBezTo>
                    <a:pt x="119" y="145"/>
                    <a:pt x="119" y="145"/>
                    <a:pt x="119" y="145"/>
                  </a:cubicBezTo>
                  <a:lnTo>
                    <a:pt x="382" y="142"/>
                  </a:ln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0" name="Freeform 1403"/>
            <p:cNvSpPr>
              <a:spLocks noChangeArrowheads="1"/>
            </p:cNvSpPr>
            <p:nvPr/>
          </p:nvSpPr>
          <p:spPr bwMode="auto">
            <a:xfrm>
              <a:off x="5799" y="3772"/>
              <a:ext cx="710" cy="88"/>
            </a:xfrm>
            <a:custGeom>
              <a:avLst/>
              <a:gdLst>
                <a:gd name="T0" fmla="*/ 700 w 710"/>
                <a:gd name="T1" fmla="*/ 0 h 88"/>
                <a:gd name="T2" fmla="*/ 0 w 710"/>
                <a:gd name="T3" fmla="*/ 8 h 88"/>
                <a:gd name="T4" fmla="*/ 87 w 710"/>
                <a:gd name="T5" fmla="*/ 88 h 88"/>
                <a:gd name="T6" fmla="*/ 710 w 710"/>
                <a:gd name="T7" fmla="*/ 8 h 88"/>
                <a:gd name="T8" fmla="*/ 700 w 710"/>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0" h="88">
                  <a:moveTo>
                    <a:pt x="700" y="0"/>
                  </a:moveTo>
                  <a:lnTo>
                    <a:pt x="0" y="8"/>
                  </a:lnTo>
                  <a:lnTo>
                    <a:pt x="87" y="88"/>
                  </a:lnTo>
                  <a:lnTo>
                    <a:pt x="710" y="8"/>
                  </a:lnTo>
                  <a:lnTo>
                    <a:pt x="700" y="0"/>
                  </a:lnTo>
                  <a:close/>
                </a:path>
              </a:pathLst>
            </a:custGeom>
            <a:solidFill>
              <a:srgbClr val="CFD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1" name="Freeform 1404"/>
            <p:cNvSpPr>
              <a:spLocks noChangeArrowheads="1"/>
            </p:cNvSpPr>
            <p:nvPr/>
          </p:nvSpPr>
          <p:spPr bwMode="auto">
            <a:xfrm>
              <a:off x="5617" y="3635"/>
              <a:ext cx="1211" cy="145"/>
            </a:xfrm>
            <a:custGeom>
              <a:avLst/>
              <a:gdLst>
                <a:gd name="T0" fmla="*/ 1145 w 512"/>
                <a:gd name="T1" fmla="*/ 2 h 61"/>
                <a:gd name="T2" fmla="*/ 750 w 512"/>
                <a:gd name="T3" fmla="*/ 5 h 61"/>
                <a:gd name="T4" fmla="*/ 64 w 512"/>
                <a:gd name="T5" fmla="*/ 12 h 61"/>
                <a:gd name="T6" fmla="*/ 40 w 512"/>
                <a:gd name="T7" fmla="*/ 17 h 61"/>
                <a:gd name="T8" fmla="*/ 0 w 512"/>
                <a:gd name="T9" fmla="*/ 81 h 61"/>
                <a:gd name="T10" fmla="*/ 66 w 512"/>
                <a:gd name="T11" fmla="*/ 145 h 61"/>
                <a:gd name="T12" fmla="*/ 229 w 512"/>
                <a:gd name="T13" fmla="*/ 145 h 61"/>
                <a:gd name="T14" fmla="*/ 882 w 512"/>
                <a:gd name="T15" fmla="*/ 138 h 61"/>
                <a:gd name="T16" fmla="*/ 1147 w 512"/>
                <a:gd name="T17" fmla="*/ 135 h 61"/>
                <a:gd name="T18" fmla="*/ 1211 w 512"/>
                <a:gd name="T19" fmla="*/ 67 h 61"/>
                <a:gd name="T20" fmla="*/ 1145 w 512"/>
                <a:gd name="T21" fmla="*/ 2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2" h="61">
                  <a:moveTo>
                    <a:pt x="484" y="1"/>
                  </a:moveTo>
                  <a:cubicBezTo>
                    <a:pt x="317" y="2"/>
                    <a:pt x="317" y="2"/>
                    <a:pt x="317" y="2"/>
                  </a:cubicBezTo>
                  <a:cubicBezTo>
                    <a:pt x="27" y="5"/>
                    <a:pt x="27" y="5"/>
                    <a:pt x="27" y="5"/>
                  </a:cubicBezTo>
                  <a:cubicBezTo>
                    <a:pt x="24" y="5"/>
                    <a:pt x="20" y="6"/>
                    <a:pt x="17" y="7"/>
                  </a:cubicBezTo>
                  <a:cubicBezTo>
                    <a:pt x="7" y="12"/>
                    <a:pt x="0" y="22"/>
                    <a:pt x="0" y="34"/>
                  </a:cubicBezTo>
                  <a:cubicBezTo>
                    <a:pt x="0" y="49"/>
                    <a:pt x="13" y="61"/>
                    <a:pt x="28" y="61"/>
                  </a:cubicBezTo>
                  <a:cubicBezTo>
                    <a:pt x="97" y="61"/>
                    <a:pt x="97" y="61"/>
                    <a:pt x="97" y="61"/>
                  </a:cubicBezTo>
                  <a:cubicBezTo>
                    <a:pt x="373" y="58"/>
                    <a:pt x="373" y="58"/>
                    <a:pt x="373" y="58"/>
                  </a:cubicBezTo>
                  <a:cubicBezTo>
                    <a:pt x="485" y="57"/>
                    <a:pt x="485" y="57"/>
                    <a:pt x="485" y="57"/>
                  </a:cubicBezTo>
                  <a:cubicBezTo>
                    <a:pt x="500" y="56"/>
                    <a:pt x="512" y="44"/>
                    <a:pt x="512" y="28"/>
                  </a:cubicBezTo>
                  <a:cubicBezTo>
                    <a:pt x="512" y="13"/>
                    <a:pt x="499" y="0"/>
                    <a:pt x="484" y="1"/>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2" name="Freeform 1405"/>
            <p:cNvSpPr>
              <a:spLocks noChangeArrowheads="1"/>
            </p:cNvSpPr>
            <p:nvPr/>
          </p:nvSpPr>
          <p:spPr bwMode="auto">
            <a:xfrm>
              <a:off x="6842" y="3032"/>
              <a:ext cx="201" cy="1183"/>
            </a:xfrm>
            <a:custGeom>
              <a:avLst/>
              <a:gdLst>
                <a:gd name="T0" fmla="*/ 149 w 85"/>
                <a:gd name="T1" fmla="*/ 0 h 500"/>
                <a:gd name="T2" fmla="*/ 47 w 85"/>
                <a:gd name="T3" fmla="*/ 142 h 500"/>
                <a:gd name="T4" fmla="*/ 47 w 85"/>
                <a:gd name="T5" fmla="*/ 151 h 500"/>
                <a:gd name="T6" fmla="*/ 0 w 85"/>
                <a:gd name="T7" fmla="*/ 222 h 500"/>
                <a:gd name="T8" fmla="*/ 9 w 85"/>
                <a:gd name="T9" fmla="*/ 963 h 500"/>
                <a:gd name="T10" fmla="*/ 57 w 85"/>
                <a:gd name="T11" fmla="*/ 1032 h 500"/>
                <a:gd name="T12" fmla="*/ 57 w 85"/>
                <a:gd name="T13" fmla="*/ 1043 h 500"/>
                <a:gd name="T14" fmla="*/ 163 w 85"/>
                <a:gd name="T15" fmla="*/ 1181 h 500"/>
                <a:gd name="T16" fmla="*/ 201 w 85"/>
                <a:gd name="T17" fmla="*/ 1181 h 500"/>
                <a:gd name="T18" fmla="*/ 187 w 85"/>
                <a:gd name="T19" fmla="*/ 0 h 500"/>
                <a:gd name="T20" fmla="*/ 149 w 85"/>
                <a:gd name="T21" fmla="*/ 0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00">
                  <a:moveTo>
                    <a:pt x="63" y="0"/>
                  </a:moveTo>
                  <a:cubicBezTo>
                    <a:pt x="39" y="0"/>
                    <a:pt x="20" y="27"/>
                    <a:pt x="20" y="60"/>
                  </a:cubicBezTo>
                  <a:cubicBezTo>
                    <a:pt x="20" y="64"/>
                    <a:pt x="20" y="64"/>
                    <a:pt x="20" y="64"/>
                  </a:cubicBezTo>
                  <a:cubicBezTo>
                    <a:pt x="9" y="65"/>
                    <a:pt x="0" y="78"/>
                    <a:pt x="0" y="94"/>
                  </a:cubicBezTo>
                  <a:cubicBezTo>
                    <a:pt x="4" y="407"/>
                    <a:pt x="4" y="407"/>
                    <a:pt x="4" y="407"/>
                  </a:cubicBezTo>
                  <a:cubicBezTo>
                    <a:pt x="4" y="422"/>
                    <a:pt x="13" y="435"/>
                    <a:pt x="24" y="436"/>
                  </a:cubicBezTo>
                  <a:cubicBezTo>
                    <a:pt x="24" y="441"/>
                    <a:pt x="24" y="441"/>
                    <a:pt x="24" y="441"/>
                  </a:cubicBezTo>
                  <a:cubicBezTo>
                    <a:pt x="24" y="473"/>
                    <a:pt x="44" y="500"/>
                    <a:pt x="69" y="499"/>
                  </a:cubicBezTo>
                  <a:cubicBezTo>
                    <a:pt x="85" y="499"/>
                    <a:pt x="85" y="499"/>
                    <a:pt x="85" y="499"/>
                  </a:cubicBezTo>
                  <a:cubicBezTo>
                    <a:pt x="79" y="0"/>
                    <a:pt x="79" y="0"/>
                    <a:pt x="79" y="0"/>
                  </a:cubicBezTo>
                  <a:lnTo>
                    <a:pt x="63" y="0"/>
                  </a:ln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3" name="Freeform 1406"/>
            <p:cNvSpPr>
              <a:spLocks noChangeArrowheads="1"/>
            </p:cNvSpPr>
            <p:nvPr/>
          </p:nvSpPr>
          <p:spPr bwMode="auto">
            <a:xfrm>
              <a:off x="7027" y="3030"/>
              <a:ext cx="265" cy="1183"/>
            </a:xfrm>
            <a:custGeom>
              <a:avLst/>
              <a:gdLst>
                <a:gd name="T0" fmla="*/ 151 w 112"/>
                <a:gd name="T1" fmla="*/ 147 h 500"/>
                <a:gd name="T2" fmla="*/ 151 w 112"/>
                <a:gd name="T3" fmla="*/ 140 h 500"/>
                <a:gd name="T4" fmla="*/ 45 w 112"/>
                <a:gd name="T5" fmla="*/ 0 h 500"/>
                <a:gd name="T6" fmla="*/ 0 w 112"/>
                <a:gd name="T7" fmla="*/ 0 h 500"/>
                <a:gd name="T8" fmla="*/ 9 w 112"/>
                <a:gd name="T9" fmla="*/ 1183 h 500"/>
                <a:gd name="T10" fmla="*/ 47 w 112"/>
                <a:gd name="T11" fmla="*/ 1183 h 500"/>
                <a:gd name="T12" fmla="*/ 97 w 112"/>
                <a:gd name="T13" fmla="*/ 1164 h 500"/>
                <a:gd name="T14" fmla="*/ 151 w 112"/>
                <a:gd name="T15" fmla="*/ 1041 h 500"/>
                <a:gd name="T16" fmla="*/ 151 w 112"/>
                <a:gd name="T17" fmla="*/ 1036 h 500"/>
                <a:gd name="T18" fmla="*/ 265 w 112"/>
                <a:gd name="T19" fmla="*/ 812 h 500"/>
                <a:gd name="T20" fmla="*/ 265 w 112"/>
                <a:gd name="T21" fmla="*/ 759 h 500"/>
                <a:gd name="T22" fmla="*/ 265 w 112"/>
                <a:gd name="T23" fmla="*/ 371 h 500"/>
                <a:gd name="T24" fmla="*/ 151 w 112"/>
                <a:gd name="T25" fmla="*/ 147 h 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500">
                  <a:moveTo>
                    <a:pt x="64" y="62"/>
                  </a:moveTo>
                  <a:cubicBezTo>
                    <a:pt x="64" y="59"/>
                    <a:pt x="64" y="59"/>
                    <a:pt x="64" y="59"/>
                  </a:cubicBezTo>
                  <a:cubicBezTo>
                    <a:pt x="64" y="27"/>
                    <a:pt x="44" y="0"/>
                    <a:pt x="19" y="0"/>
                  </a:cubicBezTo>
                  <a:cubicBezTo>
                    <a:pt x="0" y="0"/>
                    <a:pt x="0" y="0"/>
                    <a:pt x="0" y="0"/>
                  </a:cubicBezTo>
                  <a:cubicBezTo>
                    <a:pt x="4" y="500"/>
                    <a:pt x="4" y="500"/>
                    <a:pt x="4" y="500"/>
                  </a:cubicBezTo>
                  <a:cubicBezTo>
                    <a:pt x="20" y="500"/>
                    <a:pt x="20" y="500"/>
                    <a:pt x="20" y="500"/>
                  </a:cubicBezTo>
                  <a:cubicBezTo>
                    <a:pt x="28" y="500"/>
                    <a:pt x="35" y="497"/>
                    <a:pt x="41" y="492"/>
                  </a:cubicBezTo>
                  <a:cubicBezTo>
                    <a:pt x="55" y="482"/>
                    <a:pt x="64" y="462"/>
                    <a:pt x="64" y="440"/>
                  </a:cubicBezTo>
                  <a:cubicBezTo>
                    <a:pt x="64" y="438"/>
                    <a:pt x="64" y="438"/>
                    <a:pt x="64" y="438"/>
                  </a:cubicBezTo>
                  <a:cubicBezTo>
                    <a:pt x="92" y="423"/>
                    <a:pt x="112" y="386"/>
                    <a:pt x="112" y="343"/>
                  </a:cubicBezTo>
                  <a:cubicBezTo>
                    <a:pt x="112" y="321"/>
                    <a:pt x="112" y="321"/>
                    <a:pt x="112" y="321"/>
                  </a:cubicBezTo>
                  <a:cubicBezTo>
                    <a:pt x="112" y="157"/>
                    <a:pt x="112" y="157"/>
                    <a:pt x="112" y="157"/>
                  </a:cubicBezTo>
                  <a:cubicBezTo>
                    <a:pt x="112" y="114"/>
                    <a:pt x="92" y="77"/>
                    <a:pt x="64" y="62"/>
                  </a:cubicBezTo>
                  <a:close/>
                </a:path>
              </a:pathLst>
            </a:custGeom>
            <a:solidFill>
              <a:srgbClr val="CFD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4" name="Freeform 1407"/>
            <p:cNvSpPr>
              <a:spLocks noChangeArrowheads="1"/>
            </p:cNvSpPr>
            <p:nvPr/>
          </p:nvSpPr>
          <p:spPr bwMode="auto">
            <a:xfrm>
              <a:off x="6064" y="4080"/>
              <a:ext cx="1256" cy="144"/>
            </a:xfrm>
            <a:custGeom>
              <a:avLst/>
              <a:gdLst>
                <a:gd name="T0" fmla="*/ 69 w 531"/>
                <a:gd name="T1" fmla="*/ 12 h 61"/>
                <a:gd name="T2" fmla="*/ 2 w 531"/>
                <a:gd name="T3" fmla="*/ 78 h 61"/>
                <a:gd name="T4" fmla="*/ 69 w 531"/>
                <a:gd name="T5" fmla="*/ 144 h 61"/>
                <a:gd name="T6" fmla="*/ 149 w 531"/>
                <a:gd name="T7" fmla="*/ 142 h 61"/>
                <a:gd name="T8" fmla="*/ 589 w 531"/>
                <a:gd name="T9" fmla="*/ 137 h 61"/>
                <a:gd name="T10" fmla="*/ 1187 w 531"/>
                <a:gd name="T11" fmla="*/ 132 h 61"/>
                <a:gd name="T12" fmla="*/ 1256 w 531"/>
                <a:gd name="T13" fmla="*/ 64 h 61"/>
                <a:gd name="T14" fmla="*/ 1187 w 531"/>
                <a:gd name="T15" fmla="*/ 0 h 61"/>
                <a:gd name="T16" fmla="*/ 643 w 531"/>
                <a:gd name="T17" fmla="*/ 5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1" h="61">
                  <a:moveTo>
                    <a:pt x="29" y="5"/>
                  </a:moveTo>
                  <a:cubicBezTo>
                    <a:pt x="13" y="5"/>
                    <a:pt x="0" y="18"/>
                    <a:pt x="1" y="33"/>
                  </a:cubicBezTo>
                  <a:cubicBezTo>
                    <a:pt x="1" y="48"/>
                    <a:pt x="14" y="61"/>
                    <a:pt x="29" y="61"/>
                  </a:cubicBezTo>
                  <a:cubicBezTo>
                    <a:pt x="63" y="60"/>
                    <a:pt x="63" y="60"/>
                    <a:pt x="63" y="60"/>
                  </a:cubicBezTo>
                  <a:cubicBezTo>
                    <a:pt x="249" y="58"/>
                    <a:pt x="249" y="58"/>
                    <a:pt x="249" y="58"/>
                  </a:cubicBezTo>
                  <a:cubicBezTo>
                    <a:pt x="502" y="56"/>
                    <a:pt x="502" y="56"/>
                    <a:pt x="502" y="56"/>
                  </a:cubicBezTo>
                  <a:cubicBezTo>
                    <a:pt x="518" y="56"/>
                    <a:pt x="531" y="43"/>
                    <a:pt x="531" y="27"/>
                  </a:cubicBezTo>
                  <a:cubicBezTo>
                    <a:pt x="530" y="12"/>
                    <a:pt x="518" y="0"/>
                    <a:pt x="502" y="0"/>
                  </a:cubicBezTo>
                  <a:cubicBezTo>
                    <a:pt x="272" y="2"/>
                    <a:pt x="272" y="2"/>
                    <a:pt x="272" y="2"/>
                  </a:cubicBezTo>
                </a:path>
              </a:pathLst>
            </a:custGeom>
            <a:solidFill>
              <a:srgbClr val="CFD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5" name="Freeform 1408"/>
            <p:cNvSpPr>
              <a:spLocks noChangeArrowheads="1"/>
            </p:cNvSpPr>
            <p:nvPr/>
          </p:nvSpPr>
          <p:spPr bwMode="auto">
            <a:xfrm>
              <a:off x="7140" y="3966"/>
              <a:ext cx="268" cy="247"/>
            </a:xfrm>
            <a:custGeom>
              <a:avLst/>
              <a:gdLst>
                <a:gd name="T0" fmla="*/ 249 w 113"/>
                <a:gd name="T1" fmla="*/ 0 h 104"/>
                <a:gd name="T2" fmla="*/ 152 w 113"/>
                <a:gd name="T3" fmla="*/ 2 h 104"/>
                <a:gd name="T4" fmla="*/ 130 w 113"/>
                <a:gd name="T5" fmla="*/ 14 h 104"/>
                <a:gd name="T6" fmla="*/ 50 w 113"/>
                <a:gd name="T7" fmla="*/ 100 h 104"/>
                <a:gd name="T8" fmla="*/ 50 w 113"/>
                <a:gd name="T9" fmla="*/ 105 h 104"/>
                <a:gd name="T10" fmla="*/ 0 w 113"/>
                <a:gd name="T11" fmla="*/ 228 h 104"/>
                <a:gd name="T12" fmla="*/ 0 w 113"/>
                <a:gd name="T13" fmla="*/ 247 h 104"/>
                <a:gd name="T14" fmla="*/ 161 w 113"/>
                <a:gd name="T15" fmla="*/ 247 h 104"/>
                <a:gd name="T16" fmla="*/ 268 w 113"/>
                <a:gd name="T17" fmla="*/ 102 h 104"/>
                <a:gd name="T18" fmla="*/ 266 w 113"/>
                <a:gd name="T19" fmla="*/ 17 h 104"/>
                <a:gd name="T20" fmla="*/ 266 w 113"/>
                <a:gd name="T21" fmla="*/ 17 h 104"/>
                <a:gd name="T22" fmla="*/ 249 w 113"/>
                <a:gd name="T23" fmla="*/ 0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104">
                  <a:moveTo>
                    <a:pt x="105" y="0"/>
                  </a:moveTo>
                  <a:cubicBezTo>
                    <a:pt x="64" y="1"/>
                    <a:pt x="64" y="1"/>
                    <a:pt x="64" y="1"/>
                  </a:cubicBezTo>
                  <a:cubicBezTo>
                    <a:pt x="59" y="1"/>
                    <a:pt x="56" y="3"/>
                    <a:pt x="55" y="6"/>
                  </a:cubicBezTo>
                  <a:cubicBezTo>
                    <a:pt x="47" y="22"/>
                    <a:pt x="35" y="34"/>
                    <a:pt x="21" y="42"/>
                  </a:cubicBezTo>
                  <a:cubicBezTo>
                    <a:pt x="21" y="44"/>
                    <a:pt x="21" y="44"/>
                    <a:pt x="21" y="44"/>
                  </a:cubicBezTo>
                  <a:cubicBezTo>
                    <a:pt x="22" y="66"/>
                    <a:pt x="13" y="86"/>
                    <a:pt x="0" y="96"/>
                  </a:cubicBezTo>
                  <a:cubicBezTo>
                    <a:pt x="0" y="104"/>
                    <a:pt x="0" y="104"/>
                    <a:pt x="0" y="104"/>
                  </a:cubicBezTo>
                  <a:cubicBezTo>
                    <a:pt x="68" y="104"/>
                    <a:pt x="68" y="104"/>
                    <a:pt x="68" y="104"/>
                  </a:cubicBezTo>
                  <a:cubicBezTo>
                    <a:pt x="88" y="95"/>
                    <a:pt x="113" y="78"/>
                    <a:pt x="113" y="43"/>
                  </a:cubicBezTo>
                  <a:cubicBezTo>
                    <a:pt x="112" y="7"/>
                    <a:pt x="112" y="7"/>
                    <a:pt x="112" y="7"/>
                  </a:cubicBezTo>
                  <a:cubicBezTo>
                    <a:pt x="112" y="7"/>
                    <a:pt x="112" y="7"/>
                    <a:pt x="112" y="7"/>
                  </a:cubicBezTo>
                  <a:cubicBezTo>
                    <a:pt x="112" y="3"/>
                    <a:pt x="108" y="0"/>
                    <a:pt x="105" y="0"/>
                  </a:cubicBezTo>
                  <a:close/>
                </a:path>
              </a:pathLst>
            </a:custGeom>
            <a:solidFill>
              <a:srgbClr val="CFD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6" name="Freeform 1409"/>
            <p:cNvSpPr>
              <a:spLocks noChangeArrowheads="1"/>
            </p:cNvSpPr>
            <p:nvPr/>
          </p:nvSpPr>
          <p:spPr bwMode="auto">
            <a:xfrm>
              <a:off x="6629" y="3581"/>
              <a:ext cx="161" cy="61"/>
            </a:xfrm>
            <a:custGeom>
              <a:avLst/>
              <a:gdLst>
                <a:gd name="T0" fmla="*/ 154 w 68"/>
                <a:gd name="T1" fmla="*/ 54 h 26"/>
                <a:gd name="T2" fmla="*/ 128 w 68"/>
                <a:gd name="T3" fmla="*/ 26 h 26"/>
                <a:gd name="T4" fmla="*/ 36 w 68"/>
                <a:gd name="T5" fmla="*/ 26 h 26"/>
                <a:gd name="T6" fmla="*/ 7 w 68"/>
                <a:gd name="T7" fmla="*/ 52 h 26"/>
                <a:gd name="T8" fmla="*/ 0 w 68"/>
                <a:gd name="T9" fmla="*/ 61 h 26"/>
                <a:gd name="T10" fmla="*/ 161 w 68"/>
                <a:gd name="T11" fmla="*/ 61 h 26"/>
                <a:gd name="T12" fmla="*/ 154 w 68"/>
                <a:gd name="T13" fmla="*/ 54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6">
                  <a:moveTo>
                    <a:pt x="65" y="23"/>
                  </a:moveTo>
                  <a:cubicBezTo>
                    <a:pt x="54" y="11"/>
                    <a:pt x="54" y="11"/>
                    <a:pt x="54" y="11"/>
                  </a:cubicBezTo>
                  <a:cubicBezTo>
                    <a:pt x="43" y="0"/>
                    <a:pt x="26" y="0"/>
                    <a:pt x="15" y="11"/>
                  </a:cubicBezTo>
                  <a:cubicBezTo>
                    <a:pt x="3" y="22"/>
                    <a:pt x="3" y="22"/>
                    <a:pt x="3" y="22"/>
                  </a:cubicBezTo>
                  <a:cubicBezTo>
                    <a:pt x="2" y="23"/>
                    <a:pt x="1" y="24"/>
                    <a:pt x="0" y="26"/>
                  </a:cubicBezTo>
                  <a:cubicBezTo>
                    <a:pt x="68" y="26"/>
                    <a:pt x="68" y="26"/>
                    <a:pt x="68" y="26"/>
                  </a:cubicBezTo>
                  <a:cubicBezTo>
                    <a:pt x="67" y="25"/>
                    <a:pt x="66" y="24"/>
                    <a:pt x="65" y="23"/>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7" name="Freeform 1410"/>
            <p:cNvSpPr>
              <a:spLocks noChangeArrowheads="1"/>
            </p:cNvSpPr>
            <p:nvPr/>
          </p:nvSpPr>
          <p:spPr bwMode="auto">
            <a:xfrm>
              <a:off x="3951" y="3290"/>
              <a:ext cx="227" cy="428"/>
            </a:xfrm>
            <a:custGeom>
              <a:avLst/>
              <a:gdLst>
                <a:gd name="T0" fmla="*/ 227 w 96"/>
                <a:gd name="T1" fmla="*/ 428 h 181"/>
                <a:gd name="T2" fmla="*/ 19 w 96"/>
                <a:gd name="T3" fmla="*/ 236 h 181"/>
                <a:gd name="T4" fmla="*/ 14 w 96"/>
                <a:gd name="T5" fmla="*/ 213 h 181"/>
                <a:gd name="T6" fmla="*/ 5 w 96"/>
                <a:gd name="T7" fmla="*/ 0 h 181"/>
                <a:gd name="T8" fmla="*/ 7 w 96"/>
                <a:gd name="T9" fmla="*/ 0 h 181"/>
                <a:gd name="T10" fmla="*/ 17 w 96"/>
                <a:gd name="T11" fmla="*/ 213 h 181"/>
                <a:gd name="T12" fmla="*/ 21 w 96"/>
                <a:gd name="T13" fmla="*/ 236 h 181"/>
                <a:gd name="T14" fmla="*/ 227 w 96"/>
                <a:gd name="T15" fmla="*/ 428 h 181"/>
                <a:gd name="T16" fmla="*/ 227 w 96"/>
                <a:gd name="T17" fmla="*/ 428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181">
                  <a:moveTo>
                    <a:pt x="96" y="181"/>
                  </a:moveTo>
                  <a:cubicBezTo>
                    <a:pt x="21" y="175"/>
                    <a:pt x="14" y="133"/>
                    <a:pt x="8" y="100"/>
                  </a:cubicBezTo>
                  <a:cubicBezTo>
                    <a:pt x="7" y="97"/>
                    <a:pt x="7" y="93"/>
                    <a:pt x="6" y="90"/>
                  </a:cubicBezTo>
                  <a:cubicBezTo>
                    <a:pt x="0" y="57"/>
                    <a:pt x="2" y="0"/>
                    <a:pt x="2" y="0"/>
                  </a:cubicBezTo>
                  <a:cubicBezTo>
                    <a:pt x="3" y="0"/>
                    <a:pt x="3" y="0"/>
                    <a:pt x="3" y="0"/>
                  </a:cubicBezTo>
                  <a:cubicBezTo>
                    <a:pt x="3" y="0"/>
                    <a:pt x="1" y="57"/>
                    <a:pt x="7" y="90"/>
                  </a:cubicBezTo>
                  <a:cubicBezTo>
                    <a:pt x="8" y="93"/>
                    <a:pt x="8" y="96"/>
                    <a:pt x="9" y="100"/>
                  </a:cubicBezTo>
                  <a:cubicBezTo>
                    <a:pt x="15" y="133"/>
                    <a:pt x="22" y="174"/>
                    <a:pt x="96" y="181"/>
                  </a:cubicBezTo>
                  <a:cubicBezTo>
                    <a:pt x="96" y="181"/>
                    <a:pt x="96" y="181"/>
                    <a:pt x="96" y="181"/>
                  </a:cubicBezTo>
                </a:path>
              </a:pathLst>
            </a:custGeom>
            <a:solidFill>
              <a:srgbClr val="A5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8" name="Rectangle 1411"/>
            <p:cNvSpPr>
              <a:spLocks noChangeArrowheads="1"/>
            </p:cNvSpPr>
            <p:nvPr/>
          </p:nvSpPr>
          <p:spPr bwMode="auto">
            <a:xfrm>
              <a:off x="3885" y="3004"/>
              <a:ext cx="11" cy="998"/>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29" name="Rectangle 1412"/>
            <p:cNvSpPr>
              <a:spLocks noChangeArrowheads="1"/>
            </p:cNvSpPr>
            <p:nvPr/>
          </p:nvSpPr>
          <p:spPr bwMode="auto">
            <a:xfrm>
              <a:off x="3885" y="3004"/>
              <a:ext cx="11"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30" name="Freeform 1413"/>
            <p:cNvSpPr>
              <a:spLocks noChangeArrowheads="1"/>
            </p:cNvSpPr>
            <p:nvPr/>
          </p:nvSpPr>
          <p:spPr bwMode="auto">
            <a:xfrm>
              <a:off x="3877" y="4056"/>
              <a:ext cx="24" cy="38"/>
            </a:xfrm>
            <a:custGeom>
              <a:avLst/>
              <a:gdLst>
                <a:gd name="T0" fmla="*/ 24 w 10"/>
                <a:gd name="T1" fmla="*/ 31 h 16"/>
                <a:gd name="T2" fmla="*/ 12 w 10"/>
                <a:gd name="T3" fmla="*/ 38 h 16"/>
                <a:gd name="T4" fmla="*/ 0 w 10"/>
                <a:gd name="T5" fmla="*/ 31 h 16"/>
                <a:gd name="T6" fmla="*/ 0 w 10"/>
                <a:gd name="T7" fmla="*/ 7 h 16"/>
                <a:gd name="T8" fmla="*/ 12 w 10"/>
                <a:gd name="T9" fmla="*/ 0 h 16"/>
                <a:gd name="T10" fmla="*/ 24 w 10"/>
                <a:gd name="T11" fmla="*/ 7 h 16"/>
                <a:gd name="T12" fmla="*/ 24 w 10"/>
                <a:gd name="T13" fmla="*/ 31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3"/>
                  </a:moveTo>
                  <a:cubicBezTo>
                    <a:pt x="10" y="14"/>
                    <a:pt x="8" y="16"/>
                    <a:pt x="5" y="16"/>
                  </a:cubicBezTo>
                  <a:cubicBezTo>
                    <a:pt x="3" y="16"/>
                    <a:pt x="0" y="14"/>
                    <a:pt x="0" y="13"/>
                  </a:cubicBezTo>
                  <a:cubicBezTo>
                    <a:pt x="0" y="3"/>
                    <a:pt x="0" y="3"/>
                    <a:pt x="0" y="3"/>
                  </a:cubicBezTo>
                  <a:cubicBezTo>
                    <a:pt x="0" y="2"/>
                    <a:pt x="3" y="0"/>
                    <a:pt x="5" y="0"/>
                  </a:cubicBezTo>
                  <a:cubicBezTo>
                    <a:pt x="8" y="0"/>
                    <a:pt x="10" y="2"/>
                    <a:pt x="10" y="3"/>
                  </a:cubicBezTo>
                  <a:lnTo>
                    <a:pt x="10" y="13"/>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31" name="Rectangle 1414"/>
            <p:cNvSpPr>
              <a:spLocks noChangeArrowheads="1"/>
            </p:cNvSpPr>
            <p:nvPr/>
          </p:nvSpPr>
          <p:spPr bwMode="auto">
            <a:xfrm>
              <a:off x="3885" y="4004"/>
              <a:ext cx="11" cy="4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32" name="Freeform 1415"/>
            <p:cNvSpPr>
              <a:spLocks noChangeArrowheads="1"/>
            </p:cNvSpPr>
            <p:nvPr/>
          </p:nvSpPr>
          <p:spPr bwMode="auto">
            <a:xfrm>
              <a:off x="3880" y="4045"/>
              <a:ext cx="21" cy="11"/>
            </a:xfrm>
            <a:custGeom>
              <a:avLst/>
              <a:gdLst>
                <a:gd name="T0" fmla="*/ 21 w 9"/>
                <a:gd name="T1" fmla="*/ 7 h 5"/>
                <a:gd name="T2" fmla="*/ 14 w 9"/>
                <a:gd name="T3" fmla="*/ 11 h 5"/>
                <a:gd name="T4" fmla="*/ 7 w 9"/>
                <a:gd name="T5" fmla="*/ 11 h 5"/>
                <a:gd name="T6" fmla="*/ 0 w 9"/>
                <a:gd name="T7" fmla="*/ 7 h 5"/>
                <a:gd name="T8" fmla="*/ 7 w 9"/>
                <a:gd name="T9" fmla="*/ 0 h 5"/>
                <a:gd name="T10" fmla="*/ 14 w 9"/>
                <a:gd name="T11" fmla="*/ 0 h 5"/>
                <a:gd name="T12" fmla="*/ 21 w 9"/>
                <a:gd name="T13" fmla="*/ 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9" y="3"/>
                  </a:moveTo>
                  <a:cubicBezTo>
                    <a:pt x="9" y="4"/>
                    <a:pt x="8" y="5"/>
                    <a:pt x="6" y="5"/>
                  </a:cubicBezTo>
                  <a:cubicBezTo>
                    <a:pt x="3" y="5"/>
                    <a:pt x="3" y="5"/>
                    <a:pt x="3" y="5"/>
                  </a:cubicBezTo>
                  <a:cubicBezTo>
                    <a:pt x="1" y="5"/>
                    <a:pt x="0" y="4"/>
                    <a:pt x="0" y="3"/>
                  </a:cubicBezTo>
                  <a:cubicBezTo>
                    <a:pt x="0" y="1"/>
                    <a:pt x="1" y="0"/>
                    <a:pt x="3" y="0"/>
                  </a:cubicBezTo>
                  <a:cubicBezTo>
                    <a:pt x="6" y="0"/>
                    <a:pt x="6" y="0"/>
                    <a:pt x="6" y="0"/>
                  </a:cubicBezTo>
                  <a:cubicBezTo>
                    <a:pt x="8" y="0"/>
                    <a:pt x="9" y="1"/>
                    <a:pt x="9"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33" name="Freeform 1416"/>
            <p:cNvSpPr>
              <a:spLocks noChangeArrowheads="1"/>
            </p:cNvSpPr>
            <p:nvPr/>
          </p:nvSpPr>
          <p:spPr bwMode="auto">
            <a:xfrm>
              <a:off x="3769" y="4002"/>
              <a:ext cx="246" cy="47"/>
            </a:xfrm>
            <a:custGeom>
              <a:avLst/>
              <a:gdLst>
                <a:gd name="T0" fmla="*/ 40 w 104"/>
                <a:gd name="T1" fmla="*/ 9 h 20"/>
                <a:gd name="T2" fmla="*/ 206 w 104"/>
                <a:gd name="T3" fmla="*/ 9 h 20"/>
                <a:gd name="T4" fmla="*/ 234 w 104"/>
                <a:gd name="T5" fmla="*/ 47 h 20"/>
                <a:gd name="T6" fmla="*/ 246 w 104"/>
                <a:gd name="T7" fmla="*/ 47 h 20"/>
                <a:gd name="T8" fmla="*/ 206 w 104"/>
                <a:gd name="T9" fmla="*/ 0 h 20"/>
                <a:gd name="T10" fmla="*/ 40 w 104"/>
                <a:gd name="T11" fmla="*/ 0 h 20"/>
                <a:gd name="T12" fmla="*/ 0 w 104"/>
                <a:gd name="T13" fmla="*/ 47 h 20"/>
                <a:gd name="T14" fmla="*/ 9 w 104"/>
                <a:gd name="T15" fmla="*/ 47 h 20"/>
                <a:gd name="T16" fmla="*/ 40 w 104"/>
                <a:gd name="T17" fmla="*/ 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20">
                  <a:moveTo>
                    <a:pt x="17" y="4"/>
                  </a:moveTo>
                  <a:cubicBezTo>
                    <a:pt x="87" y="4"/>
                    <a:pt x="87" y="4"/>
                    <a:pt x="87" y="4"/>
                  </a:cubicBezTo>
                  <a:cubicBezTo>
                    <a:pt x="96" y="4"/>
                    <a:pt x="96" y="11"/>
                    <a:pt x="99" y="20"/>
                  </a:cubicBezTo>
                  <a:cubicBezTo>
                    <a:pt x="104" y="20"/>
                    <a:pt x="104" y="20"/>
                    <a:pt x="104" y="20"/>
                  </a:cubicBezTo>
                  <a:cubicBezTo>
                    <a:pt x="101" y="8"/>
                    <a:pt x="99" y="0"/>
                    <a:pt x="87" y="0"/>
                  </a:cubicBezTo>
                  <a:cubicBezTo>
                    <a:pt x="17" y="0"/>
                    <a:pt x="17" y="0"/>
                    <a:pt x="17" y="0"/>
                  </a:cubicBezTo>
                  <a:cubicBezTo>
                    <a:pt x="5" y="0"/>
                    <a:pt x="3" y="8"/>
                    <a:pt x="0" y="20"/>
                  </a:cubicBezTo>
                  <a:cubicBezTo>
                    <a:pt x="4" y="20"/>
                    <a:pt x="4" y="20"/>
                    <a:pt x="4" y="20"/>
                  </a:cubicBezTo>
                  <a:cubicBezTo>
                    <a:pt x="8" y="11"/>
                    <a:pt x="7" y="4"/>
                    <a:pt x="17"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34" name="Freeform 1417"/>
            <p:cNvSpPr>
              <a:spLocks noChangeArrowheads="1"/>
            </p:cNvSpPr>
            <p:nvPr/>
          </p:nvSpPr>
          <p:spPr bwMode="auto">
            <a:xfrm>
              <a:off x="3762" y="4056"/>
              <a:ext cx="23" cy="38"/>
            </a:xfrm>
            <a:custGeom>
              <a:avLst/>
              <a:gdLst>
                <a:gd name="T0" fmla="*/ 23 w 10"/>
                <a:gd name="T1" fmla="*/ 31 h 16"/>
                <a:gd name="T2" fmla="*/ 12 w 10"/>
                <a:gd name="T3" fmla="*/ 38 h 16"/>
                <a:gd name="T4" fmla="*/ 0 w 10"/>
                <a:gd name="T5" fmla="*/ 31 h 16"/>
                <a:gd name="T6" fmla="*/ 0 w 10"/>
                <a:gd name="T7" fmla="*/ 7 h 16"/>
                <a:gd name="T8" fmla="*/ 12 w 10"/>
                <a:gd name="T9" fmla="*/ 0 h 16"/>
                <a:gd name="T10" fmla="*/ 23 w 10"/>
                <a:gd name="T11" fmla="*/ 7 h 16"/>
                <a:gd name="T12" fmla="*/ 23 w 10"/>
                <a:gd name="T13" fmla="*/ 31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3"/>
                  </a:moveTo>
                  <a:cubicBezTo>
                    <a:pt x="10" y="14"/>
                    <a:pt x="8" y="16"/>
                    <a:pt x="5" y="16"/>
                  </a:cubicBezTo>
                  <a:cubicBezTo>
                    <a:pt x="3" y="16"/>
                    <a:pt x="0" y="14"/>
                    <a:pt x="0" y="13"/>
                  </a:cubicBezTo>
                  <a:cubicBezTo>
                    <a:pt x="0" y="3"/>
                    <a:pt x="0" y="3"/>
                    <a:pt x="0" y="3"/>
                  </a:cubicBezTo>
                  <a:cubicBezTo>
                    <a:pt x="0" y="2"/>
                    <a:pt x="3" y="0"/>
                    <a:pt x="5" y="0"/>
                  </a:cubicBezTo>
                  <a:cubicBezTo>
                    <a:pt x="8" y="0"/>
                    <a:pt x="10" y="2"/>
                    <a:pt x="10" y="3"/>
                  </a:cubicBezTo>
                  <a:lnTo>
                    <a:pt x="10" y="13"/>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35" name="Freeform 1418"/>
            <p:cNvSpPr>
              <a:spLocks noChangeArrowheads="1"/>
            </p:cNvSpPr>
            <p:nvPr/>
          </p:nvSpPr>
          <p:spPr bwMode="auto">
            <a:xfrm>
              <a:off x="3764" y="4045"/>
              <a:ext cx="21" cy="11"/>
            </a:xfrm>
            <a:custGeom>
              <a:avLst/>
              <a:gdLst>
                <a:gd name="T0" fmla="*/ 21 w 9"/>
                <a:gd name="T1" fmla="*/ 7 h 5"/>
                <a:gd name="T2" fmla="*/ 14 w 9"/>
                <a:gd name="T3" fmla="*/ 11 h 5"/>
                <a:gd name="T4" fmla="*/ 7 w 9"/>
                <a:gd name="T5" fmla="*/ 11 h 5"/>
                <a:gd name="T6" fmla="*/ 0 w 9"/>
                <a:gd name="T7" fmla="*/ 7 h 5"/>
                <a:gd name="T8" fmla="*/ 7 w 9"/>
                <a:gd name="T9" fmla="*/ 0 h 5"/>
                <a:gd name="T10" fmla="*/ 14 w 9"/>
                <a:gd name="T11" fmla="*/ 0 h 5"/>
                <a:gd name="T12" fmla="*/ 21 w 9"/>
                <a:gd name="T13" fmla="*/ 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9" y="3"/>
                  </a:moveTo>
                  <a:cubicBezTo>
                    <a:pt x="9" y="4"/>
                    <a:pt x="8" y="5"/>
                    <a:pt x="6" y="5"/>
                  </a:cubicBezTo>
                  <a:cubicBezTo>
                    <a:pt x="3" y="5"/>
                    <a:pt x="3" y="5"/>
                    <a:pt x="3" y="5"/>
                  </a:cubicBezTo>
                  <a:cubicBezTo>
                    <a:pt x="1" y="5"/>
                    <a:pt x="0" y="4"/>
                    <a:pt x="0" y="3"/>
                  </a:cubicBezTo>
                  <a:cubicBezTo>
                    <a:pt x="0" y="1"/>
                    <a:pt x="1" y="0"/>
                    <a:pt x="3" y="0"/>
                  </a:cubicBezTo>
                  <a:cubicBezTo>
                    <a:pt x="6" y="0"/>
                    <a:pt x="6" y="0"/>
                    <a:pt x="6" y="0"/>
                  </a:cubicBezTo>
                  <a:cubicBezTo>
                    <a:pt x="8" y="0"/>
                    <a:pt x="9" y="1"/>
                    <a:pt x="9" y="3"/>
                  </a:cubicBez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36" name="Freeform 1419"/>
            <p:cNvSpPr>
              <a:spLocks noChangeArrowheads="1"/>
            </p:cNvSpPr>
            <p:nvPr/>
          </p:nvSpPr>
          <p:spPr bwMode="auto">
            <a:xfrm>
              <a:off x="3998" y="4056"/>
              <a:ext cx="24" cy="38"/>
            </a:xfrm>
            <a:custGeom>
              <a:avLst/>
              <a:gdLst>
                <a:gd name="T0" fmla="*/ 24 w 10"/>
                <a:gd name="T1" fmla="*/ 31 h 16"/>
                <a:gd name="T2" fmla="*/ 12 w 10"/>
                <a:gd name="T3" fmla="*/ 38 h 16"/>
                <a:gd name="T4" fmla="*/ 0 w 10"/>
                <a:gd name="T5" fmla="*/ 31 h 16"/>
                <a:gd name="T6" fmla="*/ 0 w 10"/>
                <a:gd name="T7" fmla="*/ 7 h 16"/>
                <a:gd name="T8" fmla="*/ 12 w 10"/>
                <a:gd name="T9" fmla="*/ 0 h 16"/>
                <a:gd name="T10" fmla="*/ 24 w 10"/>
                <a:gd name="T11" fmla="*/ 7 h 16"/>
                <a:gd name="T12" fmla="*/ 24 w 10"/>
                <a:gd name="T13" fmla="*/ 31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3"/>
                  </a:moveTo>
                  <a:cubicBezTo>
                    <a:pt x="10" y="14"/>
                    <a:pt x="7" y="16"/>
                    <a:pt x="5" y="16"/>
                  </a:cubicBezTo>
                  <a:cubicBezTo>
                    <a:pt x="2" y="16"/>
                    <a:pt x="0" y="14"/>
                    <a:pt x="0" y="13"/>
                  </a:cubicBezTo>
                  <a:cubicBezTo>
                    <a:pt x="0" y="3"/>
                    <a:pt x="0" y="3"/>
                    <a:pt x="0" y="3"/>
                  </a:cubicBezTo>
                  <a:cubicBezTo>
                    <a:pt x="0" y="2"/>
                    <a:pt x="2" y="0"/>
                    <a:pt x="5" y="0"/>
                  </a:cubicBezTo>
                  <a:cubicBezTo>
                    <a:pt x="7" y="0"/>
                    <a:pt x="10" y="2"/>
                    <a:pt x="10" y="3"/>
                  </a:cubicBezTo>
                  <a:lnTo>
                    <a:pt x="10" y="13"/>
                  </a:lnTo>
                  <a:close/>
                </a:path>
              </a:pathLst>
            </a:custGeom>
            <a:solidFill>
              <a:srgbClr val="0A2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37" name="Freeform 1420"/>
            <p:cNvSpPr>
              <a:spLocks noChangeArrowheads="1"/>
            </p:cNvSpPr>
            <p:nvPr/>
          </p:nvSpPr>
          <p:spPr bwMode="auto">
            <a:xfrm>
              <a:off x="3998" y="4045"/>
              <a:ext cx="21" cy="11"/>
            </a:xfrm>
            <a:custGeom>
              <a:avLst/>
              <a:gdLst>
                <a:gd name="T0" fmla="*/ 21 w 9"/>
                <a:gd name="T1" fmla="*/ 7 h 5"/>
                <a:gd name="T2" fmla="*/ 14 w 9"/>
                <a:gd name="T3" fmla="*/ 11 h 5"/>
                <a:gd name="T4" fmla="*/ 7 w 9"/>
                <a:gd name="T5" fmla="*/ 11 h 5"/>
                <a:gd name="T6" fmla="*/ 0 w 9"/>
                <a:gd name="T7" fmla="*/ 7 h 5"/>
                <a:gd name="T8" fmla="*/ 7 w 9"/>
                <a:gd name="T9" fmla="*/ 0 h 5"/>
                <a:gd name="T10" fmla="*/ 14 w 9"/>
                <a:gd name="T11" fmla="*/ 0 h 5"/>
                <a:gd name="T12" fmla="*/ 21 w 9"/>
                <a:gd name="T13" fmla="*/ 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9" y="3"/>
                  </a:moveTo>
                  <a:cubicBezTo>
                    <a:pt x="9" y="4"/>
                    <a:pt x="8" y="5"/>
                    <a:pt x="6" y="5"/>
                  </a:cubicBezTo>
                  <a:cubicBezTo>
                    <a:pt x="3" y="5"/>
                    <a:pt x="3" y="5"/>
                    <a:pt x="3" y="5"/>
                  </a:cubicBezTo>
                  <a:cubicBezTo>
                    <a:pt x="1" y="5"/>
                    <a:pt x="0" y="4"/>
                    <a:pt x="0" y="3"/>
                  </a:cubicBezTo>
                  <a:cubicBezTo>
                    <a:pt x="0" y="1"/>
                    <a:pt x="1" y="0"/>
                    <a:pt x="3" y="0"/>
                  </a:cubicBezTo>
                  <a:cubicBezTo>
                    <a:pt x="6" y="0"/>
                    <a:pt x="6" y="0"/>
                    <a:pt x="6" y="0"/>
                  </a:cubicBezTo>
                  <a:cubicBezTo>
                    <a:pt x="8" y="0"/>
                    <a:pt x="9" y="1"/>
                    <a:pt x="9" y="3"/>
                  </a:cubicBezTo>
                  <a:close/>
                </a:path>
              </a:pathLst>
            </a:custGeom>
            <a:solidFill>
              <a:srgbClr val="0B1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38" name="Freeform 1421"/>
            <p:cNvSpPr>
              <a:spLocks noChangeArrowheads="1"/>
            </p:cNvSpPr>
            <p:nvPr/>
          </p:nvSpPr>
          <p:spPr bwMode="auto">
            <a:xfrm>
              <a:off x="3811" y="3004"/>
              <a:ext cx="161" cy="26"/>
            </a:xfrm>
            <a:custGeom>
              <a:avLst/>
              <a:gdLst>
                <a:gd name="T0" fmla="*/ 159 w 68"/>
                <a:gd name="T1" fmla="*/ 0 h 11"/>
                <a:gd name="T2" fmla="*/ 149 w 68"/>
                <a:gd name="T3" fmla="*/ 0 h 11"/>
                <a:gd name="T4" fmla="*/ 149 w 68"/>
                <a:gd name="T5" fmla="*/ 5 h 11"/>
                <a:gd name="T6" fmla="*/ 149 w 68"/>
                <a:gd name="T7" fmla="*/ 9 h 11"/>
                <a:gd name="T8" fmla="*/ 144 w 68"/>
                <a:gd name="T9" fmla="*/ 17 h 11"/>
                <a:gd name="T10" fmla="*/ 137 w 68"/>
                <a:gd name="T11" fmla="*/ 9 h 11"/>
                <a:gd name="T12" fmla="*/ 137 w 68"/>
                <a:gd name="T13" fmla="*/ 5 h 11"/>
                <a:gd name="T14" fmla="*/ 137 w 68"/>
                <a:gd name="T15" fmla="*/ 0 h 11"/>
                <a:gd name="T16" fmla="*/ 128 w 68"/>
                <a:gd name="T17" fmla="*/ 0 h 11"/>
                <a:gd name="T18" fmla="*/ 83 w 68"/>
                <a:gd name="T19" fmla="*/ 0 h 11"/>
                <a:gd name="T20" fmla="*/ 78 w 68"/>
                <a:gd name="T21" fmla="*/ 0 h 11"/>
                <a:gd name="T22" fmla="*/ 33 w 68"/>
                <a:gd name="T23" fmla="*/ 0 h 11"/>
                <a:gd name="T24" fmla="*/ 24 w 68"/>
                <a:gd name="T25" fmla="*/ 0 h 11"/>
                <a:gd name="T26" fmla="*/ 24 w 68"/>
                <a:gd name="T27" fmla="*/ 5 h 11"/>
                <a:gd name="T28" fmla="*/ 24 w 68"/>
                <a:gd name="T29" fmla="*/ 9 h 11"/>
                <a:gd name="T30" fmla="*/ 17 w 68"/>
                <a:gd name="T31" fmla="*/ 17 h 11"/>
                <a:gd name="T32" fmla="*/ 12 w 68"/>
                <a:gd name="T33" fmla="*/ 9 h 11"/>
                <a:gd name="T34" fmla="*/ 12 w 68"/>
                <a:gd name="T35" fmla="*/ 5 h 11"/>
                <a:gd name="T36" fmla="*/ 12 w 68"/>
                <a:gd name="T37" fmla="*/ 0 h 11"/>
                <a:gd name="T38" fmla="*/ 2 w 68"/>
                <a:gd name="T39" fmla="*/ 0 h 11"/>
                <a:gd name="T40" fmla="*/ 0 w 68"/>
                <a:gd name="T41" fmla="*/ 0 h 11"/>
                <a:gd name="T42" fmla="*/ 0 w 68"/>
                <a:gd name="T43" fmla="*/ 9 h 11"/>
                <a:gd name="T44" fmla="*/ 2 w 68"/>
                <a:gd name="T45" fmla="*/ 9 h 11"/>
                <a:gd name="T46" fmla="*/ 17 w 68"/>
                <a:gd name="T47" fmla="*/ 26 h 11"/>
                <a:gd name="T48" fmla="*/ 33 w 68"/>
                <a:gd name="T49" fmla="*/ 9 h 11"/>
                <a:gd name="T50" fmla="*/ 78 w 68"/>
                <a:gd name="T51" fmla="*/ 9 h 11"/>
                <a:gd name="T52" fmla="*/ 83 w 68"/>
                <a:gd name="T53" fmla="*/ 9 h 11"/>
                <a:gd name="T54" fmla="*/ 128 w 68"/>
                <a:gd name="T55" fmla="*/ 9 h 11"/>
                <a:gd name="T56" fmla="*/ 144 w 68"/>
                <a:gd name="T57" fmla="*/ 26 h 11"/>
                <a:gd name="T58" fmla="*/ 159 w 68"/>
                <a:gd name="T59" fmla="*/ 9 h 11"/>
                <a:gd name="T60" fmla="*/ 161 w 68"/>
                <a:gd name="T61" fmla="*/ 9 h 11"/>
                <a:gd name="T62" fmla="*/ 161 w 68"/>
                <a:gd name="T63" fmla="*/ 0 h 11"/>
                <a:gd name="T64" fmla="*/ 159 w 68"/>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11">
                  <a:moveTo>
                    <a:pt x="67" y="0"/>
                  </a:moveTo>
                  <a:cubicBezTo>
                    <a:pt x="63" y="0"/>
                    <a:pt x="63" y="0"/>
                    <a:pt x="63" y="0"/>
                  </a:cubicBezTo>
                  <a:cubicBezTo>
                    <a:pt x="63" y="0"/>
                    <a:pt x="63" y="1"/>
                    <a:pt x="63" y="2"/>
                  </a:cubicBezTo>
                  <a:cubicBezTo>
                    <a:pt x="63" y="2"/>
                    <a:pt x="63" y="3"/>
                    <a:pt x="63" y="4"/>
                  </a:cubicBezTo>
                  <a:cubicBezTo>
                    <a:pt x="63" y="5"/>
                    <a:pt x="62" y="7"/>
                    <a:pt x="61" y="7"/>
                  </a:cubicBezTo>
                  <a:cubicBezTo>
                    <a:pt x="59" y="7"/>
                    <a:pt x="58" y="5"/>
                    <a:pt x="58" y="4"/>
                  </a:cubicBezTo>
                  <a:cubicBezTo>
                    <a:pt x="58" y="3"/>
                    <a:pt x="58" y="2"/>
                    <a:pt x="58" y="2"/>
                  </a:cubicBezTo>
                  <a:cubicBezTo>
                    <a:pt x="58" y="1"/>
                    <a:pt x="58" y="0"/>
                    <a:pt x="58" y="0"/>
                  </a:cubicBezTo>
                  <a:cubicBezTo>
                    <a:pt x="54" y="0"/>
                    <a:pt x="54" y="0"/>
                    <a:pt x="54" y="0"/>
                  </a:cubicBezTo>
                  <a:cubicBezTo>
                    <a:pt x="35" y="0"/>
                    <a:pt x="35" y="0"/>
                    <a:pt x="35" y="0"/>
                  </a:cubicBezTo>
                  <a:cubicBezTo>
                    <a:pt x="33" y="0"/>
                    <a:pt x="33" y="0"/>
                    <a:pt x="33" y="0"/>
                  </a:cubicBezTo>
                  <a:cubicBezTo>
                    <a:pt x="14" y="0"/>
                    <a:pt x="14" y="0"/>
                    <a:pt x="14" y="0"/>
                  </a:cubicBezTo>
                  <a:cubicBezTo>
                    <a:pt x="10" y="0"/>
                    <a:pt x="10" y="0"/>
                    <a:pt x="10" y="0"/>
                  </a:cubicBezTo>
                  <a:cubicBezTo>
                    <a:pt x="10" y="0"/>
                    <a:pt x="10" y="1"/>
                    <a:pt x="10" y="2"/>
                  </a:cubicBezTo>
                  <a:cubicBezTo>
                    <a:pt x="10" y="2"/>
                    <a:pt x="10" y="3"/>
                    <a:pt x="10" y="4"/>
                  </a:cubicBezTo>
                  <a:cubicBezTo>
                    <a:pt x="10" y="5"/>
                    <a:pt x="8" y="7"/>
                    <a:pt x="7" y="7"/>
                  </a:cubicBezTo>
                  <a:cubicBezTo>
                    <a:pt x="6" y="7"/>
                    <a:pt x="5" y="5"/>
                    <a:pt x="5" y="4"/>
                  </a:cubicBezTo>
                  <a:cubicBezTo>
                    <a:pt x="5" y="3"/>
                    <a:pt x="5" y="2"/>
                    <a:pt x="5" y="2"/>
                  </a:cubicBezTo>
                  <a:cubicBezTo>
                    <a:pt x="5" y="1"/>
                    <a:pt x="5" y="0"/>
                    <a:pt x="5" y="0"/>
                  </a:cubicBezTo>
                  <a:cubicBezTo>
                    <a:pt x="1" y="0"/>
                    <a:pt x="1" y="0"/>
                    <a:pt x="1" y="0"/>
                  </a:cubicBezTo>
                  <a:cubicBezTo>
                    <a:pt x="0" y="0"/>
                    <a:pt x="0" y="0"/>
                    <a:pt x="0" y="0"/>
                  </a:cubicBezTo>
                  <a:cubicBezTo>
                    <a:pt x="0" y="4"/>
                    <a:pt x="0" y="4"/>
                    <a:pt x="0" y="4"/>
                  </a:cubicBezTo>
                  <a:cubicBezTo>
                    <a:pt x="1" y="4"/>
                    <a:pt x="1" y="4"/>
                    <a:pt x="1" y="4"/>
                  </a:cubicBezTo>
                  <a:cubicBezTo>
                    <a:pt x="1" y="8"/>
                    <a:pt x="4" y="11"/>
                    <a:pt x="7" y="11"/>
                  </a:cubicBezTo>
                  <a:cubicBezTo>
                    <a:pt x="11" y="11"/>
                    <a:pt x="14" y="8"/>
                    <a:pt x="14" y="4"/>
                  </a:cubicBezTo>
                  <a:cubicBezTo>
                    <a:pt x="33" y="4"/>
                    <a:pt x="33" y="4"/>
                    <a:pt x="33" y="4"/>
                  </a:cubicBezTo>
                  <a:cubicBezTo>
                    <a:pt x="35" y="4"/>
                    <a:pt x="35" y="4"/>
                    <a:pt x="35" y="4"/>
                  </a:cubicBezTo>
                  <a:cubicBezTo>
                    <a:pt x="54" y="4"/>
                    <a:pt x="54" y="4"/>
                    <a:pt x="54" y="4"/>
                  </a:cubicBezTo>
                  <a:cubicBezTo>
                    <a:pt x="54" y="8"/>
                    <a:pt x="57" y="11"/>
                    <a:pt x="61" y="11"/>
                  </a:cubicBezTo>
                  <a:cubicBezTo>
                    <a:pt x="64" y="11"/>
                    <a:pt x="67" y="8"/>
                    <a:pt x="67" y="4"/>
                  </a:cubicBezTo>
                  <a:cubicBezTo>
                    <a:pt x="68" y="4"/>
                    <a:pt x="68" y="4"/>
                    <a:pt x="68" y="4"/>
                  </a:cubicBezTo>
                  <a:cubicBezTo>
                    <a:pt x="68" y="0"/>
                    <a:pt x="68" y="0"/>
                    <a:pt x="68" y="0"/>
                  </a:cubicBezTo>
                  <a:lnTo>
                    <a:pt x="67" y="0"/>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39" name="Freeform 1422"/>
            <p:cNvSpPr>
              <a:spLocks noChangeArrowheads="1"/>
            </p:cNvSpPr>
            <p:nvPr/>
          </p:nvSpPr>
          <p:spPr bwMode="auto">
            <a:xfrm>
              <a:off x="3918" y="3015"/>
              <a:ext cx="78" cy="275"/>
            </a:xfrm>
            <a:custGeom>
              <a:avLst/>
              <a:gdLst>
                <a:gd name="T0" fmla="*/ 64 w 33"/>
                <a:gd name="T1" fmla="*/ 154 h 116"/>
                <a:gd name="T2" fmla="*/ 73 w 33"/>
                <a:gd name="T3" fmla="*/ 66 h 116"/>
                <a:gd name="T4" fmla="*/ 54 w 33"/>
                <a:gd name="T5" fmla="*/ 24 h 116"/>
                <a:gd name="T6" fmla="*/ 45 w 33"/>
                <a:gd name="T7" fmla="*/ 2 h 116"/>
                <a:gd name="T8" fmla="*/ 40 w 33"/>
                <a:gd name="T9" fmla="*/ 0 h 116"/>
                <a:gd name="T10" fmla="*/ 40 w 33"/>
                <a:gd name="T11" fmla="*/ 0 h 116"/>
                <a:gd name="T12" fmla="*/ 38 w 33"/>
                <a:gd name="T13" fmla="*/ 0 h 116"/>
                <a:gd name="T14" fmla="*/ 38 w 33"/>
                <a:gd name="T15" fmla="*/ 0 h 116"/>
                <a:gd name="T16" fmla="*/ 38 w 33"/>
                <a:gd name="T17" fmla="*/ 0 h 116"/>
                <a:gd name="T18" fmla="*/ 33 w 33"/>
                <a:gd name="T19" fmla="*/ 2 h 116"/>
                <a:gd name="T20" fmla="*/ 24 w 33"/>
                <a:gd name="T21" fmla="*/ 24 h 116"/>
                <a:gd name="T22" fmla="*/ 5 w 33"/>
                <a:gd name="T23" fmla="*/ 66 h 116"/>
                <a:gd name="T24" fmla="*/ 14 w 33"/>
                <a:gd name="T25" fmla="*/ 154 h 116"/>
                <a:gd name="T26" fmla="*/ 33 w 33"/>
                <a:gd name="T27" fmla="*/ 202 h 116"/>
                <a:gd name="T28" fmla="*/ 33 w 33"/>
                <a:gd name="T29" fmla="*/ 211 h 116"/>
                <a:gd name="T30" fmla="*/ 33 w 33"/>
                <a:gd name="T31" fmla="*/ 218 h 116"/>
                <a:gd name="T32" fmla="*/ 33 w 33"/>
                <a:gd name="T33" fmla="*/ 223 h 116"/>
                <a:gd name="T34" fmla="*/ 31 w 33"/>
                <a:gd name="T35" fmla="*/ 228 h 116"/>
                <a:gd name="T36" fmla="*/ 33 w 33"/>
                <a:gd name="T37" fmla="*/ 258 h 116"/>
                <a:gd name="T38" fmla="*/ 38 w 33"/>
                <a:gd name="T39" fmla="*/ 275 h 116"/>
                <a:gd name="T40" fmla="*/ 38 w 33"/>
                <a:gd name="T41" fmla="*/ 275 h 116"/>
                <a:gd name="T42" fmla="*/ 40 w 33"/>
                <a:gd name="T43" fmla="*/ 275 h 116"/>
                <a:gd name="T44" fmla="*/ 45 w 33"/>
                <a:gd name="T45" fmla="*/ 258 h 116"/>
                <a:gd name="T46" fmla="*/ 47 w 33"/>
                <a:gd name="T47" fmla="*/ 228 h 116"/>
                <a:gd name="T48" fmla="*/ 43 w 33"/>
                <a:gd name="T49" fmla="*/ 223 h 116"/>
                <a:gd name="T50" fmla="*/ 43 w 33"/>
                <a:gd name="T51" fmla="*/ 218 h 116"/>
                <a:gd name="T52" fmla="*/ 43 w 33"/>
                <a:gd name="T53" fmla="*/ 211 h 116"/>
                <a:gd name="T54" fmla="*/ 43 w 33"/>
                <a:gd name="T55" fmla="*/ 202 h 116"/>
                <a:gd name="T56" fmla="*/ 64 w 33"/>
                <a:gd name="T57" fmla="*/ 154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116">
                  <a:moveTo>
                    <a:pt x="27" y="65"/>
                  </a:moveTo>
                  <a:cubicBezTo>
                    <a:pt x="33" y="57"/>
                    <a:pt x="31" y="41"/>
                    <a:pt x="31" y="28"/>
                  </a:cubicBezTo>
                  <a:cubicBezTo>
                    <a:pt x="30" y="16"/>
                    <a:pt x="26" y="12"/>
                    <a:pt x="23" y="10"/>
                  </a:cubicBezTo>
                  <a:cubicBezTo>
                    <a:pt x="20" y="8"/>
                    <a:pt x="19" y="1"/>
                    <a:pt x="19" y="1"/>
                  </a:cubicBezTo>
                  <a:cubicBezTo>
                    <a:pt x="18" y="1"/>
                    <a:pt x="17" y="0"/>
                    <a:pt x="17" y="0"/>
                  </a:cubicBezTo>
                  <a:cubicBezTo>
                    <a:pt x="17" y="0"/>
                    <a:pt x="17" y="0"/>
                    <a:pt x="17" y="0"/>
                  </a:cubicBezTo>
                  <a:cubicBezTo>
                    <a:pt x="16" y="0"/>
                    <a:pt x="16" y="0"/>
                    <a:pt x="16" y="0"/>
                  </a:cubicBezTo>
                  <a:cubicBezTo>
                    <a:pt x="16" y="0"/>
                    <a:pt x="16" y="0"/>
                    <a:pt x="16" y="0"/>
                  </a:cubicBezTo>
                  <a:cubicBezTo>
                    <a:pt x="16" y="0"/>
                    <a:pt x="16" y="0"/>
                    <a:pt x="16" y="0"/>
                  </a:cubicBezTo>
                  <a:cubicBezTo>
                    <a:pt x="16" y="0"/>
                    <a:pt x="15" y="1"/>
                    <a:pt x="14" y="1"/>
                  </a:cubicBezTo>
                  <a:cubicBezTo>
                    <a:pt x="14" y="1"/>
                    <a:pt x="13" y="8"/>
                    <a:pt x="10" y="10"/>
                  </a:cubicBezTo>
                  <a:cubicBezTo>
                    <a:pt x="7" y="12"/>
                    <a:pt x="2" y="16"/>
                    <a:pt x="2" y="28"/>
                  </a:cubicBezTo>
                  <a:cubicBezTo>
                    <a:pt x="2" y="41"/>
                    <a:pt x="0" y="57"/>
                    <a:pt x="6" y="65"/>
                  </a:cubicBezTo>
                  <a:cubicBezTo>
                    <a:pt x="12" y="72"/>
                    <a:pt x="14" y="74"/>
                    <a:pt x="14" y="85"/>
                  </a:cubicBezTo>
                  <a:cubicBezTo>
                    <a:pt x="14" y="89"/>
                    <a:pt x="14" y="89"/>
                    <a:pt x="14" y="89"/>
                  </a:cubicBezTo>
                  <a:cubicBezTo>
                    <a:pt x="14" y="89"/>
                    <a:pt x="12" y="91"/>
                    <a:pt x="14" y="92"/>
                  </a:cubicBezTo>
                  <a:cubicBezTo>
                    <a:pt x="14" y="94"/>
                    <a:pt x="14" y="94"/>
                    <a:pt x="14" y="94"/>
                  </a:cubicBezTo>
                  <a:cubicBezTo>
                    <a:pt x="14" y="94"/>
                    <a:pt x="11" y="95"/>
                    <a:pt x="13" y="96"/>
                  </a:cubicBezTo>
                  <a:cubicBezTo>
                    <a:pt x="13" y="96"/>
                    <a:pt x="14" y="104"/>
                    <a:pt x="14" y="109"/>
                  </a:cubicBezTo>
                  <a:cubicBezTo>
                    <a:pt x="14" y="114"/>
                    <a:pt x="14" y="114"/>
                    <a:pt x="16" y="116"/>
                  </a:cubicBezTo>
                  <a:cubicBezTo>
                    <a:pt x="16" y="116"/>
                    <a:pt x="16" y="116"/>
                    <a:pt x="16" y="116"/>
                  </a:cubicBezTo>
                  <a:cubicBezTo>
                    <a:pt x="17" y="116"/>
                    <a:pt x="17" y="116"/>
                    <a:pt x="17" y="116"/>
                  </a:cubicBezTo>
                  <a:cubicBezTo>
                    <a:pt x="18" y="114"/>
                    <a:pt x="19" y="114"/>
                    <a:pt x="19" y="109"/>
                  </a:cubicBezTo>
                  <a:cubicBezTo>
                    <a:pt x="19" y="104"/>
                    <a:pt x="20" y="96"/>
                    <a:pt x="20" y="96"/>
                  </a:cubicBezTo>
                  <a:cubicBezTo>
                    <a:pt x="21" y="95"/>
                    <a:pt x="18" y="94"/>
                    <a:pt x="18" y="94"/>
                  </a:cubicBezTo>
                  <a:cubicBezTo>
                    <a:pt x="18" y="92"/>
                    <a:pt x="18" y="92"/>
                    <a:pt x="18" y="92"/>
                  </a:cubicBezTo>
                  <a:cubicBezTo>
                    <a:pt x="20" y="91"/>
                    <a:pt x="18" y="89"/>
                    <a:pt x="18" y="89"/>
                  </a:cubicBezTo>
                  <a:cubicBezTo>
                    <a:pt x="18" y="85"/>
                    <a:pt x="18" y="85"/>
                    <a:pt x="18" y="85"/>
                  </a:cubicBezTo>
                  <a:cubicBezTo>
                    <a:pt x="18" y="74"/>
                    <a:pt x="21" y="72"/>
                    <a:pt x="27" y="65"/>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0" name="Freeform 1423"/>
            <p:cNvSpPr>
              <a:spLocks noChangeArrowheads="1"/>
            </p:cNvSpPr>
            <p:nvPr/>
          </p:nvSpPr>
          <p:spPr bwMode="auto">
            <a:xfrm>
              <a:off x="3922" y="3122"/>
              <a:ext cx="69" cy="78"/>
            </a:xfrm>
            <a:custGeom>
              <a:avLst/>
              <a:gdLst>
                <a:gd name="T0" fmla="*/ 69 w 29"/>
                <a:gd name="T1" fmla="*/ 7 h 33"/>
                <a:gd name="T2" fmla="*/ 26 w 29"/>
                <a:gd name="T3" fmla="*/ 2 h 33"/>
                <a:gd name="T4" fmla="*/ 0 w 29"/>
                <a:gd name="T5" fmla="*/ 2 h 33"/>
                <a:gd name="T6" fmla="*/ 10 w 29"/>
                <a:gd name="T7" fmla="*/ 47 h 33"/>
                <a:gd name="T8" fmla="*/ 26 w 29"/>
                <a:gd name="T9" fmla="*/ 71 h 33"/>
                <a:gd name="T10" fmla="*/ 26 w 29"/>
                <a:gd name="T11" fmla="*/ 71 h 33"/>
                <a:gd name="T12" fmla="*/ 36 w 29"/>
                <a:gd name="T13" fmla="*/ 78 h 33"/>
                <a:gd name="T14" fmla="*/ 43 w 29"/>
                <a:gd name="T15" fmla="*/ 71 h 33"/>
                <a:gd name="T16" fmla="*/ 43 w 29"/>
                <a:gd name="T17" fmla="*/ 69 h 33"/>
                <a:gd name="T18" fmla="*/ 59 w 29"/>
                <a:gd name="T19" fmla="*/ 47 h 33"/>
                <a:gd name="T20" fmla="*/ 69 w 29"/>
                <a:gd name="T21" fmla="*/ 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3">
                  <a:moveTo>
                    <a:pt x="29" y="3"/>
                  </a:moveTo>
                  <a:cubicBezTo>
                    <a:pt x="22" y="3"/>
                    <a:pt x="21" y="2"/>
                    <a:pt x="11" y="1"/>
                  </a:cubicBezTo>
                  <a:cubicBezTo>
                    <a:pt x="6" y="0"/>
                    <a:pt x="2" y="1"/>
                    <a:pt x="0" y="1"/>
                  </a:cubicBezTo>
                  <a:cubicBezTo>
                    <a:pt x="0" y="9"/>
                    <a:pt x="1" y="16"/>
                    <a:pt x="4" y="20"/>
                  </a:cubicBezTo>
                  <a:cubicBezTo>
                    <a:pt x="7" y="24"/>
                    <a:pt x="10" y="27"/>
                    <a:pt x="11" y="30"/>
                  </a:cubicBezTo>
                  <a:cubicBezTo>
                    <a:pt x="11" y="30"/>
                    <a:pt x="11" y="30"/>
                    <a:pt x="11" y="30"/>
                  </a:cubicBezTo>
                  <a:cubicBezTo>
                    <a:pt x="11" y="30"/>
                    <a:pt x="12" y="33"/>
                    <a:pt x="15" y="33"/>
                  </a:cubicBezTo>
                  <a:cubicBezTo>
                    <a:pt x="15" y="33"/>
                    <a:pt x="17" y="32"/>
                    <a:pt x="18" y="30"/>
                  </a:cubicBezTo>
                  <a:cubicBezTo>
                    <a:pt x="18" y="29"/>
                    <a:pt x="18" y="29"/>
                    <a:pt x="18" y="29"/>
                  </a:cubicBezTo>
                  <a:cubicBezTo>
                    <a:pt x="20" y="26"/>
                    <a:pt x="22" y="24"/>
                    <a:pt x="25" y="20"/>
                  </a:cubicBezTo>
                  <a:cubicBezTo>
                    <a:pt x="28" y="16"/>
                    <a:pt x="29" y="10"/>
                    <a:pt x="29" y="3"/>
                  </a:cubicBezTo>
                  <a:close/>
                </a:path>
              </a:pathLst>
            </a:custGeom>
            <a:solidFill>
              <a:srgbClr val="A5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1" name="Freeform 1424"/>
            <p:cNvSpPr>
              <a:spLocks noChangeArrowheads="1"/>
            </p:cNvSpPr>
            <p:nvPr/>
          </p:nvSpPr>
          <p:spPr bwMode="auto">
            <a:xfrm>
              <a:off x="3948" y="3264"/>
              <a:ext cx="15" cy="26"/>
            </a:xfrm>
            <a:custGeom>
              <a:avLst/>
              <a:gdLst>
                <a:gd name="T0" fmla="*/ 8 w 6"/>
                <a:gd name="T1" fmla="*/ 0 h 11"/>
                <a:gd name="T2" fmla="*/ 0 w 6"/>
                <a:gd name="T3" fmla="*/ 0 h 11"/>
                <a:gd name="T4" fmla="*/ 3 w 6"/>
                <a:gd name="T5" fmla="*/ 9 h 11"/>
                <a:gd name="T6" fmla="*/ 8 w 6"/>
                <a:gd name="T7" fmla="*/ 26 h 11"/>
                <a:gd name="T8" fmla="*/ 8 w 6"/>
                <a:gd name="T9" fmla="*/ 26 h 11"/>
                <a:gd name="T10" fmla="*/ 10 w 6"/>
                <a:gd name="T11" fmla="*/ 26 h 11"/>
                <a:gd name="T12" fmla="*/ 15 w 6"/>
                <a:gd name="T13" fmla="*/ 9 h 11"/>
                <a:gd name="T14" fmla="*/ 15 w 6"/>
                <a:gd name="T15" fmla="*/ 0 h 11"/>
                <a:gd name="T16" fmla="*/ 15 w 6"/>
                <a:gd name="T17" fmla="*/ 0 h 11"/>
                <a:gd name="T18" fmla="*/ 8 w 6"/>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1">
                  <a:moveTo>
                    <a:pt x="3" y="0"/>
                  </a:moveTo>
                  <a:cubicBezTo>
                    <a:pt x="2" y="0"/>
                    <a:pt x="1" y="0"/>
                    <a:pt x="0" y="0"/>
                  </a:cubicBezTo>
                  <a:cubicBezTo>
                    <a:pt x="0" y="2"/>
                    <a:pt x="1" y="3"/>
                    <a:pt x="1" y="4"/>
                  </a:cubicBezTo>
                  <a:cubicBezTo>
                    <a:pt x="1" y="9"/>
                    <a:pt x="1" y="9"/>
                    <a:pt x="3" y="11"/>
                  </a:cubicBezTo>
                  <a:cubicBezTo>
                    <a:pt x="3" y="11"/>
                    <a:pt x="3" y="11"/>
                    <a:pt x="3" y="11"/>
                  </a:cubicBezTo>
                  <a:cubicBezTo>
                    <a:pt x="4" y="11"/>
                    <a:pt x="4" y="11"/>
                    <a:pt x="4" y="11"/>
                  </a:cubicBezTo>
                  <a:cubicBezTo>
                    <a:pt x="5" y="9"/>
                    <a:pt x="6" y="9"/>
                    <a:pt x="6" y="4"/>
                  </a:cubicBezTo>
                  <a:cubicBezTo>
                    <a:pt x="6" y="3"/>
                    <a:pt x="6" y="1"/>
                    <a:pt x="6" y="0"/>
                  </a:cubicBezTo>
                  <a:cubicBezTo>
                    <a:pt x="6" y="0"/>
                    <a:pt x="6" y="0"/>
                    <a:pt x="6" y="0"/>
                  </a:cubicBezTo>
                  <a:cubicBezTo>
                    <a:pt x="5" y="0"/>
                    <a:pt x="4" y="1"/>
                    <a:pt x="3" y="0"/>
                  </a:cubicBezTo>
                  <a:close/>
                </a:path>
              </a:pathLst>
            </a:custGeom>
            <a:solidFill>
              <a:srgbClr val="A5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2" name="Freeform 1425"/>
            <p:cNvSpPr>
              <a:spLocks noChangeArrowheads="1"/>
            </p:cNvSpPr>
            <p:nvPr/>
          </p:nvSpPr>
          <p:spPr bwMode="auto">
            <a:xfrm>
              <a:off x="4093" y="3299"/>
              <a:ext cx="203" cy="542"/>
            </a:xfrm>
            <a:custGeom>
              <a:avLst/>
              <a:gdLst>
                <a:gd name="T0" fmla="*/ 203 w 86"/>
                <a:gd name="T1" fmla="*/ 542 h 229"/>
                <a:gd name="T2" fmla="*/ 175 w 86"/>
                <a:gd name="T3" fmla="*/ 64 h 229"/>
                <a:gd name="T4" fmla="*/ 123 w 86"/>
                <a:gd name="T5" fmla="*/ 2 h 229"/>
                <a:gd name="T6" fmla="*/ 87 w 86"/>
                <a:gd name="T7" fmla="*/ 0 h 229"/>
                <a:gd name="T8" fmla="*/ 31 w 86"/>
                <a:gd name="T9" fmla="*/ 64 h 229"/>
                <a:gd name="T10" fmla="*/ 0 w 86"/>
                <a:gd name="T11" fmla="*/ 540 h 229"/>
                <a:gd name="T12" fmla="*/ 9 w 86"/>
                <a:gd name="T13" fmla="*/ 540 h 229"/>
                <a:gd name="T14" fmla="*/ 203 w 86"/>
                <a:gd name="T15" fmla="*/ 542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229">
                  <a:moveTo>
                    <a:pt x="86" y="229"/>
                  </a:moveTo>
                  <a:cubicBezTo>
                    <a:pt x="74" y="27"/>
                    <a:pt x="74" y="27"/>
                    <a:pt x="74" y="27"/>
                  </a:cubicBezTo>
                  <a:cubicBezTo>
                    <a:pt x="71" y="7"/>
                    <a:pt x="70" y="2"/>
                    <a:pt x="52" y="1"/>
                  </a:cubicBezTo>
                  <a:cubicBezTo>
                    <a:pt x="37" y="0"/>
                    <a:pt x="37" y="0"/>
                    <a:pt x="37" y="0"/>
                  </a:cubicBezTo>
                  <a:cubicBezTo>
                    <a:pt x="19" y="1"/>
                    <a:pt x="11" y="9"/>
                    <a:pt x="13" y="27"/>
                  </a:cubicBezTo>
                  <a:cubicBezTo>
                    <a:pt x="0" y="228"/>
                    <a:pt x="0" y="228"/>
                    <a:pt x="0" y="228"/>
                  </a:cubicBezTo>
                  <a:cubicBezTo>
                    <a:pt x="4" y="228"/>
                    <a:pt x="4" y="228"/>
                    <a:pt x="4" y="228"/>
                  </a:cubicBezTo>
                  <a:cubicBezTo>
                    <a:pt x="19" y="225"/>
                    <a:pt x="50" y="221"/>
                    <a:pt x="86" y="229"/>
                  </a:cubicBezTo>
                </a:path>
              </a:pathLst>
            </a:custGeom>
            <a:solidFill>
              <a:srgbClr val="737C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3" name="Freeform 1426"/>
            <p:cNvSpPr>
              <a:spLocks noChangeArrowheads="1"/>
            </p:cNvSpPr>
            <p:nvPr/>
          </p:nvSpPr>
          <p:spPr bwMode="auto">
            <a:xfrm>
              <a:off x="4178" y="3287"/>
              <a:ext cx="43" cy="24"/>
            </a:xfrm>
            <a:custGeom>
              <a:avLst/>
              <a:gdLst>
                <a:gd name="T0" fmla="*/ 43 w 18"/>
                <a:gd name="T1" fmla="*/ 12 h 10"/>
                <a:gd name="T2" fmla="*/ 41 w 18"/>
                <a:gd name="T3" fmla="*/ 12 h 10"/>
                <a:gd name="T4" fmla="*/ 38 w 18"/>
                <a:gd name="T5" fmla="*/ 12 h 10"/>
                <a:gd name="T6" fmla="*/ 0 w 18"/>
                <a:gd name="T7" fmla="*/ 17 h 10"/>
                <a:gd name="T8" fmla="*/ 2 w 18"/>
                <a:gd name="T9" fmla="*/ 24 h 10"/>
                <a:gd name="T10" fmla="*/ 2 w 18"/>
                <a:gd name="T11" fmla="*/ 22 h 10"/>
                <a:gd name="T12" fmla="*/ 38 w 18"/>
                <a:gd name="T13" fmla="*/ 17 h 10"/>
                <a:gd name="T14" fmla="*/ 38 w 18"/>
                <a:gd name="T15" fmla="*/ 17 h 10"/>
                <a:gd name="T16" fmla="*/ 41 w 18"/>
                <a:gd name="T17" fmla="*/ 22 h 10"/>
                <a:gd name="T18" fmla="*/ 41 w 18"/>
                <a:gd name="T19" fmla="*/ 17 h 10"/>
                <a:gd name="T20" fmla="*/ 43 w 18"/>
                <a:gd name="T21" fmla="*/ 1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0">
                  <a:moveTo>
                    <a:pt x="18" y="5"/>
                  </a:moveTo>
                  <a:cubicBezTo>
                    <a:pt x="17" y="5"/>
                    <a:pt x="17" y="5"/>
                    <a:pt x="17" y="5"/>
                  </a:cubicBezTo>
                  <a:cubicBezTo>
                    <a:pt x="16" y="5"/>
                    <a:pt x="16" y="5"/>
                    <a:pt x="16" y="5"/>
                  </a:cubicBezTo>
                  <a:cubicBezTo>
                    <a:pt x="5" y="0"/>
                    <a:pt x="1" y="5"/>
                    <a:pt x="0" y="7"/>
                  </a:cubicBezTo>
                  <a:cubicBezTo>
                    <a:pt x="0" y="8"/>
                    <a:pt x="0" y="9"/>
                    <a:pt x="1" y="10"/>
                  </a:cubicBezTo>
                  <a:cubicBezTo>
                    <a:pt x="1" y="10"/>
                    <a:pt x="1" y="9"/>
                    <a:pt x="1" y="9"/>
                  </a:cubicBezTo>
                  <a:cubicBezTo>
                    <a:pt x="1" y="9"/>
                    <a:pt x="4" y="1"/>
                    <a:pt x="16" y="7"/>
                  </a:cubicBezTo>
                  <a:cubicBezTo>
                    <a:pt x="16" y="7"/>
                    <a:pt x="16" y="7"/>
                    <a:pt x="16" y="7"/>
                  </a:cubicBezTo>
                  <a:cubicBezTo>
                    <a:pt x="17" y="7"/>
                    <a:pt x="17" y="8"/>
                    <a:pt x="17" y="9"/>
                  </a:cubicBezTo>
                  <a:cubicBezTo>
                    <a:pt x="17" y="9"/>
                    <a:pt x="17" y="8"/>
                    <a:pt x="17" y="7"/>
                  </a:cubicBezTo>
                  <a:cubicBezTo>
                    <a:pt x="18" y="5"/>
                    <a:pt x="18" y="5"/>
                    <a:pt x="18"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4" name="Freeform 1427"/>
            <p:cNvSpPr>
              <a:spLocks noChangeArrowheads="1"/>
            </p:cNvSpPr>
            <p:nvPr/>
          </p:nvSpPr>
          <p:spPr bwMode="auto">
            <a:xfrm>
              <a:off x="4112" y="3299"/>
              <a:ext cx="168" cy="261"/>
            </a:xfrm>
            <a:custGeom>
              <a:avLst/>
              <a:gdLst>
                <a:gd name="T0" fmla="*/ 5 w 71"/>
                <a:gd name="T1" fmla="*/ 259 h 110"/>
                <a:gd name="T2" fmla="*/ 163 w 71"/>
                <a:gd name="T3" fmla="*/ 261 h 110"/>
                <a:gd name="T4" fmla="*/ 168 w 71"/>
                <a:gd name="T5" fmla="*/ 249 h 110"/>
                <a:gd name="T6" fmla="*/ 161 w 71"/>
                <a:gd name="T7" fmla="*/ 64 h 110"/>
                <a:gd name="T8" fmla="*/ 106 w 71"/>
                <a:gd name="T9" fmla="*/ 2 h 110"/>
                <a:gd name="T10" fmla="*/ 71 w 71"/>
                <a:gd name="T11" fmla="*/ 0 h 110"/>
                <a:gd name="T12" fmla="*/ 9 w 71"/>
                <a:gd name="T13" fmla="*/ 64 h 110"/>
                <a:gd name="T14" fmla="*/ 0 w 71"/>
                <a:gd name="T15" fmla="*/ 249 h 110"/>
                <a:gd name="T16" fmla="*/ 5 w 71"/>
                <a:gd name="T17" fmla="*/ 259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110">
                  <a:moveTo>
                    <a:pt x="2" y="109"/>
                  </a:moveTo>
                  <a:cubicBezTo>
                    <a:pt x="69" y="110"/>
                    <a:pt x="69" y="110"/>
                    <a:pt x="69" y="110"/>
                  </a:cubicBezTo>
                  <a:cubicBezTo>
                    <a:pt x="69" y="109"/>
                    <a:pt x="71" y="105"/>
                    <a:pt x="71" y="105"/>
                  </a:cubicBezTo>
                  <a:cubicBezTo>
                    <a:pt x="68" y="27"/>
                    <a:pt x="68" y="27"/>
                    <a:pt x="68" y="27"/>
                  </a:cubicBezTo>
                  <a:cubicBezTo>
                    <a:pt x="65" y="7"/>
                    <a:pt x="64" y="2"/>
                    <a:pt x="45" y="1"/>
                  </a:cubicBezTo>
                  <a:cubicBezTo>
                    <a:pt x="30" y="0"/>
                    <a:pt x="30" y="0"/>
                    <a:pt x="30" y="0"/>
                  </a:cubicBezTo>
                  <a:cubicBezTo>
                    <a:pt x="11" y="1"/>
                    <a:pt x="2" y="9"/>
                    <a:pt x="4" y="27"/>
                  </a:cubicBezTo>
                  <a:cubicBezTo>
                    <a:pt x="0" y="105"/>
                    <a:pt x="0" y="105"/>
                    <a:pt x="0" y="105"/>
                  </a:cubicBezTo>
                  <a:cubicBezTo>
                    <a:pt x="2" y="109"/>
                    <a:pt x="2" y="109"/>
                    <a:pt x="2" y="109"/>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5" name="Freeform 1428"/>
            <p:cNvSpPr>
              <a:spLocks noChangeArrowheads="1"/>
            </p:cNvSpPr>
            <p:nvPr/>
          </p:nvSpPr>
          <p:spPr bwMode="auto">
            <a:xfrm>
              <a:off x="4128" y="3978"/>
              <a:ext cx="26" cy="112"/>
            </a:xfrm>
            <a:custGeom>
              <a:avLst/>
              <a:gdLst>
                <a:gd name="T0" fmla="*/ 0 w 26"/>
                <a:gd name="T1" fmla="*/ 112 h 112"/>
                <a:gd name="T2" fmla="*/ 24 w 26"/>
                <a:gd name="T3" fmla="*/ 112 h 112"/>
                <a:gd name="T4" fmla="*/ 26 w 26"/>
                <a:gd name="T5" fmla="*/ 0 h 112"/>
                <a:gd name="T6" fmla="*/ 0 w 26"/>
                <a:gd name="T7" fmla="*/ 0 h 112"/>
                <a:gd name="T8" fmla="*/ 0 w 26"/>
                <a:gd name="T9" fmla="*/ 112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2">
                  <a:moveTo>
                    <a:pt x="0" y="112"/>
                  </a:moveTo>
                  <a:lnTo>
                    <a:pt x="24" y="112"/>
                  </a:lnTo>
                  <a:lnTo>
                    <a:pt x="26" y="0"/>
                  </a:lnTo>
                  <a:lnTo>
                    <a:pt x="0" y="0"/>
                  </a:lnTo>
                  <a:lnTo>
                    <a:pt x="0" y="112"/>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6" name="Freeform 1429"/>
            <p:cNvSpPr>
              <a:spLocks noChangeArrowheads="1"/>
            </p:cNvSpPr>
            <p:nvPr/>
          </p:nvSpPr>
          <p:spPr bwMode="auto">
            <a:xfrm>
              <a:off x="4064" y="4066"/>
              <a:ext cx="102" cy="57"/>
            </a:xfrm>
            <a:custGeom>
              <a:avLst/>
              <a:gdLst>
                <a:gd name="T0" fmla="*/ 66 w 43"/>
                <a:gd name="T1" fmla="*/ 2 h 24"/>
                <a:gd name="T2" fmla="*/ 62 w 43"/>
                <a:gd name="T3" fmla="*/ 0 h 24"/>
                <a:gd name="T4" fmla="*/ 14 w 43"/>
                <a:gd name="T5" fmla="*/ 40 h 24"/>
                <a:gd name="T6" fmla="*/ 33 w 43"/>
                <a:gd name="T7" fmla="*/ 50 h 24"/>
                <a:gd name="T8" fmla="*/ 95 w 43"/>
                <a:gd name="T9" fmla="*/ 33 h 24"/>
                <a:gd name="T10" fmla="*/ 88 w 43"/>
                <a:gd name="T11" fmla="*/ 5 h 24"/>
                <a:gd name="T12" fmla="*/ 66 w 43"/>
                <a:gd name="T13" fmla="*/ 2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4">
                  <a:moveTo>
                    <a:pt x="28" y="1"/>
                  </a:moveTo>
                  <a:cubicBezTo>
                    <a:pt x="27" y="0"/>
                    <a:pt x="26" y="1"/>
                    <a:pt x="26" y="0"/>
                  </a:cubicBezTo>
                  <a:cubicBezTo>
                    <a:pt x="26" y="0"/>
                    <a:pt x="20" y="14"/>
                    <a:pt x="6" y="17"/>
                  </a:cubicBezTo>
                  <a:cubicBezTo>
                    <a:pt x="6" y="17"/>
                    <a:pt x="0" y="24"/>
                    <a:pt x="14" y="21"/>
                  </a:cubicBezTo>
                  <a:cubicBezTo>
                    <a:pt x="40" y="14"/>
                    <a:pt x="40" y="14"/>
                    <a:pt x="40" y="14"/>
                  </a:cubicBezTo>
                  <a:cubicBezTo>
                    <a:pt x="40" y="14"/>
                    <a:pt x="43" y="8"/>
                    <a:pt x="37" y="2"/>
                  </a:cubicBezTo>
                  <a:cubicBezTo>
                    <a:pt x="37" y="2"/>
                    <a:pt x="33" y="15"/>
                    <a:pt x="28" y="1"/>
                  </a:cubicBezTo>
                  <a:close/>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7" name="Freeform 1430"/>
            <p:cNvSpPr>
              <a:spLocks noChangeArrowheads="1"/>
            </p:cNvSpPr>
            <p:nvPr/>
          </p:nvSpPr>
          <p:spPr bwMode="auto">
            <a:xfrm>
              <a:off x="4235" y="3981"/>
              <a:ext cx="26" cy="111"/>
            </a:xfrm>
            <a:custGeom>
              <a:avLst/>
              <a:gdLst>
                <a:gd name="T0" fmla="*/ 23 w 26"/>
                <a:gd name="T1" fmla="*/ 111 h 111"/>
                <a:gd name="T2" fmla="*/ 0 w 26"/>
                <a:gd name="T3" fmla="*/ 109 h 111"/>
                <a:gd name="T4" fmla="*/ 0 w 26"/>
                <a:gd name="T5" fmla="*/ 0 h 111"/>
                <a:gd name="T6" fmla="*/ 26 w 26"/>
                <a:gd name="T7" fmla="*/ 0 h 111"/>
                <a:gd name="T8" fmla="*/ 23 w 26"/>
                <a:gd name="T9" fmla="*/ 111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1">
                  <a:moveTo>
                    <a:pt x="23" y="111"/>
                  </a:moveTo>
                  <a:lnTo>
                    <a:pt x="0" y="109"/>
                  </a:lnTo>
                  <a:lnTo>
                    <a:pt x="0" y="0"/>
                  </a:lnTo>
                  <a:lnTo>
                    <a:pt x="26" y="0"/>
                  </a:lnTo>
                  <a:lnTo>
                    <a:pt x="23" y="111"/>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8" name="Freeform 1431"/>
            <p:cNvSpPr>
              <a:spLocks noChangeArrowheads="1"/>
            </p:cNvSpPr>
            <p:nvPr/>
          </p:nvSpPr>
          <p:spPr bwMode="auto">
            <a:xfrm>
              <a:off x="4221" y="4066"/>
              <a:ext cx="101" cy="57"/>
            </a:xfrm>
            <a:custGeom>
              <a:avLst/>
              <a:gdLst>
                <a:gd name="T0" fmla="*/ 35 w 43"/>
                <a:gd name="T1" fmla="*/ 2 h 24"/>
                <a:gd name="T2" fmla="*/ 42 w 43"/>
                <a:gd name="T3" fmla="*/ 0 h 24"/>
                <a:gd name="T4" fmla="*/ 87 w 43"/>
                <a:gd name="T5" fmla="*/ 40 h 24"/>
                <a:gd name="T6" fmla="*/ 70 w 43"/>
                <a:gd name="T7" fmla="*/ 50 h 24"/>
                <a:gd name="T8" fmla="*/ 7 w 43"/>
                <a:gd name="T9" fmla="*/ 33 h 24"/>
                <a:gd name="T10" fmla="*/ 14 w 43"/>
                <a:gd name="T11" fmla="*/ 5 h 24"/>
                <a:gd name="T12" fmla="*/ 35 w 43"/>
                <a:gd name="T13" fmla="*/ 2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4">
                  <a:moveTo>
                    <a:pt x="15" y="1"/>
                  </a:moveTo>
                  <a:cubicBezTo>
                    <a:pt x="16" y="0"/>
                    <a:pt x="17" y="1"/>
                    <a:pt x="18" y="0"/>
                  </a:cubicBezTo>
                  <a:cubicBezTo>
                    <a:pt x="18" y="0"/>
                    <a:pt x="23" y="14"/>
                    <a:pt x="37" y="17"/>
                  </a:cubicBezTo>
                  <a:cubicBezTo>
                    <a:pt x="37" y="17"/>
                    <a:pt x="43" y="24"/>
                    <a:pt x="30" y="21"/>
                  </a:cubicBezTo>
                  <a:cubicBezTo>
                    <a:pt x="3" y="14"/>
                    <a:pt x="3" y="14"/>
                    <a:pt x="3" y="14"/>
                  </a:cubicBezTo>
                  <a:cubicBezTo>
                    <a:pt x="3" y="14"/>
                    <a:pt x="0" y="8"/>
                    <a:pt x="6" y="2"/>
                  </a:cubicBezTo>
                  <a:cubicBezTo>
                    <a:pt x="6" y="2"/>
                    <a:pt x="10" y="15"/>
                    <a:pt x="15" y="1"/>
                  </a:cubicBezTo>
                  <a:close/>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49" name="Freeform 1432"/>
            <p:cNvSpPr>
              <a:spLocks noChangeArrowheads="1"/>
            </p:cNvSpPr>
            <p:nvPr/>
          </p:nvSpPr>
          <p:spPr bwMode="auto">
            <a:xfrm>
              <a:off x="4178" y="3245"/>
              <a:ext cx="43" cy="80"/>
            </a:xfrm>
            <a:custGeom>
              <a:avLst/>
              <a:gdLst>
                <a:gd name="T0" fmla="*/ 41 w 18"/>
                <a:gd name="T1" fmla="*/ 59 h 34"/>
                <a:gd name="T2" fmla="*/ 22 w 18"/>
                <a:gd name="T3" fmla="*/ 78 h 34"/>
                <a:gd name="T4" fmla="*/ 0 w 18"/>
                <a:gd name="T5" fmla="*/ 59 h 34"/>
                <a:gd name="T6" fmla="*/ 0 w 18"/>
                <a:gd name="T7" fmla="*/ 19 h 34"/>
                <a:gd name="T8" fmla="*/ 22 w 18"/>
                <a:gd name="T9" fmla="*/ 0 h 34"/>
                <a:gd name="T10" fmla="*/ 43 w 18"/>
                <a:gd name="T11" fmla="*/ 19 h 34"/>
                <a:gd name="T12" fmla="*/ 41 w 18"/>
                <a:gd name="T13" fmla="*/ 5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4">
                  <a:moveTo>
                    <a:pt x="17" y="25"/>
                  </a:moveTo>
                  <a:cubicBezTo>
                    <a:pt x="17" y="30"/>
                    <a:pt x="13" y="34"/>
                    <a:pt x="9" y="33"/>
                  </a:cubicBezTo>
                  <a:cubicBezTo>
                    <a:pt x="4" y="33"/>
                    <a:pt x="0" y="30"/>
                    <a:pt x="0" y="25"/>
                  </a:cubicBezTo>
                  <a:cubicBezTo>
                    <a:pt x="0" y="8"/>
                    <a:pt x="0" y="8"/>
                    <a:pt x="0" y="8"/>
                  </a:cubicBezTo>
                  <a:cubicBezTo>
                    <a:pt x="0" y="3"/>
                    <a:pt x="4" y="0"/>
                    <a:pt x="9" y="0"/>
                  </a:cubicBezTo>
                  <a:cubicBezTo>
                    <a:pt x="14" y="0"/>
                    <a:pt x="18" y="3"/>
                    <a:pt x="18" y="8"/>
                  </a:cubicBezTo>
                  <a:cubicBezTo>
                    <a:pt x="17" y="25"/>
                    <a:pt x="17" y="25"/>
                    <a:pt x="17" y="25"/>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0" name="Freeform 1433"/>
            <p:cNvSpPr>
              <a:spLocks noChangeArrowheads="1"/>
            </p:cNvSpPr>
            <p:nvPr/>
          </p:nvSpPr>
          <p:spPr bwMode="auto">
            <a:xfrm>
              <a:off x="4140" y="3115"/>
              <a:ext cx="118" cy="182"/>
            </a:xfrm>
            <a:custGeom>
              <a:avLst/>
              <a:gdLst>
                <a:gd name="T0" fmla="*/ 59 w 50"/>
                <a:gd name="T1" fmla="*/ 0 h 77"/>
                <a:gd name="T2" fmla="*/ 59 w 50"/>
                <a:gd name="T3" fmla="*/ 0 h 77"/>
                <a:gd name="T4" fmla="*/ 59 w 50"/>
                <a:gd name="T5" fmla="*/ 0 h 77"/>
                <a:gd name="T6" fmla="*/ 59 w 50"/>
                <a:gd name="T7" fmla="*/ 0 h 77"/>
                <a:gd name="T8" fmla="*/ 59 w 50"/>
                <a:gd name="T9" fmla="*/ 0 h 77"/>
                <a:gd name="T10" fmla="*/ 0 w 50"/>
                <a:gd name="T11" fmla="*/ 71 h 77"/>
                <a:gd name="T12" fmla="*/ 2 w 50"/>
                <a:gd name="T13" fmla="*/ 109 h 77"/>
                <a:gd name="T14" fmla="*/ 57 w 50"/>
                <a:gd name="T15" fmla="*/ 182 h 77"/>
                <a:gd name="T16" fmla="*/ 57 w 50"/>
                <a:gd name="T17" fmla="*/ 182 h 77"/>
                <a:gd name="T18" fmla="*/ 57 w 50"/>
                <a:gd name="T19" fmla="*/ 182 h 77"/>
                <a:gd name="T20" fmla="*/ 59 w 50"/>
                <a:gd name="T21" fmla="*/ 182 h 77"/>
                <a:gd name="T22" fmla="*/ 59 w 50"/>
                <a:gd name="T23" fmla="*/ 182 h 77"/>
                <a:gd name="T24" fmla="*/ 59 w 50"/>
                <a:gd name="T25" fmla="*/ 180 h 77"/>
                <a:gd name="T26" fmla="*/ 116 w 50"/>
                <a:gd name="T27" fmla="*/ 111 h 77"/>
                <a:gd name="T28" fmla="*/ 116 w 50"/>
                <a:gd name="T29" fmla="*/ 111 h 77"/>
                <a:gd name="T30" fmla="*/ 118 w 50"/>
                <a:gd name="T31" fmla="*/ 73 h 77"/>
                <a:gd name="T32" fmla="*/ 59 w 50"/>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77">
                  <a:moveTo>
                    <a:pt x="25" y="0"/>
                  </a:moveTo>
                  <a:cubicBezTo>
                    <a:pt x="25" y="0"/>
                    <a:pt x="25" y="0"/>
                    <a:pt x="25" y="0"/>
                  </a:cubicBezTo>
                  <a:cubicBezTo>
                    <a:pt x="25" y="0"/>
                    <a:pt x="25" y="0"/>
                    <a:pt x="25" y="0"/>
                  </a:cubicBezTo>
                  <a:cubicBezTo>
                    <a:pt x="25" y="0"/>
                    <a:pt x="25" y="0"/>
                    <a:pt x="25" y="0"/>
                  </a:cubicBezTo>
                  <a:cubicBezTo>
                    <a:pt x="25" y="0"/>
                    <a:pt x="25" y="0"/>
                    <a:pt x="25" y="0"/>
                  </a:cubicBezTo>
                  <a:cubicBezTo>
                    <a:pt x="11" y="0"/>
                    <a:pt x="0" y="14"/>
                    <a:pt x="0" y="30"/>
                  </a:cubicBezTo>
                  <a:cubicBezTo>
                    <a:pt x="1" y="46"/>
                    <a:pt x="1" y="46"/>
                    <a:pt x="1" y="46"/>
                  </a:cubicBezTo>
                  <a:cubicBezTo>
                    <a:pt x="4" y="64"/>
                    <a:pt x="10" y="74"/>
                    <a:pt x="24" y="77"/>
                  </a:cubicBezTo>
                  <a:cubicBezTo>
                    <a:pt x="24" y="77"/>
                    <a:pt x="24" y="77"/>
                    <a:pt x="24" y="77"/>
                  </a:cubicBezTo>
                  <a:cubicBezTo>
                    <a:pt x="24" y="77"/>
                    <a:pt x="24" y="77"/>
                    <a:pt x="24" y="77"/>
                  </a:cubicBezTo>
                  <a:cubicBezTo>
                    <a:pt x="25" y="77"/>
                    <a:pt x="25" y="77"/>
                    <a:pt x="25" y="77"/>
                  </a:cubicBezTo>
                  <a:cubicBezTo>
                    <a:pt x="25" y="77"/>
                    <a:pt x="25" y="77"/>
                    <a:pt x="25" y="77"/>
                  </a:cubicBezTo>
                  <a:cubicBezTo>
                    <a:pt x="25" y="76"/>
                    <a:pt x="25" y="76"/>
                    <a:pt x="25" y="76"/>
                  </a:cubicBezTo>
                  <a:cubicBezTo>
                    <a:pt x="37" y="74"/>
                    <a:pt x="47" y="63"/>
                    <a:pt x="49" y="47"/>
                  </a:cubicBezTo>
                  <a:cubicBezTo>
                    <a:pt x="49" y="47"/>
                    <a:pt x="49" y="47"/>
                    <a:pt x="49" y="47"/>
                  </a:cubicBezTo>
                  <a:cubicBezTo>
                    <a:pt x="50" y="31"/>
                    <a:pt x="50" y="31"/>
                    <a:pt x="50" y="31"/>
                  </a:cubicBezTo>
                  <a:cubicBezTo>
                    <a:pt x="50" y="14"/>
                    <a:pt x="39" y="1"/>
                    <a:pt x="25" y="0"/>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1" name="Freeform 1434"/>
            <p:cNvSpPr>
              <a:spLocks noChangeArrowheads="1"/>
            </p:cNvSpPr>
            <p:nvPr/>
          </p:nvSpPr>
          <p:spPr bwMode="auto">
            <a:xfrm>
              <a:off x="4199" y="3600"/>
              <a:ext cx="74" cy="464"/>
            </a:xfrm>
            <a:custGeom>
              <a:avLst/>
              <a:gdLst>
                <a:gd name="T0" fmla="*/ 29 w 31"/>
                <a:gd name="T1" fmla="*/ 462 h 196"/>
                <a:gd name="T2" fmla="*/ 0 w 31"/>
                <a:gd name="T3" fmla="*/ 14 h 196"/>
                <a:gd name="T4" fmla="*/ 74 w 31"/>
                <a:gd name="T5" fmla="*/ 0 h 196"/>
                <a:gd name="T6" fmla="*/ 64 w 31"/>
                <a:gd name="T7" fmla="*/ 464 h 196"/>
                <a:gd name="T8" fmla="*/ 29 w 31"/>
                <a:gd name="T9" fmla="*/ 462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96">
                  <a:moveTo>
                    <a:pt x="12" y="195"/>
                  </a:moveTo>
                  <a:cubicBezTo>
                    <a:pt x="10" y="132"/>
                    <a:pt x="12" y="67"/>
                    <a:pt x="0" y="6"/>
                  </a:cubicBezTo>
                  <a:cubicBezTo>
                    <a:pt x="31" y="0"/>
                    <a:pt x="31" y="0"/>
                    <a:pt x="31" y="0"/>
                  </a:cubicBezTo>
                  <a:cubicBezTo>
                    <a:pt x="31" y="67"/>
                    <a:pt x="29" y="131"/>
                    <a:pt x="27" y="196"/>
                  </a:cubicBezTo>
                  <a:cubicBezTo>
                    <a:pt x="12" y="195"/>
                    <a:pt x="12" y="195"/>
                    <a:pt x="12" y="195"/>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2" name="Freeform 1435"/>
            <p:cNvSpPr>
              <a:spLocks noChangeArrowheads="1"/>
            </p:cNvSpPr>
            <p:nvPr/>
          </p:nvSpPr>
          <p:spPr bwMode="auto">
            <a:xfrm>
              <a:off x="4114" y="3600"/>
              <a:ext cx="81" cy="461"/>
            </a:xfrm>
            <a:custGeom>
              <a:avLst/>
              <a:gdLst>
                <a:gd name="T0" fmla="*/ 41 w 34"/>
                <a:gd name="T1" fmla="*/ 461 h 195"/>
                <a:gd name="T2" fmla="*/ 81 w 34"/>
                <a:gd name="T3" fmla="*/ 14 h 195"/>
                <a:gd name="T4" fmla="*/ 5 w 34"/>
                <a:gd name="T5" fmla="*/ 0 h 195"/>
                <a:gd name="T6" fmla="*/ 7 w 34"/>
                <a:gd name="T7" fmla="*/ 459 h 195"/>
                <a:gd name="T8" fmla="*/ 41 w 34"/>
                <a:gd name="T9" fmla="*/ 461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95">
                  <a:moveTo>
                    <a:pt x="17" y="195"/>
                  </a:moveTo>
                  <a:cubicBezTo>
                    <a:pt x="21" y="131"/>
                    <a:pt x="20" y="67"/>
                    <a:pt x="34" y="6"/>
                  </a:cubicBezTo>
                  <a:cubicBezTo>
                    <a:pt x="2" y="0"/>
                    <a:pt x="2" y="0"/>
                    <a:pt x="2" y="0"/>
                  </a:cubicBezTo>
                  <a:cubicBezTo>
                    <a:pt x="0" y="71"/>
                    <a:pt x="2" y="130"/>
                    <a:pt x="3" y="194"/>
                  </a:cubicBezTo>
                  <a:cubicBezTo>
                    <a:pt x="17" y="195"/>
                    <a:pt x="17" y="195"/>
                    <a:pt x="17" y="195"/>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3" name="Freeform 1436"/>
            <p:cNvSpPr>
              <a:spLocks noChangeArrowheads="1"/>
            </p:cNvSpPr>
            <p:nvPr/>
          </p:nvSpPr>
          <p:spPr bwMode="auto">
            <a:xfrm>
              <a:off x="4112" y="3564"/>
              <a:ext cx="165" cy="294"/>
            </a:xfrm>
            <a:custGeom>
              <a:avLst/>
              <a:gdLst>
                <a:gd name="T0" fmla="*/ 33 w 70"/>
                <a:gd name="T1" fmla="*/ 81 h 124"/>
                <a:gd name="T2" fmla="*/ 111 w 70"/>
                <a:gd name="T3" fmla="*/ 83 h 124"/>
                <a:gd name="T4" fmla="*/ 146 w 70"/>
                <a:gd name="T5" fmla="*/ 275 h 124"/>
                <a:gd name="T6" fmla="*/ 163 w 70"/>
                <a:gd name="T7" fmla="*/ 2 h 124"/>
                <a:gd name="T8" fmla="*/ 5 w 70"/>
                <a:gd name="T9" fmla="*/ 0 h 124"/>
                <a:gd name="T10" fmla="*/ 33 w 70"/>
                <a:gd name="T11" fmla="*/ 81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124">
                  <a:moveTo>
                    <a:pt x="14" y="34"/>
                  </a:moveTo>
                  <a:cubicBezTo>
                    <a:pt x="47" y="35"/>
                    <a:pt x="47" y="35"/>
                    <a:pt x="47" y="35"/>
                  </a:cubicBezTo>
                  <a:cubicBezTo>
                    <a:pt x="62" y="116"/>
                    <a:pt x="62" y="116"/>
                    <a:pt x="62" y="116"/>
                  </a:cubicBezTo>
                  <a:cubicBezTo>
                    <a:pt x="68" y="94"/>
                    <a:pt x="70" y="20"/>
                    <a:pt x="69" y="1"/>
                  </a:cubicBezTo>
                  <a:cubicBezTo>
                    <a:pt x="2" y="0"/>
                    <a:pt x="2" y="0"/>
                    <a:pt x="2" y="0"/>
                  </a:cubicBezTo>
                  <a:cubicBezTo>
                    <a:pt x="3" y="18"/>
                    <a:pt x="0" y="124"/>
                    <a:pt x="14" y="34"/>
                  </a:cubicBezTo>
                </a:path>
              </a:pathLst>
            </a:custGeom>
            <a:solidFill>
              <a:srgbClr val="081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4" name="Freeform 1437"/>
            <p:cNvSpPr>
              <a:spLocks noChangeArrowheads="1"/>
            </p:cNvSpPr>
            <p:nvPr/>
          </p:nvSpPr>
          <p:spPr bwMode="auto">
            <a:xfrm>
              <a:off x="4116" y="3557"/>
              <a:ext cx="159" cy="10"/>
            </a:xfrm>
            <a:custGeom>
              <a:avLst/>
              <a:gdLst>
                <a:gd name="T0" fmla="*/ 0 w 67"/>
                <a:gd name="T1" fmla="*/ 0 h 4"/>
                <a:gd name="T2" fmla="*/ 0 w 67"/>
                <a:gd name="T3" fmla="*/ 8 h 4"/>
                <a:gd name="T4" fmla="*/ 159 w 67"/>
                <a:gd name="T5" fmla="*/ 10 h 4"/>
                <a:gd name="T6" fmla="*/ 159 w 67"/>
                <a:gd name="T7" fmla="*/ 3 h 4"/>
                <a:gd name="T8" fmla="*/ 0 w 67"/>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
                  <a:moveTo>
                    <a:pt x="0" y="0"/>
                  </a:moveTo>
                  <a:cubicBezTo>
                    <a:pt x="0" y="1"/>
                    <a:pt x="0" y="2"/>
                    <a:pt x="0" y="3"/>
                  </a:cubicBezTo>
                  <a:cubicBezTo>
                    <a:pt x="67" y="4"/>
                    <a:pt x="67" y="4"/>
                    <a:pt x="67" y="4"/>
                  </a:cubicBezTo>
                  <a:cubicBezTo>
                    <a:pt x="67" y="3"/>
                    <a:pt x="67" y="2"/>
                    <a:pt x="67" y="1"/>
                  </a:cubicBezTo>
                  <a:cubicBezTo>
                    <a:pt x="0" y="0"/>
                    <a:pt x="0" y="0"/>
                    <a:pt x="0" y="0"/>
                  </a:cubicBezTo>
                </a:path>
              </a:pathLst>
            </a:custGeom>
            <a:solidFill>
              <a:srgbClr val="7E47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5" name="Freeform 1438"/>
            <p:cNvSpPr>
              <a:spLocks noChangeArrowheads="1"/>
            </p:cNvSpPr>
            <p:nvPr/>
          </p:nvSpPr>
          <p:spPr bwMode="auto">
            <a:xfrm>
              <a:off x="4121" y="3086"/>
              <a:ext cx="149" cy="145"/>
            </a:xfrm>
            <a:custGeom>
              <a:avLst/>
              <a:gdLst>
                <a:gd name="T0" fmla="*/ 135 w 63"/>
                <a:gd name="T1" fmla="*/ 145 h 61"/>
                <a:gd name="T2" fmla="*/ 121 w 63"/>
                <a:gd name="T3" fmla="*/ 102 h 61"/>
                <a:gd name="T4" fmla="*/ 123 w 63"/>
                <a:gd name="T5" fmla="*/ 62 h 61"/>
                <a:gd name="T6" fmla="*/ 106 w 63"/>
                <a:gd name="T7" fmla="*/ 67 h 61"/>
                <a:gd name="T8" fmla="*/ 50 w 63"/>
                <a:gd name="T9" fmla="*/ 69 h 61"/>
                <a:gd name="T10" fmla="*/ 26 w 63"/>
                <a:gd name="T11" fmla="*/ 83 h 61"/>
                <a:gd name="T12" fmla="*/ 31 w 63"/>
                <a:gd name="T13" fmla="*/ 102 h 61"/>
                <a:gd name="T14" fmla="*/ 21 w 63"/>
                <a:gd name="T15" fmla="*/ 143 h 61"/>
                <a:gd name="T16" fmla="*/ 5 w 63"/>
                <a:gd name="T17" fmla="*/ 78 h 61"/>
                <a:gd name="T18" fmla="*/ 83 w 63"/>
                <a:gd name="T19" fmla="*/ 2 h 61"/>
                <a:gd name="T20" fmla="*/ 121 w 63"/>
                <a:gd name="T21" fmla="*/ 26 h 61"/>
                <a:gd name="T22" fmla="*/ 149 w 63"/>
                <a:gd name="T23" fmla="*/ 45 h 61"/>
                <a:gd name="T24" fmla="*/ 142 w 63"/>
                <a:gd name="T25" fmla="*/ 105 h 61"/>
                <a:gd name="T26" fmla="*/ 135 w 63"/>
                <a:gd name="T27" fmla="*/ 145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61">
                  <a:moveTo>
                    <a:pt x="57" y="61"/>
                  </a:moveTo>
                  <a:cubicBezTo>
                    <a:pt x="57" y="61"/>
                    <a:pt x="59" y="39"/>
                    <a:pt x="51" y="43"/>
                  </a:cubicBezTo>
                  <a:cubicBezTo>
                    <a:pt x="51" y="43"/>
                    <a:pt x="58" y="28"/>
                    <a:pt x="52" y="26"/>
                  </a:cubicBezTo>
                  <a:cubicBezTo>
                    <a:pt x="52" y="26"/>
                    <a:pt x="50" y="25"/>
                    <a:pt x="45" y="28"/>
                  </a:cubicBezTo>
                  <a:cubicBezTo>
                    <a:pt x="40" y="30"/>
                    <a:pt x="29" y="33"/>
                    <a:pt x="21" y="29"/>
                  </a:cubicBezTo>
                  <a:cubicBezTo>
                    <a:pt x="21" y="29"/>
                    <a:pt x="11" y="26"/>
                    <a:pt x="11" y="35"/>
                  </a:cubicBezTo>
                  <a:cubicBezTo>
                    <a:pt x="11" y="35"/>
                    <a:pt x="11" y="38"/>
                    <a:pt x="13" y="43"/>
                  </a:cubicBezTo>
                  <a:cubicBezTo>
                    <a:pt x="13" y="43"/>
                    <a:pt x="7" y="38"/>
                    <a:pt x="9" y="60"/>
                  </a:cubicBezTo>
                  <a:cubicBezTo>
                    <a:pt x="9" y="60"/>
                    <a:pt x="4" y="38"/>
                    <a:pt x="2" y="33"/>
                  </a:cubicBezTo>
                  <a:cubicBezTo>
                    <a:pt x="0" y="28"/>
                    <a:pt x="5" y="0"/>
                    <a:pt x="35" y="1"/>
                  </a:cubicBezTo>
                  <a:cubicBezTo>
                    <a:pt x="35" y="1"/>
                    <a:pt x="51" y="0"/>
                    <a:pt x="51" y="11"/>
                  </a:cubicBezTo>
                  <a:cubicBezTo>
                    <a:pt x="51" y="11"/>
                    <a:pt x="63" y="8"/>
                    <a:pt x="63" y="19"/>
                  </a:cubicBezTo>
                  <a:cubicBezTo>
                    <a:pt x="63" y="19"/>
                    <a:pt x="62" y="34"/>
                    <a:pt x="60" y="44"/>
                  </a:cubicBezTo>
                  <a:cubicBezTo>
                    <a:pt x="58" y="54"/>
                    <a:pt x="57" y="58"/>
                    <a:pt x="57" y="61"/>
                  </a:cubicBezTo>
                </a:path>
              </a:pathLst>
            </a:custGeom>
            <a:solidFill>
              <a:srgbClr val="382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6" name="Freeform 1439"/>
            <p:cNvSpPr>
              <a:spLocks noEditPoints="1" noChangeArrowheads="1"/>
            </p:cNvSpPr>
            <p:nvPr/>
          </p:nvSpPr>
          <p:spPr bwMode="auto">
            <a:xfrm>
              <a:off x="4216" y="3337"/>
              <a:ext cx="14" cy="223"/>
            </a:xfrm>
            <a:custGeom>
              <a:avLst/>
              <a:gdLst>
                <a:gd name="T0" fmla="*/ 9 w 14"/>
                <a:gd name="T1" fmla="*/ 208 h 223"/>
                <a:gd name="T2" fmla="*/ 9 w 14"/>
                <a:gd name="T3" fmla="*/ 223 h 223"/>
                <a:gd name="T4" fmla="*/ 14 w 14"/>
                <a:gd name="T5" fmla="*/ 223 h 223"/>
                <a:gd name="T6" fmla="*/ 14 w 14"/>
                <a:gd name="T7" fmla="*/ 208 h 223"/>
                <a:gd name="T8" fmla="*/ 9 w 14"/>
                <a:gd name="T9" fmla="*/ 208 h 223"/>
                <a:gd name="T10" fmla="*/ 0 w 14"/>
                <a:gd name="T11" fmla="*/ 0 h 223"/>
                <a:gd name="T12" fmla="*/ 2 w 14"/>
                <a:gd name="T13" fmla="*/ 26 h 223"/>
                <a:gd name="T14" fmla="*/ 7 w 14"/>
                <a:gd name="T15" fmla="*/ 26 h 223"/>
                <a:gd name="T16" fmla="*/ 7 w 14"/>
                <a:gd name="T17" fmla="*/ 2 h 223"/>
                <a:gd name="T18" fmla="*/ 0 w 14"/>
                <a:gd name="T19" fmla="*/ 0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23">
                  <a:moveTo>
                    <a:pt x="9" y="208"/>
                  </a:moveTo>
                  <a:lnTo>
                    <a:pt x="9" y="223"/>
                  </a:lnTo>
                  <a:lnTo>
                    <a:pt x="14" y="223"/>
                  </a:lnTo>
                  <a:lnTo>
                    <a:pt x="14" y="208"/>
                  </a:lnTo>
                  <a:lnTo>
                    <a:pt x="9" y="208"/>
                  </a:lnTo>
                  <a:close/>
                  <a:moveTo>
                    <a:pt x="0" y="0"/>
                  </a:moveTo>
                  <a:lnTo>
                    <a:pt x="2" y="26"/>
                  </a:lnTo>
                  <a:lnTo>
                    <a:pt x="7" y="26"/>
                  </a:lnTo>
                  <a:lnTo>
                    <a:pt x="7" y="2"/>
                  </a:lnTo>
                  <a:lnTo>
                    <a:pt x="0" y="0"/>
                  </a:lnTo>
                  <a:close/>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7" name="Freeform 1440"/>
            <p:cNvSpPr>
              <a:spLocks noEditPoints="1" noChangeArrowheads="1"/>
            </p:cNvSpPr>
            <p:nvPr/>
          </p:nvSpPr>
          <p:spPr bwMode="auto">
            <a:xfrm>
              <a:off x="4216" y="3337"/>
              <a:ext cx="14" cy="223"/>
            </a:xfrm>
            <a:custGeom>
              <a:avLst/>
              <a:gdLst>
                <a:gd name="T0" fmla="*/ 9 w 14"/>
                <a:gd name="T1" fmla="*/ 208 h 223"/>
                <a:gd name="T2" fmla="*/ 9 w 14"/>
                <a:gd name="T3" fmla="*/ 223 h 223"/>
                <a:gd name="T4" fmla="*/ 14 w 14"/>
                <a:gd name="T5" fmla="*/ 223 h 223"/>
                <a:gd name="T6" fmla="*/ 14 w 14"/>
                <a:gd name="T7" fmla="*/ 208 h 223"/>
                <a:gd name="T8" fmla="*/ 9 w 14"/>
                <a:gd name="T9" fmla="*/ 208 h 223"/>
                <a:gd name="T10" fmla="*/ 0 w 14"/>
                <a:gd name="T11" fmla="*/ 0 h 223"/>
                <a:gd name="T12" fmla="*/ 2 w 14"/>
                <a:gd name="T13" fmla="*/ 26 h 223"/>
                <a:gd name="T14" fmla="*/ 7 w 14"/>
                <a:gd name="T15" fmla="*/ 26 h 223"/>
                <a:gd name="T16" fmla="*/ 7 w 14"/>
                <a:gd name="T17" fmla="*/ 2 h 223"/>
                <a:gd name="T18" fmla="*/ 0 w 14"/>
                <a:gd name="T19" fmla="*/ 0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23">
                  <a:moveTo>
                    <a:pt x="9" y="208"/>
                  </a:moveTo>
                  <a:lnTo>
                    <a:pt x="9" y="223"/>
                  </a:lnTo>
                  <a:lnTo>
                    <a:pt x="14" y="223"/>
                  </a:lnTo>
                  <a:lnTo>
                    <a:pt x="14" y="208"/>
                  </a:lnTo>
                  <a:lnTo>
                    <a:pt x="9" y="208"/>
                  </a:lnTo>
                  <a:moveTo>
                    <a:pt x="0" y="0"/>
                  </a:moveTo>
                  <a:lnTo>
                    <a:pt x="2" y="26"/>
                  </a:lnTo>
                  <a:lnTo>
                    <a:pt x="7" y="26"/>
                  </a:lnTo>
                  <a:lnTo>
                    <a:pt x="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8" name="Freeform 1441"/>
            <p:cNvSpPr>
              <a:spLocks noChangeArrowheads="1"/>
            </p:cNvSpPr>
            <p:nvPr/>
          </p:nvSpPr>
          <p:spPr bwMode="auto">
            <a:xfrm>
              <a:off x="4216" y="3302"/>
              <a:ext cx="2" cy="4"/>
            </a:xfrm>
            <a:custGeom>
              <a:avLst/>
              <a:gdLst>
                <a:gd name="T0" fmla="*/ 0 w 1"/>
                <a:gd name="T1" fmla="*/ 0 h 2"/>
                <a:gd name="T2" fmla="*/ 0 w 1"/>
                <a:gd name="T3" fmla="*/ 4 h 2"/>
                <a:gd name="T4" fmla="*/ 2 w 1"/>
                <a:gd name="T5" fmla="*/ 0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cubicBezTo>
                    <a:pt x="0" y="2"/>
                    <a:pt x="0" y="2"/>
                    <a:pt x="0" y="2"/>
                  </a:cubicBezTo>
                  <a:cubicBezTo>
                    <a:pt x="1" y="0"/>
                    <a:pt x="1" y="0"/>
                    <a:pt x="1" y="0"/>
                  </a:cubicBezTo>
                  <a:cubicBezTo>
                    <a:pt x="1" y="0"/>
                    <a:pt x="0" y="0"/>
                    <a:pt x="0" y="0"/>
                  </a:cubicBezTo>
                </a:path>
              </a:pathLst>
            </a:custGeom>
            <a:solidFill>
              <a:srgbClr val="849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9" name="Freeform 1442"/>
            <p:cNvSpPr>
              <a:spLocks noEditPoints="1" noChangeArrowheads="1"/>
            </p:cNvSpPr>
            <p:nvPr/>
          </p:nvSpPr>
          <p:spPr bwMode="auto">
            <a:xfrm>
              <a:off x="4230" y="3683"/>
              <a:ext cx="9" cy="165"/>
            </a:xfrm>
            <a:custGeom>
              <a:avLst/>
              <a:gdLst>
                <a:gd name="T0" fmla="*/ 9 w 9"/>
                <a:gd name="T1" fmla="*/ 146 h 165"/>
                <a:gd name="T2" fmla="*/ 5 w 9"/>
                <a:gd name="T3" fmla="*/ 146 h 165"/>
                <a:gd name="T4" fmla="*/ 5 w 9"/>
                <a:gd name="T5" fmla="*/ 165 h 165"/>
                <a:gd name="T6" fmla="*/ 9 w 9"/>
                <a:gd name="T7" fmla="*/ 165 h 165"/>
                <a:gd name="T8" fmla="*/ 9 w 9"/>
                <a:gd name="T9" fmla="*/ 146 h 165"/>
                <a:gd name="T10" fmla="*/ 0 w 9"/>
                <a:gd name="T11" fmla="*/ 0 h 165"/>
                <a:gd name="T12" fmla="*/ 2 w 9"/>
                <a:gd name="T13" fmla="*/ 59 h 165"/>
                <a:gd name="T14" fmla="*/ 7 w 9"/>
                <a:gd name="T15" fmla="*/ 59 h 165"/>
                <a:gd name="T16" fmla="*/ 5 w 9"/>
                <a:gd name="T17" fmla="*/ 35 h 165"/>
                <a:gd name="T18" fmla="*/ 0 w 9"/>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65">
                  <a:moveTo>
                    <a:pt x="9" y="146"/>
                  </a:moveTo>
                  <a:lnTo>
                    <a:pt x="5" y="146"/>
                  </a:lnTo>
                  <a:lnTo>
                    <a:pt x="5" y="165"/>
                  </a:lnTo>
                  <a:lnTo>
                    <a:pt x="9" y="165"/>
                  </a:lnTo>
                  <a:lnTo>
                    <a:pt x="9" y="146"/>
                  </a:lnTo>
                  <a:close/>
                  <a:moveTo>
                    <a:pt x="0" y="0"/>
                  </a:moveTo>
                  <a:lnTo>
                    <a:pt x="2" y="59"/>
                  </a:lnTo>
                  <a:lnTo>
                    <a:pt x="7" y="59"/>
                  </a:lnTo>
                  <a:lnTo>
                    <a:pt x="5" y="35"/>
                  </a:lnTo>
                  <a:lnTo>
                    <a:pt x="0" y="0"/>
                  </a:lnTo>
                  <a:close/>
                </a:path>
              </a:pathLst>
            </a:custGeom>
            <a:solidFill>
              <a:srgbClr val="2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0" name="Freeform 1443"/>
            <p:cNvSpPr>
              <a:spLocks noEditPoints="1" noChangeArrowheads="1"/>
            </p:cNvSpPr>
            <p:nvPr/>
          </p:nvSpPr>
          <p:spPr bwMode="auto">
            <a:xfrm>
              <a:off x="4230" y="3683"/>
              <a:ext cx="9" cy="165"/>
            </a:xfrm>
            <a:custGeom>
              <a:avLst/>
              <a:gdLst>
                <a:gd name="T0" fmla="*/ 9 w 9"/>
                <a:gd name="T1" fmla="*/ 146 h 165"/>
                <a:gd name="T2" fmla="*/ 5 w 9"/>
                <a:gd name="T3" fmla="*/ 146 h 165"/>
                <a:gd name="T4" fmla="*/ 5 w 9"/>
                <a:gd name="T5" fmla="*/ 165 h 165"/>
                <a:gd name="T6" fmla="*/ 9 w 9"/>
                <a:gd name="T7" fmla="*/ 165 h 165"/>
                <a:gd name="T8" fmla="*/ 9 w 9"/>
                <a:gd name="T9" fmla="*/ 146 h 165"/>
                <a:gd name="T10" fmla="*/ 0 w 9"/>
                <a:gd name="T11" fmla="*/ 0 h 165"/>
                <a:gd name="T12" fmla="*/ 2 w 9"/>
                <a:gd name="T13" fmla="*/ 59 h 165"/>
                <a:gd name="T14" fmla="*/ 7 w 9"/>
                <a:gd name="T15" fmla="*/ 59 h 165"/>
                <a:gd name="T16" fmla="*/ 5 w 9"/>
                <a:gd name="T17" fmla="*/ 35 h 165"/>
                <a:gd name="T18" fmla="*/ 0 w 9"/>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65">
                  <a:moveTo>
                    <a:pt x="9" y="146"/>
                  </a:moveTo>
                  <a:lnTo>
                    <a:pt x="5" y="146"/>
                  </a:lnTo>
                  <a:lnTo>
                    <a:pt x="5" y="165"/>
                  </a:lnTo>
                  <a:lnTo>
                    <a:pt x="9" y="165"/>
                  </a:lnTo>
                  <a:lnTo>
                    <a:pt x="9" y="146"/>
                  </a:lnTo>
                  <a:moveTo>
                    <a:pt x="0" y="0"/>
                  </a:moveTo>
                  <a:lnTo>
                    <a:pt x="2" y="59"/>
                  </a:lnTo>
                  <a:lnTo>
                    <a:pt x="7" y="59"/>
                  </a:lnTo>
                  <a:lnTo>
                    <a:pt x="5" y="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1" name="Freeform 1444"/>
            <p:cNvSpPr>
              <a:spLocks noChangeArrowheads="1"/>
            </p:cNvSpPr>
            <p:nvPr/>
          </p:nvSpPr>
          <p:spPr bwMode="auto">
            <a:xfrm>
              <a:off x="4225" y="3567"/>
              <a:ext cx="10" cy="151"/>
            </a:xfrm>
            <a:custGeom>
              <a:avLst/>
              <a:gdLst>
                <a:gd name="T0" fmla="*/ 0 w 10"/>
                <a:gd name="T1" fmla="*/ 0 h 151"/>
                <a:gd name="T2" fmla="*/ 5 w 10"/>
                <a:gd name="T3" fmla="*/ 116 h 151"/>
                <a:gd name="T4" fmla="*/ 10 w 10"/>
                <a:gd name="T5" fmla="*/ 151 h 151"/>
                <a:gd name="T6" fmla="*/ 5 w 10"/>
                <a:gd name="T7" fmla="*/ 0 h 151"/>
                <a:gd name="T8" fmla="*/ 0 w 10"/>
                <a:gd name="T9" fmla="*/ 0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1">
                  <a:moveTo>
                    <a:pt x="0" y="0"/>
                  </a:moveTo>
                  <a:lnTo>
                    <a:pt x="5" y="116"/>
                  </a:lnTo>
                  <a:lnTo>
                    <a:pt x="10" y="151"/>
                  </a:lnTo>
                  <a:lnTo>
                    <a:pt x="5" y="0"/>
                  </a:lnTo>
                  <a:lnTo>
                    <a:pt x="0" y="0"/>
                  </a:lnTo>
                  <a:close/>
                </a:path>
              </a:pathLst>
            </a:custGeom>
            <a:solidFill>
              <a:srgbClr val="2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2" name="Freeform 1445"/>
            <p:cNvSpPr>
              <a:spLocks noChangeArrowheads="1"/>
            </p:cNvSpPr>
            <p:nvPr/>
          </p:nvSpPr>
          <p:spPr bwMode="auto">
            <a:xfrm>
              <a:off x="4225" y="3567"/>
              <a:ext cx="10" cy="151"/>
            </a:xfrm>
            <a:custGeom>
              <a:avLst/>
              <a:gdLst>
                <a:gd name="T0" fmla="*/ 0 w 10"/>
                <a:gd name="T1" fmla="*/ 0 h 151"/>
                <a:gd name="T2" fmla="*/ 5 w 10"/>
                <a:gd name="T3" fmla="*/ 116 h 151"/>
                <a:gd name="T4" fmla="*/ 10 w 10"/>
                <a:gd name="T5" fmla="*/ 151 h 151"/>
                <a:gd name="T6" fmla="*/ 5 w 10"/>
                <a:gd name="T7" fmla="*/ 0 h 151"/>
                <a:gd name="T8" fmla="*/ 0 w 10"/>
                <a:gd name="T9" fmla="*/ 0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1">
                  <a:moveTo>
                    <a:pt x="0" y="0"/>
                  </a:moveTo>
                  <a:lnTo>
                    <a:pt x="5" y="116"/>
                  </a:lnTo>
                  <a:lnTo>
                    <a:pt x="10" y="151"/>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3" name="Rectangle 1446"/>
            <p:cNvSpPr>
              <a:spLocks noChangeArrowheads="1"/>
            </p:cNvSpPr>
            <p:nvPr/>
          </p:nvSpPr>
          <p:spPr bwMode="auto">
            <a:xfrm>
              <a:off x="4225" y="3560"/>
              <a:ext cx="5" cy="7"/>
            </a:xfrm>
            <a:prstGeom prst="rect">
              <a:avLst/>
            </a:prstGeom>
            <a:solidFill>
              <a:srgbClr val="515B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64" name="Rectangle 1447"/>
            <p:cNvSpPr>
              <a:spLocks noChangeArrowheads="1"/>
            </p:cNvSpPr>
            <p:nvPr/>
          </p:nvSpPr>
          <p:spPr bwMode="auto">
            <a:xfrm>
              <a:off x="4225" y="3560"/>
              <a:ext cx="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65" name="Freeform 1448"/>
            <p:cNvSpPr>
              <a:spLocks noChangeArrowheads="1"/>
            </p:cNvSpPr>
            <p:nvPr/>
          </p:nvSpPr>
          <p:spPr bwMode="auto">
            <a:xfrm>
              <a:off x="4221" y="3299"/>
              <a:ext cx="85" cy="549"/>
            </a:xfrm>
            <a:custGeom>
              <a:avLst/>
              <a:gdLst>
                <a:gd name="T0" fmla="*/ 85 w 36"/>
                <a:gd name="T1" fmla="*/ 547 h 232"/>
                <a:gd name="T2" fmla="*/ 52 w 36"/>
                <a:gd name="T3" fmla="*/ 62 h 232"/>
                <a:gd name="T4" fmla="*/ 0 w 36"/>
                <a:gd name="T5" fmla="*/ 0 h 232"/>
                <a:gd name="T6" fmla="*/ 19 w 36"/>
                <a:gd name="T7" fmla="*/ 549 h 232"/>
                <a:gd name="T8" fmla="*/ 85 w 36"/>
                <a:gd name="T9" fmla="*/ 547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32">
                  <a:moveTo>
                    <a:pt x="36" y="231"/>
                  </a:moveTo>
                  <a:cubicBezTo>
                    <a:pt x="22" y="26"/>
                    <a:pt x="22" y="26"/>
                    <a:pt x="22" y="26"/>
                  </a:cubicBezTo>
                  <a:cubicBezTo>
                    <a:pt x="19" y="7"/>
                    <a:pt x="18" y="2"/>
                    <a:pt x="0" y="0"/>
                  </a:cubicBezTo>
                  <a:cubicBezTo>
                    <a:pt x="8" y="232"/>
                    <a:pt x="8" y="232"/>
                    <a:pt x="8" y="232"/>
                  </a:cubicBezTo>
                  <a:cubicBezTo>
                    <a:pt x="36" y="231"/>
                    <a:pt x="36" y="231"/>
                    <a:pt x="36" y="231"/>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6" name="Freeform 1449"/>
            <p:cNvSpPr>
              <a:spLocks noChangeArrowheads="1"/>
            </p:cNvSpPr>
            <p:nvPr/>
          </p:nvSpPr>
          <p:spPr bwMode="auto">
            <a:xfrm>
              <a:off x="4173" y="3337"/>
              <a:ext cx="5" cy="26"/>
            </a:xfrm>
            <a:custGeom>
              <a:avLst/>
              <a:gdLst>
                <a:gd name="T0" fmla="*/ 5 w 5"/>
                <a:gd name="T1" fmla="*/ 0 h 26"/>
                <a:gd name="T2" fmla="*/ 3 w 5"/>
                <a:gd name="T3" fmla="*/ 2 h 26"/>
                <a:gd name="T4" fmla="*/ 0 w 5"/>
                <a:gd name="T5" fmla="*/ 26 h 26"/>
                <a:gd name="T6" fmla="*/ 5 w 5"/>
                <a:gd name="T7" fmla="*/ 26 h 26"/>
                <a:gd name="T8" fmla="*/ 5 w 5"/>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6">
                  <a:moveTo>
                    <a:pt x="5" y="0"/>
                  </a:moveTo>
                  <a:lnTo>
                    <a:pt x="3" y="2"/>
                  </a:lnTo>
                  <a:lnTo>
                    <a:pt x="0" y="26"/>
                  </a:lnTo>
                  <a:lnTo>
                    <a:pt x="5" y="26"/>
                  </a:lnTo>
                  <a:lnTo>
                    <a:pt x="5" y="0"/>
                  </a:lnTo>
                  <a:close/>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7" name="Freeform 1450"/>
            <p:cNvSpPr>
              <a:spLocks noChangeArrowheads="1"/>
            </p:cNvSpPr>
            <p:nvPr/>
          </p:nvSpPr>
          <p:spPr bwMode="auto">
            <a:xfrm>
              <a:off x="4173" y="3337"/>
              <a:ext cx="5" cy="26"/>
            </a:xfrm>
            <a:custGeom>
              <a:avLst/>
              <a:gdLst>
                <a:gd name="T0" fmla="*/ 5 w 5"/>
                <a:gd name="T1" fmla="*/ 0 h 26"/>
                <a:gd name="T2" fmla="*/ 3 w 5"/>
                <a:gd name="T3" fmla="*/ 2 h 26"/>
                <a:gd name="T4" fmla="*/ 0 w 5"/>
                <a:gd name="T5" fmla="*/ 26 h 26"/>
                <a:gd name="T6" fmla="*/ 5 w 5"/>
                <a:gd name="T7" fmla="*/ 26 h 26"/>
                <a:gd name="T8" fmla="*/ 5 w 5"/>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6">
                  <a:moveTo>
                    <a:pt x="5" y="0"/>
                  </a:moveTo>
                  <a:lnTo>
                    <a:pt x="3" y="2"/>
                  </a:lnTo>
                  <a:lnTo>
                    <a:pt x="0" y="26"/>
                  </a:lnTo>
                  <a:lnTo>
                    <a:pt x="5" y="2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8" name="Freeform 1451"/>
            <p:cNvSpPr>
              <a:spLocks noChangeArrowheads="1"/>
            </p:cNvSpPr>
            <p:nvPr/>
          </p:nvSpPr>
          <p:spPr bwMode="auto">
            <a:xfrm>
              <a:off x="4178" y="3302"/>
              <a:ext cx="2" cy="2"/>
            </a:xfrm>
            <a:custGeom>
              <a:avLst/>
              <a:gdLst>
                <a:gd name="T0" fmla="*/ 2 w 1"/>
                <a:gd name="T1" fmla="*/ 0 h 1"/>
                <a:gd name="T2" fmla="*/ 0 w 1"/>
                <a:gd name="T3" fmla="*/ 0 h 1"/>
                <a:gd name="T4" fmla="*/ 2 w 1"/>
                <a:gd name="T5" fmla="*/ 2 h 1"/>
                <a:gd name="T6" fmla="*/ 2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1" y="1"/>
                    <a:pt x="1" y="1"/>
                    <a:pt x="1" y="1"/>
                  </a:cubicBezTo>
                  <a:cubicBezTo>
                    <a:pt x="1" y="0"/>
                    <a:pt x="1" y="0"/>
                    <a:pt x="1" y="0"/>
                  </a:cubicBezTo>
                </a:path>
              </a:pathLst>
            </a:custGeom>
            <a:solidFill>
              <a:srgbClr val="849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9" name="Rectangle 1452"/>
            <p:cNvSpPr>
              <a:spLocks noChangeArrowheads="1"/>
            </p:cNvSpPr>
            <p:nvPr/>
          </p:nvSpPr>
          <p:spPr bwMode="auto">
            <a:xfrm>
              <a:off x="4166" y="3545"/>
              <a:ext cx="5" cy="12"/>
            </a:xfrm>
            <a:prstGeom prst="rect">
              <a:avLst/>
            </a:prstGeom>
            <a:solidFill>
              <a:srgbClr val="2C89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70" name="Rectangle 1453"/>
            <p:cNvSpPr>
              <a:spLocks noChangeArrowheads="1"/>
            </p:cNvSpPr>
            <p:nvPr/>
          </p:nvSpPr>
          <p:spPr bwMode="auto">
            <a:xfrm>
              <a:off x="4166" y="3545"/>
              <a:ext cx="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71" name="Freeform 1454"/>
            <p:cNvSpPr>
              <a:spLocks noEditPoints="1" noChangeArrowheads="1"/>
            </p:cNvSpPr>
            <p:nvPr/>
          </p:nvSpPr>
          <p:spPr bwMode="auto">
            <a:xfrm>
              <a:off x="4157" y="3647"/>
              <a:ext cx="9" cy="199"/>
            </a:xfrm>
            <a:custGeom>
              <a:avLst/>
              <a:gdLst>
                <a:gd name="T0" fmla="*/ 2 w 4"/>
                <a:gd name="T1" fmla="*/ 182 h 84"/>
                <a:gd name="T2" fmla="*/ 0 w 4"/>
                <a:gd name="T3" fmla="*/ 182 h 84"/>
                <a:gd name="T4" fmla="*/ 0 w 4"/>
                <a:gd name="T5" fmla="*/ 199 h 84"/>
                <a:gd name="T6" fmla="*/ 2 w 4"/>
                <a:gd name="T7" fmla="*/ 199 h 84"/>
                <a:gd name="T8" fmla="*/ 2 w 4"/>
                <a:gd name="T9" fmla="*/ 182 h 84"/>
                <a:gd name="T10" fmla="*/ 7 w 4"/>
                <a:gd name="T11" fmla="*/ 78 h 84"/>
                <a:gd name="T12" fmla="*/ 5 w 4"/>
                <a:gd name="T13" fmla="*/ 78 h 84"/>
                <a:gd name="T14" fmla="*/ 5 w 4"/>
                <a:gd name="T15" fmla="*/ 85 h 84"/>
                <a:gd name="T16" fmla="*/ 5 w 4"/>
                <a:gd name="T17" fmla="*/ 88 h 84"/>
                <a:gd name="T18" fmla="*/ 2 w 4"/>
                <a:gd name="T19" fmla="*/ 88 h 84"/>
                <a:gd name="T20" fmla="*/ 2 w 4"/>
                <a:gd name="T21" fmla="*/ 95 h 84"/>
                <a:gd name="T22" fmla="*/ 7 w 4"/>
                <a:gd name="T23" fmla="*/ 95 h 84"/>
                <a:gd name="T24" fmla="*/ 7 w 4"/>
                <a:gd name="T25" fmla="*/ 78 h 84"/>
                <a:gd name="T26" fmla="*/ 7 w 4"/>
                <a:gd name="T27" fmla="*/ 0 h 84"/>
                <a:gd name="T28" fmla="*/ 5 w 4"/>
                <a:gd name="T29" fmla="*/ 71 h 84"/>
                <a:gd name="T30" fmla="*/ 7 w 4"/>
                <a:gd name="T31" fmla="*/ 73 h 84"/>
                <a:gd name="T32" fmla="*/ 7 w 4"/>
                <a:gd name="T33" fmla="*/ 73 h 84"/>
                <a:gd name="T34" fmla="*/ 9 w 4"/>
                <a:gd name="T35" fmla="*/ 0 h 84"/>
                <a:gd name="T36" fmla="*/ 7 w 4"/>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84">
                  <a:moveTo>
                    <a:pt x="1" y="77"/>
                  </a:moveTo>
                  <a:cubicBezTo>
                    <a:pt x="0" y="77"/>
                    <a:pt x="0" y="77"/>
                    <a:pt x="0" y="77"/>
                  </a:cubicBezTo>
                  <a:cubicBezTo>
                    <a:pt x="0" y="84"/>
                    <a:pt x="0" y="84"/>
                    <a:pt x="0" y="84"/>
                  </a:cubicBezTo>
                  <a:cubicBezTo>
                    <a:pt x="1" y="84"/>
                    <a:pt x="1" y="84"/>
                    <a:pt x="1" y="84"/>
                  </a:cubicBezTo>
                  <a:cubicBezTo>
                    <a:pt x="1" y="77"/>
                    <a:pt x="1" y="77"/>
                    <a:pt x="1" y="77"/>
                  </a:cubicBezTo>
                  <a:moveTo>
                    <a:pt x="3" y="33"/>
                  </a:moveTo>
                  <a:cubicBezTo>
                    <a:pt x="3" y="33"/>
                    <a:pt x="2" y="33"/>
                    <a:pt x="2" y="33"/>
                  </a:cubicBezTo>
                  <a:cubicBezTo>
                    <a:pt x="2" y="33"/>
                    <a:pt x="3" y="35"/>
                    <a:pt x="2" y="36"/>
                  </a:cubicBezTo>
                  <a:cubicBezTo>
                    <a:pt x="2" y="36"/>
                    <a:pt x="2" y="36"/>
                    <a:pt x="2" y="37"/>
                  </a:cubicBezTo>
                  <a:cubicBezTo>
                    <a:pt x="1" y="37"/>
                    <a:pt x="1" y="37"/>
                    <a:pt x="1" y="37"/>
                  </a:cubicBezTo>
                  <a:cubicBezTo>
                    <a:pt x="1" y="40"/>
                    <a:pt x="1" y="40"/>
                    <a:pt x="1" y="40"/>
                  </a:cubicBezTo>
                  <a:cubicBezTo>
                    <a:pt x="3" y="40"/>
                    <a:pt x="3" y="40"/>
                    <a:pt x="3" y="40"/>
                  </a:cubicBezTo>
                  <a:cubicBezTo>
                    <a:pt x="3" y="33"/>
                    <a:pt x="3" y="33"/>
                    <a:pt x="3" y="33"/>
                  </a:cubicBezTo>
                  <a:moveTo>
                    <a:pt x="3" y="0"/>
                  </a:moveTo>
                  <a:cubicBezTo>
                    <a:pt x="2" y="30"/>
                    <a:pt x="2" y="30"/>
                    <a:pt x="2" y="30"/>
                  </a:cubicBezTo>
                  <a:cubicBezTo>
                    <a:pt x="2" y="30"/>
                    <a:pt x="3" y="30"/>
                    <a:pt x="3" y="31"/>
                  </a:cubicBezTo>
                  <a:cubicBezTo>
                    <a:pt x="3" y="31"/>
                    <a:pt x="3" y="31"/>
                    <a:pt x="3" y="31"/>
                  </a:cubicBezTo>
                  <a:cubicBezTo>
                    <a:pt x="4" y="0"/>
                    <a:pt x="4" y="0"/>
                    <a:pt x="4" y="0"/>
                  </a:cubicBezTo>
                  <a:cubicBezTo>
                    <a:pt x="3" y="0"/>
                    <a:pt x="3" y="0"/>
                    <a:pt x="3" y="0"/>
                  </a:cubicBezTo>
                </a:path>
              </a:pathLst>
            </a:custGeom>
            <a:solidFill>
              <a:srgbClr val="2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2" name="Freeform 1455"/>
            <p:cNvSpPr>
              <a:spLocks noChangeArrowheads="1"/>
            </p:cNvSpPr>
            <p:nvPr/>
          </p:nvSpPr>
          <p:spPr bwMode="auto">
            <a:xfrm>
              <a:off x="4164" y="3567"/>
              <a:ext cx="5" cy="80"/>
            </a:xfrm>
            <a:custGeom>
              <a:avLst/>
              <a:gdLst>
                <a:gd name="T0" fmla="*/ 2 w 5"/>
                <a:gd name="T1" fmla="*/ 0 h 80"/>
                <a:gd name="T2" fmla="*/ 0 w 5"/>
                <a:gd name="T3" fmla="*/ 80 h 80"/>
                <a:gd name="T4" fmla="*/ 2 w 5"/>
                <a:gd name="T5" fmla="*/ 80 h 80"/>
                <a:gd name="T6" fmla="*/ 5 w 5"/>
                <a:gd name="T7" fmla="*/ 0 h 80"/>
                <a:gd name="T8" fmla="*/ 2 w 5"/>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0">
                  <a:moveTo>
                    <a:pt x="2" y="0"/>
                  </a:moveTo>
                  <a:lnTo>
                    <a:pt x="0" y="80"/>
                  </a:lnTo>
                  <a:lnTo>
                    <a:pt x="2" y="80"/>
                  </a:lnTo>
                  <a:lnTo>
                    <a:pt x="5" y="0"/>
                  </a:lnTo>
                  <a:lnTo>
                    <a:pt x="2" y="0"/>
                  </a:lnTo>
                  <a:close/>
                </a:path>
              </a:pathLst>
            </a:custGeom>
            <a:solidFill>
              <a:srgbClr val="2249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3" name="Freeform 1456"/>
            <p:cNvSpPr>
              <a:spLocks noChangeArrowheads="1"/>
            </p:cNvSpPr>
            <p:nvPr/>
          </p:nvSpPr>
          <p:spPr bwMode="auto">
            <a:xfrm>
              <a:off x="4164" y="3567"/>
              <a:ext cx="5" cy="80"/>
            </a:xfrm>
            <a:custGeom>
              <a:avLst/>
              <a:gdLst>
                <a:gd name="T0" fmla="*/ 2 w 5"/>
                <a:gd name="T1" fmla="*/ 0 h 80"/>
                <a:gd name="T2" fmla="*/ 0 w 5"/>
                <a:gd name="T3" fmla="*/ 80 h 80"/>
                <a:gd name="T4" fmla="*/ 2 w 5"/>
                <a:gd name="T5" fmla="*/ 80 h 80"/>
                <a:gd name="T6" fmla="*/ 5 w 5"/>
                <a:gd name="T7" fmla="*/ 0 h 80"/>
                <a:gd name="T8" fmla="*/ 2 w 5"/>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0">
                  <a:moveTo>
                    <a:pt x="2" y="0"/>
                  </a:moveTo>
                  <a:lnTo>
                    <a:pt x="0" y="80"/>
                  </a:lnTo>
                  <a:lnTo>
                    <a:pt x="2" y="80"/>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4" name="Freeform 1457"/>
            <p:cNvSpPr>
              <a:spLocks noChangeArrowheads="1"/>
            </p:cNvSpPr>
            <p:nvPr/>
          </p:nvSpPr>
          <p:spPr bwMode="auto">
            <a:xfrm>
              <a:off x="4166" y="3557"/>
              <a:ext cx="5" cy="10"/>
            </a:xfrm>
            <a:custGeom>
              <a:avLst/>
              <a:gdLst>
                <a:gd name="T0" fmla="*/ 0 w 5"/>
                <a:gd name="T1" fmla="*/ 0 h 10"/>
                <a:gd name="T2" fmla="*/ 0 w 5"/>
                <a:gd name="T3" fmla="*/ 10 h 10"/>
                <a:gd name="T4" fmla="*/ 3 w 5"/>
                <a:gd name="T5" fmla="*/ 10 h 10"/>
                <a:gd name="T6" fmla="*/ 5 w 5"/>
                <a:gd name="T7" fmla="*/ 0 h 10"/>
                <a:gd name="T8" fmla="*/ 0 w 5"/>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0">
                  <a:moveTo>
                    <a:pt x="0" y="0"/>
                  </a:moveTo>
                  <a:lnTo>
                    <a:pt x="0" y="10"/>
                  </a:lnTo>
                  <a:lnTo>
                    <a:pt x="3" y="10"/>
                  </a:lnTo>
                  <a:lnTo>
                    <a:pt x="5" y="0"/>
                  </a:lnTo>
                  <a:lnTo>
                    <a:pt x="0" y="0"/>
                  </a:lnTo>
                  <a:close/>
                </a:path>
              </a:pathLst>
            </a:custGeom>
            <a:solidFill>
              <a:srgbClr val="515B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5" name="Freeform 1458"/>
            <p:cNvSpPr>
              <a:spLocks noChangeArrowheads="1"/>
            </p:cNvSpPr>
            <p:nvPr/>
          </p:nvSpPr>
          <p:spPr bwMode="auto">
            <a:xfrm>
              <a:off x="4166" y="3557"/>
              <a:ext cx="5" cy="10"/>
            </a:xfrm>
            <a:custGeom>
              <a:avLst/>
              <a:gdLst>
                <a:gd name="T0" fmla="*/ 0 w 5"/>
                <a:gd name="T1" fmla="*/ 0 h 10"/>
                <a:gd name="T2" fmla="*/ 0 w 5"/>
                <a:gd name="T3" fmla="*/ 10 h 10"/>
                <a:gd name="T4" fmla="*/ 3 w 5"/>
                <a:gd name="T5" fmla="*/ 10 h 10"/>
                <a:gd name="T6" fmla="*/ 5 w 5"/>
                <a:gd name="T7" fmla="*/ 0 h 10"/>
                <a:gd name="T8" fmla="*/ 0 w 5"/>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0">
                  <a:moveTo>
                    <a:pt x="0" y="0"/>
                  </a:moveTo>
                  <a:lnTo>
                    <a:pt x="0" y="10"/>
                  </a:lnTo>
                  <a:lnTo>
                    <a:pt x="3" y="10"/>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6" name="Freeform 1459"/>
            <p:cNvSpPr>
              <a:spLocks noChangeArrowheads="1"/>
            </p:cNvSpPr>
            <p:nvPr/>
          </p:nvSpPr>
          <p:spPr bwMode="auto">
            <a:xfrm>
              <a:off x="4083" y="3299"/>
              <a:ext cx="93" cy="547"/>
            </a:xfrm>
            <a:custGeom>
              <a:avLst/>
              <a:gdLst>
                <a:gd name="T0" fmla="*/ 36 w 39"/>
                <a:gd name="T1" fmla="*/ 62 h 231"/>
                <a:gd name="T2" fmla="*/ 0 w 39"/>
                <a:gd name="T3" fmla="*/ 542 h 231"/>
                <a:gd name="T4" fmla="*/ 74 w 39"/>
                <a:gd name="T5" fmla="*/ 547 h 231"/>
                <a:gd name="T6" fmla="*/ 93 w 39"/>
                <a:gd name="T7" fmla="*/ 0 h 231"/>
                <a:gd name="T8" fmla="*/ 36 w 39"/>
                <a:gd name="T9" fmla="*/ 62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31">
                  <a:moveTo>
                    <a:pt x="15" y="26"/>
                  </a:moveTo>
                  <a:cubicBezTo>
                    <a:pt x="0" y="229"/>
                    <a:pt x="0" y="229"/>
                    <a:pt x="0" y="229"/>
                  </a:cubicBezTo>
                  <a:cubicBezTo>
                    <a:pt x="31" y="231"/>
                    <a:pt x="31" y="231"/>
                    <a:pt x="31" y="231"/>
                  </a:cubicBezTo>
                  <a:cubicBezTo>
                    <a:pt x="39" y="0"/>
                    <a:pt x="39" y="0"/>
                    <a:pt x="39" y="0"/>
                  </a:cubicBezTo>
                  <a:cubicBezTo>
                    <a:pt x="21" y="1"/>
                    <a:pt x="15" y="9"/>
                    <a:pt x="15" y="26"/>
                  </a:cubicBezTo>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7" name="Freeform 1460"/>
            <p:cNvSpPr>
              <a:spLocks noChangeArrowheads="1"/>
            </p:cNvSpPr>
            <p:nvPr/>
          </p:nvSpPr>
          <p:spPr bwMode="auto">
            <a:xfrm>
              <a:off x="4183" y="3323"/>
              <a:ext cx="23" cy="218"/>
            </a:xfrm>
            <a:custGeom>
              <a:avLst/>
              <a:gdLst>
                <a:gd name="T0" fmla="*/ 12 w 23"/>
                <a:gd name="T1" fmla="*/ 16 h 218"/>
                <a:gd name="T2" fmla="*/ 7 w 23"/>
                <a:gd name="T3" fmla="*/ 12 h 218"/>
                <a:gd name="T4" fmla="*/ 12 w 23"/>
                <a:gd name="T5" fmla="*/ 0 h 218"/>
                <a:gd name="T6" fmla="*/ 19 w 23"/>
                <a:gd name="T7" fmla="*/ 0 h 218"/>
                <a:gd name="T8" fmla="*/ 23 w 23"/>
                <a:gd name="T9" fmla="*/ 12 h 218"/>
                <a:gd name="T10" fmla="*/ 21 w 23"/>
                <a:gd name="T11" fmla="*/ 16 h 218"/>
                <a:gd name="T12" fmla="*/ 19 w 23"/>
                <a:gd name="T13" fmla="*/ 206 h 218"/>
                <a:gd name="T14" fmla="*/ 9 w 23"/>
                <a:gd name="T15" fmla="*/ 218 h 218"/>
                <a:gd name="T16" fmla="*/ 0 w 23"/>
                <a:gd name="T17" fmla="*/ 203 h 218"/>
                <a:gd name="T18" fmla="*/ 12 w 23"/>
                <a:gd name="T19" fmla="*/ 16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18">
                  <a:moveTo>
                    <a:pt x="12" y="16"/>
                  </a:moveTo>
                  <a:lnTo>
                    <a:pt x="7" y="12"/>
                  </a:lnTo>
                  <a:lnTo>
                    <a:pt x="12" y="0"/>
                  </a:lnTo>
                  <a:lnTo>
                    <a:pt x="19" y="0"/>
                  </a:lnTo>
                  <a:lnTo>
                    <a:pt x="23" y="12"/>
                  </a:lnTo>
                  <a:lnTo>
                    <a:pt x="21" y="16"/>
                  </a:lnTo>
                  <a:lnTo>
                    <a:pt x="19" y="206"/>
                  </a:lnTo>
                  <a:lnTo>
                    <a:pt x="9" y="218"/>
                  </a:lnTo>
                  <a:lnTo>
                    <a:pt x="0" y="203"/>
                  </a:lnTo>
                  <a:lnTo>
                    <a:pt x="12" y="16"/>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8" name="Freeform 1461"/>
            <p:cNvSpPr>
              <a:spLocks noChangeArrowheads="1"/>
            </p:cNvSpPr>
            <p:nvPr/>
          </p:nvSpPr>
          <p:spPr bwMode="auto">
            <a:xfrm>
              <a:off x="4183" y="3323"/>
              <a:ext cx="23" cy="218"/>
            </a:xfrm>
            <a:custGeom>
              <a:avLst/>
              <a:gdLst>
                <a:gd name="T0" fmla="*/ 12 w 23"/>
                <a:gd name="T1" fmla="*/ 16 h 218"/>
                <a:gd name="T2" fmla="*/ 7 w 23"/>
                <a:gd name="T3" fmla="*/ 12 h 218"/>
                <a:gd name="T4" fmla="*/ 12 w 23"/>
                <a:gd name="T5" fmla="*/ 0 h 218"/>
                <a:gd name="T6" fmla="*/ 19 w 23"/>
                <a:gd name="T7" fmla="*/ 0 h 218"/>
                <a:gd name="T8" fmla="*/ 23 w 23"/>
                <a:gd name="T9" fmla="*/ 12 h 218"/>
                <a:gd name="T10" fmla="*/ 21 w 23"/>
                <a:gd name="T11" fmla="*/ 16 h 218"/>
                <a:gd name="T12" fmla="*/ 19 w 23"/>
                <a:gd name="T13" fmla="*/ 206 h 218"/>
                <a:gd name="T14" fmla="*/ 9 w 23"/>
                <a:gd name="T15" fmla="*/ 218 h 218"/>
                <a:gd name="T16" fmla="*/ 0 w 23"/>
                <a:gd name="T17" fmla="*/ 203 h 218"/>
                <a:gd name="T18" fmla="*/ 12 w 23"/>
                <a:gd name="T19" fmla="*/ 16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18">
                  <a:moveTo>
                    <a:pt x="12" y="16"/>
                  </a:moveTo>
                  <a:lnTo>
                    <a:pt x="7" y="12"/>
                  </a:lnTo>
                  <a:lnTo>
                    <a:pt x="12" y="0"/>
                  </a:lnTo>
                  <a:lnTo>
                    <a:pt x="19" y="0"/>
                  </a:lnTo>
                  <a:lnTo>
                    <a:pt x="23" y="12"/>
                  </a:lnTo>
                  <a:lnTo>
                    <a:pt x="21" y="16"/>
                  </a:lnTo>
                  <a:lnTo>
                    <a:pt x="19" y="206"/>
                  </a:lnTo>
                  <a:lnTo>
                    <a:pt x="9" y="218"/>
                  </a:lnTo>
                  <a:lnTo>
                    <a:pt x="0" y="203"/>
                  </a:lnTo>
                  <a:lnTo>
                    <a:pt x="12"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9" name="Freeform 1462"/>
            <p:cNvSpPr>
              <a:spLocks noChangeArrowheads="1"/>
            </p:cNvSpPr>
            <p:nvPr/>
          </p:nvSpPr>
          <p:spPr bwMode="auto">
            <a:xfrm>
              <a:off x="4119" y="3444"/>
              <a:ext cx="21" cy="35"/>
            </a:xfrm>
            <a:custGeom>
              <a:avLst/>
              <a:gdLst>
                <a:gd name="T0" fmla="*/ 21 w 9"/>
                <a:gd name="T1" fmla="*/ 0 h 15"/>
                <a:gd name="T2" fmla="*/ 2 w 9"/>
                <a:gd name="T3" fmla="*/ 26 h 15"/>
                <a:gd name="T4" fmla="*/ 0 w 9"/>
                <a:gd name="T5" fmla="*/ 30 h 15"/>
                <a:gd name="T6" fmla="*/ 0 w 9"/>
                <a:gd name="T7" fmla="*/ 35 h 15"/>
                <a:gd name="T8" fmla="*/ 7 w 9"/>
                <a:gd name="T9" fmla="*/ 23 h 15"/>
                <a:gd name="T10" fmla="*/ 21 w 9"/>
                <a:gd name="T11" fmla="*/ 5 h 15"/>
                <a:gd name="T12" fmla="*/ 21 w 9"/>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5">
                  <a:moveTo>
                    <a:pt x="9" y="0"/>
                  </a:moveTo>
                  <a:cubicBezTo>
                    <a:pt x="5" y="6"/>
                    <a:pt x="7" y="2"/>
                    <a:pt x="1" y="11"/>
                  </a:cubicBezTo>
                  <a:cubicBezTo>
                    <a:pt x="0" y="11"/>
                    <a:pt x="0" y="12"/>
                    <a:pt x="0" y="13"/>
                  </a:cubicBezTo>
                  <a:cubicBezTo>
                    <a:pt x="0" y="15"/>
                    <a:pt x="0" y="15"/>
                    <a:pt x="0" y="15"/>
                  </a:cubicBezTo>
                  <a:cubicBezTo>
                    <a:pt x="1" y="13"/>
                    <a:pt x="2" y="12"/>
                    <a:pt x="3" y="10"/>
                  </a:cubicBezTo>
                  <a:cubicBezTo>
                    <a:pt x="7" y="4"/>
                    <a:pt x="8" y="4"/>
                    <a:pt x="9" y="2"/>
                  </a:cubicBezTo>
                  <a:cubicBezTo>
                    <a:pt x="9" y="0"/>
                    <a:pt x="9" y="0"/>
                    <a:pt x="9" y="0"/>
                  </a:cubicBezTo>
                </a:path>
              </a:pathLst>
            </a:custGeom>
            <a:solidFill>
              <a:srgbClr val="B5C0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80" name="Freeform 1463"/>
            <p:cNvSpPr>
              <a:spLocks noEditPoints="1" noChangeArrowheads="1"/>
            </p:cNvSpPr>
            <p:nvPr/>
          </p:nvSpPr>
          <p:spPr bwMode="auto">
            <a:xfrm>
              <a:off x="4126" y="3401"/>
              <a:ext cx="47" cy="40"/>
            </a:xfrm>
            <a:custGeom>
              <a:avLst/>
              <a:gdLst>
                <a:gd name="T0" fmla="*/ 7 w 20"/>
                <a:gd name="T1" fmla="*/ 21 h 17"/>
                <a:gd name="T2" fmla="*/ 0 w 20"/>
                <a:gd name="T3" fmla="*/ 33 h 17"/>
                <a:gd name="T4" fmla="*/ 14 w 20"/>
                <a:gd name="T5" fmla="*/ 40 h 17"/>
                <a:gd name="T6" fmla="*/ 19 w 20"/>
                <a:gd name="T7" fmla="*/ 28 h 17"/>
                <a:gd name="T8" fmla="*/ 24 w 20"/>
                <a:gd name="T9" fmla="*/ 26 h 17"/>
                <a:gd name="T10" fmla="*/ 33 w 20"/>
                <a:gd name="T11" fmla="*/ 21 h 17"/>
                <a:gd name="T12" fmla="*/ 42 w 20"/>
                <a:gd name="T13" fmla="*/ 16 h 17"/>
                <a:gd name="T14" fmla="*/ 47 w 20"/>
                <a:gd name="T15" fmla="*/ 12 h 17"/>
                <a:gd name="T16" fmla="*/ 45 w 20"/>
                <a:gd name="T17" fmla="*/ 7 h 17"/>
                <a:gd name="T18" fmla="*/ 45 w 20"/>
                <a:gd name="T19" fmla="*/ 7 h 17"/>
                <a:gd name="T20" fmla="*/ 40 w 20"/>
                <a:gd name="T21" fmla="*/ 2 h 17"/>
                <a:gd name="T22" fmla="*/ 35 w 20"/>
                <a:gd name="T23" fmla="*/ 0 h 17"/>
                <a:gd name="T24" fmla="*/ 33 w 20"/>
                <a:gd name="T25" fmla="*/ 2 h 17"/>
                <a:gd name="T26" fmla="*/ 28 w 20"/>
                <a:gd name="T27" fmla="*/ 0 h 17"/>
                <a:gd name="T28" fmla="*/ 21 w 20"/>
                <a:gd name="T29" fmla="*/ 2 h 17"/>
                <a:gd name="T30" fmla="*/ 14 w 20"/>
                <a:gd name="T31" fmla="*/ 5 h 17"/>
                <a:gd name="T32" fmla="*/ 12 w 20"/>
                <a:gd name="T33" fmla="*/ 12 h 17"/>
                <a:gd name="T34" fmla="*/ 7 w 20"/>
                <a:gd name="T35" fmla="*/ 21 h 17"/>
                <a:gd name="T36" fmla="*/ 38 w 20"/>
                <a:gd name="T37" fmla="*/ 5 h 17"/>
                <a:gd name="T38" fmla="*/ 40 w 20"/>
                <a:gd name="T39" fmla="*/ 7 h 17"/>
                <a:gd name="T40" fmla="*/ 42 w 20"/>
                <a:gd name="T41" fmla="*/ 14 h 17"/>
                <a:gd name="T42" fmla="*/ 38 w 20"/>
                <a:gd name="T43" fmla="*/ 14 h 17"/>
                <a:gd name="T44" fmla="*/ 35 w 20"/>
                <a:gd name="T45" fmla="*/ 12 h 17"/>
                <a:gd name="T46" fmla="*/ 38 w 20"/>
                <a:gd name="T47" fmla="*/ 5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 h="17">
                  <a:moveTo>
                    <a:pt x="3" y="9"/>
                  </a:moveTo>
                  <a:cubicBezTo>
                    <a:pt x="2" y="11"/>
                    <a:pt x="0" y="14"/>
                    <a:pt x="0" y="14"/>
                  </a:cubicBezTo>
                  <a:cubicBezTo>
                    <a:pt x="6" y="17"/>
                    <a:pt x="6" y="17"/>
                    <a:pt x="6" y="17"/>
                  </a:cubicBezTo>
                  <a:cubicBezTo>
                    <a:pt x="6" y="17"/>
                    <a:pt x="8" y="14"/>
                    <a:pt x="8" y="12"/>
                  </a:cubicBezTo>
                  <a:cubicBezTo>
                    <a:pt x="9" y="11"/>
                    <a:pt x="10" y="11"/>
                    <a:pt x="10" y="11"/>
                  </a:cubicBezTo>
                  <a:cubicBezTo>
                    <a:pt x="12" y="11"/>
                    <a:pt x="12" y="10"/>
                    <a:pt x="14" y="9"/>
                  </a:cubicBezTo>
                  <a:cubicBezTo>
                    <a:pt x="16" y="8"/>
                    <a:pt x="18" y="7"/>
                    <a:pt x="18" y="7"/>
                  </a:cubicBezTo>
                  <a:cubicBezTo>
                    <a:pt x="19" y="7"/>
                    <a:pt x="19" y="6"/>
                    <a:pt x="20" y="5"/>
                  </a:cubicBezTo>
                  <a:cubicBezTo>
                    <a:pt x="20" y="4"/>
                    <a:pt x="19" y="3"/>
                    <a:pt x="19" y="3"/>
                  </a:cubicBezTo>
                  <a:cubicBezTo>
                    <a:pt x="19" y="3"/>
                    <a:pt x="19" y="3"/>
                    <a:pt x="19" y="3"/>
                  </a:cubicBezTo>
                  <a:cubicBezTo>
                    <a:pt x="18" y="3"/>
                    <a:pt x="18" y="2"/>
                    <a:pt x="17" y="1"/>
                  </a:cubicBezTo>
                  <a:cubicBezTo>
                    <a:pt x="17" y="1"/>
                    <a:pt x="16" y="1"/>
                    <a:pt x="15" y="0"/>
                  </a:cubicBezTo>
                  <a:cubicBezTo>
                    <a:pt x="15" y="0"/>
                    <a:pt x="15" y="1"/>
                    <a:pt x="14" y="1"/>
                  </a:cubicBezTo>
                  <a:cubicBezTo>
                    <a:pt x="13" y="1"/>
                    <a:pt x="12" y="0"/>
                    <a:pt x="12" y="0"/>
                  </a:cubicBezTo>
                  <a:cubicBezTo>
                    <a:pt x="11" y="0"/>
                    <a:pt x="10" y="1"/>
                    <a:pt x="9" y="1"/>
                  </a:cubicBezTo>
                  <a:cubicBezTo>
                    <a:pt x="9" y="1"/>
                    <a:pt x="7" y="1"/>
                    <a:pt x="6" y="2"/>
                  </a:cubicBezTo>
                  <a:cubicBezTo>
                    <a:pt x="5" y="3"/>
                    <a:pt x="5" y="4"/>
                    <a:pt x="5" y="5"/>
                  </a:cubicBezTo>
                  <a:cubicBezTo>
                    <a:pt x="4" y="6"/>
                    <a:pt x="4" y="7"/>
                    <a:pt x="3" y="9"/>
                  </a:cubicBezTo>
                  <a:moveTo>
                    <a:pt x="16" y="2"/>
                  </a:moveTo>
                  <a:cubicBezTo>
                    <a:pt x="16" y="2"/>
                    <a:pt x="16" y="2"/>
                    <a:pt x="17" y="3"/>
                  </a:cubicBezTo>
                  <a:cubicBezTo>
                    <a:pt x="17" y="4"/>
                    <a:pt x="18" y="5"/>
                    <a:pt x="18" y="6"/>
                  </a:cubicBezTo>
                  <a:cubicBezTo>
                    <a:pt x="18" y="6"/>
                    <a:pt x="17" y="7"/>
                    <a:pt x="16" y="6"/>
                  </a:cubicBezTo>
                  <a:cubicBezTo>
                    <a:pt x="15" y="6"/>
                    <a:pt x="15" y="5"/>
                    <a:pt x="15" y="5"/>
                  </a:cubicBezTo>
                  <a:cubicBezTo>
                    <a:pt x="16" y="2"/>
                    <a:pt x="16" y="2"/>
                    <a:pt x="16" y="2"/>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81" name="Freeform 1464"/>
            <p:cNvSpPr>
              <a:spLocks noEditPoints="1" noChangeArrowheads="1"/>
            </p:cNvSpPr>
            <p:nvPr/>
          </p:nvSpPr>
          <p:spPr bwMode="auto">
            <a:xfrm>
              <a:off x="4131" y="3406"/>
              <a:ext cx="9" cy="28"/>
            </a:xfrm>
            <a:custGeom>
              <a:avLst/>
              <a:gdLst>
                <a:gd name="T0" fmla="*/ 9 w 4"/>
                <a:gd name="T1" fmla="*/ 0 h 12"/>
                <a:gd name="T2" fmla="*/ 7 w 4"/>
                <a:gd name="T3" fmla="*/ 7 h 12"/>
                <a:gd name="T4" fmla="*/ 2 w 4"/>
                <a:gd name="T5" fmla="*/ 16 h 12"/>
                <a:gd name="T6" fmla="*/ 0 w 4"/>
                <a:gd name="T7" fmla="*/ 21 h 12"/>
                <a:gd name="T8" fmla="*/ 9 w 4"/>
                <a:gd name="T9" fmla="*/ 28 h 12"/>
                <a:gd name="T10" fmla="*/ 9 w 4"/>
                <a:gd name="T11" fmla="*/ 2 h 12"/>
                <a:gd name="T12" fmla="*/ 9 w 4"/>
                <a:gd name="T13" fmla="*/ 0 h 12"/>
                <a:gd name="T14" fmla="*/ 9 w 4"/>
                <a:gd name="T15" fmla="*/ 0 h 12"/>
                <a:gd name="T16" fmla="*/ 9 w 4"/>
                <a:gd name="T17" fmla="*/ 0 h 12"/>
                <a:gd name="T18" fmla="*/ 9 w 4"/>
                <a:gd name="T19" fmla="*/ 0 h 12"/>
                <a:gd name="T20" fmla="*/ 9 w 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2">
                  <a:moveTo>
                    <a:pt x="4" y="0"/>
                  </a:moveTo>
                  <a:cubicBezTo>
                    <a:pt x="3" y="1"/>
                    <a:pt x="3" y="2"/>
                    <a:pt x="3" y="3"/>
                  </a:cubicBezTo>
                  <a:cubicBezTo>
                    <a:pt x="2" y="4"/>
                    <a:pt x="2" y="5"/>
                    <a:pt x="1" y="7"/>
                  </a:cubicBezTo>
                  <a:cubicBezTo>
                    <a:pt x="1" y="7"/>
                    <a:pt x="0" y="8"/>
                    <a:pt x="0" y="9"/>
                  </a:cubicBezTo>
                  <a:cubicBezTo>
                    <a:pt x="4" y="12"/>
                    <a:pt x="4" y="12"/>
                    <a:pt x="4" y="12"/>
                  </a:cubicBezTo>
                  <a:cubicBezTo>
                    <a:pt x="4" y="1"/>
                    <a:pt x="4" y="1"/>
                    <a:pt x="4" y="1"/>
                  </a:cubicBezTo>
                  <a:cubicBezTo>
                    <a:pt x="4" y="1"/>
                    <a:pt x="4" y="0"/>
                    <a:pt x="4" y="0"/>
                  </a:cubicBezTo>
                  <a:moveTo>
                    <a:pt x="4" y="0"/>
                  </a:moveTo>
                  <a:cubicBezTo>
                    <a:pt x="4" y="0"/>
                    <a:pt x="4" y="0"/>
                    <a:pt x="4" y="0"/>
                  </a:cubicBezTo>
                  <a:cubicBezTo>
                    <a:pt x="4" y="0"/>
                    <a:pt x="4" y="0"/>
                    <a:pt x="4" y="0"/>
                  </a:cubicBezTo>
                  <a:cubicBezTo>
                    <a:pt x="4" y="0"/>
                    <a:pt x="4" y="0"/>
                    <a:pt x="4" y="0"/>
                  </a:cubicBezTo>
                </a:path>
              </a:pathLst>
            </a:custGeom>
            <a:solidFill>
              <a:srgbClr val="F7C9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82" name="Rectangle 1465"/>
            <p:cNvSpPr>
              <a:spLocks noChangeArrowheads="1"/>
            </p:cNvSpPr>
            <p:nvPr/>
          </p:nvSpPr>
          <p:spPr bwMode="auto">
            <a:xfrm>
              <a:off x="4161" y="3389"/>
              <a:ext cx="8" cy="26"/>
            </a:xfrm>
            <a:prstGeom prst="rect">
              <a:avLst/>
            </a:prstGeom>
            <a:solidFill>
              <a:srgbClr val="F6A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83" name="Rectangle 1466"/>
            <p:cNvSpPr>
              <a:spLocks noChangeArrowheads="1"/>
            </p:cNvSpPr>
            <p:nvPr/>
          </p:nvSpPr>
          <p:spPr bwMode="auto">
            <a:xfrm>
              <a:off x="4161" y="3389"/>
              <a:ext cx="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84" name="Rectangle 1467"/>
            <p:cNvSpPr>
              <a:spLocks noChangeArrowheads="1"/>
            </p:cNvSpPr>
            <p:nvPr/>
          </p:nvSpPr>
          <p:spPr bwMode="auto">
            <a:xfrm>
              <a:off x="4164" y="3389"/>
              <a:ext cx="2" cy="26"/>
            </a:xfrm>
            <a:prstGeom prst="rect">
              <a:avLst/>
            </a:prstGeom>
            <a:solidFill>
              <a:srgbClr val="FF1F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85" name="Rectangle 1468"/>
            <p:cNvSpPr>
              <a:spLocks noChangeArrowheads="1"/>
            </p:cNvSpPr>
            <p:nvPr/>
          </p:nvSpPr>
          <p:spPr bwMode="auto">
            <a:xfrm>
              <a:off x="4164" y="3389"/>
              <a:ext cx="2"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86" name="Freeform 1469"/>
            <p:cNvSpPr>
              <a:spLocks noChangeArrowheads="1"/>
            </p:cNvSpPr>
            <p:nvPr/>
          </p:nvSpPr>
          <p:spPr bwMode="auto">
            <a:xfrm>
              <a:off x="4140" y="3399"/>
              <a:ext cx="33" cy="26"/>
            </a:xfrm>
            <a:custGeom>
              <a:avLst/>
              <a:gdLst>
                <a:gd name="T0" fmla="*/ 24 w 14"/>
                <a:gd name="T1" fmla="*/ 7 h 11"/>
                <a:gd name="T2" fmla="*/ 24 w 14"/>
                <a:gd name="T3" fmla="*/ 7 h 11"/>
                <a:gd name="T4" fmla="*/ 26 w 14"/>
                <a:gd name="T5" fmla="*/ 12 h 11"/>
                <a:gd name="T6" fmla="*/ 28 w 14"/>
                <a:gd name="T7" fmla="*/ 14 h 11"/>
                <a:gd name="T8" fmla="*/ 33 w 14"/>
                <a:gd name="T9" fmla="*/ 12 h 11"/>
                <a:gd name="T10" fmla="*/ 31 w 14"/>
                <a:gd name="T11" fmla="*/ 9 h 11"/>
                <a:gd name="T12" fmla="*/ 28 w 14"/>
                <a:gd name="T13" fmla="*/ 2 h 11"/>
                <a:gd name="T14" fmla="*/ 24 w 14"/>
                <a:gd name="T15" fmla="*/ 2 h 11"/>
                <a:gd name="T16" fmla="*/ 19 w 14"/>
                <a:gd name="T17" fmla="*/ 2 h 11"/>
                <a:gd name="T18" fmla="*/ 14 w 14"/>
                <a:gd name="T19" fmla="*/ 2 h 11"/>
                <a:gd name="T20" fmla="*/ 9 w 14"/>
                <a:gd name="T21" fmla="*/ 2 h 11"/>
                <a:gd name="T22" fmla="*/ 7 w 14"/>
                <a:gd name="T23" fmla="*/ 5 h 11"/>
                <a:gd name="T24" fmla="*/ 2 w 14"/>
                <a:gd name="T25" fmla="*/ 5 h 11"/>
                <a:gd name="T26" fmla="*/ 0 w 14"/>
                <a:gd name="T27" fmla="*/ 7 h 11"/>
                <a:gd name="T28" fmla="*/ 2 w 14"/>
                <a:gd name="T29" fmla="*/ 12 h 11"/>
                <a:gd name="T30" fmla="*/ 5 w 14"/>
                <a:gd name="T31" fmla="*/ 17 h 11"/>
                <a:gd name="T32" fmla="*/ 7 w 14"/>
                <a:gd name="T33" fmla="*/ 24 h 11"/>
                <a:gd name="T34" fmla="*/ 12 w 14"/>
                <a:gd name="T35" fmla="*/ 21 h 11"/>
                <a:gd name="T36" fmla="*/ 12 w 14"/>
                <a:gd name="T37" fmla="*/ 19 h 11"/>
                <a:gd name="T38" fmla="*/ 9 w 14"/>
                <a:gd name="T39" fmla="*/ 14 h 11"/>
                <a:gd name="T40" fmla="*/ 7 w 14"/>
                <a:gd name="T41" fmla="*/ 9 h 11"/>
                <a:gd name="T42" fmla="*/ 7 w 14"/>
                <a:gd name="T43" fmla="*/ 9 h 11"/>
                <a:gd name="T44" fmla="*/ 9 w 14"/>
                <a:gd name="T45" fmla="*/ 12 h 11"/>
                <a:gd name="T46" fmla="*/ 12 w 14"/>
                <a:gd name="T47" fmla="*/ 19 h 11"/>
                <a:gd name="T48" fmla="*/ 12 w 14"/>
                <a:gd name="T49" fmla="*/ 24 h 11"/>
                <a:gd name="T50" fmla="*/ 14 w 14"/>
                <a:gd name="T51" fmla="*/ 26 h 11"/>
                <a:gd name="T52" fmla="*/ 17 w 14"/>
                <a:gd name="T53" fmla="*/ 24 h 11"/>
                <a:gd name="T54" fmla="*/ 17 w 14"/>
                <a:gd name="T55" fmla="*/ 12 h 11"/>
                <a:gd name="T56" fmla="*/ 14 w 14"/>
                <a:gd name="T57" fmla="*/ 7 h 11"/>
                <a:gd name="T58" fmla="*/ 17 w 14"/>
                <a:gd name="T59" fmla="*/ 9 h 11"/>
                <a:gd name="T60" fmla="*/ 17 w 14"/>
                <a:gd name="T61" fmla="*/ 19 h 11"/>
                <a:gd name="T62" fmla="*/ 17 w 14"/>
                <a:gd name="T63" fmla="*/ 21 h 11"/>
                <a:gd name="T64" fmla="*/ 21 w 14"/>
                <a:gd name="T65" fmla="*/ 21 h 11"/>
                <a:gd name="T66" fmla="*/ 21 w 14"/>
                <a:gd name="T67" fmla="*/ 14 h 11"/>
                <a:gd name="T68" fmla="*/ 21 w 14"/>
                <a:gd name="T69" fmla="*/ 9 h 11"/>
                <a:gd name="T70" fmla="*/ 24 w 14"/>
                <a:gd name="T71" fmla="*/ 7 h 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 h="11">
                  <a:moveTo>
                    <a:pt x="10" y="3"/>
                  </a:moveTo>
                  <a:cubicBezTo>
                    <a:pt x="10" y="3"/>
                    <a:pt x="10" y="3"/>
                    <a:pt x="10" y="3"/>
                  </a:cubicBezTo>
                  <a:cubicBezTo>
                    <a:pt x="11" y="5"/>
                    <a:pt x="11" y="5"/>
                    <a:pt x="11" y="5"/>
                  </a:cubicBezTo>
                  <a:cubicBezTo>
                    <a:pt x="12" y="5"/>
                    <a:pt x="12" y="6"/>
                    <a:pt x="12" y="6"/>
                  </a:cubicBezTo>
                  <a:cubicBezTo>
                    <a:pt x="13" y="6"/>
                    <a:pt x="14" y="6"/>
                    <a:pt x="14" y="5"/>
                  </a:cubicBezTo>
                  <a:cubicBezTo>
                    <a:pt x="14" y="5"/>
                    <a:pt x="13" y="5"/>
                    <a:pt x="13" y="4"/>
                  </a:cubicBezTo>
                  <a:cubicBezTo>
                    <a:pt x="13" y="4"/>
                    <a:pt x="12" y="2"/>
                    <a:pt x="12" y="1"/>
                  </a:cubicBezTo>
                  <a:cubicBezTo>
                    <a:pt x="12" y="1"/>
                    <a:pt x="11" y="0"/>
                    <a:pt x="10" y="1"/>
                  </a:cubicBezTo>
                  <a:cubicBezTo>
                    <a:pt x="9" y="1"/>
                    <a:pt x="8" y="1"/>
                    <a:pt x="8" y="1"/>
                  </a:cubicBezTo>
                  <a:cubicBezTo>
                    <a:pt x="6" y="1"/>
                    <a:pt x="6" y="1"/>
                    <a:pt x="6" y="1"/>
                  </a:cubicBezTo>
                  <a:cubicBezTo>
                    <a:pt x="6" y="1"/>
                    <a:pt x="5" y="1"/>
                    <a:pt x="4" y="1"/>
                  </a:cubicBezTo>
                  <a:cubicBezTo>
                    <a:pt x="4" y="1"/>
                    <a:pt x="3" y="1"/>
                    <a:pt x="3" y="2"/>
                  </a:cubicBezTo>
                  <a:cubicBezTo>
                    <a:pt x="2" y="2"/>
                    <a:pt x="1" y="2"/>
                    <a:pt x="1" y="2"/>
                  </a:cubicBezTo>
                  <a:cubicBezTo>
                    <a:pt x="0" y="3"/>
                    <a:pt x="0" y="3"/>
                    <a:pt x="0" y="3"/>
                  </a:cubicBezTo>
                  <a:cubicBezTo>
                    <a:pt x="0" y="4"/>
                    <a:pt x="0" y="4"/>
                    <a:pt x="1" y="5"/>
                  </a:cubicBezTo>
                  <a:cubicBezTo>
                    <a:pt x="2" y="6"/>
                    <a:pt x="2" y="6"/>
                    <a:pt x="2" y="7"/>
                  </a:cubicBezTo>
                  <a:cubicBezTo>
                    <a:pt x="3" y="8"/>
                    <a:pt x="3" y="9"/>
                    <a:pt x="3" y="10"/>
                  </a:cubicBezTo>
                  <a:cubicBezTo>
                    <a:pt x="3" y="10"/>
                    <a:pt x="4" y="11"/>
                    <a:pt x="5" y="9"/>
                  </a:cubicBezTo>
                  <a:cubicBezTo>
                    <a:pt x="5" y="9"/>
                    <a:pt x="5" y="8"/>
                    <a:pt x="5" y="8"/>
                  </a:cubicBezTo>
                  <a:cubicBezTo>
                    <a:pt x="4" y="7"/>
                    <a:pt x="4" y="6"/>
                    <a:pt x="4" y="6"/>
                  </a:cubicBezTo>
                  <a:cubicBezTo>
                    <a:pt x="4" y="6"/>
                    <a:pt x="4" y="5"/>
                    <a:pt x="3" y="4"/>
                  </a:cubicBezTo>
                  <a:cubicBezTo>
                    <a:pt x="3" y="4"/>
                    <a:pt x="3" y="4"/>
                    <a:pt x="3" y="4"/>
                  </a:cubicBezTo>
                  <a:cubicBezTo>
                    <a:pt x="4" y="5"/>
                    <a:pt x="4" y="5"/>
                    <a:pt x="4" y="5"/>
                  </a:cubicBezTo>
                  <a:cubicBezTo>
                    <a:pt x="4" y="5"/>
                    <a:pt x="5" y="7"/>
                    <a:pt x="5" y="8"/>
                  </a:cubicBezTo>
                  <a:cubicBezTo>
                    <a:pt x="5" y="9"/>
                    <a:pt x="5" y="10"/>
                    <a:pt x="5" y="10"/>
                  </a:cubicBezTo>
                  <a:cubicBezTo>
                    <a:pt x="5" y="10"/>
                    <a:pt x="6" y="11"/>
                    <a:pt x="6" y="11"/>
                  </a:cubicBezTo>
                  <a:cubicBezTo>
                    <a:pt x="7" y="11"/>
                    <a:pt x="7" y="10"/>
                    <a:pt x="7" y="10"/>
                  </a:cubicBezTo>
                  <a:cubicBezTo>
                    <a:pt x="7" y="9"/>
                    <a:pt x="7" y="6"/>
                    <a:pt x="7" y="5"/>
                  </a:cubicBezTo>
                  <a:cubicBezTo>
                    <a:pt x="7" y="4"/>
                    <a:pt x="7" y="3"/>
                    <a:pt x="6" y="3"/>
                  </a:cubicBezTo>
                  <a:cubicBezTo>
                    <a:pt x="6" y="3"/>
                    <a:pt x="7" y="3"/>
                    <a:pt x="7" y="4"/>
                  </a:cubicBezTo>
                  <a:cubicBezTo>
                    <a:pt x="7" y="4"/>
                    <a:pt x="7" y="7"/>
                    <a:pt x="7" y="8"/>
                  </a:cubicBezTo>
                  <a:cubicBezTo>
                    <a:pt x="7" y="8"/>
                    <a:pt x="7" y="9"/>
                    <a:pt x="7" y="9"/>
                  </a:cubicBezTo>
                  <a:cubicBezTo>
                    <a:pt x="8" y="10"/>
                    <a:pt x="8" y="10"/>
                    <a:pt x="9" y="9"/>
                  </a:cubicBezTo>
                  <a:cubicBezTo>
                    <a:pt x="9" y="8"/>
                    <a:pt x="9" y="7"/>
                    <a:pt x="9" y="6"/>
                  </a:cubicBezTo>
                  <a:cubicBezTo>
                    <a:pt x="9" y="6"/>
                    <a:pt x="9" y="5"/>
                    <a:pt x="9" y="4"/>
                  </a:cubicBezTo>
                  <a:cubicBezTo>
                    <a:pt x="10" y="3"/>
                    <a:pt x="10" y="3"/>
                    <a:pt x="10" y="3"/>
                  </a:cubicBezTo>
                </a:path>
              </a:pathLst>
            </a:custGeom>
            <a:solidFill>
              <a:srgbClr val="FDD9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87" name="Freeform 1470"/>
            <p:cNvSpPr>
              <a:spLocks noChangeArrowheads="1"/>
            </p:cNvSpPr>
            <p:nvPr/>
          </p:nvSpPr>
          <p:spPr bwMode="auto">
            <a:xfrm>
              <a:off x="4161" y="3384"/>
              <a:ext cx="8" cy="5"/>
            </a:xfrm>
            <a:custGeom>
              <a:avLst/>
              <a:gdLst>
                <a:gd name="T0" fmla="*/ 0 w 3"/>
                <a:gd name="T1" fmla="*/ 3 h 2"/>
                <a:gd name="T2" fmla="*/ 3 w 3"/>
                <a:gd name="T3" fmla="*/ 0 h 2"/>
                <a:gd name="T4" fmla="*/ 8 w 3"/>
                <a:gd name="T5" fmla="*/ 3 h 2"/>
                <a:gd name="T6" fmla="*/ 8 w 3"/>
                <a:gd name="T7" fmla="*/ 5 h 2"/>
                <a:gd name="T8" fmla="*/ 0 w 3"/>
                <a:gd name="T9" fmla="*/ 5 h 2"/>
                <a:gd name="T10" fmla="*/ 0 w 3"/>
                <a:gd name="T11" fmla="*/ 3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1"/>
                  </a:moveTo>
                  <a:cubicBezTo>
                    <a:pt x="0" y="0"/>
                    <a:pt x="1" y="0"/>
                    <a:pt x="1" y="0"/>
                  </a:cubicBezTo>
                  <a:cubicBezTo>
                    <a:pt x="2" y="0"/>
                    <a:pt x="3" y="0"/>
                    <a:pt x="3" y="1"/>
                  </a:cubicBezTo>
                  <a:cubicBezTo>
                    <a:pt x="3" y="2"/>
                    <a:pt x="3" y="2"/>
                    <a:pt x="3" y="2"/>
                  </a:cubicBezTo>
                  <a:cubicBezTo>
                    <a:pt x="0" y="2"/>
                    <a:pt x="0" y="2"/>
                    <a:pt x="0" y="2"/>
                  </a:cubicBezTo>
                  <a:lnTo>
                    <a:pt x="0" y="1"/>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88" name="Freeform 1471"/>
            <p:cNvSpPr>
              <a:spLocks noChangeArrowheads="1"/>
            </p:cNvSpPr>
            <p:nvPr/>
          </p:nvSpPr>
          <p:spPr bwMode="auto">
            <a:xfrm>
              <a:off x="4161" y="3413"/>
              <a:ext cx="8" cy="7"/>
            </a:xfrm>
            <a:custGeom>
              <a:avLst/>
              <a:gdLst>
                <a:gd name="T0" fmla="*/ 0 w 3"/>
                <a:gd name="T1" fmla="*/ 2 h 3"/>
                <a:gd name="T2" fmla="*/ 5 w 3"/>
                <a:gd name="T3" fmla="*/ 0 h 3"/>
                <a:gd name="T4" fmla="*/ 8 w 3"/>
                <a:gd name="T5" fmla="*/ 2 h 3"/>
                <a:gd name="T6" fmla="*/ 8 w 3"/>
                <a:gd name="T7" fmla="*/ 2 h 3"/>
                <a:gd name="T8" fmla="*/ 8 w 3"/>
                <a:gd name="T9" fmla="*/ 2 h 3"/>
                <a:gd name="T10" fmla="*/ 5 w 3"/>
                <a:gd name="T11" fmla="*/ 7 h 3"/>
                <a:gd name="T12" fmla="*/ 3 w 3"/>
                <a:gd name="T13" fmla="*/ 7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1"/>
                  </a:moveTo>
                  <a:cubicBezTo>
                    <a:pt x="1" y="0"/>
                    <a:pt x="2" y="0"/>
                    <a:pt x="2" y="0"/>
                  </a:cubicBezTo>
                  <a:cubicBezTo>
                    <a:pt x="3" y="1"/>
                    <a:pt x="3" y="1"/>
                    <a:pt x="3" y="1"/>
                  </a:cubicBezTo>
                  <a:cubicBezTo>
                    <a:pt x="3" y="1"/>
                    <a:pt x="3" y="1"/>
                    <a:pt x="3" y="1"/>
                  </a:cubicBezTo>
                  <a:cubicBezTo>
                    <a:pt x="3" y="1"/>
                    <a:pt x="3" y="1"/>
                    <a:pt x="3" y="1"/>
                  </a:cubicBezTo>
                  <a:cubicBezTo>
                    <a:pt x="2" y="3"/>
                    <a:pt x="2" y="3"/>
                    <a:pt x="2" y="3"/>
                  </a:cubicBezTo>
                  <a:cubicBezTo>
                    <a:pt x="1" y="3"/>
                    <a:pt x="1" y="3"/>
                    <a:pt x="1" y="3"/>
                  </a:cubicBezTo>
                  <a:cubicBezTo>
                    <a:pt x="0" y="1"/>
                    <a:pt x="0" y="1"/>
                    <a:pt x="0" y="1"/>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89" name="Rectangle 1472"/>
            <p:cNvSpPr>
              <a:spLocks noChangeArrowheads="1"/>
            </p:cNvSpPr>
            <p:nvPr/>
          </p:nvSpPr>
          <p:spPr bwMode="auto">
            <a:xfrm>
              <a:off x="4164" y="3420"/>
              <a:ext cx="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590" name="Freeform 1473"/>
            <p:cNvSpPr>
              <a:spLocks noChangeArrowheads="1"/>
            </p:cNvSpPr>
            <p:nvPr/>
          </p:nvSpPr>
          <p:spPr bwMode="auto">
            <a:xfrm>
              <a:off x="4164" y="3420"/>
              <a:ext cx="2" cy="0"/>
            </a:xfrm>
            <a:custGeom>
              <a:avLst/>
              <a:gdLst>
                <a:gd name="T0" fmla="*/ 0 w 2"/>
                <a:gd name="T1" fmla="*/ 0 h 1"/>
                <a:gd name="T2" fmla="*/ 2 w 2"/>
                <a:gd name="T3" fmla="*/ 0 h 1"/>
                <a:gd name="T4" fmla="*/ 2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1" name="Freeform 1474"/>
            <p:cNvSpPr>
              <a:spLocks noChangeArrowheads="1"/>
            </p:cNvSpPr>
            <p:nvPr/>
          </p:nvSpPr>
          <p:spPr bwMode="auto">
            <a:xfrm>
              <a:off x="4048" y="3313"/>
              <a:ext cx="97" cy="209"/>
            </a:xfrm>
            <a:custGeom>
              <a:avLst/>
              <a:gdLst>
                <a:gd name="T0" fmla="*/ 80 w 41"/>
                <a:gd name="T1" fmla="*/ 14 h 88"/>
                <a:gd name="T2" fmla="*/ 69 w 41"/>
                <a:gd name="T3" fmla="*/ 38 h 88"/>
                <a:gd name="T4" fmla="*/ 12 w 41"/>
                <a:gd name="T5" fmla="*/ 173 h 88"/>
                <a:gd name="T6" fmla="*/ 9 w 41"/>
                <a:gd name="T7" fmla="*/ 185 h 88"/>
                <a:gd name="T8" fmla="*/ 24 w 41"/>
                <a:gd name="T9" fmla="*/ 209 h 88"/>
                <a:gd name="T10" fmla="*/ 47 w 41"/>
                <a:gd name="T11" fmla="*/ 190 h 88"/>
                <a:gd name="T12" fmla="*/ 73 w 41"/>
                <a:gd name="T13" fmla="*/ 157 h 88"/>
                <a:gd name="T14" fmla="*/ 97 w 41"/>
                <a:gd name="T15" fmla="*/ 124 h 88"/>
                <a:gd name="T16" fmla="*/ 80 w 41"/>
                <a:gd name="T17" fmla="*/ 112 h 88"/>
                <a:gd name="T18" fmla="*/ 57 w 41"/>
                <a:gd name="T19" fmla="*/ 145 h 88"/>
                <a:gd name="T20" fmla="*/ 47 w 41"/>
                <a:gd name="T21" fmla="*/ 154 h 88"/>
                <a:gd name="T22" fmla="*/ 92 w 41"/>
                <a:gd name="T23" fmla="*/ 55 h 88"/>
                <a:gd name="T24" fmla="*/ 90 w 41"/>
                <a:gd name="T25" fmla="*/ 0 h 88"/>
                <a:gd name="T26" fmla="*/ 80 w 41"/>
                <a:gd name="T27" fmla="*/ 14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88">
                  <a:moveTo>
                    <a:pt x="34" y="6"/>
                  </a:moveTo>
                  <a:cubicBezTo>
                    <a:pt x="29" y="16"/>
                    <a:pt x="29" y="16"/>
                    <a:pt x="29" y="16"/>
                  </a:cubicBezTo>
                  <a:cubicBezTo>
                    <a:pt x="21" y="35"/>
                    <a:pt x="12" y="53"/>
                    <a:pt x="5" y="73"/>
                  </a:cubicBezTo>
                  <a:cubicBezTo>
                    <a:pt x="5" y="75"/>
                    <a:pt x="4" y="76"/>
                    <a:pt x="4" y="78"/>
                  </a:cubicBezTo>
                  <a:cubicBezTo>
                    <a:pt x="5" y="78"/>
                    <a:pt x="0" y="85"/>
                    <a:pt x="10" y="88"/>
                  </a:cubicBezTo>
                  <a:cubicBezTo>
                    <a:pt x="18" y="85"/>
                    <a:pt x="17" y="83"/>
                    <a:pt x="20" y="80"/>
                  </a:cubicBezTo>
                  <a:cubicBezTo>
                    <a:pt x="24" y="76"/>
                    <a:pt x="27" y="71"/>
                    <a:pt x="31" y="66"/>
                  </a:cubicBezTo>
                  <a:cubicBezTo>
                    <a:pt x="38" y="56"/>
                    <a:pt x="34" y="62"/>
                    <a:pt x="41" y="52"/>
                  </a:cubicBezTo>
                  <a:cubicBezTo>
                    <a:pt x="34" y="47"/>
                    <a:pt x="34" y="47"/>
                    <a:pt x="34" y="47"/>
                  </a:cubicBezTo>
                  <a:cubicBezTo>
                    <a:pt x="27" y="57"/>
                    <a:pt x="31" y="52"/>
                    <a:pt x="24" y="61"/>
                  </a:cubicBezTo>
                  <a:cubicBezTo>
                    <a:pt x="23" y="62"/>
                    <a:pt x="22" y="64"/>
                    <a:pt x="20" y="65"/>
                  </a:cubicBezTo>
                  <a:cubicBezTo>
                    <a:pt x="26" y="51"/>
                    <a:pt x="32" y="37"/>
                    <a:pt x="39" y="23"/>
                  </a:cubicBezTo>
                  <a:cubicBezTo>
                    <a:pt x="38" y="0"/>
                    <a:pt x="38" y="0"/>
                    <a:pt x="38" y="0"/>
                  </a:cubicBezTo>
                  <a:cubicBezTo>
                    <a:pt x="36" y="2"/>
                    <a:pt x="35" y="4"/>
                    <a:pt x="34" y="6"/>
                  </a:cubicBezTo>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2" name="Freeform 1475"/>
            <p:cNvSpPr>
              <a:spLocks noChangeArrowheads="1"/>
            </p:cNvSpPr>
            <p:nvPr/>
          </p:nvSpPr>
          <p:spPr bwMode="auto">
            <a:xfrm>
              <a:off x="4050" y="3309"/>
              <a:ext cx="92" cy="215"/>
            </a:xfrm>
            <a:custGeom>
              <a:avLst/>
              <a:gdLst>
                <a:gd name="T0" fmla="*/ 75 w 39"/>
                <a:gd name="T1" fmla="*/ 97 h 91"/>
                <a:gd name="T2" fmla="*/ 92 w 39"/>
                <a:gd name="T3" fmla="*/ 61 h 91"/>
                <a:gd name="T4" fmla="*/ 92 w 39"/>
                <a:gd name="T5" fmla="*/ 59 h 91"/>
                <a:gd name="T6" fmla="*/ 90 w 39"/>
                <a:gd name="T7" fmla="*/ 0 h 91"/>
                <a:gd name="T8" fmla="*/ 87 w 39"/>
                <a:gd name="T9" fmla="*/ 2 h 91"/>
                <a:gd name="T10" fmla="*/ 75 w 39"/>
                <a:gd name="T11" fmla="*/ 19 h 91"/>
                <a:gd name="T12" fmla="*/ 64 w 39"/>
                <a:gd name="T13" fmla="*/ 43 h 91"/>
                <a:gd name="T14" fmla="*/ 7 w 39"/>
                <a:gd name="T15" fmla="*/ 177 h 91"/>
                <a:gd name="T16" fmla="*/ 7 w 39"/>
                <a:gd name="T17" fmla="*/ 180 h 91"/>
                <a:gd name="T18" fmla="*/ 5 w 39"/>
                <a:gd name="T19" fmla="*/ 189 h 91"/>
                <a:gd name="T20" fmla="*/ 5 w 39"/>
                <a:gd name="T21" fmla="*/ 191 h 91"/>
                <a:gd name="T22" fmla="*/ 5 w 39"/>
                <a:gd name="T23" fmla="*/ 191 h 91"/>
                <a:gd name="T24" fmla="*/ 21 w 39"/>
                <a:gd name="T25" fmla="*/ 215 h 91"/>
                <a:gd name="T26" fmla="*/ 21 w 39"/>
                <a:gd name="T27" fmla="*/ 215 h 91"/>
                <a:gd name="T28" fmla="*/ 24 w 39"/>
                <a:gd name="T29" fmla="*/ 215 h 91"/>
                <a:gd name="T30" fmla="*/ 42 w 39"/>
                <a:gd name="T31" fmla="*/ 201 h 91"/>
                <a:gd name="T32" fmla="*/ 47 w 39"/>
                <a:gd name="T33" fmla="*/ 196 h 91"/>
                <a:gd name="T34" fmla="*/ 73 w 39"/>
                <a:gd name="T35" fmla="*/ 161 h 91"/>
                <a:gd name="T36" fmla="*/ 83 w 39"/>
                <a:gd name="T37" fmla="*/ 146 h 91"/>
                <a:gd name="T38" fmla="*/ 90 w 39"/>
                <a:gd name="T39" fmla="*/ 139 h 91"/>
                <a:gd name="T40" fmla="*/ 71 w 39"/>
                <a:gd name="T41" fmla="*/ 123 h 91"/>
                <a:gd name="T42" fmla="*/ 64 w 39"/>
                <a:gd name="T43" fmla="*/ 135 h 91"/>
                <a:gd name="T44" fmla="*/ 52 w 39"/>
                <a:gd name="T45" fmla="*/ 146 h 91"/>
                <a:gd name="T46" fmla="*/ 52 w 39"/>
                <a:gd name="T47" fmla="*/ 149 h 91"/>
                <a:gd name="T48" fmla="*/ 64 w 39"/>
                <a:gd name="T49" fmla="*/ 118 h 91"/>
                <a:gd name="T50" fmla="*/ 75 w 39"/>
                <a:gd name="T51" fmla="*/ 97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91">
                  <a:moveTo>
                    <a:pt x="32" y="41"/>
                  </a:moveTo>
                  <a:cubicBezTo>
                    <a:pt x="34" y="36"/>
                    <a:pt x="37" y="31"/>
                    <a:pt x="39" y="26"/>
                  </a:cubicBezTo>
                  <a:cubicBezTo>
                    <a:pt x="39" y="25"/>
                    <a:pt x="39" y="25"/>
                    <a:pt x="39" y="25"/>
                  </a:cubicBezTo>
                  <a:cubicBezTo>
                    <a:pt x="38" y="0"/>
                    <a:pt x="38" y="0"/>
                    <a:pt x="38" y="0"/>
                  </a:cubicBezTo>
                  <a:cubicBezTo>
                    <a:pt x="37" y="1"/>
                    <a:pt x="37" y="1"/>
                    <a:pt x="37" y="1"/>
                  </a:cubicBezTo>
                  <a:cubicBezTo>
                    <a:pt x="35" y="3"/>
                    <a:pt x="33" y="5"/>
                    <a:pt x="32" y="8"/>
                  </a:cubicBezTo>
                  <a:cubicBezTo>
                    <a:pt x="27" y="18"/>
                    <a:pt x="27" y="18"/>
                    <a:pt x="27" y="18"/>
                  </a:cubicBezTo>
                  <a:cubicBezTo>
                    <a:pt x="19" y="36"/>
                    <a:pt x="10" y="55"/>
                    <a:pt x="3" y="75"/>
                  </a:cubicBezTo>
                  <a:cubicBezTo>
                    <a:pt x="3" y="76"/>
                    <a:pt x="3" y="76"/>
                    <a:pt x="3" y="76"/>
                  </a:cubicBezTo>
                  <a:cubicBezTo>
                    <a:pt x="3" y="78"/>
                    <a:pt x="2" y="79"/>
                    <a:pt x="2" y="80"/>
                  </a:cubicBezTo>
                  <a:cubicBezTo>
                    <a:pt x="2" y="81"/>
                    <a:pt x="2" y="81"/>
                    <a:pt x="2" y="81"/>
                  </a:cubicBezTo>
                  <a:cubicBezTo>
                    <a:pt x="2" y="81"/>
                    <a:pt x="2" y="81"/>
                    <a:pt x="2" y="81"/>
                  </a:cubicBezTo>
                  <a:cubicBezTo>
                    <a:pt x="1" y="83"/>
                    <a:pt x="0" y="88"/>
                    <a:pt x="9" y="91"/>
                  </a:cubicBezTo>
                  <a:cubicBezTo>
                    <a:pt x="9" y="91"/>
                    <a:pt x="9" y="91"/>
                    <a:pt x="9" y="91"/>
                  </a:cubicBezTo>
                  <a:cubicBezTo>
                    <a:pt x="10" y="91"/>
                    <a:pt x="10" y="91"/>
                    <a:pt x="10" y="91"/>
                  </a:cubicBezTo>
                  <a:cubicBezTo>
                    <a:pt x="15" y="89"/>
                    <a:pt x="17" y="87"/>
                    <a:pt x="18" y="85"/>
                  </a:cubicBezTo>
                  <a:cubicBezTo>
                    <a:pt x="18" y="84"/>
                    <a:pt x="19" y="84"/>
                    <a:pt x="20" y="83"/>
                  </a:cubicBezTo>
                  <a:cubicBezTo>
                    <a:pt x="24" y="78"/>
                    <a:pt x="27" y="73"/>
                    <a:pt x="31" y="68"/>
                  </a:cubicBezTo>
                  <a:cubicBezTo>
                    <a:pt x="34" y="64"/>
                    <a:pt x="35" y="63"/>
                    <a:pt x="35" y="62"/>
                  </a:cubicBezTo>
                  <a:cubicBezTo>
                    <a:pt x="36" y="61"/>
                    <a:pt x="37" y="61"/>
                    <a:pt x="38" y="59"/>
                  </a:cubicBezTo>
                  <a:cubicBezTo>
                    <a:pt x="30" y="52"/>
                    <a:pt x="30" y="52"/>
                    <a:pt x="30" y="52"/>
                  </a:cubicBezTo>
                  <a:cubicBezTo>
                    <a:pt x="28" y="55"/>
                    <a:pt x="28" y="55"/>
                    <a:pt x="27" y="57"/>
                  </a:cubicBezTo>
                  <a:cubicBezTo>
                    <a:pt x="26" y="57"/>
                    <a:pt x="25" y="59"/>
                    <a:pt x="22" y="62"/>
                  </a:cubicBezTo>
                  <a:cubicBezTo>
                    <a:pt x="22" y="63"/>
                    <a:pt x="22" y="63"/>
                    <a:pt x="22" y="63"/>
                  </a:cubicBezTo>
                  <a:cubicBezTo>
                    <a:pt x="24" y="59"/>
                    <a:pt x="25" y="55"/>
                    <a:pt x="27" y="50"/>
                  </a:cubicBezTo>
                  <a:cubicBezTo>
                    <a:pt x="29" y="47"/>
                    <a:pt x="30" y="44"/>
                    <a:pt x="32" y="41"/>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3" name="Freeform 1476"/>
            <p:cNvSpPr>
              <a:spLocks noEditPoints="1" noChangeArrowheads="1"/>
            </p:cNvSpPr>
            <p:nvPr/>
          </p:nvSpPr>
          <p:spPr bwMode="auto">
            <a:xfrm>
              <a:off x="4256" y="3228"/>
              <a:ext cx="0" cy="3"/>
            </a:xfrm>
            <a:custGeom>
              <a:avLst/>
              <a:gdLst>
                <a:gd name="T0" fmla="*/ 0 w 1"/>
                <a:gd name="T1" fmla="*/ 3 h 1"/>
                <a:gd name="T2" fmla="*/ 0 w 1"/>
                <a:gd name="T3" fmla="*/ 3 h 1"/>
                <a:gd name="T4" fmla="*/ 0 w 1"/>
                <a:gd name="T5" fmla="*/ 3 h 1"/>
                <a:gd name="T6" fmla="*/ 0 w 1"/>
                <a:gd name="T7" fmla="*/ 3 h 1"/>
                <a:gd name="T8" fmla="*/ 0 w 1"/>
                <a:gd name="T9" fmla="*/ 3 h 1"/>
                <a:gd name="T10" fmla="*/ 0 w 1"/>
                <a:gd name="T11" fmla="*/ 3 h 1"/>
                <a:gd name="T12" fmla="*/ 0 w 1"/>
                <a:gd name="T13" fmla="*/ 0 h 1"/>
                <a:gd name="T14" fmla="*/ 0 w 1"/>
                <a:gd name="T15" fmla="*/ 3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F2EC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4" name="Freeform 1477"/>
            <p:cNvSpPr>
              <a:spLocks noChangeArrowheads="1"/>
            </p:cNvSpPr>
            <p:nvPr/>
          </p:nvSpPr>
          <p:spPr bwMode="auto">
            <a:xfrm>
              <a:off x="4199" y="3193"/>
              <a:ext cx="57" cy="102"/>
            </a:xfrm>
            <a:custGeom>
              <a:avLst/>
              <a:gdLst>
                <a:gd name="T0" fmla="*/ 43 w 24"/>
                <a:gd name="T1" fmla="*/ 0 h 43"/>
                <a:gd name="T2" fmla="*/ 14 w 24"/>
                <a:gd name="T3" fmla="*/ 14 h 43"/>
                <a:gd name="T4" fmla="*/ 17 w 24"/>
                <a:gd name="T5" fmla="*/ 59 h 43"/>
                <a:gd name="T6" fmla="*/ 0 w 24"/>
                <a:gd name="T7" fmla="*/ 59 h 43"/>
                <a:gd name="T8" fmla="*/ 0 w 24"/>
                <a:gd name="T9" fmla="*/ 102 h 43"/>
                <a:gd name="T10" fmla="*/ 2 w 24"/>
                <a:gd name="T11" fmla="*/ 102 h 43"/>
                <a:gd name="T12" fmla="*/ 57 w 24"/>
                <a:gd name="T13" fmla="*/ 38 h 43"/>
                <a:gd name="T14" fmla="*/ 57 w 24"/>
                <a:gd name="T15" fmla="*/ 38 h 43"/>
                <a:gd name="T16" fmla="*/ 57 w 24"/>
                <a:gd name="T17" fmla="*/ 38 h 43"/>
                <a:gd name="T18" fmla="*/ 57 w 24"/>
                <a:gd name="T19" fmla="*/ 38 h 43"/>
                <a:gd name="T20" fmla="*/ 57 w 24"/>
                <a:gd name="T21" fmla="*/ 38 h 43"/>
                <a:gd name="T22" fmla="*/ 57 w 24"/>
                <a:gd name="T23" fmla="*/ 36 h 43"/>
                <a:gd name="T24" fmla="*/ 57 w 24"/>
                <a:gd name="T25" fmla="*/ 36 h 43"/>
                <a:gd name="T26" fmla="*/ 57 w 24"/>
                <a:gd name="T27" fmla="*/ 36 h 43"/>
                <a:gd name="T28" fmla="*/ 57 w 24"/>
                <a:gd name="T29" fmla="*/ 36 h 43"/>
                <a:gd name="T30" fmla="*/ 57 w 24"/>
                <a:gd name="T31" fmla="*/ 36 h 43"/>
                <a:gd name="T32" fmla="*/ 55 w 24"/>
                <a:gd name="T33" fmla="*/ 2 h 43"/>
                <a:gd name="T34" fmla="*/ 43 w 24"/>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43">
                  <a:moveTo>
                    <a:pt x="18" y="0"/>
                  </a:moveTo>
                  <a:cubicBezTo>
                    <a:pt x="12" y="0"/>
                    <a:pt x="8" y="4"/>
                    <a:pt x="6" y="6"/>
                  </a:cubicBezTo>
                  <a:cubicBezTo>
                    <a:pt x="7" y="25"/>
                    <a:pt x="7" y="25"/>
                    <a:pt x="7" y="25"/>
                  </a:cubicBezTo>
                  <a:cubicBezTo>
                    <a:pt x="0" y="25"/>
                    <a:pt x="0" y="25"/>
                    <a:pt x="0" y="25"/>
                  </a:cubicBezTo>
                  <a:cubicBezTo>
                    <a:pt x="0" y="43"/>
                    <a:pt x="0" y="43"/>
                    <a:pt x="0" y="43"/>
                  </a:cubicBezTo>
                  <a:cubicBezTo>
                    <a:pt x="0" y="43"/>
                    <a:pt x="0" y="43"/>
                    <a:pt x="1" y="43"/>
                  </a:cubicBezTo>
                  <a:cubicBezTo>
                    <a:pt x="12" y="41"/>
                    <a:pt x="21" y="31"/>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3"/>
                    <a:pt x="24" y="6"/>
                    <a:pt x="23" y="1"/>
                  </a:cubicBezTo>
                  <a:cubicBezTo>
                    <a:pt x="21" y="1"/>
                    <a:pt x="20" y="0"/>
                    <a:pt x="18" y="0"/>
                  </a:cubicBezTo>
                </a:path>
              </a:pathLst>
            </a:custGeom>
            <a:solidFill>
              <a:srgbClr val="F1C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5" name="Freeform 1478"/>
            <p:cNvSpPr>
              <a:spLocks noChangeArrowheads="1"/>
            </p:cNvSpPr>
            <p:nvPr/>
          </p:nvSpPr>
          <p:spPr bwMode="auto">
            <a:xfrm>
              <a:off x="4254" y="3195"/>
              <a:ext cx="4" cy="33"/>
            </a:xfrm>
            <a:custGeom>
              <a:avLst/>
              <a:gdLst>
                <a:gd name="T0" fmla="*/ 0 w 2"/>
                <a:gd name="T1" fmla="*/ 0 h 14"/>
                <a:gd name="T2" fmla="*/ 2 w 2"/>
                <a:gd name="T3" fmla="*/ 33 h 14"/>
                <a:gd name="T4" fmla="*/ 2 w 2"/>
                <a:gd name="T5" fmla="*/ 33 h 14"/>
                <a:gd name="T6" fmla="*/ 2 w 2"/>
                <a:gd name="T7" fmla="*/ 31 h 14"/>
                <a:gd name="T8" fmla="*/ 2 w 2"/>
                <a:gd name="T9" fmla="*/ 31 h 14"/>
                <a:gd name="T10" fmla="*/ 4 w 2"/>
                <a:gd name="T11" fmla="*/ 0 h 14"/>
                <a:gd name="T12" fmla="*/ 0 w 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4">
                  <a:moveTo>
                    <a:pt x="0" y="0"/>
                  </a:moveTo>
                  <a:cubicBezTo>
                    <a:pt x="1" y="5"/>
                    <a:pt x="1" y="12"/>
                    <a:pt x="1" y="14"/>
                  </a:cubicBezTo>
                  <a:cubicBezTo>
                    <a:pt x="1" y="14"/>
                    <a:pt x="1" y="14"/>
                    <a:pt x="1" y="14"/>
                  </a:cubicBezTo>
                  <a:cubicBezTo>
                    <a:pt x="1" y="14"/>
                    <a:pt x="1" y="14"/>
                    <a:pt x="1" y="13"/>
                  </a:cubicBezTo>
                  <a:cubicBezTo>
                    <a:pt x="1" y="13"/>
                    <a:pt x="1" y="13"/>
                    <a:pt x="1" y="13"/>
                  </a:cubicBezTo>
                  <a:cubicBezTo>
                    <a:pt x="2" y="0"/>
                    <a:pt x="2" y="0"/>
                    <a:pt x="2" y="0"/>
                  </a:cubicBezTo>
                  <a:cubicBezTo>
                    <a:pt x="1" y="0"/>
                    <a:pt x="1" y="0"/>
                    <a:pt x="0" y="0"/>
                  </a:cubicBezTo>
                </a:path>
              </a:pathLst>
            </a:custGeom>
            <a:solidFill>
              <a:srgbClr val="4B3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6" name="Freeform 1479"/>
            <p:cNvSpPr>
              <a:spLocks noChangeArrowheads="1"/>
            </p:cNvSpPr>
            <p:nvPr/>
          </p:nvSpPr>
          <p:spPr bwMode="auto">
            <a:xfrm>
              <a:off x="4166" y="3304"/>
              <a:ext cx="14" cy="92"/>
            </a:xfrm>
            <a:custGeom>
              <a:avLst/>
              <a:gdLst>
                <a:gd name="T0" fmla="*/ 12 w 6"/>
                <a:gd name="T1" fmla="*/ 2 h 39"/>
                <a:gd name="T2" fmla="*/ 0 w 6"/>
                <a:gd name="T3" fmla="*/ 92 h 39"/>
                <a:gd name="T4" fmla="*/ 5 w 6"/>
                <a:gd name="T5" fmla="*/ 92 h 39"/>
                <a:gd name="T6" fmla="*/ 14 w 6"/>
                <a:gd name="T7" fmla="*/ 7 h 39"/>
                <a:gd name="T8" fmla="*/ 12 w 6"/>
                <a:gd name="T9" fmla="*/ 0 h 39"/>
                <a:gd name="T10" fmla="*/ 12 w 6"/>
                <a:gd name="T11" fmla="*/ 2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9">
                  <a:moveTo>
                    <a:pt x="5" y="1"/>
                  </a:moveTo>
                  <a:cubicBezTo>
                    <a:pt x="1" y="10"/>
                    <a:pt x="0" y="38"/>
                    <a:pt x="0" y="39"/>
                  </a:cubicBezTo>
                  <a:cubicBezTo>
                    <a:pt x="2" y="39"/>
                    <a:pt x="2" y="39"/>
                    <a:pt x="2" y="39"/>
                  </a:cubicBezTo>
                  <a:cubicBezTo>
                    <a:pt x="2" y="39"/>
                    <a:pt x="3" y="13"/>
                    <a:pt x="6" y="3"/>
                  </a:cubicBezTo>
                  <a:cubicBezTo>
                    <a:pt x="5" y="2"/>
                    <a:pt x="5" y="1"/>
                    <a:pt x="5" y="0"/>
                  </a:cubicBezTo>
                  <a:cubicBezTo>
                    <a:pt x="5" y="1"/>
                    <a:pt x="5" y="1"/>
                    <a:pt x="5"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7" name="Freeform 1480"/>
            <p:cNvSpPr>
              <a:spLocks noChangeArrowheads="1"/>
            </p:cNvSpPr>
            <p:nvPr/>
          </p:nvSpPr>
          <p:spPr bwMode="auto">
            <a:xfrm>
              <a:off x="4218" y="3299"/>
              <a:ext cx="12" cy="78"/>
            </a:xfrm>
            <a:custGeom>
              <a:avLst/>
              <a:gdLst>
                <a:gd name="T0" fmla="*/ 2 w 5"/>
                <a:gd name="T1" fmla="*/ 0 h 33"/>
                <a:gd name="T2" fmla="*/ 0 w 5"/>
                <a:gd name="T3" fmla="*/ 5 h 33"/>
                <a:gd name="T4" fmla="*/ 0 w 5"/>
                <a:gd name="T5" fmla="*/ 9 h 33"/>
                <a:gd name="T6" fmla="*/ 5 w 5"/>
                <a:gd name="T7" fmla="*/ 78 h 33"/>
                <a:gd name="T8" fmla="*/ 10 w 5"/>
                <a:gd name="T9" fmla="*/ 78 h 33"/>
                <a:gd name="T10" fmla="*/ 2 w 5"/>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3">
                  <a:moveTo>
                    <a:pt x="1" y="0"/>
                  </a:moveTo>
                  <a:cubicBezTo>
                    <a:pt x="0" y="2"/>
                    <a:pt x="0" y="2"/>
                    <a:pt x="0" y="2"/>
                  </a:cubicBezTo>
                  <a:cubicBezTo>
                    <a:pt x="0" y="3"/>
                    <a:pt x="0" y="4"/>
                    <a:pt x="0" y="4"/>
                  </a:cubicBezTo>
                  <a:cubicBezTo>
                    <a:pt x="1" y="7"/>
                    <a:pt x="3" y="15"/>
                    <a:pt x="2" y="33"/>
                  </a:cubicBezTo>
                  <a:cubicBezTo>
                    <a:pt x="4" y="33"/>
                    <a:pt x="4" y="33"/>
                    <a:pt x="4" y="33"/>
                  </a:cubicBezTo>
                  <a:cubicBezTo>
                    <a:pt x="5" y="4"/>
                    <a:pt x="2" y="1"/>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8" name="Freeform 1481"/>
            <p:cNvSpPr>
              <a:spLocks noChangeArrowheads="1"/>
            </p:cNvSpPr>
            <p:nvPr/>
          </p:nvSpPr>
          <p:spPr bwMode="auto">
            <a:xfrm>
              <a:off x="4202" y="3373"/>
              <a:ext cx="40" cy="52"/>
            </a:xfrm>
            <a:custGeom>
              <a:avLst/>
              <a:gdLst>
                <a:gd name="T0" fmla="*/ 2 w 17"/>
                <a:gd name="T1" fmla="*/ 47 h 22"/>
                <a:gd name="T2" fmla="*/ 2 w 17"/>
                <a:gd name="T3" fmla="*/ 45 h 22"/>
                <a:gd name="T4" fmla="*/ 5 w 17"/>
                <a:gd name="T5" fmla="*/ 45 h 22"/>
                <a:gd name="T6" fmla="*/ 5 w 17"/>
                <a:gd name="T7" fmla="*/ 40 h 22"/>
                <a:gd name="T8" fmla="*/ 9 w 17"/>
                <a:gd name="T9" fmla="*/ 14 h 22"/>
                <a:gd name="T10" fmla="*/ 24 w 17"/>
                <a:gd name="T11" fmla="*/ 5 h 22"/>
                <a:gd name="T12" fmla="*/ 33 w 17"/>
                <a:gd name="T13" fmla="*/ 19 h 22"/>
                <a:gd name="T14" fmla="*/ 28 w 17"/>
                <a:gd name="T15" fmla="*/ 45 h 22"/>
                <a:gd name="T16" fmla="*/ 26 w 17"/>
                <a:gd name="T17" fmla="*/ 50 h 22"/>
                <a:gd name="T18" fmla="*/ 28 w 17"/>
                <a:gd name="T19" fmla="*/ 50 h 22"/>
                <a:gd name="T20" fmla="*/ 28 w 17"/>
                <a:gd name="T21" fmla="*/ 52 h 22"/>
                <a:gd name="T22" fmla="*/ 33 w 17"/>
                <a:gd name="T23" fmla="*/ 45 h 22"/>
                <a:gd name="T24" fmla="*/ 38 w 17"/>
                <a:gd name="T25" fmla="*/ 19 h 22"/>
                <a:gd name="T26" fmla="*/ 26 w 17"/>
                <a:gd name="T27" fmla="*/ 0 h 22"/>
                <a:gd name="T28" fmla="*/ 7 w 17"/>
                <a:gd name="T29" fmla="*/ 12 h 22"/>
                <a:gd name="T30" fmla="*/ 0 w 17"/>
                <a:gd name="T31" fmla="*/ 38 h 22"/>
                <a:gd name="T32" fmla="*/ 2 w 17"/>
                <a:gd name="T33" fmla="*/ 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22">
                  <a:moveTo>
                    <a:pt x="1" y="20"/>
                  </a:moveTo>
                  <a:cubicBezTo>
                    <a:pt x="1" y="19"/>
                    <a:pt x="1" y="19"/>
                    <a:pt x="1" y="19"/>
                  </a:cubicBezTo>
                  <a:cubicBezTo>
                    <a:pt x="2" y="19"/>
                    <a:pt x="2" y="19"/>
                    <a:pt x="2" y="19"/>
                  </a:cubicBezTo>
                  <a:cubicBezTo>
                    <a:pt x="2" y="18"/>
                    <a:pt x="2" y="18"/>
                    <a:pt x="2" y="17"/>
                  </a:cubicBezTo>
                  <a:cubicBezTo>
                    <a:pt x="4" y="6"/>
                    <a:pt x="4" y="6"/>
                    <a:pt x="4" y="6"/>
                  </a:cubicBezTo>
                  <a:cubicBezTo>
                    <a:pt x="5" y="3"/>
                    <a:pt x="7" y="1"/>
                    <a:pt x="10" y="2"/>
                  </a:cubicBezTo>
                  <a:cubicBezTo>
                    <a:pt x="13" y="2"/>
                    <a:pt x="15" y="5"/>
                    <a:pt x="14" y="8"/>
                  </a:cubicBezTo>
                  <a:cubicBezTo>
                    <a:pt x="12" y="19"/>
                    <a:pt x="12" y="19"/>
                    <a:pt x="12" y="19"/>
                  </a:cubicBezTo>
                  <a:cubicBezTo>
                    <a:pt x="12" y="20"/>
                    <a:pt x="12" y="20"/>
                    <a:pt x="11" y="21"/>
                  </a:cubicBezTo>
                  <a:cubicBezTo>
                    <a:pt x="12" y="21"/>
                    <a:pt x="12" y="21"/>
                    <a:pt x="12" y="21"/>
                  </a:cubicBezTo>
                  <a:cubicBezTo>
                    <a:pt x="12" y="22"/>
                    <a:pt x="12" y="22"/>
                    <a:pt x="12" y="22"/>
                  </a:cubicBezTo>
                  <a:cubicBezTo>
                    <a:pt x="13" y="21"/>
                    <a:pt x="13" y="20"/>
                    <a:pt x="14" y="19"/>
                  </a:cubicBezTo>
                  <a:cubicBezTo>
                    <a:pt x="16" y="8"/>
                    <a:pt x="16" y="8"/>
                    <a:pt x="16" y="8"/>
                  </a:cubicBezTo>
                  <a:cubicBezTo>
                    <a:pt x="17" y="5"/>
                    <a:pt x="14" y="1"/>
                    <a:pt x="11" y="0"/>
                  </a:cubicBezTo>
                  <a:cubicBezTo>
                    <a:pt x="7" y="0"/>
                    <a:pt x="3" y="2"/>
                    <a:pt x="3" y="5"/>
                  </a:cubicBezTo>
                  <a:cubicBezTo>
                    <a:pt x="0" y="16"/>
                    <a:pt x="0" y="16"/>
                    <a:pt x="0" y="16"/>
                  </a:cubicBezTo>
                  <a:cubicBezTo>
                    <a:pt x="0" y="18"/>
                    <a:pt x="0" y="19"/>
                    <a:pt x="1" y="2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9" name="Freeform 1482"/>
            <p:cNvSpPr>
              <a:spLocks noChangeArrowheads="1"/>
            </p:cNvSpPr>
            <p:nvPr/>
          </p:nvSpPr>
          <p:spPr bwMode="auto">
            <a:xfrm>
              <a:off x="4221" y="3422"/>
              <a:ext cx="9" cy="10"/>
            </a:xfrm>
            <a:custGeom>
              <a:avLst/>
              <a:gdLst>
                <a:gd name="T0" fmla="*/ 0 w 4"/>
                <a:gd name="T1" fmla="*/ 8 h 4"/>
                <a:gd name="T2" fmla="*/ 0 w 4"/>
                <a:gd name="T3" fmla="*/ 8 h 4"/>
                <a:gd name="T4" fmla="*/ 5 w 4"/>
                <a:gd name="T5" fmla="*/ 10 h 4"/>
                <a:gd name="T6" fmla="*/ 7 w 4"/>
                <a:gd name="T7" fmla="*/ 8 h 4"/>
                <a:gd name="T8" fmla="*/ 9 w 4"/>
                <a:gd name="T9" fmla="*/ 3 h 4"/>
                <a:gd name="T10" fmla="*/ 9 w 4"/>
                <a:gd name="T11" fmla="*/ 0 h 4"/>
                <a:gd name="T12" fmla="*/ 7 w 4"/>
                <a:gd name="T13" fmla="*/ 0 h 4"/>
                <a:gd name="T14" fmla="*/ 2 w 4"/>
                <a:gd name="T15" fmla="*/ 0 h 4"/>
                <a:gd name="T16" fmla="*/ 0 w 4"/>
                <a:gd name="T17" fmla="*/ 3 h 4"/>
                <a:gd name="T18" fmla="*/ 0 w 4"/>
                <a:gd name="T19" fmla="*/ 5 h 4"/>
                <a:gd name="T20" fmla="*/ 0 w 4"/>
                <a:gd name="T21" fmla="*/ 8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0" y="3"/>
                  </a:moveTo>
                  <a:cubicBezTo>
                    <a:pt x="0" y="3"/>
                    <a:pt x="0" y="3"/>
                    <a:pt x="0" y="3"/>
                  </a:cubicBezTo>
                  <a:cubicBezTo>
                    <a:pt x="1" y="4"/>
                    <a:pt x="2" y="4"/>
                    <a:pt x="2" y="4"/>
                  </a:cubicBezTo>
                  <a:cubicBezTo>
                    <a:pt x="3" y="3"/>
                    <a:pt x="3" y="3"/>
                    <a:pt x="3" y="3"/>
                  </a:cubicBezTo>
                  <a:cubicBezTo>
                    <a:pt x="4" y="2"/>
                    <a:pt x="4" y="2"/>
                    <a:pt x="4" y="1"/>
                  </a:cubicBezTo>
                  <a:cubicBezTo>
                    <a:pt x="4" y="0"/>
                    <a:pt x="4" y="0"/>
                    <a:pt x="4" y="0"/>
                  </a:cubicBezTo>
                  <a:cubicBezTo>
                    <a:pt x="3" y="0"/>
                    <a:pt x="3" y="0"/>
                    <a:pt x="3" y="0"/>
                  </a:cubicBezTo>
                  <a:cubicBezTo>
                    <a:pt x="3" y="0"/>
                    <a:pt x="2" y="0"/>
                    <a:pt x="1" y="0"/>
                  </a:cubicBezTo>
                  <a:cubicBezTo>
                    <a:pt x="0" y="1"/>
                    <a:pt x="0" y="1"/>
                    <a:pt x="0" y="1"/>
                  </a:cubicBezTo>
                  <a:cubicBezTo>
                    <a:pt x="0" y="2"/>
                    <a:pt x="0" y="2"/>
                    <a:pt x="0" y="2"/>
                  </a:cubicBezTo>
                  <a:cubicBezTo>
                    <a:pt x="0" y="2"/>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00" name="Freeform 1483"/>
            <p:cNvSpPr>
              <a:spLocks noChangeArrowheads="1"/>
            </p:cNvSpPr>
            <p:nvPr/>
          </p:nvSpPr>
          <p:spPr bwMode="auto">
            <a:xfrm>
              <a:off x="4202" y="3418"/>
              <a:ext cx="9" cy="11"/>
            </a:xfrm>
            <a:custGeom>
              <a:avLst/>
              <a:gdLst>
                <a:gd name="T0" fmla="*/ 0 w 4"/>
                <a:gd name="T1" fmla="*/ 7 h 5"/>
                <a:gd name="T2" fmla="*/ 2 w 4"/>
                <a:gd name="T3" fmla="*/ 9 h 5"/>
                <a:gd name="T4" fmla="*/ 9 w 4"/>
                <a:gd name="T5" fmla="*/ 9 h 5"/>
                <a:gd name="T6" fmla="*/ 9 w 4"/>
                <a:gd name="T7" fmla="*/ 9 h 5"/>
                <a:gd name="T8" fmla="*/ 9 w 4"/>
                <a:gd name="T9" fmla="*/ 7 h 5"/>
                <a:gd name="T10" fmla="*/ 9 w 4"/>
                <a:gd name="T11" fmla="*/ 4 h 5"/>
                <a:gd name="T12" fmla="*/ 9 w 4"/>
                <a:gd name="T13" fmla="*/ 2 h 5"/>
                <a:gd name="T14" fmla="*/ 5 w 4"/>
                <a:gd name="T15" fmla="*/ 0 h 5"/>
                <a:gd name="T16" fmla="*/ 2 w 4"/>
                <a:gd name="T17" fmla="*/ 0 h 5"/>
                <a:gd name="T18" fmla="*/ 2 w 4"/>
                <a:gd name="T19" fmla="*/ 2 h 5"/>
                <a:gd name="T20" fmla="*/ 0 w 4"/>
                <a:gd name="T21" fmla="*/ 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5">
                  <a:moveTo>
                    <a:pt x="0" y="3"/>
                  </a:moveTo>
                  <a:cubicBezTo>
                    <a:pt x="1" y="4"/>
                    <a:pt x="1" y="4"/>
                    <a:pt x="1" y="4"/>
                  </a:cubicBezTo>
                  <a:cubicBezTo>
                    <a:pt x="2" y="5"/>
                    <a:pt x="3" y="5"/>
                    <a:pt x="4" y="4"/>
                  </a:cubicBezTo>
                  <a:cubicBezTo>
                    <a:pt x="4" y="4"/>
                    <a:pt x="4" y="4"/>
                    <a:pt x="4" y="4"/>
                  </a:cubicBezTo>
                  <a:cubicBezTo>
                    <a:pt x="4" y="4"/>
                    <a:pt x="4" y="4"/>
                    <a:pt x="4" y="3"/>
                  </a:cubicBezTo>
                  <a:cubicBezTo>
                    <a:pt x="4" y="2"/>
                    <a:pt x="4" y="2"/>
                    <a:pt x="4" y="2"/>
                  </a:cubicBezTo>
                  <a:cubicBezTo>
                    <a:pt x="4" y="1"/>
                    <a:pt x="4" y="1"/>
                    <a:pt x="4" y="1"/>
                  </a:cubicBezTo>
                  <a:cubicBezTo>
                    <a:pt x="3" y="0"/>
                    <a:pt x="3" y="0"/>
                    <a:pt x="2" y="0"/>
                  </a:cubicBezTo>
                  <a:cubicBezTo>
                    <a:pt x="1" y="0"/>
                    <a:pt x="1" y="0"/>
                    <a:pt x="1" y="0"/>
                  </a:cubicBezTo>
                  <a:cubicBezTo>
                    <a:pt x="1" y="1"/>
                    <a:pt x="1" y="1"/>
                    <a:pt x="1" y="1"/>
                  </a:cubicBezTo>
                  <a:cubicBezTo>
                    <a:pt x="0" y="1"/>
                    <a:pt x="0" y="2"/>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01" name="Freeform 1484"/>
            <p:cNvSpPr>
              <a:spLocks noChangeArrowheads="1"/>
            </p:cNvSpPr>
            <p:nvPr/>
          </p:nvSpPr>
          <p:spPr bwMode="auto">
            <a:xfrm>
              <a:off x="4206" y="3373"/>
              <a:ext cx="36" cy="26"/>
            </a:xfrm>
            <a:custGeom>
              <a:avLst/>
              <a:gdLst>
                <a:gd name="T0" fmla="*/ 34 w 15"/>
                <a:gd name="T1" fmla="*/ 19 h 11"/>
                <a:gd name="T2" fmla="*/ 24 w 15"/>
                <a:gd name="T3" fmla="*/ 2 h 11"/>
                <a:gd name="T4" fmla="*/ 17 w 15"/>
                <a:gd name="T5" fmla="*/ 0 h 11"/>
                <a:gd name="T6" fmla="*/ 17 w 15"/>
                <a:gd name="T7" fmla="*/ 0 h 11"/>
                <a:gd name="T8" fmla="*/ 0 w 15"/>
                <a:gd name="T9" fmla="*/ 12 h 11"/>
                <a:gd name="T10" fmla="*/ 0 w 15"/>
                <a:gd name="T11" fmla="*/ 19 h 11"/>
                <a:gd name="T12" fmla="*/ 5 w 15"/>
                <a:gd name="T13" fmla="*/ 19 h 11"/>
                <a:gd name="T14" fmla="*/ 7 w 15"/>
                <a:gd name="T15" fmla="*/ 14 h 11"/>
                <a:gd name="T16" fmla="*/ 19 w 15"/>
                <a:gd name="T17" fmla="*/ 5 h 11"/>
                <a:gd name="T18" fmla="*/ 29 w 15"/>
                <a:gd name="T19" fmla="*/ 19 h 11"/>
                <a:gd name="T20" fmla="*/ 26 w 15"/>
                <a:gd name="T21" fmla="*/ 24 h 11"/>
                <a:gd name="T22" fmla="*/ 34 w 15"/>
                <a:gd name="T23" fmla="*/ 26 h 11"/>
                <a:gd name="T24" fmla="*/ 34 w 15"/>
                <a:gd name="T25" fmla="*/ 19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1">
                  <a:moveTo>
                    <a:pt x="14" y="8"/>
                  </a:moveTo>
                  <a:cubicBezTo>
                    <a:pt x="15" y="5"/>
                    <a:pt x="13" y="2"/>
                    <a:pt x="10" y="1"/>
                  </a:cubicBezTo>
                  <a:cubicBezTo>
                    <a:pt x="9" y="0"/>
                    <a:pt x="8" y="0"/>
                    <a:pt x="7" y="0"/>
                  </a:cubicBezTo>
                  <a:cubicBezTo>
                    <a:pt x="7" y="0"/>
                    <a:pt x="7" y="0"/>
                    <a:pt x="7" y="0"/>
                  </a:cubicBezTo>
                  <a:cubicBezTo>
                    <a:pt x="4" y="0"/>
                    <a:pt x="1" y="2"/>
                    <a:pt x="0" y="5"/>
                  </a:cubicBezTo>
                  <a:cubicBezTo>
                    <a:pt x="0" y="8"/>
                    <a:pt x="0" y="8"/>
                    <a:pt x="0" y="8"/>
                  </a:cubicBezTo>
                  <a:cubicBezTo>
                    <a:pt x="2" y="8"/>
                    <a:pt x="2" y="8"/>
                    <a:pt x="2" y="8"/>
                  </a:cubicBezTo>
                  <a:cubicBezTo>
                    <a:pt x="3" y="6"/>
                    <a:pt x="3" y="6"/>
                    <a:pt x="3" y="6"/>
                  </a:cubicBezTo>
                  <a:cubicBezTo>
                    <a:pt x="3" y="3"/>
                    <a:pt x="6" y="2"/>
                    <a:pt x="8" y="2"/>
                  </a:cubicBezTo>
                  <a:cubicBezTo>
                    <a:pt x="11" y="3"/>
                    <a:pt x="12" y="5"/>
                    <a:pt x="12" y="8"/>
                  </a:cubicBezTo>
                  <a:cubicBezTo>
                    <a:pt x="11" y="10"/>
                    <a:pt x="11" y="10"/>
                    <a:pt x="11" y="10"/>
                  </a:cubicBezTo>
                  <a:cubicBezTo>
                    <a:pt x="14" y="11"/>
                    <a:pt x="14" y="11"/>
                    <a:pt x="14" y="11"/>
                  </a:cubicBezTo>
                  <a:cubicBezTo>
                    <a:pt x="14" y="8"/>
                    <a:pt x="14" y="8"/>
                    <a:pt x="14"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02" name="Oval 1485"/>
            <p:cNvSpPr>
              <a:spLocks noChangeArrowheads="1"/>
            </p:cNvSpPr>
            <p:nvPr/>
          </p:nvSpPr>
          <p:spPr bwMode="auto">
            <a:xfrm>
              <a:off x="4157" y="339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03" name="Oval 1486"/>
            <p:cNvSpPr>
              <a:spLocks noChangeArrowheads="1"/>
            </p:cNvSpPr>
            <p:nvPr/>
          </p:nvSpPr>
          <p:spPr bwMode="auto">
            <a:xfrm>
              <a:off x="4161" y="3396"/>
              <a:ext cx="15" cy="17"/>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04" name="Freeform 1487"/>
            <p:cNvSpPr>
              <a:spLocks noEditPoints="1" noChangeArrowheads="1"/>
            </p:cNvSpPr>
            <p:nvPr/>
          </p:nvSpPr>
          <p:spPr bwMode="auto">
            <a:xfrm>
              <a:off x="4176" y="3302"/>
              <a:ext cx="19" cy="35"/>
            </a:xfrm>
            <a:custGeom>
              <a:avLst/>
              <a:gdLst>
                <a:gd name="T0" fmla="*/ 5 w 8"/>
                <a:gd name="T1" fmla="*/ 12 h 15"/>
                <a:gd name="T2" fmla="*/ 5 w 8"/>
                <a:gd name="T3" fmla="*/ 12 h 15"/>
                <a:gd name="T4" fmla="*/ 2 w 8"/>
                <a:gd name="T5" fmla="*/ 35 h 15"/>
                <a:gd name="T6" fmla="*/ 19 w 8"/>
                <a:gd name="T7" fmla="*/ 23 h 15"/>
                <a:gd name="T8" fmla="*/ 19 w 8"/>
                <a:gd name="T9" fmla="*/ 21 h 15"/>
                <a:gd name="T10" fmla="*/ 5 w 8"/>
                <a:gd name="T11" fmla="*/ 12 h 15"/>
                <a:gd name="T12" fmla="*/ 2 w 8"/>
                <a:gd name="T13" fmla="*/ 0 h 15"/>
                <a:gd name="T14" fmla="*/ 0 w 8"/>
                <a:gd name="T15" fmla="*/ 0 h 15"/>
                <a:gd name="T16" fmla="*/ 0 w 8"/>
                <a:gd name="T17" fmla="*/ 0 h 15"/>
                <a:gd name="T18" fmla="*/ 2 w 8"/>
                <a:gd name="T19" fmla="*/ 0 h 15"/>
                <a:gd name="T20" fmla="*/ 2 w 8"/>
                <a:gd name="T21" fmla="*/ 0 h 15"/>
                <a:gd name="T22" fmla="*/ 2 w 8"/>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15">
                  <a:moveTo>
                    <a:pt x="2" y="5"/>
                  </a:moveTo>
                  <a:cubicBezTo>
                    <a:pt x="2" y="5"/>
                    <a:pt x="2" y="5"/>
                    <a:pt x="2" y="5"/>
                  </a:cubicBezTo>
                  <a:cubicBezTo>
                    <a:pt x="1" y="15"/>
                    <a:pt x="1" y="15"/>
                    <a:pt x="1" y="15"/>
                  </a:cubicBezTo>
                  <a:cubicBezTo>
                    <a:pt x="8" y="10"/>
                    <a:pt x="8" y="10"/>
                    <a:pt x="8" y="10"/>
                  </a:cubicBezTo>
                  <a:cubicBezTo>
                    <a:pt x="8" y="9"/>
                    <a:pt x="8" y="9"/>
                    <a:pt x="8" y="9"/>
                  </a:cubicBezTo>
                  <a:cubicBezTo>
                    <a:pt x="5" y="9"/>
                    <a:pt x="3" y="7"/>
                    <a:pt x="2" y="5"/>
                  </a:cubicBezTo>
                  <a:moveTo>
                    <a:pt x="1" y="0"/>
                  </a:moveTo>
                  <a:cubicBezTo>
                    <a:pt x="1" y="0"/>
                    <a:pt x="1" y="0"/>
                    <a:pt x="0" y="0"/>
                  </a:cubicBezTo>
                  <a:cubicBezTo>
                    <a:pt x="0" y="0"/>
                    <a:pt x="0" y="0"/>
                    <a:pt x="0" y="0"/>
                  </a:cubicBezTo>
                  <a:cubicBezTo>
                    <a:pt x="1" y="0"/>
                    <a:pt x="1" y="0"/>
                    <a:pt x="1" y="0"/>
                  </a:cubicBezTo>
                  <a:cubicBezTo>
                    <a:pt x="1" y="0"/>
                    <a:pt x="1" y="0"/>
                    <a:pt x="1" y="0"/>
                  </a:cubicBezTo>
                  <a:cubicBezTo>
                    <a:pt x="1" y="0"/>
                    <a:pt x="1" y="0"/>
                    <a:pt x="1" y="0"/>
                  </a:cubicBezTo>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05" name="Freeform 1488"/>
            <p:cNvSpPr>
              <a:spLocks noEditPoints="1" noChangeArrowheads="1"/>
            </p:cNvSpPr>
            <p:nvPr/>
          </p:nvSpPr>
          <p:spPr bwMode="auto">
            <a:xfrm>
              <a:off x="4178" y="3302"/>
              <a:ext cx="17" cy="21"/>
            </a:xfrm>
            <a:custGeom>
              <a:avLst/>
              <a:gdLst>
                <a:gd name="T0" fmla="*/ 2 w 7"/>
                <a:gd name="T1" fmla="*/ 2 h 9"/>
                <a:gd name="T2" fmla="*/ 2 w 7"/>
                <a:gd name="T3" fmla="*/ 9 h 9"/>
                <a:gd name="T4" fmla="*/ 2 w 7"/>
                <a:gd name="T5" fmla="*/ 9 h 9"/>
                <a:gd name="T6" fmla="*/ 2 w 7"/>
                <a:gd name="T7" fmla="*/ 12 h 9"/>
                <a:gd name="T8" fmla="*/ 17 w 7"/>
                <a:gd name="T9" fmla="*/ 21 h 9"/>
                <a:gd name="T10" fmla="*/ 17 w 7"/>
                <a:gd name="T11" fmla="*/ 21 h 9"/>
                <a:gd name="T12" fmla="*/ 17 w 7"/>
                <a:gd name="T13" fmla="*/ 21 h 9"/>
                <a:gd name="T14" fmla="*/ 2 w 7"/>
                <a:gd name="T15" fmla="*/ 2 h 9"/>
                <a:gd name="T16" fmla="*/ 0 w 7"/>
                <a:gd name="T17" fmla="*/ 0 h 9"/>
                <a:gd name="T18" fmla="*/ 0 w 7"/>
                <a:gd name="T19" fmla="*/ 0 h 9"/>
                <a:gd name="T20" fmla="*/ 0 w 7"/>
                <a:gd name="T21" fmla="*/ 0 h 9"/>
                <a:gd name="T22" fmla="*/ 0 w 7"/>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9">
                  <a:moveTo>
                    <a:pt x="1" y="1"/>
                  </a:moveTo>
                  <a:cubicBezTo>
                    <a:pt x="1" y="4"/>
                    <a:pt x="1" y="4"/>
                    <a:pt x="1" y="4"/>
                  </a:cubicBezTo>
                  <a:cubicBezTo>
                    <a:pt x="1" y="4"/>
                    <a:pt x="1" y="4"/>
                    <a:pt x="1" y="4"/>
                  </a:cubicBezTo>
                  <a:cubicBezTo>
                    <a:pt x="1" y="5"/>
                    <a:pt x="1" y="5"/>
                    <a:pt x="1" y="5"/>
                  </a:cubicBezTo>
                  <a:cubicBezTo>
                    <a:pt x="2" y="7"/>
                    <a:pt x="4" y="9"/>
                    <a:pt x="7" y="9"/>
                  </a:cubicBezTo>
                  <a:cubicBezTo>
                    <a:pt x="7" y="9"/>
                    <a:pt x="7" y="9"/>
                    <a:pt x="7" y="9"/>
                  </a:cubicBezTo>
                  <a:cubicBezTo>
                    <a:pt x="7" y="9"/>
                    <a:pt x="7" y="9"/>
                    <a:pt x="7" y="9"/>
                  </a:cubicBezTo>
                  <a:cubicBezTo>
                    <a:pt x="1" y="1"/>
                    <a:pt x="1" y="1"/>
                    <a:pt x="1" y="1"/>
                  </a:cubicBezTo>
                  <a:moveTo>
                    <a:pt x="0" y="0"/>
                  </a:moveTo>
                  <a:cubicBezTo>
                    <a:pt x="0" y="0"/>
                    <a:pt x="0" y="0"/>
                    <a:pt x="0" y="0"/>
                  </a:cubicBezTo>
                  <a:cubicBezTo>
                    <a:pt x="0" y="0"/>
                    <a:pt x="0" y="0"/>
                    <a:pt x="0" y="0"/>
                  </a:cubicBezTo>
                  <a:cubicBezTo>
                    <a:pt x="0" y="0"/>
                    <a:pt x="0" y="0"/>
                    <a:pt x="0" y="0"/>
                  </a:cubicBezTo>
                </a:path>
              </a:pathLst>
            </a:custGeom>
            <a:solidFill>
              <a:srgbClr val="849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06" name="Freeform 1489"/>
            <p:cNvSpPr>
              <a:spLocks noEditPoints="1" noChangeArrowheads="1"/>
            </p:cNvSpPr>
            <p:nvPr/>
          </p:nvSpPr>
          <p:spPr bwMode="auto">
            <a:xfrm>
              <a:off x="4176" y="3302"/>
              <a:ext cx="4" cy="37"/>
            </a:xfrm>
            <a:custGeom>
              <a:avLst/>
              <a:gdLst>
                <a:gd name="T0" fmla="*/ 4 w 2"/>
                <a:gd name="T1" fmla="*/ 12 h 16"/>
                <a:gd name="T2" fmla="*/ 0 w 2"/>
                <a:gd name="T3" fmla="*/ 35 h 16"/>
                <a:gd name="T4" fmla="*/ 0 w 2"/>
                <a:gd name="T5" fmla="*/ 37 h 16"/>
                <a:gd name="T6" fmla="*/ 2 w 2"/>
                <a:gd name="T7" fmla="*/ 35 h 16"/>
                <a:gd name="T8" fmla="*/ 4 w 2"/>
                <a:gd name="T9" fmla="*/ 12 h 16"/>
                <a:gd name="T10" fmla="*/ 2 w 2"/>
                <a:gd name="T11" fmla="*/ 0 h 16"/>
                <a:gd name="T12" fmla="*/ 0 w 2"/>
                <a:gd name="T13" fmla="*/ 0 h 16"/>
                <a:gd name="T14" fmla="*/ 0 w 2"/>
                <a:gd name="T15" fmla="*/ 7 h 16"/>
                <a:gd name="T16" fmla="*/ 2 w 2"/>
                <a:gd name="T17" fmla="*/ 5 h 16"/>
                <a:gd name="T18" fmla="*/ 2 w 2"/>
                <a:gd name="T19" fmla="*/ 2 h 16"/>
                <a:gd name="T20" fmla="*/ 2 w 2"/>
                <a:gd name="T21" fmla="*/ 2 h 16"/>
                <a:gd name="T22" fmla="*/ 2 w 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16">
                  <a:moveTo>
                    <a:pt x="2" y="5"/>
                  </a:moveTo>
                  <a:cubicBezTo>
                    <a:pt x="1" y="7"/>
                    <a:pt x="0" y="11"/>
                    <a:pt x="0" y="15"/>
                  </a:cubicBezTo>
                  <a:cubicBezTo>
                    <a:pt x="0" y="16"/>
                    <a:pt x="0" y="16"/>
                    <a:pt x="0" y="16"/>
                  </a:cubicBezTo>
                  <a:cubicBezTo>
                    <a:pt x="1" y="15"/>
                    <a:pt x="1" y="15"/>
                    <a:pt x="1" y="15"/>
                  </a:cubicBezTo>
                  <a:cubicBezTo>
                    <a:pt x="2" y="5"/>
                    <a:pt x="2" y="5"/>
                    <a:pt x="2" y="5"/>
                  </a:cubicBezTo>
                  <a:moveTo>
                    <a:pt x="1" y="0"/>
                  </a:moveTo>
                  <a:cubicBezTo>
                    <a:pt x="1" y="0"/>
                    <a:pt x="1" y="0"/>
                    <a:pt x="0" y="0"/>
                  </a:cubicBezTo>
                  <a:cubicBezTo>
                    <a:pt x="0" y="3"/>
                    <a:pt x="0" y="3"/>
                    <a:pt x="0" y="3"/>
                  </a:cubicBezTo>
                  <a:cubicBezTo>
                    <a:pt x="0" y="2"/>
                    <a:pt x="1" y="2"/>
                    <a:pt x="1" y="2"/>
                  </a:cubicBezTo>
                  <a:cubicBezTo>
                    <a:pt x="1" y="1"/>
                    <a:pt x="1" y="1"/>
                    <a:pt x="1" y="1"/>
                  </a:cubicBezTo>
                  <a:cubicBezTo>
                    <a:pt x="1" y="1"/>
                    <a:pt x="1" y="1"/>
                    <a:pt x="1" y="1"/>
                  </a:cubicBezTo>
                  <a:cubicBezTo>
                    <a:pt x="1" y="0"/>
                    <a:pt x="1" y="0"/>
                    <a:pt x="1" y="0"/>
                  </a:cubicBezTo>
                </a:path>
              </a:pathLst>
            </a:custGeom>
            <a:solidFill>
              <a:srgbClr val="30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07" name="Freeform 1490"/>
            <p:cNvSpPr>
              <a:spLocks noChangeArrowheads="1"/>
            </p:cNvSpPr>
            <p:nvPr/>
          </p:nvSpPr>
          <p:spPr bwMode="auto">
            <a:xfrm>
              <a:off x="4178" y="3302"/>
              <a:ext cx="2" cy="9"/>
            </a:xfrm>
            <a:custGeom>
              <a:avLst/>
              <a:gdLst>
                <a:gd name="T0" fmla="*/ 0 w 1"/>
                <a:gd name="T1" fmla="*/ 0 h 4"/>
                <a:gd name="T2" fmla="*/ 0 w 1"/>
                <a:gd name="T3" fmla="*/ 0 h 4"/>
                <a:gd name="T4" fmla="*/ 0 w 1"/>
                <a:gd name="T5" fmla="*/ 2 h 4"/>
                <a:gd name="T6" fmla="*/ 0 w 1"/>
                <a:gd name="T7" fmla="*/ 2 h 4"/>
                <a:gd name="T8" fmla="*/ 0 w 1"/>
                <a:gd name="T9" fmla="*/ 2 h 4"/>
                <a:gd name="T10" fmla="*/ 2 w 1"/>
                <a:gd name="T11" fmla="*/ 9 h 4"/>
                <a:gd name="T12" fmla="*/ 2 w 1"/>
                <a:gd name="T13" fmla="*/ 2 h 4"/>
                <a:gd name="T14" fmla="*/ 0 w 1"/>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4">
                  <a:moveTo>
                    <a:pt x="0" y="0"/>
                  </a:moveTo>
                  <a:cubicBezTo>
                    <a:pt x="0" y="0"/>
                    <a:pt x="0" y="0"/>
                    <a:pt x="0" y="0"/>
                  </a:cubicBezTo>
                  <a:cubicBezTo>
                    <a:pt x="0" y="1"/>
                    <a:pt x="0" y="1"/>
                    <a:pt x="0" y="1"/>
                  </a:cubicBezTo>
                  <a:cubicBezTo>
                    <a:pt x="0" y="1"/>
                    <a:pt x="0" y="1"/>
                    <a:pt x="0" y="1"/>
                  </a:cubicBezTo>
                  <a:cubicBezTo>
                    <a:pt x="0" y="1"/>
                    <a:pt x="0" y="1"/>
                    <a:pt x="0" y="1"/>
                  </a:cubicBezTo>
                  <a:cubicBezTo>
                    <a:pt x="0" y="2"/>
                    <a:pt x="0" y="3"/>
                    <a:pt x="1" y="4"/>
                  </a:cubicBezTo>
                  <a:cubicBezTo>
                    <a:pt x="1" y="1"/>
                    <a:pt x="1" y="1"/>
                    <a:pt x="1" y="1"/>
                  </a:cubicBezTo>
                  <a:cubicBezTo>
                    <a:pt x="0" y="0"/>
                    <a:pt x="0" y="0"/>
                    <a:pt x="0" y="0"/>
                  </a:cubicBezTo>
                </a:path>
              </a:pathLst>
            </a:custGeom>
            <a:solidFill>
              <a:srgbClr val="53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08" name="Freeform 1491"/>
            <p:cNvSpPr>
              <a:spLocks noEditPoints="1" noChangeArrowheads="1"/>
            </p:cNvSpPr>
            <p:nvPr/>
          </p:nvSpPr>
          <p:spPr bwMode="auto">
            <a:xfrm>
              <a:off x="4164" y="3302"/>
              <a:ext cx="12" cy="45"/>
            </a:xfrm>
            <a:custGeom>
              <a:avLst/>
              <a:gdLst>
                <a:gd name="T0" fmla="*/ 12 w 5"/>
                <a:gd name="T1" fmla="*/ 36 h 19"/>
                <a:gd name="T2" fmla="*/ 12 w 5"/>
                <a:gd name="T3" fmla="*/ 38 h 19"/>
                <a:gd name="T4" fmla="*/ 12 w 5"/>
                <a:gd name="T5" fmla="*/ 38 h 19"/>
                <a:gd name="T6" fmla="*/ 12 w 5"/>
                <a:gd name="T7" fmla="*/ 36 h 19"/>
                <a:gd name="T8" fmla="*/ 12 w 5"/>
                <a:gd name="T9" fmla="*/ 0 h 19"/>
                <a:gd name="T10" fmla="*/ 2 w 5"/>
                <a:gd name="T11" fmla="*/ 45 h 19"/>
                <a:gd name="T12" fmla="*/ 7 w 5"/>
                <a:gd name="T13" fmla="*/ 40 h 19"/>
                <a:gd name="T14" fmla="*/ 12 w 5"/>
                <a:gd name="T15" fmla="*/ 7 h 19"/>
                <a:gd name="T16" fmla="*/ 12 w 5"/>
                <a:gd name="T17" fmla="*/ 0 h 19"/>
                <a:gd name="T18" fmla="*/ 12 w 5"/>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19">
                  <a:moveTo>
                    <a:pt x="5" y="15"/>
                  </a:moveTo>
                  <a:cubicBezTo>
                    <a:pt x="5" y="15"/>
                    <a:pt x="5" y="16"/>
                    <a:pt x="5" y="16"/>
                  </a:cubicBezTo>
                  <a:cubicBezTo>
                    <a:pt x="5" y="16"/>
                    <a:pt x="5" y="16"/>
                    <a:pt x="5" y="16"/>
                  </a:cubicBezTo>
                  <a:cubicBezTo>
                    <a:pt x="5" y="15"/>
                    <a:pt x="5" y="15"/>
                    <a:pt x="5" y="15"/>
                  </a:cubicBezTo>
                  <a:moveTo>
                    <a:pt x="5" y="0"/>
                  </a:moveTo>
                  <a:cubicBezTo>
                    <a:pt x="0" y="4"/>
                    <a:pt x="1" y="19"/>
                    <a:pt x="1" y="19"/>
                  </a:cubicBezTo>
                  <a:cubicBezTo>
                    <a:pt x="3" y="17"/>
                    <a:pt x="3" y="17"/>
                    <a:pt x="3" y="17"/>
                  </a:cubicBezTo>
                  <a:cubicBezTo>
                    <a:pt x="3" y="12"/>
                    <a:pt x="4" y="6"/>
                    <a:pt x="5" y="3"/>
                  </a:cubicBezTo>
                  <a:cubicBezTo>
                    <a:pt x="5" y="0"/>
                    <a:pt x="5" y="0"/>
                    <a:pt x="5" y="0"/>
                  </a:cubicBezTo>
                  <a:cubicBezTo>
                    <a:pt x="5" y="0"/>
                    <a:pt x="5" y="0"/>
                    <a:pt x="5" y="0"/>
                  </a:cubicBezTo>
                </a:path>
              </a:pathLst>
            </a:custGeom>
            <a:solidFill>
              <a:srgbClr val="7B9E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09" name="Freeform 1492"/>
            <p:cNvSpPr>
              <a:spLocks noChangeArrowheads="1"/>
            </p:cNvSpPr>
            <p:nvPr/>
          </p:nvSpPr>
          <p:spPr bwMode="auto">
            <a:xfrm>
              <a:off x="4195" y="3323"/>
              <a:ext cx="2" cy="2"/>
            </a:xfrm>
            <a:custGeom>
              <a:avLst/>
              <a:gdLst>
                <a:gd name="T0" fmla="*/ 0 w 2"/>
                <a:gd name="T1" fmla="*/ 0 h 2"/>
                <a:gd name="T2" fmla="*/ 0 w 2"/>
                <a:gd name="T3" fmla="*/ 0 h 2"/>
                <a:gd name="T4" fmla="*/ 0 w 2"/>
                <a:gd name="T5" fmla="*/ 2 h 2"/>
                <a:gd name="T6" fmla="*/ 2 w 2"/>
                <a:gd name="T7" fmla="*/ 2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2"/>
                  </a:lnTo>
                  <a:lnTo>
                    <a:pt x="0" y="0"/>
                  </a:lnTo>
                  <a:close/>
                </a:path>
              </a:pathLst>
            </a:custGeom>
            <a:solidFill>
              <a:srgbClr val="8573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0" name="Freeform 1493"/>
            <p:cNvSpPr>
              <a:spLocks noChangeArrowheads="1"/>
            </p:cNvSpPr>
            <p:nvPr/>
          </p:nvSpPr>
          <p:spPr bwMode="auto">
            <a:xfrm>
              <a:off x="4195" y="3323"/>
              <a:ext cx="2" cy="2"/>
            </a:xfrm>
            <a:custGeom>
              <a:avLst/>
              <a:gdLst>
                <a:gd name="T0" fmla="*/ 0 w 2"/>
                <a:gd name="T1" fmla="*/ 0 h 2"/>
                <a:gd name="T2" fmla="*/ 0 w 2"/>
                <a:gd name="T3" fmla="*/ 0 h 2"/>
                <a:gd name="T4" fmla="*/ 0 w 2"/>
                <a:gd name="T5" fmla="*/ 2 h 2"/>
                <a:gd name="T6" fmla="*/ 2 w 2"/>
                <a:gd name="T7" fmla="*/ 2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1" name="Freeform 1494"/>
            <p:cNvSpPr>
              <a:spLocks noChangeArrowheads="1"/>
            </p:cNvSpPr>
            <p:nvPr/>
          </p:nvSpPr>
          <p:spPr bwMode="auto">
            <a:xfrm>
              <a:off x="4171" y="3304"/>
              <a:ext cx="9" cy="38"/>
            </a:xfrm>
            <a:custGeom>
              <a:avLst/>
              <a:gdLst>
                <a:gd name="T0" fmla="*/ 7 w 4"/>
                <a:gd name="T1" fmla="*/ 0 h 16"/>
                <a:gd name="T2" fmla="*/ 7 w 4"/>
                <a:gd name="T3" fmla="*/ 0 h 16"/>
                <a:gd name="T4" fmla="*/ 7 w 4"/>
                <a:gd name="T5" fmla="*/ 2 h 16"/>
                <a:gd name="T6" fmla="*/ 5 w 4"/>
                <a:gd name="T7" fmla="*/ 5 h 16"/>
                <a:gd name="T8" fmla="*/ 0 w 4"/>
                <a:gd name="T9" fmla="*/ 38 h 16"/>
                <a:gd name="T10" fmla="*/ 5 w 4"/>
                <a:gd name="T11" fmla="*/ 36 h 16"/>
                <a:gd name="T12" fmla="*/ 5 w 4"/>
                <a:gd name="T13" fmla="*/ 33 h 16"/>
                <a:gd name="T14" fmla="*/ 9 w 4"/>
                <a:gd name="T15" fmla="*/ 10 h 16"/>
                <a:gd name="T16" fmla="*/ 9 w 4"/>
                <a:gd name="T17" fmla="*/ 10 h 16"/>
                <a:gd name="T18" fmla="*/ 9 w 4"/>
                <a:gd name="T19" fmla="*/ 7 h 16"/>
                <a:gd name="T20" fmla="*/ 9 w 4"/>
                <a:gd name="T21" fmla="*/ 7 h 16"/>
                <a:gd name="T22" fmla="*/ 7 w 4"/>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16">
                  <a:moveTo>
                    <a:pt x="3" y="0"/>
                  </a:moveTo>
                  <a:cubicBezTo>
                    <a:pt x="3" y="0"/>
                    <a:pt x="3" y="0"/>
                    <a:pt x="3" y="0"/>
                  </a:cubicBezTo>
                  <a:cubicBezTo>
                    <a:pt x="3" y="1"/>
                    <a:pt x="3" y="1"/>
                    <a:pt x="3" y="1"/>
                  </a:cubicBezTo>
                  <a:cubicBezTo>
                    <a:pt x="3" y="1"/>
                    <a:pt x="2" y="1"/>
                    <a:pt x="2" y="2"/>
                  </a:cubicBezTo>
                  <a:cubicBezTo>
                    <a:pt x="1" y="5"/>
                    <a:pt x="0" y="11"/>
                    <a:pt x="0" y="16"/>
                  </a:cubicBezTo>
                  <a:cubicBezTo>
                    <a:pt x="2" y="15"/>
                    <a:pt x="2" y="15"/>
                    <a:pt x="2" y="15"/>
                  </a:cubicBezTo>
                  <a:cubicBezTo>
                    <a:pt x="2" y="15"/>
                    <a:pt x="2" y="14"/>
                    <a:pt x="2" y="14"/>
                  </a:cubicBezTo>
                  <a:cubicBezTo>
                    <a:pt x="2" y="10"/>
                    <a:pt x="3" y="6"/>
                    <a:pt x="4" y="4"/>
                  </a:cubicBezTo>
                  <a:cubicBezTo>
                    <a:pt x="4" y="4"/>
                    <a:pt x="4" y="4"/>
                    <a:pt x="4" y="4"/>
                  </a:cubicBezTo>
                  <a:cubicBezTo>
                    <a:pt x="4" y="4"/>
                    <a:pt x="4" y="4"/>
                    <a:pt x="4" y="3"/>
                  </a:cubicBezTo>
                  <a:cubicBezTo>
                    <a:pt x="4" y="3"/>
                    <a:pt x="4" y="3"/>
                    <a:pt x="4" y="3"/>
                  </a:cubicBezTo>
                  <a:cubicBezTo>
                    <a:pt x="3" y="2"/>
                    <a:pt x="3" y="1"/>
                    <a:pt x="3" y="0"/>
                  </a:cubicBezTo>
                </a:path>
              </a:pathLst>
            </a:custGeom>
            <a:solidFill>
              <a:srgbClr val="1F3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2" name="Freeform 1495"/>
            <p:cNvSpPr>
              <a:spLocks noChangeArrowheads="1"/>
            </p:cNvSpPr>
            <p:nvPr/>
          </p:nvSpPr>
          <p:spPr bwMode="auto">
            <a:xfrm>
              <a:off x="4164" y="3299"/>
              <a:ext cx="33" cy="45"/>
            </a:xfrm>
            <a:custGeom>
              <a:avLst/>
              <a:gdLst>
                <a:gd name="T0" fmla="*/ 33 w 14"/>
                <a:gd name="T1" fmla="*/ 24 h 19"/>
                <a:gd name="T2" fmla="*/ 2 w 14"/>
                <a:gd name="T3" fmla="*/ 45 h 19"/>
                <a:gd name="T4" fmla="*/ 14 w 14"/>
                <a:gd name="T5" fmla="*/ 0 h 19"/>
                <a:gd name="T6" fmla="*/ 33 w 14"/>
                <a:gd name="T7" fmla="*/ 24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9">
                  <a:moveTo>
                    <a:pt x="14" y="10"/>
                  </a:moveTo>
                  <a:cubicBezTo>
                    <a:pt x="1" y="19"/>
                    <a:pt x="1" y="19"/>
                    <a:pt x="1" y="19"/>
                  </a:cubicBezTo>
                  <a:cubicBezTo>
                    <a:pt x="1" y="19"/>
                    <a:pt x="0" y="3"/>
                    <a:pt x="6" y="0"/>
                  </a:cubicBezTo>
                  <a:lnTo>
                    <a:pt x="14" y="10"/>
                  </a:ln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3" name="Freeform 1496"/>
            <p:cNvSpPr>
              <a:spLocks noEditPoints="1" noChangeArrowheads="1"/>
            </p:cNvSpPr>
            <p:nvPr/>
          </p:nvSpPr>
          <p:spPr bwMode="auto">
            <a:xfrm>
              <a:off x="4202" y="3302"/>
              <a:ext cx="16" cy="35"/>
            </a:xfrm>
            <a:custGeom>
              <a:avLst/>
              <a:gdLst>
                <a:gd name="T0" fmla="*/ 14 w 7"/>
                <a:gd name="T1" fmla="*/ 14 h 15"/>
                <a:gd name="T2" fmla="*/ 0 w 7"/>
                <a:gd name="T3" fmla="*/ 21 h 15"/>
                <a:gd name="T4" fmla="*/ 0 w 7"/>
                <a:gd name="T5" fmla="*/ 23 h 15"/>
                <a:gd name="T6" fmla="*/ 14 w 7"/>
                <a:gd name="T7" fmla="*/ 35 h 15"/>
                <a:gd name="T8" fmla="*/ 14 w 7"/>
                <a:gd name="T9" fmla="*/ 14 h 15"/>
                <a:gd name="T10" fmla="*/ 16 w 7"/>
                <a:gd name="T11" fmla="*/ 0 h 15"/>
                <a:gd name="T12" fmla="*/ 16 w 7"/>
                <a:gd name="T13" fmla="*/ 0 h 15"/>
                <a:gd name="T14" fmla="*/ 16 w 7"/>
                <a:gd name="T15" fmla="*/ 0 h 15"/>
                <a:gd name="T16" fmla="*/ 16 w 7"/>
                <a:gd name="T17" fmla="*/ 0 h 15"/>
                <a:gd name="T18" fmla="*/ 1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5">
                  <a:moveTo>
                    <a:pt x="6" y="6"/>
                  </a:moveTo>
                  <a:cubicBezTo>
                    <a:pt x="5" y="8"/>
                    <a:pt x="2" y="9"/>
                    <a:pt x="0" y="9"/>
                  </a:cubicBezTo>
                  <a:cubicBezTo>
                    <a:pt x="0" y="10"/>
                    <a:pt x="0" y="10"/>
                    <a:pt x="0" y="10"/>
                  </a:cubicBezTo>
                  <a:cubicBezTo>
                    <a:pt x="6" y="15"/>
                    <a:pt x="6" y="15"/>
                    <a:pt x="6" y="15"/>
                  </a:cubicBezTo>
                  <a:cubicBezTo>
                    <a:pt x="6" y="6"/>
                    <a:pt x="6" y="6"/>
                    <a:pt x="6" y="6"/>
                  </a:cubicBezTo>
                  <a:moveTo>
                    <a:pt x="7" y="0"/>
                  </a:moveTo>
                  <a:cubicBezTo>
                    <a:pt x="7" y="0"/>
                    <a:pt x="7" y="0"/>
                    <a:pt x="7" y="0"/>
                  </a:cubicBezTo>
                  <a:cubicBezTo>
                    <a:pt x="7" y="0"/>
                    <a:pt x="7" y="0"/>
                    <a:pt x="7" y="0"/>
                  </a:cubicBezTo>
                  <a:cubicBezTo>
                    <a:pt x="7" y="0"/>
                    <a:pt x="7" y="0"/>
                    <a:pt x="7" y="0"/>
                  </a:cubicBezTo>
                  <a:cubicBezTo>
                    <a:pt x="7" y="0"/>
                    <a:pt x="7" y="0"/>
                    <a:pt x="7" y="0"/>
                  </a:cubicBezTo>
                </a:path>
              </a:pathLst>
            </a:custGeom>
            <a:solidFill>
              <a:srgbClr val="2C8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4" name="Freeform 1497"/>
            <p:cNvSpPr>
              <a:spLocks noEditPoints="1" noChangeArrowheads="1"/>
            </p:cNvSpPr>
            <p:nvPr/>
          </p:nvSpPr>
          <p:spPr bwMode="auto">
            <a:xfrm>
              <a:off x="4202" y="3302"/>
              <a:ext cx="16" cy="21"/>
            </a:xfrm>
            <a:custGeom>
              <a:avLst/>
              <a:gdLst>
                <a:gd name="T0" fmla="*/ 14 w 7"/>
                <a:gd name="T1" fmla="*/ 5 h 9"/>
                <a:gd name="T2" fmla="*/ 0 w 7"/>
                <a:gd name="T3" fmla="*/ 21 h 9"/>
                <a:gd name="T4" fmla="*/ 0 w 7"/>
                <a:gd name="T5" fmla="*/ 21 h 9"/>
                <a:gd name="T6" fmla="*/ 14 w 7"/>
                <a:gd name="T7" fmla="*/ 14 h 9"/>
                <a:gd name="T8" fmla="*/ 14 w 7"/>
                <a:gd name="T9" fmla="*/ 5 h 9"/>
                <a:gd name="T10" fmla="*/ 16 w 7"/>
                <a:gd name="T11" fmla="*/ 0 h 9"/>
                <a:gd name="T12" fmla="*/ 16 w 7"/>
                <a:gd name="T13" fmla="*/ 0 h 9"/>
                <a:gd name="T14" fmla="*/ 16 w 7"/>
                <a:gd name="T15" fmla="*/ 0 h 9"/>
                <a:gd name="T16" fmla="*/ 16 w 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9">
                  <a:moveTo>
                    <a:pt x="6" y="2"/>
                  </a:moveTo>
                  <a:cubicBezTo>
                    <a:pt x="0" y="9"/>
                    <a:pt x="0" y="9"/>
                    <a:pt x="0" y="9"/>
                  </a:cubicBezTo>
                  <a:cubicBezTo>
                    <a:pt x="0" y="9"/>
                    <a:pt x="0" y="9"/>
                    <a:pt x="0" y="9"/>
                  </a:cubicBezTo>
                  <a:cubicBezTo>
                    <a:pt x="2" y="9"/>
                    <a:pt x="5" y="8"/>
                    <a:pt x="6" y="6"/>
                  </a:cubicBezTo>
                  <a:cubicBezTo>
                    <a:pt x="6" y="2"/>
                    <a:pt x="6" y="2"/>
                    <a:pt x="6" y="2"/>
                  </a:cubicBezTo>
                  <a:moveTo>
                    <a:pt x="7" y="0"/>
                  </a:moveTo>
                  <a:cubicBezTo>
                    <a:pt x="7" y="0"/>
                    <a:pt x="7" y="0"/>
                    <a:pt x="7" y="0"/>
                  </a:cubicBezTo>
                  <a:cubicBezTo>
                    <a:pt x="7" y="0"/>
                    <a:pt x="7" y="0"/>
                    <a:pt x="7" y="0"/>
                  </a:cubicBezTo>
                  <a:cubicBezTo>
                    <a:pt x="7" y="0"/>
                    <a:pt x="7" y="0"/>
                    <a:pt x="7" y="0"/>
                  </a:cubicBezTo>
                </a:path>
              </a:pathLst>
            </a:custGeom>
            <a:solidFill>
              <a:srgbClr val="849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5" name="Freeform 1498"/>
            <p:cNvSpPr>
              <a:spLocks noEditPoints="1" noChangeArrowheads="1"/>
            </p:cNvSpPr>
            <p:nvPr/>
          </p:nvSpPr>
          <p:spPr bwMode="auto">
            <a:xfrm>
              <a:off x="4216" y="3302"/>
              <a:ext cx="7" cy="37"/>
            </a:xfrm>
            <a:custGeom>
              <a:avLst/>
              <a:gdLst>
                <a:gd name="T0" fmla="*/ 2 w 3"/>
                <a:gd name="T1" fmla="*/ 7 h 16"/>
                <a:gd name="T2" fmla="*/ 0 w 3"/>
                <a:gd name="T3" fmla="*/ 14 h 16"/>
                <a:gd name="T4" fmla="*/ 0 w 3"/>
                <a:gd name="T5" fmla="*/ 35 h 16"/>
                <a:gd name="T6" fmla="*/ 7 w 3"/>
                <a:gd name="T7" fmla="*/ 37 h 16"/>
                <a:gd name="T8" fmla="*/ 5 w 3"/>
                <a:gd name="T9" fmla="*/ 19 h 16"/>
                <a:gd name="T10" fmla="*/ 2 w 3"/>
                <a:gd name="T11" fmla="*/ 7 h 16"/>
                <a:gd name="T12" fmla="*/ 2 w 3"/>
                <a:gd name="T13" fmla="*/ 2 h 16"/>
                <a:gd name="T14" fmla="*/ 2 w 3"/>
                <a:gd name="T15" fmla="*/ 2 h 16"/>
                <a:gd name="T16" fmla="*/ 2 w 3"/>
                <a:gd name="T17" fmla="*/ 2 h 16"/>
                <a:gd name="T18" fmla="*/ 2 w 3"/>
                <a:gd name="T19" fmla="*/ 0 h 16"/>
                <a:gd name="T20" fmla="*/ 2 w 3"/>
                <a:gd name="T21" fmla="*/ 2 h 16"/>
                <a:gd name="T22" fmla="*/ 2 w 3"/>
                <a:gd name="T23" fmla="*/ 0 h 16"/>
                <a:gd name="T24" fmla="*/ 2 w 3"/>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16">
                  <a:moveTo>
                    <a:pt x="1" y="3"/>
                  </a:moveTo>
                  <a:cubicBezTo>
                    <a:pt x="1" y="4"/>
                    <a:pt x="1" y="5"/>
                    <a:pt x="0" y="6"/>
                  </a:cubicBezTo>
                  <a:cubicBezTo>
                    <a:pt x="0" y="15"/>
                    <a:pt x="0" y="15"/>
                    <a:pt x="0" y="15"/>
                  </a:cubicBezTo>
                  <a:cubicBezTo>
                    <a:pt x="3" y="16"/>
                    <a:pt x="3" y="16"/>
                    <a:pt x="3" y="16"/>
                  </a:cubicBezTo>
                  <a:cubicBezTo>
                    <a:pt x="2" y="8"/>
                    <a:pt x="2" y="8"/>
                    <a:pt x="2" y="8"/>
                  </a:cubicBezTo>
                  <a:cubicBezTo>
                    <a:pt x="2" y="6"/>
                    <a:pt x="2" y="4"/>
                    <a:pt x="1" y="3"/>
                  </a:cubicBezTo>
                  <a:moveTo>
                    <a:pt x="1" y="1"/>
                  </a:moveTo>
                  <a:cubicBezTo>
                    <a:pt x="1" y="1"/>
                    <a:pt x="1" y="1"/>
                    <a:pt x="1" y="1"/>
                  </a:cubicBezTo>
                  <a:cubicBezTo>
                    <a:pt x="1" y="1"/>
                    <a:pt x="1" y="1"/>
                    <a:pt x="1" y="1"/>
                  </a:cubicBezTo>
                  <a:moveTo>
                    <a:pt x="1" y="0"/>
                  </a:moveTo>
                  <a:cubicBezTo>
                    <a:pt x="1" y="1"/>
                    <a:pt x="1" y="1"/>
                    <a:pt x="1" y="1"/>
                  </a:cubicBezTo>
                  <a:cubicBezTo>
                    <a:pt x="1" y="0"/>
                    <a:pt x="1" y="0"/>
                    <a:pt x="1" y="0"/>
                  </a:cubicBezTo>
                  <a:cubicBezTo>
                    <a:pt x="1" y="0"/>
                    <a:pt x="1" y="0"/>
                    <a:pt x="1" y="0"/>
                  </a:cubicBezTo>
                </a:path>
              </a:pathLst>
            </a:custGeom>
            <a:solidFill>
              <a:srgbClr val="30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6" name="Freeform 1499"/>
            <p:cNvSpPr>
              <a:spLocks noChangeArrowheads="1"/>
            </p:cNvSpPr>
            <p:nvPr/>
          </p:nvSpPr>
          <p:spPr bwMode="auto">
            <a:xfrm>
              <a:off x="4216" y="3302"/>
              <a:ext cx="2" cy="14"/>
            </a:xfrm>
            <a:custGeom>
              <a:avLst/>
              <a:gdLst>
                <a:gd name="T0" fmla="*/ 2 w 1"/>
                <a:gd name="T1" fmla="*/ 0 h 6"/>
                <a:gd name="T2" fmla="*/ 0 w 1"/>
                <a:gd name="T3" fmla="*/ 5 h 6"/>
                <a:gd name="T4" fmla="*/ 0 w 1"/>
                <a:gd name="T5" fmla="*/ 14 h 6"/>
                <a:gd name="T6" fmla="*/ 2 w 1"/>
                <a:gd name="T7" fmla="*/ 7 h 6"/>
                <a:gd name="T8" fmla="*/ 2 w 1"/>
                <a:gd name="T9" fmla="*/ 7 h 6"/>
                <a:gd name="T10" fmla="*/ 2 w 1"/>
                <a:gd name="T11" fmla="*/ 2 h 6"/>
                <a:gd name="T12" fmla="*/ 2 w 1"/>
                <a:gd name="T13" fmla="*/ 2 h 6"/>
                <a:gd name="T14" fmla="*/ 2 w 1"/>
                <a:gd name="T15" fmla="*/ 2 h 6"/>
                <a:gd name="T16" fmla="*/ 2 w 1"/>
                <a:gd name="T17" fmla="*/ 0 h 6"/>
                <a:gd name="T18" fmla="*/ 2 w 1"/>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6">
                  <a:moveTo>
                    <a:pt x="1" y="0"/>
                  </a:moveTo>
                  <a:cubicBezTo>
                    <a:pt x="0" y="2"/>
                    <a:pt x="0" y="2"/>
                    <a:pt x="0" y="2"/>
                  </a:cubicBezTo>
                  <a:cubicBezTo>
                    <a:pt x="0" y="6"/>
                    <a:pt x="0" y="6"/>
                    <a:pt x="0" y="6"/>
                  </a:cubicBezTo>
                  <a:cubicBezTo>
                    <a:pt x="1" y="5"/>
                    <a:pt x="1" y="4"/>
                    <a:pt x="1" y="3"/>
                  </a:cubicBezTo>
                  <a:cubicBezTo>
                    <a:pt x="1" y="3"/>
                    <a:pt x="1" y="3"/>
                    <a:pt x="1" y="3"/>
                  </a:cubicBezTo>
                  <a:cubicBezTo>
                    <a:pt x="1" y="3"/>
                    <a:pt x="1" y="2"/>
                    <a:pt x="1" y="1"/>
                  </a:cubicBezTo>
                  <a:cubicBezTo>
                    <a:pt x="1" y="1"/>
                    <a:pt x="1" y="1"/>
                    <a:pt x="1" y="1"/>
                  </a:cubicBezTo>
                  <a:cubicBezTo>
                    <a:pt x="1" y="1"/>
                    <a:pt x="1" y="1"/>
                    <a:pt x="1" y="1"/>
                  </a:cubicBezTo>
                  <a:cubicBezTo>
                    <a:pt x="1" y="0"/>
                    <a:pt x="1" y="0"/>
                    <a:pt x="1" y="0"/>
                  </a:cubicBezTo>
                  <a:cubicBezTo>
                    <a:pt x="1" y="0"/>
                    <a:pt x="1" y="0"/>
                    <a:pt x="1" y="0"/>
                  </a:cubicBezTo>
                </a:path>
              </a:pathLst>
            </a:custGeom>
            <a:solidFill>
              <a:srgbClr val="53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7" name="Freeform 1500"/>
            <p:cNvSpPr>
              <a:spLocks noChangeArrowheads="1"/>
            </p:cNvSpPr>
            <p:nvPr/>
          </p:nvSpPr>
          <p:spPr bwMode="auto">
            <a:xfrm>
              <a:off x="4221" y="3321"/>
              <a:ext cx="2" cy="21"/>
            </a:xfrm>
            <a:custGeom>
              <a:avLst/>
              <a:gdLst>
                <a:gd name="T0" fmla="*/ 0 w 1"/>
                <a:gd name="T1" fmla="*/ 0 h 9"/>
                <a:gd name="T2" fmla="*/ 2 w 1"/>
                <a:gd name="T3" fmla="*/ 19 h 9"/>
                <a:gd name="T4" fmla="*/ 2 w 1"/>
                <a:gd name="T5" fmla="*/ 21 h 9"/>
                <a:gd name="T6" fmla="*/ 0 w 1"/>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9">
                  <a:moveTo>
                    <a:pt x="0" y="0"/>
                  </a:moveTo>
                  <a:cubicBezTo>
                    <a:pt x="1" y="8"/>
                    <a:pt x="1" y="8"/>
                    <a:pt x="1" y="8"/>
                  </a:cubicBezTo>
                  <a:cubicBezTo>
                    <a:pt x="1" y="9"/>
                    <a:pt x="1" y="9"/>
                    <a:pt x="1" y="9"/>
                  </a:cubicBezTo>
                  <a:cubicBezTo>
                    <a:pt x="1" y="5"/>
                    <a:pt x="1" y="2"/>
                    <a:pt x="0" y="0"/>
                  </a:cubicBezTo>
                </a:path>
              </a:pathLst>
            </a:custGeom>
            <a:solidFill>
              <a:srgbClr val="7B9E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8" name="Freeform 1501"/>
            <p:cNvSpPr>
              <a:spLocks noChangeArrowheads="1"/>
            </p:cNvSpPr>
            <p:nvPr/>
          </p:nvSpPr>
          <p:spPr bwMode="auto">
            <a:xfrm>
              <a:off x="4199" y="3323"/>
              <a:ext cx="3" cy="2"/>
            </a:xfrm>
            <a:custGeom>
              <a:avLst/>
              <a:gdLst>
                <a:gd name="T0" fmla="*/ 3 w 3"/>
                <a:gd name="T1" fmla="*/ 0 h 2"/>
                <a:gd name="T2" fmla="*/ 0 w 3"/>
                <a:gd name="T3" fmla="*/ 2 h 2"/>
                <a:gd name="T4" fmla="*/ 3 w 3"/>
                <a:gd name="T5" fmla="*/ 2 h 2"/>
                <a:gd name="T6" fmla="*/ 3 w 3"/>
                <a:gd name="T7" fmla="*/ 0 h 2"/>
                <a:gd name="T8" fmla="*/ 3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0"/>
                  </a:moveTo>
                  <a:lnTo>
                    <a:pt x="0" y="2"/>
                  </a:lnTo>
                  <a:lnTo>
                    <a:pt x="3" y="2"/>
                  </a:lnTo>
                  <a:lnTo>
                    <a:pt x="3" y="0"/>
                  </a:lnTo>
                  <a:close/>
                </a:path>
              </a:pathLst>
            </a:custGeom>
            <a:solidFill>
              <a:srgbClr val="8573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19" name="Freeform 1502"/>
            <p:cNvSpPr>
              <a:spLocks noChangeArrowheads="1"/>
            </p:cNvSpPr>
            <p:nvPr/>
          </p:nvSpPr>
          <p:spPr bwMode="auto">
            <a:xfrm>
              <a:off x="4199" y="3323"/>
              <a:ext cx="3" cy="2"/>
            </a:xfrm>
            <a:custGeom>
              <a:avLst/>
              <a:gdLst>
                <a:gd name="T0" fmla="*/ 3 w 3"/>
                <a:gd name="T1" fmla="*/ 0 h 2"/>
                <a:gd name="T2" fmla="*/ 0 w 3"/>
                <a:gd name="T3" fmla="*/ 2 h 2"/>
                <a:gd name="T4" fmla="*/ 3 w 3"/>
                <a:gd name="T5" fmla="*/ 2 h 2"/>
                <a:gd name="T6" fmla="*/ 3 w 3"/>
                <a:gd name="T7" fmla="*/ 0 h 2"/>
                <a:gd name="T8" fmla="*/ 3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0" name="Freeform 1503"/>
            <p:cNvSpPr>
              <a:spLocks noChangeArrowheads="1"/>
            </p:cNvSpPr>
            <p:nvPr/>
          </p:nvSpPr>
          <p:spPr bwMode="auto">
            <a:xfrm>
              <a:off x="4221" y="3302"/>
              <a:ext cx="11" cy="45"/>
            </a:xfrm>
            <a:custGeom>
              <a:avLst/>
              <a:gdLst>
                <a:gd name="T0" fmla="*/ 0 w 5"/>
                <a:gd name="T1" fmla="*/ 0 h 19"/>
                <a:gd name="T2" fmla="*/ 7 w 5"/>
                <a:gd name="T3" fmla="*/ 43 h 19"/>
                <a:gd name="T4" fmla="*/ 9 w 5"/>
                <a:gd name="T5" fmla="*/ 45 h 19"/>
                <a:gd name="T6" fmla="*/ 0 w 5"/>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9">
                  <a:moveTo>
                    <a:pt x="0" y="0"/>
                  </a:moveTo>
                  <a:cubicBezTo>
                    <a:pt x="1" y="2"/>
                    <a:pt x="3" y="6"/>
                    <a:pt x="3" y="18"/>
                  </a:cubicBezTo>
                  <a:cubicBezTo>
                    <a:pt x="4" y="19"/>
                    <a:pt x="4" y="19"/>
                    <a:pt x="4" y="19"/>
                  </a:cubicBezTo>
                  <a:cubicBezTo>
                    <a:pt x="4" y="19"/>
                    <a:pt x="5" y="5"/>
                    <a:pt x="0" y="0"/>
                  </a:cubicBezTo>
                </a:path>
              </a:pathLst>
            </a:custGeom>
            <a:solidFill>
              <a:srgbClr val="7B9E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1" name="Freeform 1504"/>
            <p:cNvSpPr>
              <a:spLocks noChangeArrowheads="1"/>
            </p:cNvSpPr>
            <p:nvPr/>
          </p:nvSpPr>
          <p:spPr bwMode="auto">
            <a:xfrm>
              <a:off x="4218" y="3302"/>
              <a:ext cx="10" cy="42"/>
            </a:xfrm>
            <a:custGeom>
              <a:avLst/>
              <a:gdLst>
                <a:gd name="T0" fmla="*/ 3 w 4"/>
                <a:gd name="T1" fmla="*/ 0 h 18"/>
                <a:gd name="T2" fmla="*/ 0 w 4"/>
                <a:gd name="T3" fmla="*/ 0 h 18"/>
                <a:gd name="T4" fmla="*/ 0 w 4"/>
                <a:gd name="T5" fmla="*/ 0 h 18"/>
                <a:gd name="T6" fmla="*/ 0 w 4"/>
                <a:gd name="T7" fmla="*/ 2 h 18"/>
                <a:gd name="T8" fmla="*/ 0 w 4"/>
                <a:gd name="T9" fmla="*/ 2 h 18"/>
                <a:gd name="T10" fmla="*/ 0 w 4"/>
                <a:gd name="T11" fmla="*/ 2 h 18"/>
                <a:gd name="T12" fmla="*/ 0 w 4"/>
                <a:gd name="T13" fmla="*/ 7 h 18"/>
                <a:gd name="T14" fmla="*/ 0 w 4"/>
                <a:gd name="T15" fmla="*/ 7 h 18"/>
                <a:gd name="T16" fmla="*/ 3 w 4"/>
                <a:gd name="T17" fmla="*/ 19 h 18"/>
                <a:gd name="T18" fmla="*/ 5 w 4"/>
                <a:gd name="T19" fmla="*/ 40 h 18"/>
                <a:gd name="T20" fmla="*/ 10 w 4"/>
                <a:gd name="T21" fmla="*/ 42 h 18"/>
                <a:gd name="T22" fmla="*/ 3 w 4"/>
                <a:gd name="T23" fmla="*/ 0 h 18"/>
                <a:gd name="T24" fmla="*/ 3 w 4"/>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18">
                  <a:moveTo>
                    <a:pt x="1" y="0"/>
                  </a:move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2"/>
                    <a:pt x="0" y="3"/>
                    <a:pt x="0" y="3"/>
                  </a:cubicBezTo>
                  <a:cubicBezTo>
                    <a:pt x="0" y="3"/>
                    <a:pt x="0" y="3"/>
                    <a:pt x="0" y="3"/>
                  </a:cubicBezTo>
                  <a:cubicBezTo>
                    <a:pt x="1" y="4"/>
                    <a:pt x="1" y="6"/>
                    <a:pt x="1" y="8"/>
                  </a:cubicBezTo>
                  <a:cubicBezTo>
                    <a:pt x="2" y="10"/>
                    <a:pt x="2" y="13"/>
                    <a:pt x="2" y="17"/>
                  </a:cubicBezTo>
                  <a:cubicBezTo>
                    <a:pt x="4" y="18"/>
                    <a:pt x="4" y="18"/>
                    <a:pt x="4" y="18"/>
                  </a:cubicBezTo>
                  <a:cubicBezTo>
                    <a:pt x="4" y="6"/>
                    <a:pt x="2" y="2"/>
                    <a:pt x="1" y="0"/>
                  </a:cubicBezTo>
                  <a:cubicBezTo>
                    <a:pt x="1" y="0"/>
                    <a:pt x="1" y="0"/>
                    <a:pt x="1" y="0"/>
                  </a:cubicBezTo>
                </a:path>
              </a:pathLst>
            </a:custGeom>
            <a:solidFill>
              <a:srgbClr val="1F3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2" name="Freeform 1505"/>
            <p:cNvSpPr>
              <a:spLocks noChangeArrowheads="1"/>
            </p:cNvSpPr>
            <p:nvPr/>
          </p:nvSpPr>
          <p:spPr bwMode="auto">
            <a:xfrm>
              <a:off x="4199" y="3299"/>
              <a:ext cx="33" cy="45"/>
            </a:xfrm>
            <a:custGeom>
              <a:avLst/>
              <a:gdLst>
                <a:gd name="T0" fmla="*/ 0 w 14"/>
                <a:gd name="T1" fmla="*/ 24 h 19"/>
                <a:gd name="T2" fmla="*/ 31 w 14"/>
                <a:gd name="T3" fmla="*/ 45 h 19"/>
                <a:gd name="T4" fmla="*/ 21 w 14"/>
                <a:gd name="T5" fmla="*/ 0 h 19"/>
                <a:gd name="T6" fmla="*/ 0 w 14"/>
                <a:gd name="T7" fmla="*/ 24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9">
                  <a:moveTo>
                    <a:pt x="0" y="10"/>
                  </a:moveTo>
                  <a:cubicBezTo>
                    <a:pt x="13" y="19"/>
                    <a:pt x="13" y="19"/>
                    <a:pt x="13" y="19"/>
                  </a:cubicBezTo>
                  <a:cubicBezTo>
                    <a:pt x="13" y="19"/>
                    <a:pt x="14" y="4"/>
                    <a:pt x="9" y="0"/>
                  </a:cubicBezTo>
                  <a:lnTo>
                    <a:pt x="0" y="10"/>
                  </a:ln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3" name="Freeform 1506"/>
            <p:cNvSpPr>
              <a:spLocks noChangeArrowheads="1"/>
            </p:cNvSpPr>
            <p:nvPr/>
          </p:nvSpPr>
          <p:spPr bwMode="auto">
            <a:xfrm>
              <a:off x="4263" y="3396"/>
              <a:ext cx="7" cy="76"/>
            </a:xfrm>
            <a:custGeom>
              <a:avLst/>
              <a:gdLst>
                <a:gd name="T0" fmla="*/ 2 w 3"/>
                <a:gd name="T1" fmla="*/ 0 h 32"/>
                <a:gd name="T2" fmla="*/ 0 w 3"/>
                <a:gd name="T3" fmla="*/ 76 h 32"/>
                <a:gd name="T4" fmla="*/ 7 w 3"/>
                <a:gd name="T5" fmla="*/ 76 h 32"/>
                <a:gd name="T6" fmla="*/ 7 w 3"/>
                <a:gd name="T7" fmla="*/ 5 h 32"/>
                <a:gd name="T8" fmla="*/ 2 w 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2">
                  <a:moveTo>
                    <a:pt x="1" y="0"/>
                  </a:moveTo>
                  <a:cubicBezTo>
                    <a:pt x="0" y="32"/>
                    <a:pt x="0" y="32"/>
                    <a:pt x="0" y="32"/>
                  </a:cubicBezTo>
                  <a:cubicBezTo>
                    <a:pt x="1" y="32"/>
                    <a:pt x="2" y="32"/>
                    <a:pt x="3" y="32"/>
                  </a:cubicBezTo>
                  <a:cubicBezTo>
                    <a:pt x="3" y="2"/>
                    <a:pt x="3" y="2"/>
                    <a:pt x="3" y="2"/>
                  </a:cubicBezTo>
                  <a:cubicBezTo>
                    <a:pt x="3" y="1"/>
                    <a:pt x="2" y="0"/>
                    <a:pt x="1" y="0"/>
                  </a:cubicBezTo>
                </a:path>
              </a:pathLst>
            </a:custGeom>
            <a:solidFill>
              <a:srgbClr val="BCC1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4" name="Freeform 1507"/>
            <p:cNvSpPr>
              <a:spLocks noChangeArrowheads="1"/>
            </p:cNvSpPr>
            <p:nvPr/>
          </p:nvSpPr>
          <p:spPr bwMode="auto">
            <a:xfrm>
              <a:off x="4171" y="3517"/>
              <a:ext cx="54" cy="28"/>
            </a:xfrm>
            <a:custGeom>
              <a:avLst/>
              <a:gdLst>
                <a:gd name="T0" fmla="*/ 0 w 54"/>
                <a:gd name="T1" fmla="*/ 0 h 28"/>
                <a:gd name="T2" fmla="*/ 0 w 54"/>
                <a:gd name="T3" fmla="*/ 28 h 28"/>
                <a:gd name="T4" fmla="*/ 54 w 54"/>
                <a:gd name="T5" fmla="*/ 28 h 28"/>
                <a:gd name="T6" fmla="*/ 52 w 54"/>
                <a:gd name="T7" fmla="*/ 0 h 28"/>
                <a:gd name="T8" fmla="*/ 31 w 54"/>
                <a:gd name="T9" fmla="*/ 0 h 28"/>
                <a:gd name="T10" fmla="*/ 31 w 54"/>
                <a:gd name="T11" fmla="*/ 12 h 28"/>
                <a:gd name="T12" fmla="*/ 21 w 54"/>
                <a:gd name="T13" fmla="*/ 24 h 28"/>
                <a:gd name="T14" fmla="*/ 12 w 54"/>
                <a:gd name="T15" fmla="*/ 9 h 28"/>
                <a:gd name="T16" fmla="*/ 12 w 54"/>
                <a:gd name="T17" fmla="*/ 0 h 28"/>
                <a:gd name="T18" fmla="*/ 0 w 54"/>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28">
                  <a:moveTo>
                    <a:pt x="0" y="0"/>
                  </a:moveTo>
                  <a:lnTo>
                    <a:pt x="0" y="28"/>
                  </a:lnTo>
                  <a:lnTo>
                    <a:pt x="54" y="28"/>
                  </a:lnTo>
                  <a:lnTo>
                    <a:pt x="52" y="0"/>
                  </a:lnTo>
                  <a:lnTo>
                    <a:pt x="31" y="0"/>
                  </a:lnTo>
                  <a:lnTo>
                    <a:pt x="31" y="12"/>
                  </a:lnTo>
                  <a:lnTo>
                    <a:pt x="21" y="24"/>
                  </a:lnTo>
                  <a:lnTo>
                    <a:pt x="12" y="9"/>
                  </a:lnTo>
                  <a:lnTo>
                    <a:pt x="12" y="0"/>
                  </a:lnTo>
                  <a:lnTo>
                    <a:pt x="0" y="0"/>
                  </a:lnTo>
                  <a:close/>
                </a:path>
              </a:pathLst>
            </a:custGeom>
            <a:solidFill>
              <a:srgbClr val="279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5" name="Freeform 1508"/>
            <p:cNvSpPr>
              <a:spLocks noChangeArrowheads="1"/>
            </p:cNvSpPr>
            <p:nvPr/>
          </p:nvSpPr>
          <p:spPr bwMode="auto">
            <a:xfrm>
              <a:off x="4171" y="3517"/>
              <a:ext cx="54" cy="28"/>
            </a:xfrm>
            <a:custGeom>
              <a:avLst/>
              <a:gdLst>
                <a:gd name="T0" fmla="*/ 0 w 54"/>
                <a:gd name="T1" fmla="*/ 0 h 28"/>
                <a:gd name="T2" fmla="*/ 0 w 54"/>
                <a:gd name="T3" fmla="*/ 28 h 28"/>
                <a:gd name="T4" fmla="*/ 54 w 54"/>
                <a:gd name="T5" fmla="*/ 28 h 28"/>
                <a:gd name="T6" fmla="*/ 52 w 54"/>
                <a:gd name="T7" fmla="*/ 0 h 28"/>
                <a:gd name="T8" fmla="*/ 31 w 54"/>
                <a:gd name="T9" fmla="*/ 0 h 28"/>
                <a:gd name="T10" fmla="*/ 31 w 54"/>
                <a:gd name="T11" fmla="*/ 12 h 28"/>
                <a:gd name="T12" fmla="*/ 21 w 54"/>
                <a:gd name="T13" fmla="*/ 24 h 28"/>
                <a:gd name="T14" fmla="*/ 12 w 54"/>
                <a:gd name="T15" fmla="*/ 9 h 28"/>
                <a:gd name="T16" fmla="*/ 12 w 54"/>
                <a:gd name="T17" fmla="*/ 0 h 28"/>
                <a:gd name="T18" fmla="*/ 0 w 54"/>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28">
                  <a:moveTo>
                    <a:pt x="0" y="0"/>
                  </a:moveTo>
                  <a:lnTo>
                    <a:pt x="0" y="28"/>
                  </a:lnTo>
                  <a:lnTo>
                    <a:pt x="54" y="28"/>
                  </a:lnTo>
                  <a:lnTo>
                    <a:pt x="52" y="0"/>
                  </a:lnTo>
                  <a:lnTo>
                    <a:pt x="31" y="0"/>
                  </a:lnTo>
                  <a:lnTo>
                    <a:pt x="31" y="12"/>
                  </a:lnTo>
                  <a:lnTo>
                    <a:pt x="21" y="24"/>
                  </a:lnTo>
                  <a:lnTo>
                    <a:pt x="12" y="9"/>
                  </a:lnTo>
                  <a:lnTo>
                    <a:pt x="1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6" name="Freeform 1509"/>
            <p:cNvSpPr>
              <a:spLocks noChangeArrowheads="1"/>
            </p:cNvSpPr>
            <p:nvPr/>
          </p:nvSpPr>
          <p:spPr bwMode="auto">
            <a:xfrm>
              <a:off x="4223" y="3517"/>
              <a:ext cx="7" cy="28"/>
            </a:xfrm>
            <a:custGeom>
              <a:avLst/>
              <a:gdLst>
                <a:gd name="T0" fmla="*/ 0 w 7"/>
                <a:gd name="T1" fmla="*/ 0 h 28"/>
                <a:gd name="T2" fmla="*/ 2 w 7"/>
                <a:gd name="T3" fmla="*/ 28 h 28"/>
                <a:gd name="T4" fmla="*/ 7 w 7"/>
                <a:gd name="T5" fmla="*/ 28 h 28"/>
                <a:gd name="T6" fmla="*/ 5 w 7"/>
                <a:gd name="T7" fmla="*/ 0 h 28"/>
                <a:gd name="T8" fmla="*/ 0 w 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8">
                  <a:moveTo>
                    <a:pt x="0" y="0"/>
                  </a:moveTo>
                  <a:lnTo>
                    <a:pt x="2" y="28"/>
                  </a:lnTo>
                  <a:lnTo>
                    <a:pt x="7" y="28"/>
                  </a:lnTo>
                  <a:lnTo>
                    <a:pt x="5" y="0"/>
                  </a:lnTo>
                  <a:lnTo>
                    <a:pt x="0" y="0"/>
                  </a:lnTo>
                  <a:close/>
                </a:path>
              </a:pathLst>
            </a:custGeom>
            <a:solidFill>
              <a:srgbClr val="3076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7" name="Freeform 1510"/>
            <p:cNvSpPr>
              <a:spLocks noChangeArrowheads="1"/>
            </p:cNvSpPr>
            <p:nvPr/>
          </p:nvSpPr>
          <p:spPr bwMode="auto">
            <a:xfrm>
              <a:off x="4223" y="3517"/>
              <a:ext cx="7" cy="28"/>
            </a:xfrm>
            <a:custGeom>
              <a:avLst/>
              <a:gdLst>
                <a:gd name="T0" fmla="*/ 0 w 7"/>
                <a:gd name="T1" fmla="*/ 0 h 28"/>
                <a:gd name="T2" fmla="*/ 2 w 7"/>
                <a:gd name="T3" fmla="*/ 28 h 28"/>
                <a:gd name="T4" fmla="*/ 7 w 7"/>
                <a:gd name="T5" fmla="*/ 28 h 28"/>
                <a:gd name="T6" fmla="*/ 5 w 7"/>
                <a:gd name="T7" fmla="*/ 0 h 28"/>
                <a:gd name="T8" fmla="*/ 0 w 7"/>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8">
                  <a:moveTo>
                    <a:pt x="0" y="0"/>
                  </a:moveTo>
                  <a:lnTo>
                    <a:pt x="2" y="28"/>
                  </a:lnTo>
                  <a:lnTo>
                    <a:pt x="7" y="28"/>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8" name="Freeform 1511"/>
            <p:cNvSpPr>
              <a:spLocks noChangeArrowheads="1"/>
            </p:cNvSpPr>
            <p:nvPr/>
          </p:nvSpPr>
          <p:spPr bwMode="auto">
            <a:xfrm>
              <a:off x="4228" y="3496"/>
              <a:ext cx="42" cy="49"/>
            </a:xfrm>
            <a:custGeom>
              <a:avLst/>
              <a:gdLst>
                <a:gd name="T0" fmla="*/ 35 w 18"/>
                <a:gd name="T1" fmla="*/ 0 h 21"/>
                <a:gd name="T2" fmla="*/ 35 w 18"/>
                <a:gd name="T3" fmla="*/ 16 h 21"/>
                <a:gd name="T4" fmla="*/ 30 w 18"/>
                <a:gd name="T5" fmla="*/ 21 h 21"/>
                <a:gd name="T6" fmla="*/ 30 w 18"/>
                <a:gd name="T7" fmla="*/ 21 h 21"/>
                <a:gd name="T8" fmla="*/ 0 w 18"/>
                <a:gd name="T9" fmla="*/ 21 h 21"/>
                <a:gd name="T10" fmla="*/ 2 w 18"/>
                <a:gd name="T11" fmla="*/ 49 h 21"/>
                <a:gd name="T12" fmla="*/ 35 w 18"/>
                <a:gd name="T13" fmla="*/ 49 h 21"/>
                <a:gd name="T14" fmla="*/ 35 w 18"/>
                <a:gd name="T15" fmla="*/ 49 h 21"/>
                <a:gd name="T16" fmla="*/ 40 w 18"/>
                <a:gd name="T17" fmla="*/ 44 h 21"/>
                <a:gd name="T18" fmla="*/ 42 w 18"/>
                <a:gd name="T19" fmla="*/ 2 h 21"/>
                <a:gd name="T20" fmla="*/ 35 w 1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21">
                  <a:moveTo>
                    <a:pt x="15" y="0"/>
                  </a:moveTo>
                  <a:cubicBezTo>
                    <a:pt x="15" y="7"/>
                    <a:pt x="15" y="7"/>
                    <a:pt x="15" y="7"/>
                  </a:cubicBezTo>
                  <a:cubicBezTo>
                    <a:pt x="15" y="8"/>
                    <a:pt x="14" y="9"/>
                    <a:pt x="13" y="9"/>
                  </a:cubicBezTo>
                  <a:cubicBezTo>
                    <a:pt x="13" y="9"/>
                    <a:pt x="13" y="9"/>
                    <a:pt x="13" y="9"/>
                  </a:cubicBezTo>
                  <a:cubicBezTo>
                    <a:pt x="0" y="9"/>
                    <a:pt x="0" y="9"/>
                    <a:pt x="0" y="9"/>
                  </a:cubicBezTo>
                  <a:cubicBezTo>
                    <a:pt x="1" y="21"/>
                    <a:pt x="1" y="21"/>
                    <a:pt x="1" y="21"/>
                  </a:cubicBezTo>
                  <a:cubicBezTo>
                    <a:pt x="15" y="21"/>
                    <a:pt x="15" y="21"/>
                    <a:pt x="15" y="21"/>
                  </a:cubicBezTo>
                  <a:cubicBezTo>
                    <a:pt x="15" y="21"/>
                    <a:pt x="15" y="21"/>
                    <a:pt x="15" y="21"/>
                  </a:cubicBezTo>
                  <a:cubicBezTo>
                    <a:pt x="16" y="21"/>
                    <a:pt x="17" y="20"/>
                    <a:pt x="17" y="19"/>
                  </a:cubicBezTo>
                  <a:cubicBezTo>
                    <a:pt x="18" y="1"/>
                    <a:pt x="18" y="1"/>
                    <a:pt x="18" y="1"/>
                  </a:cubicBezTo>
                  <a:cubicBezTo>
                    <a:pt x="17" y="1"/>
                    <a:pt x="16" y="0"/>
                    <a:pt x="15" y="0"/>
                  </a:cubicBezTo>
                </a:path>
              </a:pathLst>
            </a:custGeom>
            <a:solidFill>
              <a:srgbClr val="BCC1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9" name="Freeform 1512"/>
            <p:cNvSpPr>
              <a:spLocks noChangeArrowheads="1"/>
            </p:cNvSpPr>
            <p:nvPr/>
          </p:nvSpPr>
          <p:spPr bwMode="auto">
            <a:xfrm>
              <a:off x="4166" y="3517"/>
              <a:ext cx="5" cy="28"/>
            </a:xfrm>
            <a:custGeom>
              <a:avLst/>
              <a:gdLst>
                <a:gd name="T0" fmla="*/ 3 w 5"/>
                <a:gd name="T1" fmla="*/ 0 h 28"/>
                <a:gd name="T2" fmla="*/ 0 w 5"/>
                <a:gd name="T3" fmla="*/ 28 h 28"/>
                <a:gd name="T4" fmla="*/ 5 w 5"/>
                <a:gd name="T5" fmla="*/ 28 h 28"/>
                <a:gd name="T6" fmla="*/ 5 w 5"/>
                <a:gd name="T7" fmla="*/ 0 h 28"/>
                <a:gd name="T8" fmla="*/ 3 w 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8">
                  <a:moveTo>
                    <a:pt x="3" y="0"/>
                  </a:moveTo>
                  <a:lnTo>
                    <a:pt x="0" y="28"/>
                  </a:lnTo>
                  <a:lnTo>
                    <a:pt x="5" y="28"/>
                  </a:lnTo>
                  <a:lnTo>
                    <a:pt x="5" y="0"/>
                  </a:lnTo>
                  <a:lnTo>
                    <a:pt x="3" y="0"/>
                  </a:lnTo>
                  <a:close/>
                </a:path>
              </a:pathLst>
            </a:custGeom>
            <a:solidFill>
              <a:srgbClr val="3076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0" name="Freeform 1513"/>
            <p:cNvSpPr>
              <a:spLocks noChangeArrowheads="1"/>
            </p:cNvSpPr>
            <p:nvPr/>
          </p:nvSpPr>
          <p:spPr bwMode="auto">
            <a:xfrm>
              <a:off x="4166" y="3517"/>
              <a:ext cx="5" cy="28"/>
            </a:xfrm>
            <a:custGeom>
              <a:avLst/>
              <a:gdLst>
                <a:gd name="T0" fmla="*/ 3 w 5"/>
                <a:gd name="T1" fmla="*/ 0 h 28"/>
                <a:gd name="T2" fmla="*/ 0 w 5"/>
                <a:gd name="T3" fmla="*/ 28 h 28"/>
                <a:gd name="T4" fmla="*/ 5 w 5"/>
                <a:gd name="T5" fmla="*/ 28 h 28"/>
                <a:gd name="T6" fmla="*/ 5 w 5"/>
                <a:gd name="T7" fmla="*/ 0 h 28"/>
                <a:gd name="T8" fmla="*/ 3 w 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8">
                  <a:moveTo>
                    <a:pt x="3" y="0"/>
                  </a:moveTo>
                  <a:lnTo>
                    <a:pt x="0" y="28"/>
                  </a:lnTo>
                  <a:lnTo>
                    <a:pt x="5" y="28"/>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1" name="Freeform 1514"/>
            <p:cNvSpPr>
              <a:spLocks noChangeArrowheads="1"/>
            </p:cNvSpPr>
            <p:nvPr/>
          </p:nvSpPr>
          <p:spPr bwMode="auto">
            <a:xfrm>
              <a:off x="4145" y="3517"/>
              <a:ext cx="24" cy="28"/>
            </a:xfrm>
            <a:custGeom>
              <a:avLst/>
              <a:gdLst>
                <a:gd name="T0" fmla="*/ 0 w 10"/>
                <a:gd name="T1" fmla="*/ 0 h 12"/>
                <a:gd name="T2" fmla="*/ 0 w 10"/>
                <a:gd name="T3" fmla="*/ 21 h 12"/>
                <a:gd name="T4" fmla="*/ 5 w 10"/>
                <a:gd name="T5" fmla="*/ 28 h 12"/>
                <a:gd name="T6" fmla="*/ 22 w 10"/>
                <a:gd name="T7" fmla="*/ 28 h 12"/>
                <a:gd name="T8" fmla="*/ 24 w 10"/>
                <a:gd name="T9" fmla="*/ 0 h 12"/>
                <a:gd name="T10" fmla="*/ 0 w 10"/>
                <a:gd name="T11" fmla="*/ 0 h 12"/>
                <a:gd name="T12" fmla="*/ 0 w 1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2">
                  <a:moveTo>
                    <a:pt x="0" y="0"/>
                  </a:moveTo>
                  <a:cubicBezTo>
                    <a:pt x="0" y="9"/>
                    <a:pt x="0" y="9"/>
                    <a:pt x="0" y="9"/>
                  </a:cubicBezTo>
                  <a:cubicBezTo>
                    <a:pt x="0" y="11"/>
                    <a:pt x="1" y="12"/>
                    <a:pt x="2" y="12"/>
                  </a:cubicBezTo>
                  <a:cubicBezTo>
                    <a:pt x="9" y="12"/>
                    <a:pt x="9" y="12"/>
                    <a:pt x="9" y="12"/>
                  </a:cubicBezTo>
                  <a:cubicBezTo>
                    <a:pt x="10" y="0"/>
                    <a:pt x="10" y="0"/>
                    <a:pt x="10" y="0"/>
                  </a:cubicBezTo>
                  <a:cubicBezTo>
                    <a:pt x="0" y="0"/>
                    <a:pt x="0" y="0"/>
                    <a:pt x="0" y="0"/>
                  </a:cubicBezTo>
                  <a:cubicBezTo>
                    <a:pt x="0" y="0"/>
                    <a:pt x="0" y="0"/>
                    <a:pt x="0" y="0"/>
                  </a:cubicBezTo>
                </a:path>
              </a:pathLst>
            </a:custGeom>
            <a:solidFill>
              <a:srgbClr val="BCC1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2" name="Freeform 1515"/>
            <p:cNvSpPr>
              <a:spLocks noChangeArrowheads="1"/>
            </p:cNvSpPr>
            <p:nvPr/>
          </p:nvSpPr>
          <p:spPr bwMode="auto">
            <a:xfrm>
              <a:off x="4183" y="3517"/>
              <a:ext cx="19" cy="24"/>
            </a:xfrm>
            <a:custGeom>
              <a:avLst/>
              <a:gdLst>
                <a:gd name="T0" fmla="*/ 0 w 19"/>
                <a:gd name="T1" fmla="*/ 0 h 24"/>
                <a:gd name="T2" fmla="*/ 0 w 19"/>
                <a:gd name="T3" fmla="*/ 9 h 24"/>
                <a:gd name="T4" fmla="*/ 9 w 19"/>
                <a:gd name="T5" fmla="*/ 24 h 24"/>
                <a:gd name="T6" fmla="*/ 19 w 19"/>
                <a:gd name="T7" fmla="*/ 12 h 24"/>
                <a:gd name="T8" fmla="*/ 19 w 19"/>
                <a:gd name="T9" fmla="*/ 0 h 24"/>
                <a:gd name="T10" fmla="*/ 0 w 19"/>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4">
                  <a:moveTo>
                    <a:pt x="0" y="0"/>
                  </a:moveTo>
                  <a:lnTo>
                    <a:pt x="0" y="9"/>
                  </a:lnTo>
                  <a:lnTo>
                    <a:pt x="9" y="24"/>
                  </a:lnTo>
                  <a:lnTo>
                    <a:pt x="19" y="12"/>
                  </a:lnTo>
                  <a:lnTo>
                    <a:pt x="19" y="0"/>
                  </a:lnTo>
                  <a:lnTo>
                    <a:pt x="0" y="0"/>
                  </a:lnTo>
                  <a:close/>
                </a:path>
              </a:pathLst>
            </a:custGeom>
            <a:solidFill>
              <a:srgbClr val="CE7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3" name="Freeform 1516"/>
            <p:cNvSpPr>
              <a:spLocks noChangeArrowheads="1"/>
            </p:cNvSpPr>
            <p:nvPr/>
          </p:nvSpPr>
          <p:spPr bwMode="auto">
            <a:xfrm>
              <a:off x="4183" y="3517"/>
              <a:ext cx="19" cy="24"/>
            </a:xfrm>
            <a:custGeom>
              <a:avLst/>
              <a:gdLst>
                <a:gd name="T0" fmla="*/ 0 w 19"/>
                <a:gd name="T1" fmla="*/ 0 h 24"/>
                <a:gd name="T2" fmla="*/ 0 w 19"/>
                <a:gd name="T3" fmla="*/ 9 h 24"/>
                <a:gd name="T4" fmla="*/ 9 w 19"/>
                <a:gd name="T5" fmla="*/ 24 h 24"/>
                <a:gd name="T6" fmla="*/ 19 w 19"/>
                <a:gd name="T7" fmla="*/ 12 h 24"/>
                <a:gd name="T8" fmla="*/ 19 w 19"/>
                <a:gd name="T9" fmla="*/ 0 h 24"/>
                <a:gd name="T10" fmla="*/ 0 w 19"/>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4">
                  <a:moveTo>
                    <a:pt x="0" y="0"/>
                  </a:moveTo>
                  <a:lnTo>
                    <a:pt x="0" y="9"/>
                  </a:lnTo>
                  <a:lnTo>
                    <a:pt x="9" y="24"/>
                  </a:lnTo>
                  <a:lnTo>
                    <a:pt x="19" y="12"/>
                  </a:lnTo>
                  <a:lnTo>
                    <a:pt x="1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4" name="Freeform 1517"/>
            <p:cNvSpPr>
              <a:spLocks noChangeArrowheads="1"/>
            </p:cNvSpPr>
            <p:nvPr/>
          </p:nvSpPr>
          <p:spPr bwMode="auto">
            <a:xfrm>
              <a:off x="4152" y="3363"/>
              <a:ext cx="102" cy="5"/>
            </a:xfrm>
            <a:custGeom>
              <a:avLst/>
              <a:gdLst>
                <a:gd name="T0" fmla="*/ 2 w 102"/>
                <a:gd name="T1" fmla="*/ 0 h 5"/>
                <a:gd name="T2" fmla="*/ 99 w 102"/>
                <a:gd name="T3" fmla="*/ 0 h 5"/>
                <a:gd name="T4" fmla="*/ 102 w 102"/>
                <a:gd name="T5" fmla="*/ 5 h 5"/>
                <a:gd name="T6" fmla="*/ 0 w 102"/>
                <a:gd name="T7" fmla="*/ 5 h 5"/>
                <a:gd name="T8" fmla="*/ 2 w 10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5">
                  <a:moveTo>
                    <a:pt x="2" y="0"/>
                  </a:moveTo>
                  <a:lnTo>
                    <a:pt x="99" y="0"/>
                  </a:lnTo>
                  <a:lnTo>
                    <a:pt x="102" y="5"/>
                  </a:lnTo>
                  <a:lnTo>
                    <a:pt x="0" y="5"/>
                  </a:lnTo>
                  <a:lnTo>
                    <a:pt x="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5" name="Freeform 1518"/>
            <p:cNvSpPr>
              <a:spLocks noChangeArrowheads="1"/>
            </p:cNvSpPr>
            <p:nvPr/>
          </p:nvSpPr>
          <p:spPr bwMode="auto">
            <a:xfrm>
              <a:off x="4138" y="3366"/>
              <a:ext cx="128" cy="151"/>
            </a:xfrm>
            <a:custGeom>
              <a:avLst/>
              <a:gdLst>
                <a:gd name="T0" fmla="*/ 126 w 54"/>
                <a:gd name="T1" fmla="*/ 146 h 64"/>
                <a:gd name="T2" fmla="*/ 121 w 54"/>
                <a:gd name="T3" fmla="*/ 151 h 64"/>
                <a:gd name="T4" fmla="*/ 7 w 54"/>
                <a:gd name="T5" fmla="*/ 151 h 64"/>
                <a:gd name="T6" fmla="*/ 0 w 54"/>
                <a:gd name="T7" fmla="*/ 144 h 64"/>
                <a:gd name="T8" fmla="*/ 2 w 54"/>
                <a:gd name="T9" fmla="*/ 7 h 64"/>
                <a:gd name="T10" fmla="*/ 7 w 54"/>
                <a:gd name="T11" fmla="*/ 0 h 64"/>
                <a:gd name="T12" fmla="*/ 123 w 54"/>
                <a:gd name="T13" fmla="*/ 2 h 64"/>
                <a:gd name="T14" fmla="*/ 128 w 54"/>
                <a:gd name="T15" fmla="*/ 7 h 64"/>
                <a:gd name="T16" fmla="*/ 126 w 54"/>
                <a:gd name="T17" fmla="*/ 1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64">
                  <a:moveTo>
                    <a:pt x="53" y="62"/>
                  </a:moveTo>
                  <a:cubicBezTo>
                    <a:pt x="53" y="63"/>
                    <a:pt x="52" y="64"/>
                    <a:pt x="51" y="64"/>
                  </a:cubicBezTo>
                  <a:cubicBezTo>
                    <a:pt x="3" y="64"/>
                    <a:pt x="3" y="64"/>
                    <a:pt x="3" y="64"/>
                  </a:cubicBezTo>
                  <a:cubicBezTo>
                    <a:pt x="1" y="64"/>
                    <a:pt x="0" y="63"/>
                    <a:pt x="0" y="61"/>
                  </a:cubicBezTo>
                  <a:cubicBezTo>
                    <a:pt x="1" y="3"/>
                    <a:pt x="1" y="3"/>
                    <a:pt x="1" y="3"/>
                  </a:cubicBezTo>
                  <a:cubicBezTo>
                    <a:pt x="1" y="1"/>
                    <a:pt x="2" y="0"/>
                    <a:pt x="3" y="0"/>
                  </a:cubicBezTo>
                  <a:cubicBezTo>
                    <a:pt x="52" y="1"/>
                    <a:pt x="52" y="1"/>
                    <a:pt x="52" y="1"/>
                  </a:cubicBezTo>
                  <a:cubicBezTo>
                    <a:pt x="53" y="1"/>
                    <a:pt x="54" y="2"/>
                    <a:pt x="54" y="3"/>
                  </a:cubicBezTo>
                  <a:cubicBezTo>
                    <a:pt x="53" y="62"/>
                    <a:pt x="53" y="62"/>
                    <a:pt x="53" y="62"/>
                  </a:cubicBezTo>
                </a:path>
              </a:pathLst>
            </a:custGeom>
            <a:solidFill>
              <a:srgbClr val="CB7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6" name="Freeform 1519"/>
            <p:cNvSpPr>
              <a:spLocks noChangeArrowheads="1"/>
            </p:cNvSpPr>
            <p:nvPr/>
          </p:nvSpPr>
          <p:spPr bwMode="auto">
            <a:xfrm>
              <a:off x="4152" y="3363"/>
              <a:ext cx="99" cy="100"/>
            </a:xfrm>
            <a:custGeom>
              <a:avLst/>
              <a:gdLst>
                <a:gd name="T0" fmla="*/ 2 w 99"/>
                <a:gd name="T1" fmla="*/ 0 h 100"/>
                <a:gd name="T2" fmla="*/ 99 w 99"/>
                <a:gd name="T3" fmla="*/ 0 h 100"/>
                <a:gd name="T4" fmla="*/ 97 w 99"/>
                <a:gd name="T5" fmla="*/ 100 h 100"/>
                <a:gd name="T6" fmla="*/ 0 w 99"/>
                <a:gd name="T7" fmla="*/ 100 h 100"/>
                <a:gd name="T8" fmla="*/ 2 w 99"/>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00">
                  <a:moveTo>
                    <a:pt x="2" y="0"/>
                  </a:moveTo>
                  <a:lnTo>
                    <a:pt x="99" y="0"/>
                  </a:lnTo>
                  <a:lnTo>
                    <a:pt x="97" y="100"/>
                  </a:lnTo>
                  <a:lnTo>
                    <a:pt x="0" y="10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7" name="Freeform 1520"/>
            <p:cNvSpPr>
              <a:spLocks noChangeArrowheads="1"/>
            </p:cNvSpPr>
            <p:nvPr/>
          </p:nvSpPr>
          <p:spPr bwMode="auto">
            <a:xfrm>
              <a:off x="4152" y="3363"/>
              <a:ext cx="99" cy="100"/>
            </a:xfrm>
            <a:custGeom>
              <a:avLst/>
              <a:gdLst>
                <a:gd name="T0" fmla="*/ 2 w 99"/>
                <a:gd name="T1" fmla="*/ 0 h 100"/>
                <a:gd name="T2" fmla="*/ 99 w 99"/>
                <a:gd name="T3" fmla="*/ 0 h 100"/>
                <a:gd name="T4" fmla="*/ 97 w 99"/>
                <a:gd name="T5" fmla="*/ 100 h 100"/>
                <a:gd name="T6" fmla="*/ 0 w 99"/>
                <a:gd name="T7" fmla="*/ 100 h 100"/>
                <a:gd name="T8" fmla="*/ 2 w 99"/>
                <a:gd name="T9" fmla="*/ 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00">
                  <a:moveTo>
                    <a:pt x="2" y="0"/>
                  </a:moveTo>
                  <a:lnTo>
                    <a:pt x="99" y="0"/>
                  </a:lnTo>
                  <a:lnTo>
                    <a:pt x="97" y="100"/>
                  </a:lnTo>
                  <a:lnTo>
                    <a:pt x="0" y="10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8" name="Freeform 1521"/>
            <p:cNvSpPr>
              <a:spLocks noChangeArrowheads="1"/>
            </p:cNvSpPr>
            <p:nvPr/>
          </p:nvSpPr>
          <p:spPr bwMode="auto">
            <a:xfrm>
              <a:off x="4270" y="3472"/>
              <a:ext cx="5" cy="26"/>
            </a:xfrm>
            <a:custGeom>
              <a:avLst/>
              <a:gdLst>
                <a:gd name="T0" fmla="*/ 0 w 2"/>
                <a:gd name="T1" fmla="*/ 0 h 11"/>
                <a:gd name="T2" fmla="*/ 0 w 2"/>
                <a:gd name="T3" fmla="*/ 26 h 11"/>
                <a:gd name="T4" fmla="*/ 5 w 2"/>
                <a:gd name="T5" fmla="*/ 26 h 11"/>
                <a:gd name="T6" fmla="*/ 5 w 2"/>
                <a:gd name="T7" fmla="*/ 2 h 11"/>
                <a:gd name="T8" fmla="*/ 0 w 2"/>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1">
                  <a:moveTo>
                    <a:pt x="0" y="0"/>
                  </a:moveTo>
                  <a:cubicBezTo>
                    <a:pt x="0" y="11"/>
                    <a:pt x="0" y="11"/>
                    <a:pt x="0" y="11"/>
                  </a:cubicBezTo>
                  <a:cubicBezTo>
                    <a:pt x="0" y="11"/>
                    <a:pt x="1" y="11"/>
                    <a:pt x="2" y="11"/>
                  </a:cubicBezTo>
                  <a:cubicBezTo>
                    <a:pt x="2" y="8"/>
                    <a:pt x="2" y="4"/>
                    <a:pt x="2" y="1"/>
                  </a:cubicBezTo>
                  <a:cubicBezTo>
                    <a:pt x="1" y="1"/>
                    <a:pt x="0" y="1"/>
                    <a:pt x="0" y="0"/>
                  </a:cubicBezTo>
                </a:path>
              </a:pathLst>
            </a:custGeom>
            <a:solidFill>
              <a:srgbClr val="B5C0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9" name="Freeform 1522"/>
            <p:cNvSpPr>
              <a:spLocks noChangeArrowheads="1"/>
            </p:cNvSpPr>
            <p:nvPr/>
          </p:nvSpPr>
          <p:spPr bwMode="auto">
            <a:xfrm>
              <a:off x="4263" y="3472"/>
              <a:ext cx="7" cy="26"/>
            </a:xfrm>
            <a:custGeom>
              <a:avLst/>
              <a:gdLst>
                <a:gd name="T0" fmla="*/ 0 w 3"/>
                <a:gd name="T1" fmla="*/ 0 h 11"/>
                <a:gd name="T2" fmla="*/ 0 w 3"/>
                <a:gd name="T3" fmla="*/ 24 h 11"/>
                <a:gd name="T4" fmla="*/ 7 w 3"/>
                <a:gd name="T5" fmla="*/ 26 h 11"/>
                <a:gd name="T6" fmla="*/ 7 w 3"/>
                <a:gd name="T7" fmla="*/ 0 h 11"/>
                <a:gd name="T8" fmla="*/ 0 w 3"/>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1">
                  <a:moveTo>
                    <a:pt x="0" y="0"/>
                  </a:moveTo>
                  <a:cubicBezTo>
                    <a:pt x="0" y="10"/>
                    <a:pt x="0" y="10"/>
                    <a:pt x="0" y="10"/>
                  </a:cubicBezTo>
                  <a:cubicBezTo>
                    <a:pt x="1" y="10"/>
                    <a:pt x="2" y="11"/>
                    <a:pt x="3" y="11"/>
                  </a:cubicBezTo>
                  <a:cubicBezTo>
                    <a:pt x="3" y="0"/>
                    <a:pt x="3" y="0"/>
                    <a:pt x="3" y="0"/>
                  </a:cubicBezTo>
                  <a:cubicBezTo>
                    <a:pt x="2" y="0"/>
                    <a:pt x="1" y="0"/>
                    <a:pt x="0" y="0"/>
                  </a:cubicBezTo>
                </a:path>
              </a:pathLst>
            </a:custGeom>
            <a:solidFill>
              <a:srgbClr val="949E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0" name="Freeform 1523"/>
            <p:cNvSpPr>
              <a:spLocks noChangeArrowheads="1"/>
            </p:cNvSpPr>
            <p:nvPr/>
          </p:nvSpPr>
          <p:spPr bwMode="auto">
            <a:xfrm>
              <a:off x="4176" y="3463"/>
              <a:ext cx="87" cy="33"/>
            </a:xfrm>
            <a:custGeom>
              <a:avLst/>
              <a:gdLst>
                <a:gd name="T0" fmla="*/ 0 w 37"/>
                <a:gd name="T1" fmla="*/ 0 h 14"/>
                <a:gd name="T2" fmla="*/ 2 w 37"/>
                <a:gd name="T3" fmla="*/ 0 h 14"/>
                <a:gd name="T4" fmla="*/ 2 w 37"/>
                <a:gd name="T5" fmla="*/ 0 h 14"/>
                <a:gd name="T6" fmla="*/ 12 w 37"/>
                <a:gd name="T7" fmla="*/ 5 h 14"/>
                <a:gd name="T8" fmla="*/ 14 w 37"/>
                <a:gd name="T9" fmla="*/ 5 h 14"/>
                <a:gd name="T10" fmla="*/ 24 w 37"/>
                <a:gd name="T11" fmla="*/ 7 h 14"/>
                <a:gd name="T12" fmla="*/ 31 w 37"/>
                <a:gd name="T13" fmla="*/ 9 h 14"/>
                <a:gd name="T14" fmla="*/ 38 w 37"/>
                <a:gd name="T15" fmla="*/ 12 h 14"/>
                <a:gd name="T16" fmla="*/ 35 w 37"/>
                <a:gd name="T17" fmla="*/ 17 h 14"/>
                <a:gd name="T18" fmla="*/ 87 w 37"/>
                <a:gd name="T19" fmla="*/ 33 h 14"/>
                <a:gd name="T20" fmla="*/ 87 w 37"/>
                <a:gd name="T21" fmla="*/ 9 h 14"/>
                <a:gd name="T22" fmla="*/ 56 w 37"/>
                <a:gd name="T23" fmla="*/ 0 h 14"/>
                <a:gd name="T24" fmla="*/ 0 w 37"/>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14">
                  <a:moveTo>
                    <a:pt x="0" y="0"/>
                  </a:moveTo>
                  <a:cubicBezTo>
                    <a:pt x="1" y="0"/>
                    <a:pt x="1" y="0"/>
                    <a:pt x="1" y="0"/>
                  </a:cubicBezTo>
                  <a:cubicBezTo>
                    <a:pt x="1" y="0"/>
                    <a:pt x="1" y="0"/>
                    <a:pt x="1" y="0"/>
                  </a:cubicBezTo>
                  <a:cubicBezTo>
                    <a:pt x="5" y="2"/>
                    <a:pt x="5" y="2"/>
                    <a:pt x="5" y="2"/>
                  </a:cubicBezTo>
                  <a:cubicBezTo>
                    <a:pt x="6" y="2"/>
                    <a:pt x="6" y="2"/>
                    <a:pt x="6" y="2"/>
                  </a:cubicBezTo>
                  <a:cubicBezTo>
                    <a:pt x="10" y="3"/>
                    <a:pt x="10" y="3"/>
                    <a:pt x="10" y="3"/>
                  </a:cubicBezTo>
                  <a:cubicBezTo>
                    <a:pt x="13" y="4"/>
                    <a:pt x="13" y="4"/>
                    <a:pt x="13" y="4"/>
                  </a:cubicBezTo>
                  <a:cubicBezTo>
                    <a:pt x="16" y="5"/>
                    <a:pt x="16" y="5"/>
                    <a:pt x="16" y="5"/>
                  </a:cubicBezTo>
                  <a:cubicBezTo>
                    <a:pt x="15" y="7"/>
                    <a:pt x="15" y="7"/>
                    <a:pt x="15" y="7"/>
                  </a:cubicBezTo>
                  <a:cubicBezTo>
                    <a:pt x="27" y="11"/>
                    <a:pt x="32" y="13"/>
                    <a:pt x="37" y="14"/>
                  </a:cubicBezTo>
                  <a:cubicBezTo>
                    <a:pt x="37" y="4"/>
                    <a:pt x="37" y="4"/>
                    <a:pt x="37" y="4"/>
                  </a:cubicBezTo>
                  <a:cubicBezTo>
                    <a:pt x="34" y="3"/>
                    <a:pt x="30" y="2"/>
                    <a:pt x="24" y="0"/>
                  </a:cubicBezTo>
                  <a:cubicBezTo>
                    <a:pt x="0" y="0"/>
                    <a:pt x="0" y="0"/>
                    <a:pt x="0" y="0"/>
                  </a:cubicBezTo>
                </a:path>
              </a:pathLst>
            </a:custGeom>
            <a:solidFill>
              <a:srgbClr val="9F6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1" name="Freeform 1524"/>
            <p:cNvSpPr>
              <a:spLocks noChangeArrowheads="1"/>
            </p:cNvSpPr>
            <p:nvPr/>
          </p:nvSpPr>
          <p:spPr bwMode="auto">
            <a:xfrm>
              <a:off x="4159" y="3436"/>
              <a:ext cx="73" cy="27"/>
            </a:xfrm>
            <a:custGeom>
              <a:avLst/>
              <a:gdLst>
                <a:gd name="T0" fmla="*/ 7 w 31"/>
                <a:gd name="T1" fmla="*/ 0 h 11"/>
                <a:gd name="T2" fmla="*/ 5 w 31"/>
                <a:gd name="T3" fmla="*/ 2 h 11"/>
                <a:gd name="T4" fmla="*/ 7 w 31"/>
                <a:gd name="T5" fmla="*/ 5 h 11"/>
                <a:gd name="T6" fmla="*/ 26 w 31"/>
                <a:gd name="T7" fmla="*/ 15 h 11"/>
                <a:gd name="T8" fmla="*/ 26 w 31"/>
                <a:gd name="T9" fmla="*/ 15 h 11"/>
                <a:gd name="T10" fmla="*/ 26 w 31"/>
                <a:gd name="T11" fmla="*/ 15 h 11"/>
                <a:gd name="T12" fmla="*/ 26 w 31"/>
                <a:gd name="T13" fmla="*/ 15 h 11"/>
                <a:gd name="T14" fmla="*/ 5 w 31"/>
                <a:gd name="T15" fmla="*/ 5 h 11"/>
                <a:gd name="T16" fmla="*/ 2 w 31"/>
                <a:gd name="T17" fmla="*/ 5 h 11"/>
                <a:gd name="T18" fmla="*/ 0 w 31"/>
                <a:gd name="T19" fmla="*/ 5 h 11"/>
                <a:gd name="T20" fmla="*/ 2 w 31"/>
                <a:gd name="T21" fmla="*/ 10 h 11"/>
                <a:gd name="T22" fmla="*/ 21 w 31"/>
                <a:gd name="T23" fmla="*/ 17 h 11"/>
                <a:gd name="T24" fmla="*/ 21 w 31"/>
                <a:gd name="T25" fmla="*/ 17 h 11"/>
                <a:gd name="T26" fmla="*/ 5 w 31"/>
                <a:gd name="T27" fmla="*/ 10 h 11"/>
                <a:gd name="T28" fmla="*/ 2 w 31"/>
                <a:gd name="T29" fmla="*/ 10 h 11"/>
                <a:gd name="T30" fmla="*/ 0 w 31"/>
                <a:gd name="T31" fmla="*/ 12 h 11"/>
                <a:gd name="T32" fmla="*/ 2 w 31"/>
                <a:gd name="T33" fmla="*/ 15 h 11"/>
                <a:gd name="T34" fmla="*/ 12 w 31"/>
                <a:gd name="T35" fmla="*/ 17 h 11"/>
                <a:gd name="T36" fmla="*/ 12 w 31"/>
                <a:gd name="T37" fmla="*/ 17 h 11"/>
                <a:gd name="T38" fmla="*/ 24 w 31"/>
                <a:gd name="T39" fmla="*/ 25 h 11"/>
                <a:gd name="T40" fmla="*/ 24 w 31"/>
                <a:gd name="T41" fmla="*/ 25 h 11"/>
                <a:gd name="T42" fmla="*/ 14 w 31"/>
                <a:gd name="T43" fmla="*/ 20 h 11"/>
                <a:gd name="T44" fmla="*/ 12 w 31"/>
                <a:gd name="T45" fmla="*/ 20 h 11"/>
                <a:gd name="T46" fmla="*/ 5 w 31"/>
                <a:gd name="T47" fmla="*/ 15 h 11"/>
                <a:gd name="T48" fmla="*/ 2 w 31"/>
                <a:gd name="T49" fmla="*/ 15 h 11"/>
                <a:gd name="T50" fmla="*/ 2 w 31"/>
                <a:gd name="T51" fmla="*/ 17 h 11"/>
                <a:gd name="T52" fmla="*/ 2 w 31"/>
                <a:gd name="T53" fmla="*/ 20 h 11"/>
                <a:gd name="T54" fmla="*/ 16 w 31"/>
                <a:gd name="T55" fmla="*/ 27 h 11"/>
                <a:gd name="T56" fmla="*/ 73 w 31"/>
                <a:gd name="T57" fmla="*/ 27 h 11"/>
                <a:gd name="T58" fmla="*/ 59 w 31"/>
                <a:gd name="T59" fmla="*/ 22 h 11"/>
                <a:gd name="T60" fmla="*/ 59 w 31"/>
                <a:gd name="T61" fmla="*/ 25 h 11"/>
                <a:gd name="T62" fmla="*/ 49 w 31"/>
                <a:gd name="T63" fmla="*/ 22 h 11"/>
                <a:gd name="T64" fmla="*/ 45 w 31"/>
                <a:gd name="T65" fmla="*/ 12 h 11"/>
                <a:gd name="T66" fmla="*/ 42 w 31"/>
                <a:gd name="T67" fmla="*/ 10 h 11"/>
                <a:gd name="T68" fmla="*/ 38 w 31"/>
                <a:gd name="T69" fmla="*/ 7 h 11"/>
                <a:gd name="T70" fmla="*/ 38 w 31"/>
                <a:gd name="T71" fmla="*/ 7 h 11"/>
                <a:gd name="T72" fmla="*/ 38 w 31"/>
                <a:gd name="T73" fmla="*/ 7 h 11"/>
                <a:gd name="T74" fmla="*/ 35 w 31"/>
                <a:gd name="T75" fmla="*/ 5 h 11"/>
                <a:gd name="T76" fmla="*/ 33 w 31"/>
                <a:gd name="T77" fmla="*/ 5 h 11"/>
                <a:gd name="T78" fmla="*/ 31 w 31"/>
                <a:gd name="T79" fmla="*/ 5 h 11"/>
                <a:gd name="T80" fmla="*/ 31 w 31"/>
                <a:gd name="T81" fmla="*/ 5 h 11"/>
                <a:gd name="T82" fmla="*/ 26 w 31"/>
                <a:gd name="T83" fmla="*/ 2 h 11"/>
                <a:gd name="T84" fmla="*/ 26 w 31"/>
                <a:gd name="T85" fmla="*/ 2 h 11"/>
                <a:gd name="T86" fmla="*/ 28 w 31"/>
                <a:gd name="T87" fmla="*/ 7 h 11"/>
                <a:gd name="T88" fmla="*/ 35 w 31"/>
                <a:gd name="T89" fmla="*/ 12 h 11"/>
                <a:gd name="T90" fmla="*/ 35 w 31"/>
                <a:gd name="T91" fmla="*/ 12 h 11"/>
                <a:gd name="T92" fmla="*/ 35 w 31"/>
                <a:gd name="T93" fmla="*/ 12 h 11"/>
                <a:gd name="T94" fmla="*/ 35 w 31"/>
                <a:gd name="T95" fmla="*/ 12 h 11"/>
                <a:gd name="T96" fmla="*/ 35 w 31"/>
                <a:gd name="T97" fmla="*/ 12 h 11"/>
                <a:gd name="T98" fmla="*/ 31 w 31"/>
                <a:gd name="T99" fmla="*/ 10 h 11"/>
                <a:gd name="T100" fmla="*/ 24 w 31"/>
                <a:gd name="T101" fmla="*/ 7 h 11"/>
                <a:gd name="T102" fmla="*/ 7 w 31"/>
                <a:gd name="T103" fmla="*/ 0 h 11"/>
                <a:gd name="T104" fmla="*/ 7 w 31"/>
                <a:gd name="T105" fmla="*/ 0 h 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1" h="11">
                  <a:moveTo>
                    <a:pt x="3" y="0"/>
                  </a:moveTo>
                  <a:cubicBezTo>
                    <a:pt x="2" y="0"/>
                    <a:pt x="2" y="0"/>
                    <a:pt x="2" y="1"/>
                  </a:cubicBezTo>
                  <a:cubicBezTo>
                    <a:pt x="1" y="1"/>
                    <a:pt x="2" y="2"/>
                    <a:pt x="3" y="2"/>
                  </a:cubicBezTo>
                  <a:cubicBezTo>
                    <a:pt x="11" y="6"/>
                    <a:pt x="11" y="6"/>
                    <a:pt x="11" y="6"/>
                  </a:cubicBezTo>
                  <a:cubicBezTo>
                    <a:pt x="11" y="6"/>
                    <a:pt x="11" y="6"/>
                    <a:pt x="11" y="6"/>
                  </a:cubicBezTo>
                  <a:cubicBezTo>
                    <a:pt x="11" y="6"/>
                    <a:pt x="11" y="6"/>
                    <a:pt x="11" y="6"/>
                  </a:cubicBezTo>
                  <a:cubicBezTo>
                    <a:pt x="11" y="6"/>
                    <a:pt x="11" y="6"/>
                    <a:pt x="11" y="6"/>
                  </a:cubicBezTo>
                  <a:cubicBezTo>
                    <a:pt x="2" y="2"/>
                    <a:pt x="2" y="2"/>
                    <a:pt x="2" y="2"/>
                  </a:cubicBezTo>
                  <a:cubicBezTo>
                    <a:pt x="2" y="2"/>
                    <a:pt x="1" y="2"/>
                    <a:pt x="1" y="2"/>
                  </a:cubicBezTo>
                  <a:cubicBezTo>
                    <a:pt x="1" y="2"/>
                    <a:pt x="0" y="2"/>
                    <a:pt x="0" y="2"/>
                  </a:cubicBezTo>
                  <a:cubicBezTo>
                    <a:pt x="0" y="3"/>
                    <a:pt x="1" y="3"/>
                    <a:pt x="1" y="4"/>
                  </a:cubicBezTo>
                  <a:cubicBezTo>
                    <a:pt x="9" y="7"/>
                    <a:pt x="9" y="7"/>
                    <a:pt x="9" y="7"/>
                  </a:cubicBezTo>
                  <a:cubicBezTo>
                    <a:pt x="9" y="7"/>
                    <a:pt x="9" y="7"/>
                    <a:pt x="9" y="7"/>
                  </a:cubicBezTo>
                  <a:cubicBezTo>
                    <a:pt x="2" y="4"/>
                    <a:pt x="2" y="4"/>
                    <a:pt x="2" y="4"/>
                  </a:cubicBezTo>
                  <a:cubicBezTo>
                    <a:pt x="1" y="4"/>
                    <a:pt x="1" y="4"/>
                    <a:pt x="1" y="4"/>
                  </a:cubicBezTo>
                  <a:cubicBezTo>
                    <a:pt x="1" y="4"/>
                    <a:pt x="0" y="4"/>
                    <a:pt x="0" y="5"/>
                  </a:cubicBezTo>
                  <a:cubicBezTo>
                    <a:pt x="0" y="5"/>
                    <a:pt x="1" y="6"/>
                    <a:pt x="1" y="6"/>
                  </a:cubicBezTo>
                  <a:cubicBezTo>
                    <a:pt x="5" y="7"/>
                    <a:pt x="5" y="7"/>
                    <a:pt x="5" y="7"/>
                  </a:cubicBezTo>
                  <a:cubicBezTo>
                    <a:pt x="5" y="7"/>
                    <a:pt x="5" y="7"/>
                    <a:pt x="5" y="7"/>
                  </a:cubicBezTo>
                  <a:cubicBezTo>
                    <a:pt x="10" y="10"/>
                    <a:pt x="10" y="10"/>
                    <a:pt x="10" y="10"/>
                  </a:cubicBezTo>
                  <a:cubicBezTo>
                    <a:pt x="10" y="10"/>
                    <a:pt x="10" y="10"/>
                    <a:pt x="10" y="10"/>
                  </a:cubicBezTo>
                  <a:cubicBezTo>
                    <a:pt x="6" y="8"/>
                    <a:pt x="6" y="8"/>
                    <a:pt x="6" y="8"/>
                  </a:cubicBezTo>
                  <a:cubicBezTo>
                    <a:pt x="5" y="8"/>
                    <a:pt x="5" y="8"/>
                    <a:pt x="5" y="8"/>
                  </a:cubicBezTo>
                  <a:cubicBezTo>
                    <a:pt x="2" y="6"/>
                    <a:pt x="2" y="6"/>
                    <a:pt x="2" y="6"/>
                  </a:cubicBezTo>
                  <a:cubicBezTo>
                    <a:pt x="1" y="6"/>
                    <a:pt x="1" y="6"/>
                    <a:pt x="1" y="6"/>
                  </a:cubicBezTo>
                  <a:cubicBezTo>
                    <a:pt x="1" y="6"/>
                    <a:pt x="1" y="6"/>
                    <a:pt x="1" y="7"/>
                  </a:cubicBezTo>
                  <a:cubicBezTo>
                    <a:pt x="0" y="7"/>
                    <a:pt x="1" y="8"/>
                    <a:pt x="1" y="8"/>
                  </a:cubicBezTo>
                  <a:cubicBezTo>
                    <a:pt x="7" y="11"/>
                    <a:pt x="7" y="11"/>
                    <a:pt x="7" y="11"/>
                  </a:cubicBezTo>
                  <a:cubicBezTo>
                    <a:pt x="31" y="11"/>
                    <a:pt x="31" y="11"/>
                    <a:pt x="31" y="11"/>
                  </a:cubicBezTo>
                  <a:cubicBezTo>
                    <a:pt x="29" y="10"/>
                    <a:pt x="27" y="10"/>
                    <a:pt x="25" y="9"/>
                  </a:cubicBezTo>
                  <a:cubicBezTo>
                    <a:pt x="25" y="10"/>
                    <a:pt x="25" y="10"/>
                    <a:pt x="25" y="10"/>
                  </a:cubicBezTo>
                  <a:cubicBezTo>
                    <a:pt x="21" y="9"/>
                    <a:pt x="21" y="9"/>
                    <a:pt x="21" y="9"/>
                  </a:cubicBezTo>
                  <a:cubicBezTo>
                    <a:pt x="19" y="5"/>
                    <a:pt x="19" y="5"/>
                    <a:pt x="19" y="5"/>
                  </a:cubicBezTo>
                  <a:cubicBezTo>
                    <a:pt x="19" y="4"/>
                    <a:pt x="18" y="4"/>
                    <a:pt x="18" y="4"/>
                  </a:cubicBezTo>
                  <a:cubicBezTo>
                    <a:pt x="16" y="3"/>
                    <a:pt x="16" y="3"/>
                    <a:pt x="16" y="3"/>
                  </a:cubicBezTo>
                  <a:cubicBezTo>
                    <a:pt x="16" y="3"/>
                    <a:pt x="16" y="3"/>
                    <a:pt x="16" y="3"/>
                  </a:cubicBezTo>
                  <a:cubicBezTo>
                    <a:pt x="16" y="3"/>
                    <a:pt x="16" y="3"/>
                    <a:pt x="16" y="3"/>
                  </a:cubicBezTo>
                  <a:cubicBezTo>
                    <a:pt x="15" y="2"/>
                    <a:pt x="15" y="2"/>
                    <a:pt x="15" y="2"/>
                  </a:cubicBezTo>
                  <a:cubicBezTo>
                    <a:pt x="14" y="2"/>
                    <a:pt x="14" y="2"/>
                    <a:pt x="14" y="2"/>
                  </a:cubicBezTo>
                  <a:cubicBezTo>
                    <a:pt x="13" y="2"/>
                    <a:pt x="13" y="2"/>
                    <a:pt x="13" y="2"/>
                  </a:cubicBezTo>
                  <a:cubicBezTo>
                    <a:pt x="13" y="2"/>
                    <a:pt x="13" y="2"/>
                    <a:pt x="13" y="2"/>
                  </a:cubicBezTo>
                  <a:cubicBezTo>
                    <a:pt x="11" y="1"/>
                    <a:pt x="11" y="1"/>
                    <a:pt x="11" y="1"/>
                  </a:cubicBezTo>
                  <a:cubicBezTo>
                    <a:pt x="11" y="1"/>
                    <a:pt x="11" y="1"/>
                    <a:pt x="11" y="1"/>
                  </a:cubicBezTo>
                  <a:cubicBezTo>
                    <a:pt x="10" y="1"/>
                    <a:pt x="10" y="3"/>
                    <a:pt x="12" y="3"/>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3" y="4"/>
                    <a:pt x="13" y="4"/>
                    <a:pt x="13" y="4"/>
                  </a:cubicBezTo>
                  <a:cubicBezTo>
                    <a:pt x="10" y="3"/>
                    <a:pt x="10" y="3"/>
                    <a:pt x="10" y="3"/>
                  </a:cubicBezTo>
                  <a:cubicBezTo>
                    <a:pt x="3" y="0"/>
                    <a:pt x="3" y="0"/>
                    <a:pt x="3" y="0"/>
                  </a:cubicBezTo>
                  <a:cubicBezTo>
                    <a:pt x="3" y="0"/>
                    <a:pt x="3" y="0"/>
                    <a:pt x="3" y="0"/>
                  </a:cubicBezTo>
                </a:path>
              </a:pathLst>
            </a:custGeom>
            <a:solidFill>
              <a:srgbClr val="C7CD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2" name="Freeform 1525"/>
            <p:cNvSpPr>
              <a:spLocks noChangeArrowheads="1"/>
            </p:cNvSpPr>
            <p:nvPr/>
          </p:nvSpPr>
          <p:spPr bwMode="auto">
            <a:xfrm>
              <a:off x="4161" y="3436"/>
              <a:ext cx="69" cy="41"/>
            </a:xfrm>
            <a:custGeom>
              <a:avLst/>
              <a:gdLst>
                <a:gd name="T0" fmla="*/ 50 w 29"/>
                <a:gd name="T1" fmla="*/ 19 h 17"/>
                <a:gd name="T2" fmla="*/ 45 w 29"/>
                <a:gd name="T3" fmla="*/ 10 h 17"/>
                <a:gd name="T4" fmla="*/ 43 w 29"/>
                <a:gd name="T5" fmla="*/ 7 h 17"/>
                <a:gd name="T6" fmla="*/ 38 w 29"/>
                <a:gd name="T7" fmla="*/ 7 h 17"/>
                <a:gd name="T8" fmla="*/ 38 w 29"/>
                <a:gd name="T9" fmla="*/ 5 h 17"/>
                <a:gd name="T10" fmla="*/ 38 w 29"/>
                <a:gd name="T11" fmla="*/ 5 h 17"/>
                <a:gd name="T12" fmla="*/ 36 w 29"/>
                <a:gd name="T13" fmla="*/ 5 h 17"/>
                <a:gd name="T14" fmla="*/ 33 w 29"/>
                <a:gd name="T15" fmla="*/ 5 h 17"/>
                <a:gd name="T16" fmla="*/ 31 w 29"/>
                <a:gd name="T17" fmla="*/ 5 h 17"/>
                <a:gd name="T18" fmla="*/ 31 w 29"/>
                <a:gd name="T19" fmla="*/ 5 h 17"/>
                <a:gd name="T20" fmla="*/ 26 w 29"/>
                <a:gd name="T21" fmla="*/ 2 h 17"/>
                <a:gd name="T22" fmla="*/ 24 w 29"/>
                <a:gd name="T23" fmla="*/ 2 h 17"/>
                <a:gd name="T24" fmla="*/ 26 w 29"/>
                <a:gd name="T25" fmla="*/ 7 h 17"/>
                <a:gd name="T26" fmla="*/ 36 w 29"/>
                <a:gd name="T27" fmla="*/ 10 h 17"/>
                <a:gd name="T28" fmla="*/ 36 w 29"/>
                <a:gd name="T29" fmla="*/ 10 h 17"/>
                <a:gd name="T30" fmla="*/ 36 w 29"/>
                <a:gd name="T31" fmla="*/ 12 h 17"/>
                <a:gd name="T32" fmla="*/ 36 w 29"/>
                <a:gd name="T33" fmla="*/ 12 h 17"/>
                <a:gd name="T34" fmla="*/ 36 w 29"/>
                <a:gd name="T35" fmla="*/ 12 h 17"/>
                <a:gd name="T36" fmla="*/ 31 w 29"/>
                <a:gd name="T37" fmla="*/ 10 h 17"/>
                <a:gd name="T38" fmla="*/ 24 w 29"/>
                <a:gd name="T39" fmla="*/ 7 h 17"/>
                <a:gd name="T40" fmla="*/ 7 w 29"/>
                <a:gd name="T41" fmla="*/ 0 h 17"/>
                <a:gd name="T42" fmla="*/ 5 w 29"/>
                <a:gd name="T43" fmla="*/ 2 h 17"/>
                <a:gd name="T44" fmla="*/ 7 w 29"/>
                <a:gd name="T45" fmla="*/ 5 h 17"/>
                <a:gd name="T46" fmla="*/ 26 w 29"/>
                <a:gd name="T47" fmla="*/ 12 h 17"/>
                <a:gd name="T48" fmla="*/ 26 w 29"/>
                <a:gd name="T49" fmla="*/ 12 h 17"/>
                <a:gd name="T50" fmla="*/ 26 w 29"/>
                <a:gd name="T51" fmla="*/ 14 h 17"/>
                <a:gd name="T52" fmla="*/ 26 w 29"/>
                <a:gd name="T53" fmla="*/ 14 h 17"/>
                <a:gd name="T54" fmla="*/ 5 w 29"/>
                <a:gd name="T55" fmla="*/ 5 h 17"/>
                <a:gd name="T56" fmla="*/ 0 w 29"/>
                <a:gd name="T57" fmla="*/ 5 h 17"/>
                <a:gd name="T58" fmla="*/ 2 w 29"/>
                <a:gd name="T59" fmla="*/ 10 h 17"/>
                <a:gd name="T60" fmla="*/ 21 w 29"/>
                <a:gd name="T61" fmla="*/ 17 h 17"/>
                <a:gd name="T62" fmla="*/ 21 w 29"/>
                <a:gd name="T63" fmla="*/ 17 h 17"/>
                <a:gd name="T64" fmla="*/ 2 w 29"/>
                <a:gd name="T65" fmla="*/ 10 h 17"/>
                <a:gd name="T66" fmla="*/ 0 w 29"/>
                <a:gd name="T67" fmla="*/ 12 h 17"/>
                <a:gd name="T68" fmla="*/ 2 w 29"/>
                <a:gd name="T69" fmla="*/ 14 h 17"/>
                <a:gd name="T70" fmla="*/ 12 w 29"/>
                <a:gd name="T71" fmla="*/ 17 h 17"/>
                <a:gd name="T72" fmla="*/ 12 w 29"/>
                <a:gd name="T73" fmla="*/ 17 h 17"/>
                <a:gd name="T74" fmla="*/ 24 w 29"/>
                <a:gd name="T75" fmla="*/ 22 h 17"/>
                <a:gd name="T76" fmla="*/ 24 w 29"/>
                <a:gd name="T77" fmla="*/ 22 h 17"/>
                <a:gd name="T78" fmla="*/ 14 w 29"/>
                <a:gd name="T79" fmla="*/ 19 h 17"/>
                <a:gd name="T80" fmla="*/ 12 w 29"/>
                <a:gd name="T81" fmla="*/ 19 h 17"/>
                <a:gd name="T82" fmla="*/ 5 w 29"/>
                <a:gd name="T83" fmla="*/ 14 h 17"/>
                <a:gd name="T84" fmla="*/ 2 w 29"/>
                <a:gd name="T85" fmla="*/ 17 h 17"/>
                <a:gd name="T86" fmla="*/ 2 w 29"/>
                <a:gd name="T87" fmla="*/ 19 h 17"/>
                <a:gd name="T88" fmla="*/ 19 w 29"/>
                <a:gd name="T89" fmla="*/ 27 h 17"/>
                <a:gd name="T90" fmla="*/ 19 w 29"/>
                <a:gd name="T91" fmla="*/ 27 h 17"/>
                <a:gd name="T92" fmla="*/ 29 w 29"/>
                <a:gd name="T93" fmla="*/ 29 h 17"/>
                <a:gd name="T94" fmla="*/ 31 w 29"/>
                <a:gd name="T95" fmla="*/ 31 h 17"/>
                <a:gd name="T96" fmla="*/ 40 w 29"/>
                <a:gd name="T97" fmla="*/ 34 h 17"/>
                <a:gd name="T98" fmla="*/ 48 w 29"/>
                <a:gd name="T99" fmla="*/ 34 h 17"/>
                <a:gd name="T100" fmla="*/ 64 w 29"/>
                <a:gd name="T101" fmla="*/ 41 h 17"/>
                <a:gd name="T102" fmla="*/ 69 w 29"/>
                <a:gd name="T103" fmla="*/ 29 h 17"/>
                <a:gd name="T104" fmla="*/ 50 w 29"/>
                <a:gd name="T105" fmla="*/ 19 h 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 h="17">
                  <a:moveTo>
                    <a:pt x="21" y="8"/>
                  </a:moveTo>
                  <a:cubicBezTo>
                    <a:pt x="19" y="4"/>
                    <a:pt x="19" y="4"/>
                    <a:pt x="19" y="4"/>
                  </a:cubicBezTo>
                  <a:cubicBezTo>
                    <a:pt x="19" y="4"/>
                    <a:pt x="18" y="3"/>
                    <a:pt x="18" y="3"/>
                  </a:cubicBezTo>
                  <a:cubicBezTo>
                    <a:pt x="16" y="3"/>
                    <a:pt x="16" y="3"/>
                    <a:pt x="16" y="3"/>
                  </a:cubicBezTo>
                  <a:cubicBezTo>
                    <a:pt x="16" y="2"/>
                    <a:pt x="16" y="2"/>
                    <a:pt x="16" y="2"/>
                  </a:cubicBezTo>
                  <a:cubicBezTo>
                    <a:pt x="16" y="2"/>
                    <a:pt x="16" y="2"/>
                    <a:pt x="16" y="2"/>
                  </a:cubicBezTo>
                  <a:cubicBezTo>
                    <a:pt x="15" y="2"/>
                    <a:pt x="15" y="2"/>
                    <a:pt x="15" y="2"/>
                  </a:cubicBezTo>
                  <a:cubicBezTo>
                    <a:pt x="14" y="2"/>
                    <a:pt x="14" y="2"/>
                    <a:pt x="14" y="2"/>
                  </a:cubicBezTo>
                  <a:cubicBezTo>
                    <a:pt x="13" y="2"/>
                    <a:pt x="13" y="2"/>
                    <a:pt x="13" y="2"/>
                  </a:cubicBezTo>
                  <a:cubicBezTo>
                    <a:pt x="13" y="2"/>
                    <a:pt x="13" y="2"/>
                    <a:pt x="13" y="2"/>
                  </a:cubicBezTo>
                  <a:cubicBezTo>
                    <a:pt x="11" y="1"/>
                    <a:pt x="11" y="1"/>
                    <a:pt x="11" y="1"/>
                  </a:cubicBezTo>
                  <a:cubicBezTo>
                    <a:pt x="10" y="1"/>
                    <a:pt x="10" y="1"/>
                    <a:pt x="10" y="1"/>
                  </a:cubicBezTo>
                  <a:cubicBezTo>
                    <a:pt x="10" y="1"/>
                    <a:pt x="10" y="3"/>
                    <a:pt x="11" y="3"/>
                  </a:cubicBezTo>
                  <a:cubicBezTo>
                    <a:pt x="15" y="4"/>
                    <a:pt x="15" y="4"/>
                    <a:pt x="15" y="4"/>
                  </a:cubicBezTo>
                  <a:cubicBezTo>
                    <a:pt x="15" y="4"/>
                    <a:pt x="15" y="4"/>
                    <a:pt x="15" y="4"/>
                  </a:cubicBezTo>
                  <a:cubicBezTo>
                    <a:pt x="15" y="5"/>
                    <a:pt x="15" y="5"/>
                    <a:pt x="15" y="5"/>
                  </a:cubicBezTo>
                  <a:cubicBezTo>
                    <a:pt x="15" y="5"/>
                    <a:pt x="15" y="5"/>
                    <a:pt x="15" y="5"/>
                  </a:cubicBezTo>
                  <a:cubicBezTo>
                    <a:pt x="15" y="5"/>
                    <a:pt x="15" y="5"/>
                    <a:pt x="15" y="5"/>
                  </a:cubicBezTo>
                  <a:cubicBezTo>
                    <a:pt x="13" y="4"/>
                    <a:pt x="13" y="4"/>
                    <a:pt x="13" y="4"/>
                  </a:cubicBezTo>
                  <a:cubicBezTo>
                    <a:pt x="10" y="3"/>
                    <a:pt x="10" y="3"/>
                    <a:pt x="10" y="3"/>
                  </a:cubicBezTo>
                  <a:cubicBezTo>
                    <a:pt x="3" y="0"/>
                    <a:pt x="3" y="0"/>
                    <a:pt x="3" y="0"/>
                  </a:cubicBezTo>
                  <a:cubicBezTo>
                    <a:pt x="3" y="0"/>
                    <a:pt x="2" y="0"/>
                    <a:pt x="2" y="1"/>
                  </a:cubicBezTo>
                  <a:cubicBezTo>
                    <a:pt x="1" y="1"/>
                    <a:pt x="2" y="2"/>
                    <a:pt x="3" y="2"/>
                  </a:cubicBezTo>
                  <a:cubicBezTo>
                    <a:pt x="11" y="5"/>
                    <a:pt x="11" y="5"/>
                    <a:pt x="11" y="5"/>
                  </a:cubicBezTo>
                  <a:cubicBezTo>
                    <a:pt x="11" y="5"/>
                    <a:pt x="11" y="5"/>
                    <a:pt x="11" y="5"/>
                  </a:cubicBezTo>
                  <a:cubicBezTo>
                    <a:pt x="11" y="6"/>
                    <a:pt x="11" y="6"/>
                    <a:pt x="11" y="6"/>
                  </a:cubicBezTo>
                  <a:cubicBezTo>
                    <a:pt x="11" y="6"/>
                    <a:pt x="11" y="6"/>
                    <a:pt x="11" y="6"/>
                  </a:cubicBezTo>
                  <a:cubicBezTo>
                    <a:pt x="2" y="2"/>
                    <a:pt x="2" y="2"/>
                    <a:pt x="2" y="2"/>
                  </a:cubicBezTo>
                  <a:cubicBezTo>
                    <a:pt x="1" y="2"/>
                    <a:pt x="0" y="2"/>
                    <a:pt x="0" y="2"/>
                  </a:cubicBezTo>
                  <a:cubicBezTo>
                    <a:pt x="0" y="3"/>
                    <a:pt x="1" y="3"/>
                    <a:pt x="1" y="4"/>
                  </a:cubicBezTo>
                  <a:cubicBezTo>
                    <a:pt x="9" y="7"/>
                    <a:pt x="9" y="7"/>
                    <a:pt x="9" y="7"/>
                  </a:cubicBezTo>
                  <a:cubicBezTo>
                    <a:pt x="9" y="7"/>
                    <a:pt x="9" y="7"/>
                    <a:pt x="9" y="7"/>
                  </a:cubicBezTo>
                  <a:cubicBezTo>
                    <a:pt x="1" y="4"/>
                    <a:pt x="1" y="4"/>
                    <a:pt x="1" y="4"/>
                  </a:cubicBezTo>
                  <a:cubicBezTo>
                    <a:pt x="1" y="4"/>
                    <a:pt x="0" y="4"/>
                    <a:pt x="0" y="5"/>
                  </a:cubicBezTo>
                  <a:cubicBezTo>
                    <a:pt x="0" y="5"/>
                    <a:pt x="0" y="6"/>
                    <a:pt x="1" y="6"/>
                  </a:cubicBezTo>
                  <a:cubicBezTo>
                    <a:pt x="5" y="7"/>
                    <a:pt x="5" y="7"/>
                    <a:pt x="5" y="7"/>
                  </a:cubicBezTo>
                  <a:cubicBezTo>
                    <a:pt x="5" y="7"/>
                    <a:pt x="5" y="7"/>
                    <a:pt x="5" y="7"/>
                  </a:cubicBezTo>
                  <a:cubicBezTo>
                    <a:pt x="10" y="9"/>
                    <a:pt x="10" y="9"/>
                    <a:pt x="10" y="9"/>
                  </a:cubicBezTo>
                  <a:cubicBezTo>
                    <a:pt x="10" y="9"/>
                    <a:pt x="10" y="9"/>
                    <a:pt x="10" y="9"/>
                  </a:cubicBezTo>
                  <a:cubicBezTo>
                    <a:pt x="6" y="8"/>
                    <a:pt x="6" y="8"/>
                    <a:pt x="6" y="8"/>
                  </a:cubicBezTo>
                  <a:cubicBezTo>
                    <a:pt x="5" y="8"/>
                    <a:pt x="5" y="8"/>
                    <a:pt x="5" y="8"/>
                  </a:cubicBezTo>
                  <a:cubicBezTo>
                    <a:pt x="2" y="6"/>
                    <a:pt x="2" y="6"/>
                    <a:pt x="2" y="6"/>
                  </a:cubicBezTo>
                  <a:cubicBezTo>
                    <a:pt x="1" y="6"/>
                    <a:pt x="1" y="6"/>
                    <a:pt x="1" y="7"/>
                  </a:cubicBezTo>
                  <a:cubicBezTo>
                    <a:pt x="0" y="7"/>
                    <a:pt x="1" y="8"/>
                    <a:pt x="1" y="8"/>
                  </a:cubicBezTo>
                  <a:cubicBezTo>
                    <a:pt x="8" y="11"/>
                    <a:pt x="8" y="11"/>
                    <a:pt x="8" y="11"/>
                  </a:cubicBezTo>
                  <a:cubicBezTo>
                    <a:pt x="8" y="11"/>
                    <a:pt x="8" y="11"/>
                    <a:pt x="8" y="11"/>
                  </a:cubicBezTo>
                  <a:cubicBezTo>
                    <a:pt x="12" y="12"/>
                    <a:pt x="12" y="12"/>
                    <a:pt x="12" y="12"/>
                  </a:cubicBezTo>
                  <a:cubicBezTo>
                    <a:pt x="13" y="13"/>
                    <a:pt x="13" y="13"/>
                    <a:pt x="13" y="13"/>
                  </a:cubicBezTo>
                  <a:cubicBezTo>
                    <a:pt x="17" y="14"/>
                    <a:pt x="17" y="14"/>
                    <a:pt x="17" y="14"/>
                  </a:cubicBezTo>
                  <a:cubicBezTo>
                    <a:pt x="20" y="14"/>
                    <a:pt x="20" y="14"/>
                    <a:pt x="20" y="14"/>
                  </a:cubicBezTo>
                  <a:cubicBezTo>
                    <a:pt x="27" y="17"/>
                    <a:pt x="27" y="17"/>
                    <a:pt x="27" y="17"/>
                  </a:cubicBezTo>
                  <a:cubicBezTo>
                    <a:pt x="29" y="12"/>
                    <a:pt x="29" y="12"/>
                    <a:pt x="29" y="12"/>
                  </a:cubicBezTo>
                  <a:lnTo>
                    <a:pt x="21" y="8"/>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3" name="Freeform 1526"/>
            <p:cNvSpPr>
              <a:spLocks noChangeArrowheads="1"/>
            </p:cNvSpPr>
            <p:nvPr/>
          </p:nvSpPr>
          <p:spPr bwMode="auto">
            <a:xfrm>
              <a:off x="4213" y="3318"/>
              <a:ext cx="154" cy="182"/>
            </a:xfrm>
            <a:custGeom>
              <a:avLst/>
              <a:gdLst>
                <a:gd name="T0" fmla="*/ 147 w 65"/>
                <a:gd name="T1" fmla="*/ 132 h 77"/>
                <a:gd name="T2" fmla="*/ 123 w 65"/>
                <a:gd name="T3" fmla="*/ 90 h 77"/>
                <a:gd name="T4" fmla="*/ 71 w 65"/>
                <a:gd name="T5" fmla="*/ 26 h 77"/>
                <a:gd name="T6" fmla="*/ 71 w 65"/>
                <a:gd name="T7" fmla="*/ 26 h 77"/>
                <a:gd name="T8" fmla="*/ 54 w 65"/>
                <a:gd name="T9" fmla="*/ 5 h 77"/>
                <a:gd name="T10" fmla="*/ 47 w 65"/>
                <a:gd name="T11" fmla="*/ 0 h 77"/>
                <a:gd name="T12" fmla="*/ 50 w 65"/>
                <a:gd name="T13" fmla="*/ 47 h 77"/>
                <a:gd name="T14" fmla="*/ 100 w 65"/>
                <a:gd name="T15" fmla="*/ 106 h 77"/>
                <a:gd name="T16" fmla="*/ 118 w 65"/>
                <a:gd name="T17" fmla="*/ 156 h 77"/>
                <a:gd name="T18" fmla="*/ 7 w 65"/>
                <a:gd name="T19" fmla="*/ 137 h 77"/>
                <a:gd name="T20" fmla="*/ 0 w 65"/>
                <a:gd name="T21" fmla="*/ 158 h 77"/>
                <a:gd name="T22" fmla="*/ 118 w 65"/>
                <a:gd name="T23" fmla="*/ 182 h 77"/>
                <a:gd name="T24" fmla="*/ 149 w 65"/>
                <a:gd name="T25" fmla="*/ 163 h 77"/>
                <a:gd name="T26" fmla="*/ 147 w 65"/>
                <a:gd name="T27" fmla="*/ 132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77">
                  <a:moveTo>
                    <a:pt x="62" y="56"/>
                  </a:moveTo>
                  <a:cubicBezTo>
                    <a:pt x="59" y="49"/>
                    <a:pt x="56" y="43"/>
                    <a:pt x="52" y="38"/>
                  </a:cubicBezTo>
                  <a:cubicBezTo>
                    <a:pt x="45" y="28"/>
                    <a:pt x="38" y="19"/>
                    <a:pt x="30" y="11"/>
                  </a:cubicBezTo>
                  <a:cubicBezTo>
                    <a:pt x="30" y="11"/>
                    <a:pt x="30" y="11"/>
                    <a:pt x="30" y="11"/>
                  </a:cubicBezTo>
                  <a:cubicBezTo>
                    <a:pt x="23" y="2"/>
                    <a:pt x="23" y="2"/>
                    <a:pt x="23" y="2"/>
                  </a:cubicBezTo>
                  <a:cubicBezTo>
                    <a:pt x="22" y="2"/>
                    <a:pt x="20" y="0"/>
                    <a:pt x="20" y="0"/>
                  </a:cubicBezTo>
                  <a:cubicBezTo>
                    <a:pt x="21" y="20"/>
                    <a:pt x="21" y="20"/>
                    <a:pt x="21" y="20"/>
                  </a:cubicBezTo>
                  <a:cubicBezTo>
                    <a:pt x="28" y="28"/>
                    <a:pt x="35" y="37"/>
                    <a:pt x="42" y="45"/>
                  </a:cubicBezTo>
                  <a:cubicBezTo>
                    <a:pt x="49" y="54"/>
                    <a:pt x="55" y="66"/>
                    <a:pt x="50" y="66"/>
                  </a:cubicBezTo>
                  <a:cubicBezTo>
                    <a:pt x="28" y="65"/>
                    <a:pt x="28" y="66"/>
                    <a:pt x="3" y="58"/>
                  </a:cubicBezTo>
                  <a:cubicBezTo>
                    <a:pt x="0" y="67"/>
                    <a:pt x="0" y="67"/>
                    <a:pt x="0" y="67"/>
                  </a:cubicBezTo>
                  <a:cubicBezTo>
                    <a:pt x="27" y="76"/>
                    <a:pt x="20" y="74"/>
                    <a:pt x="50" y="77"/>
                  </a:cubicBezTo>
                  <a:cubicBezTo>
                    <a:pt x="54" y="77"/>
                    <a:pt x="61" y="75"/>
                    <a:pt x="63" y="69"/>
                  </a:cubicBezTo>
                  <a:cubicBezTo>
                    <a:pt x="65" y="63"/>
                    <a:pt x="63" y="59"/>
                    <a:pt x="62" y="56"/>
                  </a:cubicBezTo>
                  <a:close/>
                </a:path>
              </a:pathLst>
            </a:custGeom>
            <a:solidFill>
              <a:srgbClr val="21BA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4" name="Freeform 1527"/>
            <p:cNvSpPr>
              <a:spLocks noEditPoints="1" noChangeArrowheads="1"/>
            </p:cNvSpPr>
            <p:nvPr/>
          </p:nvSpPr>
          <p:spPr bwMode="auto">
            <a:xfrm>
              <a:off x="4225" y="3313"/>
              <a:ext cx="145" cy="190"/>
            </a:xfrm>
            <a:custGeom>
              <a:avLst/>
              <a:gdLst>
                <a:gd name="T0" fmla="*/ 138 w 61"/>
                <a:gd name="T1" fmla="*/ 138 h 80"/>
                <a:gd name="T2" fmla="*/ 138 w 61"/>
                <a:gd name="T3" fmla="*/ 135 h 80"/>
                <a:gd name="T4" fmla="*/ 114 w 61"/>
                <a:gd name="T5" fmla="*/ 93 h 80"/>
                <a:gd name="T6" fmla="*/ 64 w 61"/>
                <a:gd name="T7" fmla="*/ 31 h 80"/>
                <a:gd name="T8" fmla="*/ 64 w 61"/>
                <a:gd name="T9" fmla="*/ 31 h 80"/>
                <a:gd name="T10" fmla="*/ 45 w 61"/>
                <a:gd name="T11" fmla="*/ 10 h 80"/>
                <a:gd name="T12" fmla="*/ 38 w 61"/>
                <a:gd name="T13" fmla="*/ 5 h 80"/>
                <a:gd name="T14" fmla="*/ 36 w 61"/>
                <a:gd name="T15" fmla="*/ 2 h 80"/>
                <a:gd name="T16" fmla="*/ 31 w 61"/>
                <a:gd name="T17" fmla="*/ 0 h 80"/>
                <a:gd name="T18" fmla="*/ 36 w 61"/>
                <a:gd name="T19" fmla="*/ 55 h 80"/>
                <a:gd name="T20" fmla="*/ 36 w 61"/>
                <a:gd name="T21" fmla="*/ 55 h 80"/>
                <a:gd name="T22" fmla="*/ 86 w 61"/>
                <a:gd name="T23" fmla="*/ 114 h 80"/>
                <a:gd name="T24" fmla="*/ 109 w 61"/>
                <a:gd name="T25" fmla="*/ 159 h 80"/>
                <a:gd name="T26" fmla="*/ 107 w 61"/>
                <a:gd name="T27" fmla="*/ 159 h 80"/>
                <a:gd name="T28" fmla="*/ 93 w 61"/>
                <a:gd name="T29" fmla="*/ 159 h 80"/>
                <a:gd name="T30" fmla="*/ 7 w 61"/>
                <a:gd name="T31" fmla="*/ 145 h 80"/>
                <a:gd name="T32" fmla="*/ 0 w 61"/>
                <a:gd name="T33" fmla="*/ 171 h 80"/>
                <a:gd name="T34" fmla="*/ 5 w 61"/>
                <a:gd name="T35" fmla="*/ 171 h 80"/>
                <a:gd name="T36" fmla="*/ 83 w 61"/>
                <a:gd name="T37" fmla="*/ 188 h 80"/>
                <a:gd name="T38" fmla="*/ 107 w 61"/>
                <a:gd name="T39" fmla="*/ 190 h 80"/>
                <a:gd name="T40" fmla="*/ 107 w 61"/>
                <a:gd name="T41" fmla="*/ 190 h 80"/>
                <a:gd name="T42" fmla="*/ 107 w 61"/>
                <a:gd name="T43" fmla="*/ 190 h 80"/>
                <a:gd name="T44" fmla="*/ 140 w 61"/>
                <a:gd name="T45" fmla="*/ 169 h 80"/>
                <a:gd name="T46" fmla="*/ 138 w 61"/>
                <a:gd name="T47" fmla="*/ 138 h 80"/>
                <a:gd name="T48" fmla="*/ 107 w 61"/>
                <a:gd name="T49" fmla="*/ 188 h 80"/>
                <a:gd name="T50" fmla="*/ 107 w 61"/>
                <a:gd name="T51" fmla="*/ 188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 h="80">
                  <a:moveTo>
                    <a:pt x="58" y="58"/>
                  </a:moveTo>
                  <a:cubicBezTo>
                    <a:pt x="58" y="57"/>
                    <a:pt x="58" y="57"/>
                    <a:pt x="58" y="57"/>
                  </a:cubicBezTo>
                  <a:cubicBezTo>
                    <a:pt x="55" y="50"/>
                    <a:pt x="51" y="44"/>
                    <a:pt x="48" y="39"/>
                  </a:cubicBezTo>
                  <a:cubicBezTo>
                    <a:pt x="42" y="31"/>
                    <a:pt x="35" y="22"/>
                    <a:pt x="27" y="13"/>
                  </a:cubicBezTo>
                  <a:cubicBezTo>
                    <a:pt x="27" y="13"/>
                    <a:pt x="27" y="13"/>
                    <a:pt x="27" y="13"/>
                  </a:cubicBezTo>
                  <a:cubicBezTo>
                    <a:pt x="19" y="4"/>
                    <a:pt x="19" y="4"/>
                    <a:pt x="19" y="4"/>
                  </a:cubicBezTo>
                  <a:cubicBezTo>
                    <a:pt x="18" y="3"/>
                    <a:pt x="17" y="2"/>
                    <a:pt x="16" y="2"/>
                  </a:cubicBezTo>
                  <a:cubicBezTo>
                    <a:pt x="16" y="2"/>
                    <a:pt x="15" y="1"/>
                    <a:pt x="15" y="1"/>
                  </a:cubicBezTo>
                  <a:cubicBezTo>
                    <a:pt x="13" y="0"/>
                    <a:pt x="13" y="0"/>
                    <a:pt x="13" y="0"/>
                  </a:cubicBezTo>
                  <a:cubicBezTo>
                    <a:pt x="15" y="23"/>
                    <a:pt x="15" y="23"/>
                    <a:pt x="15" y="23"/>
                  </a:cubicBezTo>
                  <a:cubicBezTo>
                    <a:pt x="15" y="23"/>
                    <a:pt x="15" y="23"/>
                    <a:pt x="15" y="23"/>
                  </a:cubicBezTo>
                  <a:cubicBezTo>
                    <a:pt x="23" y="31"/>
                    <a:pt x="30" y="40"/>
                    <a:pt x="36" y="48"/>
                  </a:cubicBezTo>
                  <a:cubicBezTo>
                    <a:pt x="42" y="56"/>
                    <a:pt x="47" y="64"/>
                    <a:pt x="46" y="67"/>
                  </a:cubicBezTo>
                  <a:cubicBezTo>
                    <a:pt x="46" y="67"/>
                    <a:pt x="45" y="67"/>
                    <a:pt x="45" y="67"/>
                  </a:cubicBezTo>
                  <a:cubicBezTo>
                    <a:pt x="39" y="67"/>
                    <a:pt x="39" y="67"/>
                    <a:pt x="39" y="67"/>
                  </a:cubicBezTo>
                  <a:cubicBezTo>
                    <a:pt x="24" y="66"/>
                    <a:pt x="21" y="66"/>
                    <a:pt x="3" y="61"/>
                  </a:cubicBezTo>
                  <a:cubicBezTo>
                    <a:pt x="0" y="72"/>
                    <a:pt x="0" y="72"/>
                    <a:pt x="0" y="72"/>
                  </a:cubicBezTo>
                  <a:cubicBezTo>
                    <a:pt x="2" y="72"/>
                    <a:pt x="2" y="72"/>
                    <a:pt x="2" y="72"/>
                  </a:cubicBezTo>
                  <a:cubicBezTo>
                    <a:pt x="18" y="78"/>
                    <a:pt x="18" y="78"/>
                    <a:pt x="35" y="79"/>
                  </a:cubicBezTo>
                  <a:cubicBezTo>
                    <a:pt x="38" y="80"/>
                    <a:pt x="41" y="80"/>
                    <a:pt x="45" y="80"/>
                  </a:cubicBezTo>
                  <a:cubicBezTo>
                    <a:pt x="45" y="80"/>
                    <a:pt x="45" y="80"/>
                    <a:pt x="45" y="80"/>
                  </a:cubicBezTo>
                  <a:cubicBezTo>
                    <a:pt x="45" y="80"/>
                    <a:pt x="45" y="80"/>
                    <a:pt x="45" y="80"/>
                  </a:cubicBezTo>
                  <a:cubicBezTo>
                    <a:pt x="49" y="80"/>
                    <a:pt x="57" y="78"/>
                    <a:pt x="59" y="71"/>
                  </a:cubicBezTo>
                  <a:cubicBezTo>
                    <a:pt x="61" y="65"/>
                    <a:pt x="59" y="61"/>
                    <a:pt x="58" y="58"/>
                  </a:cubicBezTo>
                  <a:close/>
                  <a:moveTo>
                    <a:pt x="45" y="79"/>
                  </a:moveTo>
                  <a:cubicBezTo>
                    <a:pt x="45" y="79"/>
                    <a:pt x="45" y="79"/>
                    <a:pt x="45" y="79"/>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5" name="Rectangle 1528"/>
            <p:cNvSpPr>
              <a:spLocks noChangeArrowheads="1"/>
            </p:cNvSpPr>
            <p:nvPr/>
          </p:nvSpPr>
          <p:spPr bwMode="auto">
            <a:xfrm>
              <a:off x="4192" y="3557"/>
              <a:ext cx="12" cy="10"/>
            </a:xfrm>
            <a:prstGeom prst="rect">
              <a:avLst/>
            </a:prstGeom>
            <a:solidFill>
              <a:srgbClr val="C7CB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46" name="Rectangle 1529"/>
            <p:cNvSpPr>
              <a:spLocks noChangeArrowheads="1"/>
            </p:cNvSpPr>
            <p:nvPr/>
          </p:nvSpPr>
          <p:spPr bwMode="auto">
            <a:xfrm>
              <a:off x="3520" y="3829"/>
              <a:ext cx="1152" cy="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47" name="Rectangle 1530"/>
            <p:cNvSpPr>
              <a:spLocks noChangeArrowheads="1"/>
            </p:cNvSpPr>
            <p:nvPr/>
          </p:nvSpPr>
          <p:spPr bwMode="auto">
            <a:xfrm>
              <a:off x="3520" y="3896"/>
              <a:ext cx="1152" cy="2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1648" name="Freeform 1531"/>
            <p:cNvSpPr>
              <a:spLocks noChangeArrowheads="1"/>
            </p:cNvSpPr>
            <p:nvPr/>
          </p:nvSpPr>
          <p:spPr bwMode="auto">
            <a:xfrm>
              <a:off x="3537" y="3742"/>
              <a:ext cx="1114" cy="87"/>
            </a:xfrm>
            <a:custGeom>
              <a:avLst/>
              <a:gdLst>
                <a:gd name="T0" fmla="*/ 1114 w 471"/>
                <a:gd name="T1" fmla="*/ 68 h 37"/>
                <a:gd name="T2" fmla="*/ 1095 w 471"/>
                <a:gd name="T3" fmla="*/ 87 h 37"/>
                <a:gd name="T4" fmla="*/ 19 w 471"/>
                <a:gd name="T5" fmla="*/ 87 h 37"/>
                <a:gd name="T6" fmla="*/ 0 w 471"/>
                <a:gd name="T7" fmla="*/ 68 h 37"/>
                <a:gd name="T8" fmla="*/ 0 w 471"/>
                <a:gd name="T9" fmla="*/ 19 h 37"/>
                <a:gd name="T10" fmla="*/ 19 w 471"/>
                <a:gd name="T11" fmla="*/ 0 h 37"/>
                <a:gd name="T12" fmla="*/ 1095 w 471"/>
                <a:gd name="T13" fmla="*/ 0 h 37"/>
                <a:gd name="T14" fmla="*/ 1114 w 471"/>
                <a:gd name="T15" fmla="*/ 19 h 37"/>
                <a:gd name="T16" fmla="*/ 1114 w 471"/>
                <a:gd name="T17" fmla="*/ 68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1" h="37">
                  <a:moveTo>
                    <a:pt x="471" y="29"/>
                  </a:moveTo>
                  <a:cubicBezTo>
                    <a:pt x="471" y="33"/>
                    <a:pt x="468" y="37"/>
                    <a:pt x="463" y="37"/>
                  </a:cubicBezTo>
                  <a:cubicBezTo>
                    <a:pt x="8" y="37"/>
                    <a:pt x="8" y="37"/>
                    <a:pt x="8" y="37"/>
                  </a:cubicBezTo>
                  <a:cubicBezTo>
                    <a:pt x="4" y="37"/>
                    <a:pt x="0" y="33"/>
                    <a:pt x="0" y="29"/>
                  </a:cubicBezTo>
                  <a:cubicBezTo>
                    <a:pt x="0" y="8"/>
                    <a:pt x="0" y="8"/>
                    <a:pt x="0" y="8"/>
                  </a:cubicBezTo>
                  <a:cubicBezTo>
                    <a:pt x="0" y="3"/>
                    <a:pt x="4" y="0"/>
                    <a:pt x="8" y="0"/>
                  </a:cubicBezTo>
                  <a:cubicBezTo>
                    <a:pt x="463" y="0"/>
                    <a:pt x="463" y="0"/>
                    <a:pt x="463" y="0"/>
                  </a:cubicBezTo>
                  <a:cubicBezTo>
                    <a:pt x="468" y="0"/>
                    <a:pt x="471" y="3"/>
                    <a:pt x="471" y="8"/>
                  </a:cubicBezTo>
                  <a:cubicBezTo>
                    <a:pt x="471" y="29"/>
                    <a:pt x="471" y="29"/>
                    <a:pt x="471" y="29"/>
                  </a:cubicBezTo>
                </a:path>
              </a:pathLst>
            </a:custGeom>
            <a:solidFill>
              <a:srgbClr val="7AD6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9" name="Freeform 1532"/>
            <p:cNvSpPr>
              <a:spLocks noChangeArrowheads="1"/>
            </p:cNvSpPr>
            <p:nvPr/>
          </p:nvSpPr>
          <p:spPr bwMode="auto">
            <a:xfrm>
              <a:off x="3497" y="3526"/>
              <a:ext cx="23" cy="630"/>
            </a:xfrm>
            <a:custGeom>
              <a:avLst/>
              <a:gdLst>
                <a:gd name="T0" fmla="*/ 23 w 10"/>
                <a:gd name="T1" fmla="*/ 19 h 266"/>
                <a:gd name="T2" fmla="*/ 12 w 10"/>
                <a:gd name="T3" fmla="*/ 0 h 266"/>
                <a:gd name="T4" fmla="*/ 0 w 10"/>
                <a:gd name="T5" fmla="*/ 19 h 266"/>
                <a:gd name="T6" fmla="*/ 0 w 10"/>
                <a:gd name="T7" fmla="*/ 630 h 266"/>
                <a:gd name="T8" fmla="*/ 23 w 10"/>
                <a:gd name="T9" fmla="*/ 630 h 266"/>
                <a:gd name="T10" fmla="*/ 23 w 10"/>
                <a:gd name="T11" fmla="*/ 19 h 2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266">
                  <a:moveTo>
                    <a:pt x="10" y="8"/>
                  </a:moveTo>
                  <a:cubicBezTo>
                    <a:pt x="10" y="4"/>
                    <a:pt x="8" y="0"/>
                    <a:pt x="5" y="0"/>
                  </a:cubicBezTo>
                  <a:cubicBezTo>
                    <a:pt x="2" y="0"/>
                    <a:pt x="0" y="4"/>
                    <a:pt x="0" y="8"/>
                  </a:cubicBezTo>
                  <a:cubicBezTo>
                    <a:pt x="0" y="266"/>
                    <a:pt x="0" y="266"/>
                    <a:pt x="0" y="266"/>
                  </a:cubicBezTo>
                  <a:cubicBezTo>
                    <a:pt x="10" y="266"/>
                    <a:pt x="10" y="266"/>
                    <a:pt x="10" y="266"/>
                  </a:cubicBezTo>
                  <a:lnTo>
                    <a:pt x="10"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0" name="Freeform 1533"/>
            <p:cNvSpPr>
              <a:spLocks noChangeArrowheads="1"/>
            </p:cNvSpPr>
            <p:nvPr/>
          </p:nvSpPr>
          <p:spPr bwMode="auto">
            <a:xfrm>
              <a:off x="4665" y="3609"/>
              <a:ext cx="24" cy="547"/>
            </a:xfrm>
            <a:custGeom>
              <a:avLst/>
              <a:gdLst>
                <a:gd name="T0" fmla="*/ 24 w 10"/>
                <a:gd name="T1" fmla="*/ 19 h 231"/>
                <a:gd name="T2" fmla="*/ 12 w 10"/>
                <a:gd name="T3" fmla="*/ 0 h 231"/>
                <a:gd name="T4" fmla="*/ 0 w 10"/>
                <a:gd name="T5" fmla="*/ 19 h 231"/>
                <a:gd name="T6" fmla="*/ 0 w 10"/>
                <a:gd name="T7" fmla="*/ 547 h 231"/>
                <a:gd name="T8" fmla="*/ 24 w 10"/>
                <a:gd name="T9" fmla="*/ 547 h 231"/>
                <a:gd name="T10" fmla="*/ 24 w 10"/>
                <a:gd name="T11" fmla="*/ 19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231">
                  <a:moveTo>
                    <a:pt x="10" y="8"/>
                  </a:moveTo>
                  <a:cubicBezTo>
                    <a:pt x="10" y="4"/>
                    <a:pt x="8" y="0"/>
                    <a:pt x="5" y="0"/>
                  </a:cubicBezTo>
                  <a:cubicBezTo>
                    <a:pt x="2" y="0"/>
                    <a:pt x="0" y="4"/>
                    <a:pt x="0" y="8"/>
                  </a:cubicBezTo>
                  <a:cubicBezTo>
                    <a:pt x="0" y="231"/>
                    <a:pt x="0" y="231"/>
                    <a:pt x="0" y="231"/>
                  </a:cubicBezTo>
                  <a:cubicBezTo>
                    <a:pt x="10" y="231"/>
                    <a:pt x="10" y="231"/>
                    <a:pt x="10" y="231"/>
                  </a:cubicBezTo>
                  <a:lnTo>
                    <a:pt x="10"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1" name="Freeform 1534"/>
            <p:cNvSpPr>
              <a:spLocks noChangeArrowheads="1"/>
            </p:cNvSpPr>
            <p:nvPr/>
          </p:nvSpPr>
          <p:spPr bwMode="auto">
            <a:xfrm>
              <a:off x="3948" y="3657"/>
              <a:ext cx="171" cy="92"/>
            </a:xfrm>
            <a:custGeom>
              <a:avLst/>
              <a:gdLst>
                <a:gd name="T0" fmla="*/ 112 w 72"/>
                <a:gd name="T1" fmla="*/ 5 h 39"/>
                <a:gd name="T2" fmla="*/ 169 w 72"/>
                <a:gd name="T3" fmla="*/ 52 h 39"/>
                <a:gd name="T4" fmla="*/ 105 w 72"/>
                <a:gd name="T5" fmla="*/ 90 h 39"/>
                <a:gd name="T6" fmla="*/ 59 w 72"/>
                <a:gd name="T7" fmla="*/ 85 h 39"/>
                <a:gd name="T8" fmla="*/ 2 w 72"/>
                <a:gd name="T9" fmla="*/ 38 h 39"/>
                <a:gd name="T10" fmla="*/ 62 w 72"/>
                <a:gd name="T11" fmla="*/ 2 h 39"/>
                <a:gd name="T12" fmla="*/ 112 w 72"/>
                <a:gd name="T13" fmla="*/ 5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39">
                  <a:moveTo>
                    <a:pt x="47" y="2"/>
                  </a:moveTo>
                  <a:cubicBezTo>
                    <a:pt x="61" y="3"/>
                    <a:pt x="72" y="12"/>
                    <a:pt x="71" y="22"/>
                  </a:cubicBezTo>
                  <a:cubicBezTo>
                    <a:pt x="71" y="32"/>
                    <a:pt x="58" y="39"/>
                    <a:pt x="44" y="38"/>
                  </a:cubicBezTo>
                  <a:cubicBezTo>
                    <a:pt x="25" y="36"/>
                    <a:pt x="25" y="36"/>
                    <a:pt x="25" y="36"/>
                  </a:cubicBezTo>
                  <a:cubicBezTo>
                    <a:pt x="11" y="35"/>
                    <a:pt x="0" y="26"/>
                    <a:pt x="1" y="16"/>
                  </a:cubicBezTo>
                  <a:cubicBezTo>
                    <a:pt x="2" y="6"/>
                    <a:pt x="12" y="0"/>
                    <a:pt x="26" y="1"/>
                  </a:cubicBezTo>
                  <a:lnTo>
                    <a:pt x="47" y="2"/>
                  </a:ln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2" name="Freeform 1535"/>
            <p:cNvSpPr>
              <a:spLocks noChangeArrowheads="1"/>
            </p:cNvSpPr>
            <p:nvPr/>
          </p:nvSpPr>
          <p:spPr bwMode="auto">
            <a:xfrm>
              <a:off x="4053" y="3671"/>
              <a:ext cx="459" cy="75"/>
            </a:xfrm>
            <a:custGeom>
              <a:avLst/>
              <a:gdLst>
                <a:gd name="T0" fmla="*/ 0 w 194"/>
                <a:gd name="T1" fmla="*/ 0 h 32"/>
                <a:gd name="T2" fmla="*/ 12 w 194"/>
                <a:gd name="T3" fmla="*/ 75 h 32"/>
                <a:gd name="T4" fmla="*/ 454 w 194"/>
                <a:gd name="T5" fmla="*/ 68 h 32"/>
                <a:gd name="T6" fmla="*/ 459 w 194"/>
                <a:gd name="T7" fmla="*/ 19 h 32"/>
                <a:gd name="T8" fmla="*/ 0 w 194"/>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32">
                  <a:moveTo>
                    <a:pt x="0" y="0"/>
                  </a:moveTo>
                  <a:cubicBezTo>
                    <a:pt x="5" y="32"/>
                    <a:pt x="5" y="32"/>
                    <a:pt x="5" y="32"/>
                  </a:cubicBezTo>
                  <a:cubicBezTo>
                    <a:pt x="70" y="27"/>
                    <a:pt x="129" y="30"/>
                    <a:pt x="192" y="29"/>
                  </a:cubicBezTo>
                  <a:cubicBezTo>
                    <a:pt x="194" y="8"/>
                    <a:pt x="194" y="8"/>
                    <a:pt x="194" y="8"/>
                  </a:cubicBezTo>
                  <a:cubicBezTo>
                    <a:pt x="130" y="5"/>
                    <a:pt x="65" y="1"/>
                    <a:pt x="0" y="0"/>
                  </a:cubicBez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3" name="Freeform 1536"/>
            <p:cNvSpPr>
              <a:spLocks noChangeArrowheads="1"/>
            </p:cNvSpPr>
            <p:nvPr/>
          </p:nvSpPr>
          <p:spPr bwMode="auto">
            <a:xfrm>
              <a:off x="3586" y="3597"/>
              <a:ext cx="211" cy="131"/>
            </a:xfrm>
            <a:custGeom>
              <a:avLst/>
              <a:gdLst>
                <a:gd name="T0" fmla="*/ 128 w 89"/>
                <a:gd name="T1" fmla="*/ 14 h 55"/>
                <a:gd name="T2" fmla="*/ 119 w 89"/>
                <a:gd name="T3" fmla="*/ 14 h 55"/>
                <a:gd name="T4" fmla="*/ 104 w 89"/>
                <a:gd name="T5" fmla="*/ 10 h 55"/>
                <a:gd name="T6" fmla="*/ 40 w 89"/>
                <a:gd name="T7" fmla="*/ 31 h 55"/>
                <a:gd name="T8" fmla="*/ 57 w 89"/>
                <a:gd name="T9" fmla="*/ 117 h 55"/>
                <a:gd name="T10" fmla="*/ 121 w 89"/>
                <a:gd name="T11" fmla="*/ 129 h 55"/>
                <a:gd name="T12" fmla="*/ 168 w 89"/>
                <a:gd name="T13" fmla="*/ 114 h 55"/>
                <a:gd name="T14" fmla="*/ 171 w 89"/>
                <a:gd name="T15" fmla="*/ 114 h 55"/>
                <a:gd name="T16" fmla="*/ 185 w 89"/>
                <a:gd name="T17" fmla="*/ 119 h 55"/>
                <a:gd name="T18" fmla="*/ 197 w 89"/>
                <a:gd name="T19" fmla="*/ 102 h 55"/>
                <a:gd name="T20" fmla="*/ 197 w 89"/>
                <a:gd name="T21" fmla="*/ 81 h 55"/>
                <a:gd name="T22" fmla="*/ 185 w 89"/>
                <a:gd name="T23" fmla="*/ 69 h 55"/>
                <a:gd name="T24" fmla="*/ 185 w 89"/>
                <a:gd name="T25" fmla="*/ 64 h 55"/>
                <a:gd name="T26" fmla="*/ 185 w 89"/>
                <a:gd name="T27" fmla="*/ 60 h 55"/>
                <a:gd name="T28" fmla="*/ 185 w 89"/>
                <a:gd name="T29" fmla="*/ 60 h 55"/>
                <a:gd name="T30" fmla="*/ 154 w 89"/>
                <a:gd name="T31" fmla="*/ 19 h 55"/>
                <a:gd name="T32" fmla="*/ 147 w 89"/>
                <a:gd name="T33" fmla="*/ 19 h 55"/>
                <a:gd name="T34" fmla="*/ 147 w 89"/>
                <a:gd name="T35" fmla="*/ 2 h 55"/>
                <a:gd name="T36" fmla="*/ 128 w 89"/>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 h="55">
                  <a:moveTo>
                    <a:pt x="54" y="6"/>
                  </a:moveTo>
                  <a:cubicBezTo>
                    <a:pt x="52" y="6"/>
                    <a:pt x="51" y="6"/>
                    <a:pt x="50" y="6"/>
                  </a:cubicBezTo>
                  <a:cubicBezTo>
                    <a:pt x="48" y="5"/>
                    <a:pt x="46" y="5"/>
                    <a:pt x="44" y="4"/>
                  </a:cubicBezTo>
                  <a:cubicBezTo>
                    <a:pt x="22" y="0"/>
                    <a:pt x="17" y="13"/>
                    <a:pt x="17" y="13"/>
                  </a:cubicBezTo>
                  <a:cubicBezTo>
                    <a:pt x="0" y="34"/>
                    <a:pt x="24" y="49"/>
                    <a:pt x="24" y="49"/>
                  </a:cubicBezTo>
                  <a:cubicBezTo>
                    <a:pt x="34" y="53"/>
                    <a:pt x="44" y="54"/>
                    <a:pt x="51" y="54"/>
                  </a:cubicBezTo>
                  <a:cubicBezTo>
                    <a:pt x="58" y="55"/>
                    <a:pt x="66" y="53"/>
                    <a:pt x="71" y="48"/>
                  </a:cubicBezTo>
                  <a:cubicBezTo>
                    <a:pt x="72" y="48"/>
                    <a:pt x="72" y="48"/>
                    <a:pt x="72" y="48"/>
                  </a:cubicBezTo>
                  <a:cubicBezTo>
                    <a:pt x="78" y="50"/>
                    <a:pt x="78" y="50"/>
                    <a:pt x="78" y="50"/>
                  </a:cubicBezTo>
                  <a:cubicBezTo>
                    <a:pt x="83" y="43"/>
                    <a:pt x="83" y="43"/>
                    <a:pt x="83" y="43"/>
                  </a:cubicBezTo>
                  <a:cubicBezTo>
                    <a:pt x="83" y="43"/>
                    <a:pt x="89" y="32"/>
                    <a:pt x="83" y="34"/>
                  </a:cubicBezTo>
                  <a:cubicBezTo>
                    <a:pt x="80" y="35"/>
                    <a:pt x="79" y="32"/>
                    <a:pt x="78" y="29"/>
                  </a:cubicBezTo>
                  <a:cubicBezTo>
                    <a:pt x="78" y="28"/>
                    <a:pt x="78" y="27"/>
                    <a:pt x="78" y="27"/>
                  </a:cubicBezTo>
                  <a:cubicBezTo>
                    <a:pt x="78" y="26"/>
                    <a:pt x="78" y="25"/>
                    <a:pt x="78" y="25"/>
                  </a:cubicBezTo>
                  <a:cubicBezTo>
                    <a:pt x="78" y="25"/>
                    <a:pt x="78" y="25"/>
                    <a:pt x="78" y="25"/>
                  </a:cubicBezTo>
                  <a:cubicBezTo>
                    <a:pt x="76" y="18"/>
                    <a:pt x="72" y="12"/>
                    <a:pt x="65" y="8"/>
                  </a:cubicBezTo>
                  <a:cubicBezTo>
                    <a:pt x="64" y="8"/>
                    <a:pt x="63" y="8"/>
                    <a:pt x="62" y="8"/>
                  </a:cubicBezTo>
                  <a:cubicBezTo>
                    <a:pt x="63" y="3"/>
                    <a:pt x="63" y="0"/>
                    <a:pt x="62" y="1"/>
                  </a:cubicBezTo>
                  <a:cubicBezTo>
                    <a:pt x="60" y="2"/>
                    <a:pt x="56" y="4"/>
                    <a:pt x="54" y="6"/>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4" name="Freeform 1537"/>
            <p:cNvSpPr>
              <a:spLocks noChangeArrowheads="1"/>
            </p:cNvSpPr>
            <p:nvPr/>
          </p:nvSpPr>
          <p:spPr bwMode="auto">
            <a:xfrm>
              <a:off x="3764" y="3652"/>
              <a:ext cx="293" cy="94"/>
            </a:xfrm>
            <a:custGeom>
              <a:avLst/>
              <a:gdLst>
                <a:gd name="T0" fmla="*/ 104 w 124"/>
                <a:gd name="T1" fmla="*/ 0 h 40"/>
                <a:gd name="T2" fmla="*/ 2 w 124"/>
                <a:gd name="T3" fmla="*/ 45 h 40"/>
                <a:gd name="T4" fmla="*/ 57 w 124"/>
                <a:gd name="T5" fmla="*/ 92 h 40"/>
                <a:gd name="T6" fmla="*/ 293 w 124"/>
                <a:gd name="T7" fmla="*/ 94 h 40"/>
                <a:gd name="T8" fmla="*/ 293 w 124"/>
                <a:gd name="T9" fmla="*/ 9 h 40"/>
                <a:gd name="T10" fmla="*/ 104 w 124"/>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 h="40">
                  <a:moveTo>
                    <a:pt x="44" y="0"/>
                  </a:moveTo>
                  <a:cubicBezTo>
                    <a:pt x="28" y="1"/>
                    <a:pt x="2" y="1"/>
                    <a:pt x="1" y="19"/>
                  </a:cubicBezTo>
                  <a:cubicBezTo>
                    <a:pt x="0" y="35"/>
                    <a:pt x="7" y="38"/>
                    <a:pt x="24" y="39"/>
                  </a:cubicBezTo>
                  <a:cubicBezTo>
                    <a:pt x="124" y="40"/>
                    <a:pt x="124" y="40"/>
                    <a:pt x="124" y="40"/>
                  </a:cubicBezTo>
                  <a:cubicBezTo>
                    <a:pt x="124" y="4"/>
                    <a:pt x="124" y="4"/>
                    <a:pt x="124" y="4"/>
                  </a:cubicBezTo>
                  <a:cubicBezTo>
                    <a:pt x="44" y="0"/>
                    <a:pt x="44" y="0"/>
                    <a:pt x="44" y="0"/>
                  </a:cubicBezTo>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5" name="Freeform 1538"/>
            <p:cNvSpPr>
              <a:spLocks noChangeArrowheads="1"/>
            </p:cNvSpPr>
            <p:nvPr/>
          </p:nvSpPr>
          <p:spPr bwMode="auto">
            <a:xfrm>
              <a:off x="4488" y="3631"/>
              <a:ext cx="87" cy="115"/>
            </a:xfrm>
            <a:custGeom>
              <a:avLst/>
              <a:gdLst>
                <a:gd name="T0" fmla="*/ 78 w 37"/>
                <a:gd name="T1" fmla="*/ 9 h 49"/>
                <a:gd name="T2" fmla="*/ 87 w 37"/>
                <a:gd name="T3" fmla="*/ 9 h 49"/>
                <a:gd name="T4" fmla="*/ 80 w 37"/>
                <a:gd name="T5" fmla="*/ 103 h 49"/>
                <a:gd name="T6" fmla="*/ 42 w 37"/>
                <a:gd name="T7" fmla="*/ 106 h 49"/>
                <a:gd name="T8" fmla="*/ 0 w 37"/>
                <a:gd name="T9" fmla="*/ 101 h 49"/>
                <a:gd name="T10" fmla="*/ 2 w 37"/>
                <a:gd name="T11" fmla="*/ 66 h 49"/>
                <a:gd name="T12" fmla="*/ 16 w 37"/>
                <a:gd name="T13" fmla="*/ 66 h 49"/>
                <a:gd name="T14" fmla="*/ 52 w 37"/>
                <a:gd name="T15" fmla="*/ 52 h 49"/>
                <a:gd name="T16" fmla="*/ 78 w 37"/>
                <a:gd name="T17" fmla="*/ 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9">
                  <a:moveTo>
                    <a:pt x="33" y="4"/>
                  </a:moveTo>
                  <a:cubicBezTo>
                    <a:pt x="36" y="0"/>
                    <a:pt x="37" y="4"/>
                    <a:pt x="37" y="4"/>
                  </a:cubicBezTo>
                  <a:cubicBezTo>
                    <a:pt x="37" y="4"/>
                    <a:pt x="35" y="39"/>
                    <a:pt x="34" y="44"/>
                  </a:cubicBezTo>
                  <a:cubicBezTo>
                    <a:pt x="34" y="49"/>
                    <a:pt x="24" y="47"/>
                    <a:pt x="18" y="45"/>
                  </a:cubicBezTo>
                  <a:cubicBezTo>
                    <a:pt x="12" y="43"/>
                    <a:pt x="0" y="43"/>
                    <a:pt x="0" y="43"/>
                  </a:cubicBezTo>
                  <a:cubicBezTo>
                    <a:pt x="1" y="28"/>
                    <a:pt x="1" y="28"/>
                    <a:pt x="1" y="28"/>
                  </a:cubicBezTo>
                  <a:cubicBezTo>
                    <a:pt x="7" y="28"/>
                    <a:pt x="7" y="28"/>
                    <a:pt x="7" y="28"/>
                  </a:cubicBezTo>
                  <a:cubicBezTo>
                    <a:pt x="8" y="28"/>
                    <a:pt x="18" y="30"/>
                    <a:pt x="22" y="22"/>
                  </a:cubicBezTo>
                  <a:lnTo>
                    <a:pt x="33" y="4"/>
                  </a:lnTo>
                  <a:close/>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6" name="Freeform 1539"/>
            <p:cNvSpPr>
              <a:spLocks noChangeArrowheads="1"/>
            </p:cNvSpPr>
            <p:nvPr/>
          </p:nvSpPr>
          <p:spPr bwMode="auto">
            <a:xfrm>
              <a:off x="3570" y="3578"/>
              <a:ext cx="149" cy="161"/>
            </a:xfrm>
            <a:custGeom>
              <a:avLst/>
              <a:gdLst>
                <a:gd name="T0" fmla="*/ 149 w 63"/>
                <a:gd name="T1" fmla="*/ 144 h 68"/>
                <a:gd name="T2" fmla="*/ 125 w 63"/>
                <a:gd name="T3" fmla="*/ 121 h 68"/>
                <a:gd name="T4" fmla="*/ 111 w 63"/>
                <a:gd name="T5" fmla="*/ 97 h 68"/>
                <a:gd name="T6" fmla="*/ 121 w 63"/>
                <a:gd name="T7" fmla="*/ 76 h 68"/>
                <a:gd name="T8" fmla="*/ 123 w 63"/>
                <a:gd name="T9" fmla="*/ 73 h 68"/>
                <a:gd name="T10" fmla="*/ 90 w 63"/>
                <a:gd name="T11" fmla="*/ 50 h 68"/>
                <a:gd name="T12" fmla="*/ 97 w 63"/>
                <a:gd name="T13" fmla="*/ 26 h 68"/>
                <a:gd name="T14" fmla="*/ 40 w 63"/>
                <a:gd name="T15" fmla="*/ 7 h 68"/>
                <a:gd name="T16" fmla="*/ 24 w 63"/>
                <a:gd name="T17" fmla="*/ 17 h 68"/>
                <a:gd name="T18" fmla="*/ 24 w 63"/>
                <a:gd name="T19" fmla="*/ 47 h 68"/>
                <a:gd name="T20" fmla="*/ 43 w 63"/>
                <a:gd name="T21" fmla="*/ 128 h 68"/>
                <a:gd name="T22" fmla="*/ 24 w 63"/>
                <a:gd name="T23" fmla="*/ 128 h 68"/>
                <a:gd name="T24" fmla="*/ 45 w 63"/>
                <a:gd name="T25" fmla="*/ 137 h 68"/>
                <a:gd name="T26" fmla="*/ 80 w 63"/>
                <a:gd name="T27" fmla="*/ 159 h 68"/>
                <a:gd name="T28" fmla="*/ 118 w 63"/>
                <a:gd name="T29" fmla="*/ 156 h 68"/>
                <a:gd name="T30" fmla="*/ 149 w 63"/>
                <a:gd name="T31" fmla="*/ 144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68">
                  <a:moveTo>
                    <a:pt x="63" y="61"/>
                  </a:moveTo>
                  <a:cubicBezTo>
                    <a:pt x="63" y="61"/>
                    <a:pt x="57" y="54"/>
                    <a:pt x="53" y="51"/>
                  </a:cubicBezTo>
                  <a:cubicBezTo>
                    <a:pt x="50" y="47"/>
                    <a:pt x="51" y="43"/>
                    <a:pt x="47" y="41"/>
                  </a:cubicBezTo>
                  <a:cubicBezTo>
                    <a:pt x="43" y="40"/>
                    <a:pt x="35" y="31"/>
                    <a:pt x="51" y="32"/>
                  </a:cubicBezTo>
                  <a:cubicBezTo>
                    <a:pt x="52" y="31"/>
                    <a:pt x="52" y="31"/>
                    <a:pt x="52" y="31"/>
                  </a:cubicBezTo>
                  <a:cubicBezTo>
                    <a:pt x="52" y="31"/>
                    <a:pt x="37" y="28"/>
                    <a:pt x="38" y="21"/>
                  </a:cubicBezTo>
                  <a:cubicBezTo>
                    <a:pt x="38" y="21"/>
                    <a:pt x="35" y="13"/>
                    <a:pt x="41" y="11"/>
                  </a:cubicBezTo>
                  <a:cubicBezTo>
                    <a:pt x="41" y="11"/>
                    <a:pt x="36" y="0"/>
                    <a:pt x="17" y="3"/>
                  </a:cubicBezTo>
                  <a:cubicBezTo>
                    <a:pt x="17" y="3"/>
                    <a:pt x="15" y="3"/>
                    <a:pt x="10" y="7"/>
                  </a:cubicBezTo>
                  <a:cubicBezTo>
                    <a:pt x="10" y="7"/>
                    <a:pt x="16" y="6"/>
                    <a:pt x="10" y="20"/>
                  </a:cubicBezTo>
                  <a:cubicBezTo>
                    <a:pt x="3" y="34"/>
                    <a:pt x="0" y="50"/>
                    <a:pt x="18" y="54"/>
                  </a:cubicBezTo>
                  <a:cubicBezTo>
                    <a:pt x="18" y="54"/>
                    <a:pt x="14" y="56"/>
                    <a:pt x="10" y="54"/>
                  </a:cubicBezTo>
                  <a:cubicBezTo>
                    <a:pt x="10" y="54"/>
                    <a:pt x="16" y="59"/>
                    <a:pt x="19" y="58"/>
                  </a:cubicBezTo>
                  <a:cubicBezTo>
                    <a:pt x="19" y="58"/>
                    <a:pt x="19" y="66"/>
                    <a:pt x="34" y="67"/>
                  </a:cubicBezTo>
                  <a:cubicBezTo>
                    <a:pt x="49" y="68"/>
                    <a:pt x="45" y="65"/>
                    <a:pt x="50" y="66"/>
                  </a:cubicBezTo>
                  <a:cubicBezTo>
                    <a:pt x="55" y="68"/>
                    <a:pt x="63" y="66"/>
                    <a:pt x="63" y="61"/>
                  </a:cubicBezTo>
                  <a:close/>
                </a:path>
              </a:pathLst>
            </a:custGeom>
            <a:solidFill>
              <a:srgbClr val="572C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7" name="Freeform 1540"/>
            <p:cNvSpPr>
              <a:spLocks noChangeArrowheads="1"/>
            </p:cNvSpPr>
            <p:nvPr/>
          </p:nvSpPr>
          <p:spPr bwMode="auto">
            <a:xfrm>
              <a:off x="3825" y="3685"/>
              <a:ext cx="339" cy="73"/>
            </a:xfrm>
            <a:custGeom>
              <a:avLst/>
              <a:gdLst>
                <a:gd name="T0" fmla="*/ 339 w 143"/>
                <a:gd name="T1" fmla="*/ 35 h 31"/>
                <a:gd name="T2" fmla="*/ 334 w 143"/>
                <a:gd name="T3" fmla="*/ 33 h 31"/>
                <a:gd name="T4" fmla="*/ 327 w 143"/>
                <a:gd name="T5" fmla="*/ 33 h 31"/>
                <a:gd name="T6" fmla="*/ 330 w 143"/>
                <a:gd name="T7" fmla="*/ 31 h 31"/>
                <a:gd name="T8" fmla="*/ 332 w 143"/>
                <a:gd name="T9" fmla="*/ 28 h 31"/>
                <a:gd name="T10" fmla="*/ 327 w 143"/>
                <a:gd name="T11" fmla="*/ 26 h 31"/>
                <a:gd name="T12" fmla="*/ 313 w 143"/>
                <a:gd name="T13" fmla="*/ 31 h 31"/>
                <a:gd name="T14" fmla="*/ 301 w 143"/>
                <a:gd name="T15" fmla="*/ 38 h 31"/>
                <a:gd name="T16" fmla="*/ 294 w 143"/>
                <a:gd name="T17" fmla="*/ 38 h 31"/>
                <a:gd name="T18" fmla="*/ 232 w 143"/>
                <a:gd name="T19" fmla="*/ 38 h 31"/>
                <a:gd name="T20" fmla="*/ 7 w 143"/>
                <a:gd name="T21" fmla="*/ 0 h 31"/>
                <a:gd name="T22" fmla="*/ 0 w 143"/>
                <a:gd name="T23" fmla="*/ 24 h 31"/>
                <a:gd name="T24" fmla="*/ 299 w 143"/>
                <a:gd name="T25" fmla="*/ 52 h 31"/>
                <a:gd name="T26" fmla="*/ 299 w 143"/>
                <a:gd name="T27" fmla="*/ 52 h 31"/>
                <a:gd name="T28" fmla="*/ 299 w 143"/>
                <a:gd name="T29" fmla="*/ 52 h 31"/>
                <a:gd name="T30" fmla="*/ 313 w 143"/>
                <a:gd name="T31" fmla="*/ 57 h 31"/>
                <a:gd name="T32" fmla="*/ 332 w 143"/>
                <a:gd name="T33" fmla="*/ 57 h 31"/>
                <a:gd name="T34" fmla="*/ 334 w 143"/>
                <a:gd name="T35" fmla="*/ 52 h 31"/>
                <a:gd name="T36" fmla="*/ 337 w 143"/>
                <a:gd name="T37" fmla="*/ 49 h 31"/>
                <a:gd name="T38" fmla="*/ 337 w 143"/>
                <a:gd name="T39" fmla="*/ 47 h 31"/>
                <a:gd name="T40" fmla="*/ 337 w 143"/>
                <a:gd name="T41" fmla="*/ 40 h 31"/>
                <a:gd name="T42" fmla="*/ 339 w 143"/>
                <a:gd name="T43" fmla="*/ 3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3" h="31">
                  <a:moveTo>
                    <a:pt x="143" y="15"/>
                  </a:moveTo>
                  <a:cubicBezTo>
                    <a:pt x="143" y="14"/>
                    <a:pt x="141" y="14"/>
                    <a:pt x="141" y="14"/>
                  </a:cubicBezTo>
                  <a:cubicBezTo>
                    <a:pt x="140" y="14"/>
                    <a:pt x="139" y="14"/>
                    <a:pt x="138" y="14"/>
                  </a:cubicBezTo>
                  <a:cubicBezTo>
                    <a:pt x="139" y="13"/>
                    <a:pt x="139" y="13"/>
                    <a:pt x="139" y="13"/>
                  </a:cubicBezTo>
                  <a:cubicBezTo>
                    <a:pt x="140" y="13"/>
                    <a:pt x="140" y="12"/>
                    <a:pt x="140" y="12"/>
                  </a:cubicBezTo>
                  <a:cubicBezTo>
                    <a:pt x="140" y="11"/>
                    <a:pt x="139" y="11"/>
                    <a:pt x="138" y="11"/>
                  </a:cubicBezTo>
                  <a:cubicBezTo>
                    <a:pt x="132" y="13"/>
                    <a:pt x="132" y="13"/>
                    <a:pt x="132" y="13"/>
                  </a:cubicBezTo>
                  <a:cubicBezTo>
                    <a:pt x="130" y="14"/>
                    <a:pt x="129" y="15"/>
                    <a:pt x="127" y="16"/>
                  </a:cubicBezTo>
                  <a:cubicBezTo>
                    <a:pt x="127" y="16"/>
                    <a:pt x="125" y="16"/>
                    <a:pt x="124" y="16"/>
                  </a:cubicBezTo>
                  <a:cubicBezTo>
                    <a:pt x="116" y="15"/>
                    <a:pt x="107" y="16"/>
                    <a:pt x="98" y="16"/>
                  </a:cubicBezTo>
                  <a:cubicBezTo>
                    <a:pt x="67" y="17"/>
                    <a:pt x="34" y="17"/>
                    <a:pt x="3" y="0"/>
                  </a:cubicBezTo>
                  <a:cubicBezTo>
                    <a:pt x="0" y="10"/>
                    <a:pt x="0" y="10"/>
                    <a:pt x="0" y="10"/>
                  </a:cubicBezTo>
                  <a:cubicBezTo>
                    <a:pt x="39" y="31"/>
                    <a:pt x="87" y="22"/>
                    <a:pt x="126" y="22"/>
                  </a:cubicBezTo>
                  <a:cubicBezTo>
                    <a:pt x="126" y="22"/>
                    <a:pt x="126" y="22"/>
                    <a:pt x="126" y="22"/>
                  </a:cubicBezTo>
                  <a:cubicBezTo>
                    <a:pt x="126" y="22"/>
                    <a:pt x="126" y="22"/>
                    <a:pt x="126" y="22"/>
                  </a:cubicBezTo>
                  <a:cubicBezTo>
                    <a:pt x="129" y="22"/>
                    <a:pt x="129" y="23"/>
                    <a:pt x="132" y="24"/>
                  </a:cubicBezTo>
                  <a:cubicBezTo>
                    <a:pt x="136" y="25"/>
                    <a:pt x="140" y="24"/>
                    <a:pt x="140" y="24"/>
                  </a:cubicBezTo>
                  <a:cubicBezTo>
                    <a:pt x="142" y="23"/>
                    <a:pt x="141" y="22"/>
                    <a:pt x="141" y="22"/>
                  </a:cubicBezTo>
                  <a:cubicBezTo>
                    <a:pt x="142" y="21"/>
                    <a:pt x="142" y="21"/>
                    <a:pt x="142" y="21"/>
                  </a:cubicBezTo>
                  <a:cubicBezTo>
                    <a:pt x="142" y="20"/>
                    <a:pt x="142" y="20"/>
                    <a:pt x="142" y="20"/>
                  </a:cubicBezTo>
                  <a:cubicBezTo>
                    <a:pt x="143" y="19"/>
                    <a:pt x="142" y="17"/>
                    <a:pt x="142" y="17"/>
                  </a:cubicBezTo>
                  <a:cubicBezTo>
                    <a:pt x="143" y="17"/>
                    <a:pt x="143" y="15"/>
                    <a:pt x="143" y="15"/>
                  </a:cubicBezTo>
                </a:path>
              </a:pathLst>
            </a:custGeom>
            <a:solidFill>
              <a:srgbClr val="FDC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8" name="Freeform 1541"/>
            <p:cNvSpPr>
              <a:spLocks noChangeArrowheads="1"/>
            </p:cNvSpPr>
            <p:nvPr/>
          </p:nvSpPr>
          <p:spPr bwMode="auto">
            <a:xfrm>
              <a:off x="3783" y="3675"/>
              <a:ext cx="102" cy="67"/>
            </a:xfrm>
            <a:custGeom>
              <a:avLst/>
              <a:gdLst>
                <a:gd name="T0" fmla="*/ 31 w 43"/>
                <a:gd name="T1" fmla="*/ 0 h 28"/>
                <a:gd name="T2" fmla="*/ 0 w 43"/>
                <a:gd name="T3" fmla="*/ 29 h 28"/>
                <a:gd name="T4" fmla="*/ 38 w 43"/>
                <a:gd name="T5" fmla="*/ 57 h 28"/>
                <a:gd name="T6" fmla="*/ 97 w 43"/>
                <a:gd name="T7" fmla="*/ 67 h 28"/>
                <a:gd name="T8" fmla="*/ 100 w 43"/>
                <a:gd name="T9" fmla="*/ 55 h 28"/>
                <a:gd name="T10" fmla="*/ 43 w 43"/>
                <a:gd name="T11" fmla="*/ 34 h 28"/>
                <a:gd name="T12" fmla="*/ 50 w 43"/>
                <a:gd name="T13" fmla="*/ 10 h 28"/>
                <a:gd name="T14" fmla="*/ 102 w 43"/>
                <a:gd name="T15" fmla="*/ 31 h 28"/>
                <a:gd name="T16" fmla="*/ 102 w 43"/>
                <a:gd name="T17" fmla="*/ 22 h 28"/>
                <a:gd name="T18" fmla="*/ 31 w 43"/>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28">
                  <a:moveTo>
                    <a:pt x="13" y="0"/>
                  </a:moveTo>
                  <a:cubicBezTo>
                    <a:pt x="5" y="0"/>
                    <a:pt x="0" y="6"/>
                    <a:pt x="0" y="12"/>
                  </a:cubicBezTo>
                  <a:cubicBezTo>
                    <a:pt x="1" y="18"/>
                    <a:pt x="3" y="22"/>
                    <a:pt x="16" y="24"/>
                  </a:cubicBezTo>
                  <a:cubicBezTo>
                    <a:pt x="41" y="28"/>
                    <a:pt x="41" y="28"/>
                    <a:pt x="41" y="28"/>
                  </a:cubicBezTo>
                  <a:cubicBezTo>
                    <a:pt x="42" y="23"/>
                    <a:pt x="42" y="23"/>
                    <a:pt x="42" y="23"/>
                  </a:cubicBezTo>
                  <a:cubicBezTo>
                    <a:pt x="34" y="21"/>
                    <a:pt x="26" y="18"/>
                    <a:pt x="18" y="14"/>
                  </a:cubicBezTo>
                  <a:cubicBezTo>
                    <a:pt x="21" y="4"/>
                    <a:pt x="21" y="4"/>
                    <a:pt x="21" y="4"/>
                  </a:cubicBezTo>
                  <a:cubicBezTo>
                    <a:pt x="29" y="8"/>
                    <a:pt x="36" y="11"/>
                    <a:pt x="43" y="13"/>
                  </a:cubicBezTo>
                  <a:cubicBezTo>
                    <a:pt x="43" y="9"/>
                    <a:pt x="43" y="9"/>
                    <a:pt x="43" y="9"/>
                  </a:cubicBezTo>
                  <a:cubicBezTo>
                    <a:pt x="13" y="0"/>
                    <a:pt x="13" y="0"/>
                    <a:pt x="13" y="0"/>
                  </a:cubicBezTo>
                </a:path>
              </a:pathLst>
            </a:custGeom>
            <a:solidFill>
              <a:srgbClr val="DDC1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9" name="Freeform 1542"/>
            <p:cNvSpPr>
              <a:spLocks noChangeArrowheads="1"/>
            </p:cNvSpPr>
            <p:nvPr/>
          </p:nvSpPr>
          <p:spPr bwMode="auto">
            <a:xfrm>
              <a:off x="3825" y="3685"/>
              <a:ext cx="60" cy="45"/>
            </a:xfrm>
            <a:custGeom>
              <a:avLst/>
              <a:gdLst>
                <a:gd name="T0" fmla="*/ 7 w 25"/>
                <a:gd name="T1" fmla="*/ 0 h 19"/>
                <a:gd name="T2" fmla="*/ 0 w 25"/>
                <a:gd name="T3" fmla="*/ 24 h 19"/>
                <a:gd name="T4" fmla="*/ 58 w 25"/>
                <a:gd name="T5" fmla="*/ 45 h 19"/>
                <a:gd name="T6" fmla="*/ 60 w 25"/>
                <a:gd name="T7" fmla="*/ 21 h 19"/>
                <a:gd name="T8" fmla="*/ 7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3" y="0"/>
                  </a:moveTo>
                  <a:cubicBezTo>
                    <a:pt x="0" y="10"/>
                    <a:pt x="0" y="10"/>
                    <a:pt x="0" y="10"/>
                  </a:cubicBezTo>
                  <a:cubicBezTo>
                    <a:pt x="8" y="14"/>
                    <a:pt x="16" y="17"/>
                    <a:pt x="24" y="19"/>
                  </a:cubicBezTo>
                  <a:cubicBezTo>
                    <a:pt x="25" y="9"/>
                    <a:pt x="25" y="9"/>
                    <a:pt x="25" y="9"/>
                  </a:cubicBezTo>
                  <a:cubicBezTo>
                    <a:pt x="18" y="7"/>
                    <a:pt x="11" y="4"/>
                    <a:pt x="3" y="0"/>
                  </a:cubicBezTo>
                </a:path>
              </a:pathLst>
            </a:custGeom>
            <a:solidFill>
              <a:srgbClr val="DDB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0" name="Freeform 1543"/>
            <p:cNvSpPr>
              <a:spLocks noChangeArrowheads="1"/>
            </p:cNvSpPr>
            <p:nvPr/>
          </p:nvSpPr>
          <p:spPr bwMode="auto">
            <a:xfrm>
              <a:off x="3783" y="3675"/>
              <a:ext cx="102" cy="67"/>
            </a:xfrm>
            <a:custGeom>
              <a:avLst/>
              <a:gdLst>
                <a:gd name="T0" fmla="*/ 33 w 43"/>
                <a:gd name="T1" fmla="*/ 0 h 28"/>
                <a:gd name="T2" fmla="*/ 0 w 43"/>
                <a:gd name="T3" fmla="*/ 29 h 28"/>
                <a:gd name="T4" fmla="*/ 38 w 43"/>
                <a:gd name="T5" fmla="*/ 60 h 28"/>
                <a:gd name="T6" fmla="*/ 100 w 43"/>
                <a:gd name="T7" fmla="*/ 67 h 28"/>
                <a:gd name="T8" fmla="*/ 102 w 43"/>
                <a:gd name="T9" fmla="*/ 24 h 28"/>
                <a:gd name="T10" fmla="*/ 33 w 43"/>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14" y="0"/>
                  </a:moveTo>
                  <a:cubicBezTo>
                    <a:pt x="6" y="1"/>
                    <a:pt x="0" y="6"/>
                    <a:pt x="0" y="12"/>
                  </a:cubicBezTo>
                  <a:cubicBezTo>
                    <a:pt x="1" y="18"/>
                    <a:pt x="3" y="22"/>
                    <a:pt x="16" y="25"/>
                  </a:cubicBezTo>
                  <a:cubicBezTo>
                    <a:pt x="42" y="28"/>
                    <a:pt x="42" y="28"/>
                    <a:pt x="42" y="28"/>
                  </a:cubicBezTo>
                  <a:cubicBezTo>
                    <a:pt x="43" y="10"/>
                    <a:pt x="43" y="10"/>
                    <a:pt x="43" y="10"/>
                  </a:cubicBezTo>
                  <a:lnTo>
                    <a:pt x="14" y="0"/>
                  </a:lnTo>
                  <a:close/>
                </a:path>
              </a:pathLst>
            </a:custGeom>
            <a:solidFill>
              <a:srgbClr val="FED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1" name="Freeform 1544"/>
            <p:cNvSpPr>
              <a:spLocks noChangeArrowheads="1"/>
            </p:cNvSpPr>
            <p:nvPr/>
          </p:nvSpPr>
          <p:spPr bwMode="auto">
            <a:xfrm>
              <a:off x="3918" y="3649"/>
              <a:ext cx="603" cy="150"/>
            </a:xfrm>
            <a:custGeom>
              <a:avLst/>
              <a:gdLst>
                <a:gd name="T0" fmla="*/ 182 w 255"/>
                <a:gd name="T1" fmla="*/ 7 h 63"/>
                <a:gd name="T2" fmla="*/ 142 w 255"/>
                <a:gd name="T3" fmla="*/ 2 h 63"/>
                <a:gd name="T4" fmla="*/ 140 w 255"/>
                <a:gd name="T5" fmla="*/ 0 h 63"/>
                <a:gd name="T6" fmla="*/ 140 w 255"/>
                <a:gd name="T7" fmla="*/ 0 h 63"/>
                <a:gd name="T8" fmla="*/ 0 w 255"/>
                <a:gd name="T9" fmla="*/ 2 h 63"/>
                <a:gd name="T10" fmla="*/ 9 w 255"/>
                <a:gd name="T11" fmla="*/ 95 h 63"/>
                <a:gd name="T12" fmla="*/ 12 w 255"/>
                <a:gd name="T13" fmla="*/ 150 h 63"/>
                <a:gd name="T14" fmla="*/ 601 w 255"/>
                <a:gd name="T15" fmla="*/ 150 h 63"/>
                <a:gd name="T16" fmla="*/ 603 w 255"/>
                <a:gd name="T17" fmla="*/ 88 h 63"/>
                <a:gd name="T18" fmla="*/ 603 w 255"/>
                <a:gd name="T19" fmla="*/ 40 h 63"/>
                <a:gd name="T20" fmla="*/ 182 w 255"/>
                <a:gd name="T21" fmla="*/ 7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5" h="63">
                  <a:moveTo>
                    <a:pt x="77" y="3"/>
                  </a:moveTo>
                  <a:cubicBezTo>
                    <a:pt x="69" y="0"/>
                    <a:pt x="66" y="1"/>
                    <a:pt x="60" y="1"/>
                  </a:cubicBezTo>
                  <a:cubicBezTo>
                    <a:pt x="59" y="0"/>
                    <a:pt x="59" y="0"/>
                    <a:pt x="59" y="0"/>
                  </a:cubicBezTo>
                  <a:cubicBezTo>
                    <a:pt x="59" y="0"/>
                    <a:pt x="59" y="0"/>
                    <a:pt x="59" y="0"/>
                  </a:cubicBezTo>
                  <a:cubicBezTo>
                    <a:pt x="0" y="1"/>
                    <a:pt x="0" y="1"/>
                    <a:pt x="0" y="1"/>
                  </a:cubicBezTo>
                  <a:cubicBezTo>
                    <a:pt x="4" y="40"/>
                    <a:pt x="4" y="40"/>
                    <a:pt x="4" y="40"/>
                  </a:cubicBezTo>
                  <a:cubicBezTo>
                    <a:pt x="5" y="63"/>
                    <a:pt x="5" y="63"/>
                    <a:pt x="5" y="63"/>
                  </a:cubicBezTo>
                  <a:cubicBezTo>
                    <a:pt x="254" y="63"/>
                    <a:pt x="254" y="63"/>
                    <a:pt x="254" y="63"/>
                  </a:cubicBezTo>
                  <a:cubicBezTo>
                    <a:pt x="255" y="37"/>
                    <a:pt x="255" y="37"/>
                    <a:pt x="255" y="37"/>
                  </a:cubicBezTo>
                  <a:cubicBezTo>
                    <a:pt x="255" y="17"/>
                    <a:pt x="255" y="17"/>
                    <a:pt x="255" y="17"/>
                  </a:cubicBezTo>
                  <a:cubicBezTo>
                    <a:pt x="200" y="14"/>
                    <a:pt x="137" y="5"/>
                    <a:pt x="77" y="3"/>
                  </a:cubicBezTo>
                  <a:close/>
                </a:path>
              </a:pathLst>
            </a:custGeom>
            <a:solidFill>
              <a:srgbClr val="E8E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2" name="Freeform 1545"/>
            <p:cNvSpPr>
              <a:spLocks noChangeArrowheads="1"/>
            </p:cNvSpPr>
            <p:nvPr/>
          </p:nvSpPr>
          <p:spPr bwMode="auto">
            <a:xfrm>
              <a:off x="3899" y="3649"/>
              <a:ext cx="90" cy="154"/>
            </a:xfrm>
            <a:custGeom>
              <a:avLst/>
              <a:gdLst>
                <a:gd name="T0" fmla="*/ 73 w 38"/>
                <a:gd name="T1" fmla="*/ 0 h 65"/>
                <a:gd name="T2" fmla="*/ 0 w 38"/>
                <a:gd name="T3" fmla="*/ 2 h 65"/>
                <a:gd name="T4" fmla="*/ 7 w 38"/>
                <a:gd name="T5" fmla="*/ 95 h 65"/>
                <a:gd name="T6" fmla="*/ 9 w 38"/>
                <a:gd name="T7" fmla="*/ 149 h 65"/>
                <a:gd name="T8" fmla="*/ 85 w 38"/>
                <a:gd name="T9" fmla="*/ 154 h 65"/>
                <a:gd name="T10" fmla="*/ 73 w 38"/>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65">
                  <a:moveTo>
                    <a:pt x="31" y="0"/>
                  </a:moveTo>
                  <a:cubicBezTo>
                    <a:pt x="0" y="1"/>
                    <a:pt x="0" y="1"/>
                    <a:pt x="0" y="1"/>
                  </a:cubicBezTo>
                  <a:cubicBezTo>
                    <a:pt x="3" y="40"/>
                    <a:pt x="3" y="40"/>
                    <a:pt x="3" y="40"/>
                  </a:cubicBezTo>
                  <a:cubicBezTo>
                    <a:pt x="4" y="63"/>
                    <a:pt x="4" y="63"/>
                    <a:pt x="4" y="63"/>
                  </a:cubicBezTo>
                  <a:cubicBezTo>
                    <a:pt x="36" y="65"/>
                    <a:pt x="36" y="65"/>
                    <a:pt x="36" y="65"/>
                  </a:cubicBezTo>
                  <a:cubicBezTo>
                    <a:pt x="38" y="48"/>
                    <a:pt x="32" y="8"/>
                    <a:pt x="31" y="0"/>
                  </a:cubicBezTo>
                  <a:close/>
                </a:path>
              </a:pathLst>
            </a:custGeom>
            <a:solidFill>
              <a:srgbClr val="FA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3" name="Freeform 1546"/>
            <p:cNvSpPr>
              <a:spLocks noChangeArrowheads="1"/>
            </p:cNvSpPr>
            <p:nvPr/>
          </p:nvSpPr>
          <p:spPr bwMode="auto">
            <a:xfrm>
              <a:off x="3558" y="3687"/>
              <a:ext cx="206" cy="55"/>
            </a:xfrm>
            <a:custGeom>
              <a:avLst/>
              <a:gdLst>
                <a:gd name="T0" fmla="*/ 206 w 87"/>
                <a:gd name="T1" fmla="*/ 38 h 23"/>
                <a:gd name="T2" fmla="*/ 185 w 87"/>
                <a:gd name="T3" fmla="*/ 55 h 23"/>
                <a:gd name="T4" fmla="*/ 21 w 87"/>
                <a:gd name="T5" fmla="*/ 55 h 23"/>
                <a:gd name="T6" fmla="*/ 0 w 87"/>
                <a:gd name="T7" fmla="*/ 38 h 23"/>
                <a:gd name="T8" fmla="*/ 0 w 87"/>
                <a:gd name="T9" fmla="*/ 17 h 23"/>
                <a:gd name="T10" fmla="*/ 21 w 87"/>
                <a:gd name="T11" fmla="*/ 0 h 23"/>
                <a:gd name="T12" fmla="*/ 185 w 87"/>
                <a:gd name="T13" fmla="*/ 7 h 23"/>
                <a:gd name="T14" fmla="*/ 206 w 87"/>
                <a:gd name="T15" fmla="*/ 24 h 23"/>
                <a:gd name="T16" fmla="*/ 206 w 87"/>
                <a:gd name="T17" fmla="*/ 38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
                  <a:moveTo>
                    <a:pt x="87" y="16"/>
                  </a:moveTo>
                  <a:cubicBezTo>
                    <a:pt x="87" y="20"/>
                    <a:pt x="83" y="23"/>
                    <a:pt x="78" y="23"/>
                  </a:cubicBezTo>
                  <a:cubicBezTo>
                    <a:pt x="9" y="23"/>
                    <a:pt x="9" y="23"/>
                    <a:pt x="9" y="23"/>
                  </a:cubicBezTo>
                  <a:cubicBezTo>
                    <a:pt x="4" y="23"/>
                    <a:pt x="0" y="20"/>
                    <a:pt x="0" y="16"/>
                  </a:cubicBezTo>
                  <a:cubicBezTo>
                    <a:pt x="0" y="7"/>
                    <a:pt x="0" y="7"/>
                    <a:pt x="0" y="7"/>
                  </a:cubicBezTo>
                  <a:cubicBezTo>
                    <a:pt x="0" y="3"/>
                    <a:pt x="4" y="0"/>
                    <a:pt x="9" y="0"/>
                  </a:cubicBezTo>
                  <a:cubicBezTo>
                    <a:pt x="78" y="3"/>
                    <a:pt x="78" y="3"/>
                    <a:pt x="78" y="3"/>
                  </a:cubicBezTo>
                  <a:cubicBezTo>
                    <a:pt x="83" y="3"/>
                    <a:pt x="87" y="6"/>
                    <a:pt x="87" y="10"/>
                  </a:cubicBezTo>
                  <a:lnTo>
                    <a:pt x="87" y="16"/>
                  </a:lnTo>
                  <a:close/>
                </a:path>
              </a:pathLst>
            </a:custGeom>
            <a:solidFill>
              <a:srgbClr val="DDF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5"/>
                                        </p:tgtEl>
                                        <p:attrNameLst>
                                          <p:attrName>style.visibility</p:attrName>
                                        </p:attrNameLst>
                                      </p:cBhvr>
                                      <p:to>
                                        <p:strVal val="visible"/>
                                      </p:to>
                                    </p:set>
                                    <p:animEffect transition="in" filter="barn(inVertical)">
                                      <p:cBhvr>
                                        <p:cTn id="7" dur="500"/>
                                        <p:tgtEl>
                                          <p:spTgt spid="614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441"/>
                                        </p:tgtEl>
                                        <p:attrNameLst>
                                          <p:attrName>style.visibility</p:attrName>
                                        </p:attrNameLst>
                                      </p:cBhvr>
                                      <p:to>
                                        <p:strVal val="visible"/>
                                      </p:to>
                                    </p:set>
                                    <p:animEffect transition="in" filter="barn(inVertical)">
                                      <p:cBhvr>
                                        <p:cTn id="10" dur="500"/>
                                        <p:tgtEl>
                                          <p:spTgt spid="614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1442"/>
                                        </p:tgtEl>
                                        <p:attrNameLst>
                                          <p:attrName>style.visibility</p:attrName>
                                        </p:attrNameLst>
                                      </p:cBhvr>
                                      <p:to>
                                        <p:strVal val="visible"/>
                                      </p:to>
                                    </p:set>
                                    <p:animEffect transition="in" filter="barn(inVertical)">
                                      <p:cBhvr>
                                        <p:cTn id="13" dur="500"/>
                                        <p:tgtEl>
                                          <p:spTgt spid="614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1443"/>
                                        </p:tgtEl>
                                        <p:attrNameLst>
                                          <p:attrName>style.visibility</p:attrName>
                                        </p:attrNameLst>
                                      </p:cBhvr>
                                      <p:to>
                                        <p:strVal val="visible"/>
                                      </p:to>
                                    </p:set>
                                    <p:animEffect transition="in" filter="barn(inVertical)">
                                      <p:cBhvr>
                                        <p:cTn id="16" dur="500"/>
                                        <p:tgtEl>
                                          <p:spTgt spid="6144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1444"/>
                                        </p:tgtEl>
                                        <p:attrNameLst>
                                          <p:attrName>style.visibility</p:attrName>
                                        </p:attrNameLst>
                                      </p:cBhvr>
                                      <p:to>
                                        <p:strVal val="visible"/>
                                      </p:to>
                                    </p:set>
                                    <p:animEffect transition="in" filter="barn(inVertical)">
                                      <p:cBhvr>
                                        <p:cTn id="19" dur="500"/>
                                        <p:tgtEl>
                                          <p:spTgt spid="6144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1445"/>
                                        </p:tgtEl>
                                        <p:attrNameLst>
                                          <p:attrName>style.visibility</p:attrName>
                                        </p:attrNameLst>
                                      </p:cBhvr>
                                      <p:to>
                                        <p:strVal val="visible"/>
                                      </p:to>
                                    </p:set>
                                    <p:animEffect transition="in" filter="barn(inVertical)">
                                      <p:cBhvr>
                                        <p:cTn id="22" dur="500"/>
                                        <p:tgtEl>
                                          <p:spTgt spid="6144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barn(inVertical)">
                                      <p:cBhvr>
                                        <p:cTn id="25" dur="500"/>
                                        <p:tgtEl>
                                          <p:spTgt spid="6144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1447"/>
                                        </p:tgtEl>
                                        <p:attrNameLst>
                                          <p:attrName>style.visibility</p:attrName>
                                        </p:attrNameLst>
                                      </p:cBhvr>
                                      <p:to>
                                        <p:strVal val="visible"/>
                                      </p:to>
                                    </p:set>
                                    <p:animEffect transition="in" filter="barn(inVertical)">
                                      <p:cBhvr>
                                        <p:cTn id="28" dur="500"/>
                                        <p:tgtEl>
                                          <p:spTgt spid="6144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1448"/>
                                        </p:tgtEl>
                                        <p:attrNameLst>
                                          <p:attrName>style.visibility</p:attrName>
                                        </p:attrNameLst>
                                      </p:cBhvr>
                                      <p:to>
                                        <p:strVal val="visible"/>
                                      </p:to>
                                    </p:set>
                                    <p:animEffect transition="in" filter="barn(inVertical)">
                                      <p:cBhvr>
                                        <p:cTn id="31" dur="500"/>
                                        <p:tgtEl>
                                          <p:spTgt spid="6144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1449"/>
                                        </p:tgtEl>
                                        <p:attrNameLst>
                                          <p:attrName>style.visibility</p:attrName>
                                        </p:attrNameLst>
                                      </p:cBhvr>
                                      <p:to>
                                        <p:strVal val="visible"/>
                                      </p:to>
                                    </p:set>
                                    <p:animEffect transition="in" filter="barn(inVertical)">
                                      <p:cBhvr>
                                        <p:cTn id="34" dur="500"/>
                                        <p:tgtEl>
                                          <p:spTgt spid="6144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1450"/>
                                        </p:tgtEl>
                                        <p:attrNameLst>
                                          <p:attrName>style.visibility</p:attrName>
                                        </p:attrNameLst>
                                      </p:cBhvr>
                                      <p:to>
                                        <p:strVal val="visible"/>
                                      </p:to>
                                    </p:set>
                                    <p:animEffect transition="in" filter="barn(inVertical)">
                                      <p:cBhvr>
                                        <p:cTn id="37" dur="500"/>
                                        <p:tgtEl>
                                          <p:spTgt spid="614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1451"/>
                                        </p:tgtEl>
                                        <p:attrNameLst>
                                          <p:attrName>style.visibility</p:attrName>
                                        </p:attrNameLst>
                                      </p:cBhvr>
                                      <p:to>
                                        <p:strVal val="visible"/>
                                      </p:to>
                                    </p:set>
                                    <p:animEffect transition="in" filter="barn(inVertical)">
                                      <p:cBhvr>
                                        <p:cTn id="40" dur="500"/>
                                        <p:tgtEl>
                                          <p:spTgt spid="6145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1452"/>
                                        </p:tgtEl>
                                        <p:attrNameLst>
                                          <p:attrName>style.visibility</p:attrName>
                                        </p:attrNameLst>
                                      </p:cBhvr>
                                      <p:to>
                                        <p:strVal val="visible"/>
                                      </p:to>
                                    </p:set>
                                    <p:animEffect transition="in" filter="barn(inVertical)">
                                      <p:cBhvr>
                                        <p:cTn id="43" dur="500"/>
                                        <p:tgtEl>
                                          <p:spTgt spid="6145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1453"/>
                                        </p:tgtEl>
                                        <p:attrNameLst>
                                          <p:attrName>style.visibility</p:attrName>
                                        </p:attrNameLst>
                                      </p:cBhvr>
                                      <p:to>
                                        <p:strVal val="visible"/>
                                      </p:to>
                                    </p:set>
                                    <p:animEffect transition="in" filter="barn(inVertical)">
                                      <p:cBhvr>
                                        <p:cTn id="46" dur="500"/>
                                        <p:tgtEl>
                                          <p:spTgt spid="6145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1454"/>
                                        </p:tgtEl>
                                        <p:attrNameLst>
                                          <p:attrName>style.visibility</p:attrName>
                                        </p:attrNameLst>
                                      </p:cBhvr>
                                      <p:to>
                                        <p:strVal val="visible"/>
                                      </p:to>
                                    </p:set>
                                    <p:animEffect transition="in" filter="barn(inVertical)">
                                      <p:cBhvr>
                                        <p:cTn id="49" dur="500"/>
                                        <p:tgtEl>
                                          <p:spTgt spid="6145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1455"/>
                                        </p:tgtEl>
                                        <p:attrNameLst>
                                          <p:attrName>style.visibility</p:attrName>
                                        </p:attrNameLst>
                                      </p:cBhvr>
                                      <p:to>
                                        <p:strVal val="visible"/>
                                      </p:to>
                                    </p:set>
                                    <p:animEffect transition="in" filter="barn(inVertical)">
                                      <p:cBhvr>
                                        <p:cTn id="52" dur="500"/>
                                        <p:tgtEl>
                                          <p:spTgt spid="6145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1456"/>
                                        </p:tgtEl>
                                        <p:attrNameLst>
                                          <p:attrName>style.visibility</p:attrName>
                                        </p:attrNameLst>
                                      </p:cBhvr>
                                      <p:to>
                                        <p:strVal val="visible"/>
                                      </p:to>
                                    </p:set>
                                    <p:animEffect transition="in" filter="barn(inVertical)">
                                      <p:cBhvr>
                                        <p:cTn id="55" dur="500"/>
                                        <p:tgtEl>
                                          <p:spTgt spid="6145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1457"/>
                                        </p:tgtEl>
                                        <p:attrNameLst>
                                          <p:attrName>style.visibility</p:attrName>
                                        </p:attrNameLst>
                                      </p:cBhvr>
                                      <p:to>
                                        <p:strVal val="visible"/>
                                      </p:to>
                                    </p:set>
                                    <p:animEffect transition="in" filter="barn(inVertical)">
                                      <p:cBhvr>
                                        <p:cTn id="58" dur="500"/>
                                        <p:tgtEl>
                                          <p:spTgt spid="6145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1458"/>
                                        </p:tgtEl>
                                        <p:attrNameLst>
                                          <p:attrName>style.visibility</p:attrName>
                                        </p:attrNameLst>
                                      </p:cBhvr>
                                      <p:to>
                                        <p:strVal val="visible"/>
                                      </p:to>
                                    </p:set>
                                    <p:animEffect transition="in" filter="barn(inVertical)">
                                      <p:cBhvr>
                                        <p:cTn id="61" dur="500"/>
                                        <p:tgtEl>
                                          <p:spTgt spid="61458"/>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61459"/>
                                        </p:tgtEl>
                                        <p:attrNameLst>
                                          <p:attrName>style.visibility</p:attrName>
                                        </p:attrNameLst>
                                      </p:cBhvr>
                                      <p:to>
                                        <p:strVal val="visible"/>
                                      </p:to>
                                    </p:set>
                                    <p:animEffect transition="in" filter="barn(inVertical)">
                                      <p:cBhvr>
                                        <p:cTn id="64" dur="500"/>
                                        <p:tgtEl>
                                          <p:spTgt spid="6145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1460"/>
                                        </p:tgtEl>
                                        <p:attrNameLst>
                                          <p:attrName>style.visibility</p:attrName>
                                        </p:attrNameLst>
                                      </p:cBhvr>
                                      <p:to>
                                        <p:strVal val="visible"/>
                                      </p:to>
                                    </p:set>
                                    <p:animEffect transition="in" filter="barn(inVertical)">
                                      <p:cBhvr>
                                        <p:cTn id="67" dur="500"/>
                                        <p:tgtEl>
                                          <p:spTgt spid="61460"/>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1461"/>
                                        </p:tgtEl>
                                        <p:attrNameLst>
                                          <p:attrName>style.visibility</p:attrName>
                                        </p:attrNameLst>
                                      </p:cBhvr>
                                      <p:to>
                                        <p:strVal val="visible"/>
                                      </p:to>
                                    </p:set>
                                    <p:animEffect transition="in" filter="barn(inVertical)">
                                      <p:cBhvr>
                                        <p:cTn id="70" dur="500"/>
                                        <p:tgtEl>
                                          <p:spTgt spid="6146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61462"/>
                                        </p:tgtEl>
                                        <p:attrNameLst>
                                          <p:attrName>style.visibility</p:attrName>
                                        </p:attrNameLst>
                                      </p:cBhvr>
                                      <p:to>
                                        <p:strVal val="visible"/>
                                      </p:to>
                                    </p:set>
                                    <p:animEffect transition="in" filter="barn(inVertical)">
                                      <p:cBhvr>
                                        <p:cTn id="73" dur="500"/>
                                        <p:tgtEl>
                                          <p:spTgt spid="61462"/>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61463"/>
                                        </p:tgtEl>
                                        <p:attrNameLst>
                                          <p:attrName>style.visibility</p:attrName>
                                        </p:attrNameLst>
                                      </p:cBhvr>
                                      <p:to>
                                        <p:strVal val="visible"/>
                                      </p:to>
                                    </p:set>
                                    <p:animEffect transition="in" filter="barn(inVertical)">
                                      <p:cBhvr>
                                        <p:cTn id="76" dur="500"/>
                                        <p:tgtEl>
                                          <p:spTgt spid="6146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61464"/>
                                        </p:tgtEl>
                                        <p:attrNameLst>
                                          <p:attrName>style.visibility</p:attrName>
                                        </p:attrNameLst>
                                      </p:cBhvr>
                                      <p:to>
                                        <p:strVal val="visible"/>
                                      </p:to>
                                    </p:set>
                                    <p:animEffect transition="in" filter="barn(inVertical)">
                                      <p:cBhvr>
                                        <p:cTn id="79" dur="500"/>
                                        <p:tgtEl>
                                          <p:spTgt spid="6146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1465"/>
                                        </p:tgtEl>
                                        <p:attrNameLst>
                                          <p:attrName>style.visibility</p:attrName>
                                        </p:attrNameLst>
                                      </p:cBhvr>
                                      <p:to>
                                        <p:strVal val="visible"/>
                                      </p:to>
                                    </p:set>
                                    <p:animEffect transition="in" filter="barn(inVertical)">
                                      <p:cBhvr>
                                        <p:cTn id="82" dur="500"/>
                                        <p:tgtEl>
                                          <p:spTgt spid="61465"/>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1466"/>
                                        </p:tgtEl>
                                        <p:attrNameLst>
                                          <p:attrName>style.visibility</p:attrName>
                                        </p:attrNameLst>
                                      </p:cBhvr>
                                      <p:to>
                                        <p:strVal val="visible"/>
                                      </p:to>
                                    </p:set>
                                    <p:animEffect transition="in" filter="barn(inVertical)">
                                      <p:cBhvr>
                                        <p:cTn id="85" dur="500"/>
                                        <p:tgtEl>
                                          <p:spTgt spid="61466"/>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1467"/>
                                        </p:tgtEl>
                                        <p:attrNameLst>
                                          <p:attrName>style.visibility</p:attrName>
                                        </p:attrNameLst>
                                      </p:cBhvr>
                                      <p:to>
                                        <p:strVal val="visible"/>
                                      </p:to>
                                    </p:set>
                                    <p:animEffect transition="in" filter="barn(inVertical)">
                                      <p:cBhvr>
                                        <p:cTn id="88" dur="500"/>
                                        <p:tgtEl>
                                          <p:spTgt spid="6146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61468"/>
                                        </p:tgtEl>
                                        <p:attrNameLst>
                                          <p:attrName>style.visibility</p:attrName>
                                        </p:attrNameLst>
                                      </p:cBhvr>
                                      <p:to>
                                        <p:strVal val="visible"/>
                                      </p:to>
                                    </p:set>
                                    <p:animEffect transition="in" filter="barn(inVertical)">
                                      <p:cBhvr>
                                        <p:cTn id="91" dur="500"/>
                                        <p:tgtEl>
                                          <p:spTgt spid="6146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61469"/>
                                        </p:tgtEl>
                                        <p:attrNameLst>
                                          <p:attrName>style.visibility</p:attrName>
                                        </p:attrNameLst>
                                      </p:cBhvr>
                                      <p:to>
                                        <p:strVal val="visible"/>
                                      </p:to>
                                    </p:set>
                                    <p:animEffect transition="in" filter="barn(inVertical)">
                                      <p:cBhvr>
                                        <p:cTn id="94" dur="500"/>
                                        <p:tgtEl>
                                          <p:spTgt spid="61469"/>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61470"/>
                                        </p:tgtEl>
                                        <p:attrNameLst>
                                          <p:attrName>style.visibility</p:attrName>
                                        </p:attrNameLst>
                                      </p:cBhvr>
                                      <p:to>
                                        <p:strVal val="visible"/>
                                      </p:to>
                                    </p:set>
                                    <p:animEffect transition="in" filter="barn(inVertical)">
                                      <p:cBhvr>
                                        <p:cTn id="97" dur="500"/>
                                        <p:tgtEl>
                                          <p:spTgt spid="6147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61471"/>
                                        </p:tgtEl>
                                        <p:attrNameLst>
                                          <p:attrName>style.visibility</p:attrName>
                                        </p:attrNameLst>
                                      </p:cBhvr>
                                      <p:to>
                                        <p:strVal val="visible"/>
                                      </p:to>
                                    </p:set>
                                    <p:animEffect transition="in" filter="barn(inVertical)">
                                      <p:cBhvr>
                                        <p:cTn id="100" dur="500"/>
                                        <p:tgtEl>
                                          <p:spTgt spid="61471"/>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61472"/>
                                        </p:tgtEl>
                                        <p:attrNameLst>
                                          <p:attrName>style.visibility</p:attrName>
                                        </p:attrNameLst>
                                      </p:cBhvr>
                                      <p:to>
                                        <p:strVal val="visible"/>
                                      </p:to>
                                    </p:set>
                                    <p:animEffect transition="in" filter="barn(inVertical)">
                                      <p:cBhvr>
                                        <p:cTn id="103" dur="500"/>
                                        <p:tgtEl>
                                          <p:spTgt spid="61472"/>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61473"/>
                                        </p:tgtEl>
                                        <p:attrNameLst>
                                          <p:attrName>style.visibility</p:attrName>
                                        </p:attrNameLst>
                                      </p:cBhvr>
                                      <p:to>
                                        <p:strVal val="visible"/>
                                      </p:to>
                                    </p:set>
                                    <p:animEffect transition="in" filter="barn(inVertical)">
                                      <p:cBhvr>
                                        <p:cTn id="106" dur="500"/>
                                        <p:tgtEl>
                                          <p:spTgt spid="61473"/>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61474"/>
                                        </p:tgtEl>
                                        <p:attrNameLst>
                                          <p:attrName>style.visibility</p:attrName>
                                        </p:attrNameLst>
                                      </p:cBhvr>
                                      <p:to>
                                        <p:strVal val="visible"/>
                                      </p:to>
                                    </p:set>
                                    <p:animEffect transition="in" filter="barn(inVertical)">
                                      <p:cBhvr>
                                        <p:cTn id="109" dur="500"/>
                                        <p:tgtEl>
                                          <p:spTgt spid="61474"/>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61476"/>
                                        </p:tgtEl>
                                        <p:attrNameLst>
                                          <p:attrName>style.visibility</p:attrName>
                                        </p:attrNameLst>
                                      </p:cBhvr>
                                      <p:to>
                                        <p:strVal val="visible"/>
                                      </p:to>
                                    </p:set>
                                    <p:animEffect transition="in" filter="barn(inVertical)">
                                      <p:cBhvr>
                                        <p:cTn id="112" dur="500"/>
                                        <p:tgtEl>
                                          <p:spTgt spid="61476"/>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61477"/>
                                        </p:tgtEl>
                                        <p:attrNameLst>
                                          <p:attrName>style.visibility</p:attrName>
                                        </p:attrNameLst>
                                      </p:cBhvr>
                                      <p:to>
                                        <p:strVal val="visible"/>
                                      </p:to>
                                    </p:set>
                                    <p:animEffect transition="in" filter="barn(inVertical)">
                                      <p:cBhvr>
                                        <p:cTn id="115" dur="500"/>
                                        <p:tgtEl>
                                          <p:spTgt spid="61477"/>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61478"/>
                                        </p:tgtEl>
                                        <p:attrNameLst>
                                          <p:attrName>style.visibility</p:attrName>
                                        </p:attrNameLst>
                                      </p:cBhvr>
                                      <p:to>
                                        <p:strVal val="visible"/>
                                      </p:to>
                                    </p:set>
                                    <p:animEffect transition="in" filter="barn(inVertical)">
                                      <p:cBhvr>
                                        <p:cTn id="118" dur="500"/>
                                        <p:tgtEl>
                                          <p:spTgt spid="61478"/>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61479"/>
                                        </p:tgtEl>
                                        <p:attrNameLst>
                                          <p:attrName>style.visibility</p:attrName>
                                        </p:attrNameLst>
                                      </p:cBhvr>
                                      <p:to>
                                        <p:strVal val="visible"/>
                                      </p:to>
                                    </p:set>
                                    <p:animEffect transition="in" filter="barn(inVertical)">
                                      <p:cBhvr>
                                        <p:cTn id="121" dur="500"/>
                                        <p:tgtEl>
                                          <p:spTgt spid="61479"/>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61480"/>
                                        </p:tgtEl>
                                        <p:attrNameLst>
                                          <p:attrName>style.visibility</p:attrName>
                                        </p:attrNameLst>
                                      </p:cBhvr>
                                      <p:to>
                                        <p:strVal val="visible"/>
                                      </p:to>
                                    </p:set>
                                    <p:animEffect transition="in" filter="barn(inVertical)">
                                      <p:cBhvr>
                                        <p:cTn id="124" dur="500"/>
                                        <p:tgtEl>
                                          <p:spTgt spid="61480"/>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61481"/>
                                        </p:tgtEl>
                                        <p:attrNameLst>
                                          <p:attrName>style.visibility</p:attrName>
                                        </p:attrNameLst>
                                      </p:cBhvr>
                                      <p:to>
                                        <p:strVal val="visible"/>
                                      </p:to>
                                    </p:set>
                                    <p:animEffect transition="in" filter="barn(inVertical)">
                                      <p:cBhvr>
                                        <p:cTn id="127" dur="500"/>
                                        <p:tgtEl>
                                          <p:spTgt spid="61481"/>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61482"/>
                                        </p:tgtEl>
                                        <p:attrNameLst>
                                          <p:attrName>style.visibility</p:attrName>
                                        </p:attrNameLst>
                                      </p:cBhvr>
                                      <p:to>
                                        <p:strVal val="visible"/>
                                      </p:to>
                                    </p:set>
                                    <p:animEffect transition="in" filter="barn(inVertical)">
                                      <p:cBhvr>
                                        <p:cTn id="130" dur="500"/>
                                        <p:tgtEl>
                                          <p:spTgt spid="61482"/>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61483"/>
                                        </p:tgtEl>
                                        <p:attrNameLst>
                                          <p:attrName>style.visibility</p:attrName>
                                        </p:attrNameLst>
                                      </p:cBhvr>
                                      <p:to>
                                        <p:strVal val="visible"/>
                                      </p:to>
                                    </p:set>
                                    <p:animEffect transition="in" filter="barn(inVertical)">
                                      <p:cBhvr>
                                        <p:cTn id="133" dur="500"/>
                                        <p:tgtEl>
                                          <p:spTgt spid="61483"/>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61484"/>
                                        </p:tgtEl>
                                        <p:attrNameLst>
                                          <p:attrName>style.visibility</p:attrName>
                                        </p:attrNameLst>
                                      </p:cBhvr>
                                      <p:to>
                                        <p:strVal val="visible"/>
                                      </p:to>
                                    </p:set>
                                    <p:animEffect transition="in" filter="barn(inVertical)">
                                      <p:cBhvr>
                                        <p:cTn id="136" dur="500"/>
                                        <p:tgtEl>
                                          <p:spTgt spid="61484"/>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61485"/>
                                        </p:tgtEl>
                                        <p:attrNameLst>
                                          <p:attrName>style.visibility</p:attrName>
                                        </p:attrNameLst>
                                      </p:cBhvr>
                                      <p:to>
                                        <p:strVal val="visible"/>
                                      </p:to>
                                    </p:set>
                                    <p:animEffect transition="in" filter="barn(inVertical)">
                                      <p:cBhvr>
                                        <p:cTn id="139" dur="500"/>
                                        <p:tgtEl>
                                          <p:spTgt spid="61485"/>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61486"/>
                                        </p:tgtEl>
                                        <p:attrNameLst>
                                          <p:attrName>style.visibility</p:attrName>
                                        </p:attrNameLst>
                                      </p:cBhvr>
                                      <p:to>
                                        <p:strVal val="visible"/>
                                      </p:to>
                                    </p:set>
                                    <p:animEffect transition="in" filter="barn(inVertical)">
                                      <p:cBhvr>
                                        <p:cTn id="142" dur="500"/>
                                        <p:tgtEl>
                                          <p:spTgt spid="61486"/>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61487"/>
                                        </p:tgtEl>
                                        <p:attrNameLst>
                                          <p:attrName>style.visibility</p:attrName>
                                        </p:attrNameLst>
                                      </p:cBhvr>
                                      <p:to>
                                        <p:strVal val="visible"/>
                                      </p:to>
                                    </p:set>
                                    <p:animEffect transition="in" filter="barn(inVertical)">
                                      <p:cBhvr>
                                        <p:cTn id="145" dur="500"/>
                                        <p:tgtEl>
                                          <p:spTgt spid="61487"/>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61488"/>
                                        </p:tgtEl>
                                        <p:attrNameLst>
                                          <p:attrName>style.visibility</p:attrName>
                                        </p:attrNameLst>
                                      </p:cBhvr>
                                      <p:to>
                                        <p:strVal val="visible"/>
                                      </p:to>
                                    </p:set>
                                    <p:animEffect transition="in" filter="barn(inVertical)">
                                      <p:cBhvr>
                                        <p:cTn id="148" dur="500"/>
                                        <p:tgtEl>
                                          <p:spTgt spid="61488"/>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61489"/>
                                        </p:tgtEl>
                                        <p:attrNameLst>
                                          <p:attrName>style.visibility</p:attrName>
                                        </p:attrNameLst>
                                      </p:cBhvr>
                                      <p:to>
                                        <p:strVal val="visible"/>
                                      </p:to>
                                    </p:set>
                                    <p:animEffect transition="in" filter="barn(inVertical)">
                                      <p:cBhvr>
                                        <p:cTn id="151" dur="500"/>
                                        <p:tgtEl>
                                          <p:spTgt spid="61489"/>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61490"/>
                                        </p:tgtEl>
                                        <p:attrNameLst>
                                          <p:attrName>style.visibility</p:attrName>
                                        </p:attrNameLst>
                                      </p:cBhvr>
                                      <p:to>
                                        <p:strVal val="visible"/>
                                      </p:to>
                                    </p:set>
                                    <p:animEffect transition="in" filter="barn(inVertical)">
                                      <p:cBhvr>
                                        <p:cTn id="154" dur="500"/>
                                        <p:tgtEl>
                                          <p:spTgt spid="61490"/>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61491"/>
                                        </p:tgtEl>
                                        <p:attrNameLst>
                                          <p:attrName>style.visibility</p:attrName>
                                        </p:attrNameLst>
                                      </p:cBhvr>
                                      <p:to>
                                        <p:strVal val="visible"/>
                                      </p:to>
                                    </p:set>
                                    <p:animEffect transition="in" filter="barn(inVertical)">
                                      <p:cBhvr>
                                        <p:cTn id="157" dur="500"/>
                                        <p:tgtEl>
                                          <p:spTgt spid="61491"/>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6" presetClass="entr" presetSubtype="16" fill="hold" nodeType="clickEffect">
                                  <p:stCondLst>
                                    <p:cond delay="0"/>
                                  </p:stCondLst>
                                  <p:childTnLst>
                                    <p:set>
                                      <p:cBhvr>
                                        <p:cTn id="161" dur="1" fill="hold">
                                          <p:stCondLst>
                                            <p:cond delay="0"/>
                                          </p:stCondLst>
                                        </p:cTn>
                                        <p:tgtEl>
                                          <p:spTgt spid="61492"/>
                                        </p:tgtEl>
                                        <p:attrNameLst>
                                          <p:attrName>style.visibility</p:attrName>
                                        </p:attrNameLst>
                                      </p:cBhvr>
                                      <p:to>
                                        <p:strVal val="visible"/>
                                      </p:to>
                                    </p:set>
                                    <p:animEffect transition="in" filter="circle(in)">
                                      <p:cBhvr>
                                        <p:cTn id="162" dur="2000"/>
                                        <p:tgtEl>
                                          <p:spTgt spid="6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animBg="1"/>
      <p:bldP spid="61442" grpId="0" animBg="1"/>
      <p:bldP spid="61443" grpId="0" animBg="1"/>
      <p:bldP spid="61444" grpId="0" animBg="1"/>
      <p:bldP spid="61445" grpId="0" animBg="1"/>
      <p:bldP spid="61446" grpId="0" animBg="1"/>
      <p:bldP spid="61447" grpId="0" animBg="1"/>
      <p:bldP spid="61448" grpId="0" animBg="1"/>
      <p:bldP spid="61449" grpId="0" animBg="1"/>
      <p:bldP spid="61450" grpId="0" animBg="1"/>
      <p:bldP spid="61451" grpId="0" animBg="1"/>
      <p:bldP spid="61452" grpId="0" animBg="1"/>
      <p:bldP spid="61453" grpId="0" animBg="1"/>
      <p:bldP spid="61454" grpId="0" animBg="1"/>
      <p:bldP spid="61455" grpId="0" animBg="1"/>
      <p:bldP spid="61456" grpId="0" animBg="1"/>
      <p:bldP spid="61457" grpId="0" animBg="1"/>
      <p:bldP spid="61458" grpId="0" animBg="1"/>
      <p:bldP spid="61459" grpId="0" animBg="1"/>
      <p:bldP spid="61460" grpId="0" animBg="1"/>
      <p:bldP spid="61461" grpId="0" animBg="1"/>
      <p:bldP spid="61462" grpId="0" animBg="1"/>
      <p:bldP spid="61463" grpId="0" animBg="1"/>
      <p:bldP spid="61464" grpId="0" animBg="1"/>
      <p:bldP spid="61465" grpId="0" animBg="1"/>
      <p:bldP spid="61466" grpId="0" animBg="1"/>
      <p:bldP spid="61467" grpId="0" animBg="1"/>
      <p:bldP spid="61468" grpId="0" animBg="1"/>
      <p:bldP spid="61469" grpId="0" animBg="1"/>
      <p:bldP spid="61470" grpId="0" animBg="1"/>
      <p:bldP spid="61471" grpId="0" animBg="1"/>
      <p:bldP spid="61472" grpId="0" animBg="1"/>
      <p:bldP spid="61473" grpId="0" animBg="1"/>
      <p:bldP spid="61474" grpId="0" animBg="1"/>
      <p:bldP spid="61475" grpId="0" animBg="1"/>
      <p:bldP spid="61476" grpId="0" animBg="1"/>
      <p:bldP spid="61477" grpId="0" animBg="1"/>
      <p:bldP spid="61478" grpId="0" animBg="1"/>
      <p:bldP spid="61479" grpId="0" animBg="1"/>
      <p:bldP spid="61480" grpId="0" animBg="1"/>
      <p:bldP spid="61481" grpId="0" animBg="1"/>
      <p:bldP spid="61482" grpId="0" animBg="1"/>
      <p:bldP spid="61483" grpId="0" animBg="1"/>
      <p:bldP spid="61484" grpId="0" animBg="1"/>
      <p:bldP spid="61485" grpId="0" animBg="1"/>
      <p:bldP spid="61486" grpId="0" animBg="1"/>
      <p:bldP spid="61487" grpId="0" animBg="1"/>
      <p:bldP spid="61488" grpId="0" animBg="1"/>
      <p:bldP spid="61489" grpId="0" animBg="1"/>
      <p:bldP spid="61490" grpId="0" animBg="1"/>
      <p:bldP spid="614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val 6"/>
          <p:cNvSpPr>
            <a:spLocks noChangeArrowheads="1"/>
          </p:cNvSpPr>
          <p:nvPr/>
        </p:nvSpPr>
        <p:spPr bwMode="auto">
          <a:xfrm>
            <a:off x="3451225" y="1365250"/>
            <a:ext cx="622300" cy="622300"/>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1" name="Oval 7"/>
          <p:cNvSpPr>
            <a:spLocks noChangeArrowheads="1"/>
          </p:cNvSpPr>
          <p:nvPr/>
        </p:nvSpPr>
        <p:spPr bwMode="auto">
          <a:xfrm>
            <a:off x="4202113" y="1365250"/>
            <a:ext cx="623887" cy="622300"/>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2" name="Oval 8"/>
          <p:cNvSpPr>
            <a:spLocks noChangeArrowheads="1"/>
          </p:cNvSpPr>
          <p:nvPr/>
        </p:nvSpPr>
        <p:spPr bwMode="auto">
          <a:xfrm>
            <a:off x="4897438" y="1365250"/>
            <a:ext cx="623887" cy="622300"/>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3" name="Oval 9"/>
          <p:cNvSpPr>
            <a:spLocks noChangeArrowheads="1"/>
          </p:cNvSpPr>
          <p:nvPr/>
        </p:nvSpPr>
        <p:spPr bwMode="auto">
          <a:xfrm>
            <a:off x="5622925" y="1365250"/>
            <a:ext cx="622300" cy="622300"/>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4" name="Oval 10"/>
          <p:cNvSpPr>
            <a:spLocks noChangeArrowheads="1"/>
          </p:cNvSpPr>
          <p:nvPr/>
        </p:nvSpPr>
        <p:spPr bwMode="auto">
          <a:xfrm>
            <a:off x="3451225" y="20843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5" name="Oval 11"/>
          <p:cNvSpPr>
            <a:spLocks noChangeArrowheads="1"/>
          </p:cNvSpPr>
          <p:nvPr/>
        </p:nvSpPr>
        <p:spPr bwMode="auto">
          <a:xfrm>
            <a:off x="4202113" y="2084388"/>
            <a:ext cx="623887"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6" name="Oval 12"/>
          <p:cNvSpPr>
            <a:spLocks noChangeArrowheads="1"/>
          </p:cNvSpPr>
          <p:nvPr/>
        </p:nvSpPr>
        <p:spPr bwMode="auto">
          <a:xfrm>
            <a:off x="4897438" y="2084388"/>
            <a:ext cx="623887"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7" name="Oval 13"/>
          <p:cNvSpPr>
            <a:spLocks noChangeArrowheads="1"/>
          </p:cNvSpPr>
          <p:nvPr/>
        </p:nvSpPr>
        <p:spPr bwMode="auto">
          <a:xfrm>
            <a:off x="5622925" y="20843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8" name="Oval 14"/>
          <p:cNvSpPr>
            <a:spLocks noChangeArrowheads="1"/>
          </p:cNvSpPr>
          <p:nvPr/>
        </p:nvSpPr>
        <p:spPr bwMode="auto">
          <a:xfrm>
            <a:off x="3451225" y="2811463"/>
            <a:ext cx="622300" cy="622300"/>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499" name="Oval 15"/>
          <p:cNvSpPr>
            <a:spLocks noChangeArrowheads="1"/>
          </p:cNvSpPr>
          <p:nvPr/>
        </p:nvSpPr>
        <p:spPr bwMode="auto">
          <a:xfrm>
            <a:off x="4202113" y="2811463"/>
            <a:ext cx="623887" cy="622300"/>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0" name="Oval 16"/>
          <p:cNvSpPr>
            <a:spLocks noChangeArrowheads="1"/>
          </p:cNvSpPr>
          <p:nvPr/>
        </p:nvSpPr>
        <p:spPr bwMode="auto">
          <a:xfrm>
            <a:off x="4897438" y="2811463"/>
            <a:ext cx="623887" cy="622300"/>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1" name="Oval 17"/>
          <p:cNvSpPr>
            <a:spLocks noChangeArrowheads="1"/>
          </p:cNvSpPr>
          <p:nvPr/>
        </p:nvSpPr>
        <p:spPr bwMode="auto">
          <a:xfrm>
            <a:off x="5622925" y="2811463"/>
            <a:ext cx="622300" cy="622300"/>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2" name="Oval 18"/>
          <p:cNvSpPr>
            <a:spLocks noChangeArrowheads="1"/>
          </p:cNvSpPr>
          <p:nvPr/>
        </p:nvSpPr>
        <p:spPr bwMode="auto">
          <a:xfrm>
            <a:off x="3451225" y="3543300"/>
            <a:ext cx="622300" cy="623888"/>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3" name="Oval 19"/>
          <p:cNvSpPr>
            <a:spLocks noChangeArrowheads="1"/>
          </p:cNvSpPr>
          <p:nvPr/>
        </p:nvSpPr>
        <p:spPr bwMode="auto">
          <a:xfrm>
            <a:off x="4202113" y="3543300"/>
            <a:ext cx="623887" cy="623888"/>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4" name="Oval 20"/>
          <p:cNvSpPr>
            <a:spLocks noChangeArrowheads="1"/>
          </p:cNvSpPr>
          <p:nvPr/>
        </p:nvSpPr>
        <p:spPr bwMode="auto">
          <a:xfrm>
            <a:off x="4897438" y="3543300"/>
            <a:ext cx="623887" cy="623888"/>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5" name="Oval 21"/>
          <p:cNvSpPr>
            <a:spLocks noChangeArrowheads="1"/>
          </p:cNvSpPr>
          <p:nvPr/>
        </p:nvSpPr>
        <p:spPr bwMode="auto">
          <a:xfrm>
            <a:off x="5622925" y="3543300"/>
            <a:ext cx="622300" cy="623888"/>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6" name="Oval 22"/>
          <p:cNvSpPr>
            <a:spLocks noChangeArrowheads="1"/>
          </p:cNvSpPr>
          <p:nvPr/>
        </p:nvSpPr>
        <p:spPr bwMode="auto">
          <a:xfrm>
            <a:off x="3451225" y="4265613"/>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7" name="Oval 23"/>
          <p:cNvSpPr>
            <a:spLocks noChangeArrowheads="1"/>
          </p:cNvSpPr>
          <p:nvPr/>
        </p:nvSpPr>
        <p:spPr bwMode="auto">
          <a:xfrm>
            <a:off x="4202113" y="4265613"/>
            <a:ext cx="623887"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8" name="Oval 24"/>
          <p:cNvSpPr>
            <a:spLocks noChangeArrowheads="1"/>
          </p:cNvSpPr>
          <p:nvPr/>
        </p:nvSpPr>
        <p:spPr bwMode="auto">
          <a:xfrm>
            <a:off x="4897438" y="4265613"/>
            <a:ext cx="623887"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09" name="Oval 25"/>
          <p:cNvSpPr>
            <a:spLocks noChangeArrowheads="1"/>
          </p:cNvSpPr>
          <p:nvPr/>
        </p:nvSpPr>
        <p:spPr bwMode="auto">
          <a:xfrm>
            <a:off x="5622925" y="4265613"/>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0" name="Oval 26"/>
          <p:cNvSpPr>
            <a:spLocks noChangeArrowheads="1"/>
          </p:cNvSpPr>
          <p:nvPr/>
        </p:nvSpPr>
        <p:spPr bwMode="auto">
          <a:xfrm>
            <a:off x="3451225" y="49926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1" name="Oval 27"/>
          <p:cNvSpPr>
            <a:spLocks noChangeArrowheads="1"/>
          </p:cNvSpPr>
          <p:nvPr/>
        </p:nvSpPr>
        <p:spPr bwMode="auto">
          <a:xfrm>
            <a:off x="4202113" y="4992688"/>
            <a:ext cx="623887"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2" name="Oval 28"/>
          <p:cNvSpPr>
            <a:spLocks noChangeArrowheads="1"/>
          </p:cNvSpPr>
          <p:nvPr/>
        </p:nvSpPr>
        <p:spPr bwMode="auto">
          <a:xfrm>
            <a:off x="4897438" y="4992688"/>
            <a:ext cx="623887"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3" name="Oval 29"/>
          <p:cNvSpPr>
            <a:spLocks noChangeArrowheads="1"/>
          </p:cNvSpPr>
          <p:nvPr/>
        </p:nvSpPr>
        <p:spPr bwMode="auto">
          <a:xfrm>
            <a:off x="5622925" y="49926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4" name="Oval 30"/>
          <p:cNvSpPr>
            <a:spLocks noChangeArrowheads="1"/>
          </p:cNvSpPr>
          <p:nvPr/>
        </p:nvSpPr>
        <p:spPr bwMode="auto">
          <a:xfrm>
            <a:off x="3451225" y="57165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5" name="Oval 31"/>
          <p:cNvSpPr>
            <a:spLocks noChangeArrowheads="1"/>
          </p:cNvSpPr>
          <p:nvPr/>
        </p:nvSpPr>
        <p:spPr bwMode="auto">
          <a:xfrm>
            <a:off x="4202113" y="5716588"/>
            <a:ext cx="623887"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6" name="Oval 32"/>
          <p:cNvSpPr>
            <a:spLocks noChangeArrowheads="1"/>
          </p:cNvSpPr>
          <p:nvPr/>
        </p:nvSpPr>
        <p:spPr bwMode="auto">
          <a:xfrm>
            <a:off x="4897438" y="5716588"/>
            <a:ext cx="623887"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7" name="Oval 33"/>
          <p:cNvSpPr>
            <a:spLocks noChangeArrowheads="1"/>
          </p:cNvSpPr>
          <p:nvPr/>
        </p:nvSpPr>
        <p:spPr bwMode="auto">
          <a:xfrm>
            <a:off x="1250950" y="3543300"/>
            <a:ext cx="623888" cy="623888"/>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8" name="Oval 34"/>
          <p:cNvSpPr>
            <a:spLocks noChangeArrowheads="1"/>
          </p:cNvSpPr>
          <p:nvPr/>
        </p:nvSpPr>
        <p:spPr bwMode="auto">
          <a:xfrm>
            <a:off x="2001838" y="3543300"/>
            <a:ext cx="622300" cy="623888"/>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19" name="Oval 35"/>
          <p:cNvSpPr>
            <a:spLocks noChangeArrowheads="1"/>
          </p:cNvSpPr>
          <p:nvPr/>
        </p:nvSpPr>
        <p:spPr bwMode="auto">
          <a:xfrm>
            <a:off x="2725738" y="3543300"/>
            <a:ext cx="622300" cy="623888"/>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0" name="Oval 36"/>
          <p:cNvSpPr>
            <a:spLocks noChangeArrowheads="1"/>
          </p:cNvSpPr>
          <p:nvPr/>
        </p:nvSpPr>
        <p:spPr bwMode="auto">
          <a:xfrm>
            <a:off x="1250950" y="4265613"/>
            <a:ext cx="623888"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1" name="Oval 37"/>
          <p:cNvSpPr>
            <a:spLocks noChangeArrowheads="1"/>
          </p:cNvSpPr>
          <p:nvPr/>
        </p:nvSpPr>
        <p:spPr bwMode="auto">
          <a:xfrm>
            <a:off x="2001838" y="4265613"/>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2" name="Oval 38"/>
          <p:cNvSpPr>
            <a:spLocks noChangeArrowheads="1"/>
          </p:cNvSpPr>
          <p:nvPr/>
        </p:nvSpPr>
        <p:spPr bwMode="auto">
          <a:xfrm>
            <a:off x="2725738" y="4265613"/>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3" name="Oval 39"/>
          <p:cNvSpPr>
            <a:spLocks noChangeArrowheads="1"/>
          </p:cNvSpPr>
          <p:nvPr/>
        </p:nvSpPr>
        <p:spPr bwMode="auto">
          <a:xfrm>
            <a:off x="1250950" y="4992688"/>
            <a:ext cx="623888"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4" name="Oval 40"/>
          <p:cNvSpPr>
            <a:spLocks noChangeArrowheads="1"/>
          </p:cNvSpPr>
          <p:nvPr/>
        </p:nvSpPr>
        <p:spPr bwMode="auto">
          <a:xfrm>
            <a:off x="2001838" y="49926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5" name="Oval 41"/>
          <p:cNvSpPr>
            <a:spLocks noChangeArrowheads="1"/>
          </p:cNvSpPr>
          <p:nvPr/>
        </p:nvSpPr>
        <p:spPr bwMode="auto">
          <a:xfrm>
            <a:off x="2725738" y="49926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6" name="Oval 42"/>
          <p:cNvSpPr>
            <a:spLocks noChangeArrowheads="1"/>
          </p:cNvSpPr>
          <p:nvPr/>
        </p:nvSpPr>
        <p:spPr bwMode="auto">
          <a:xfrm>
            <a:off x="1250950" y="5716588"/>
            <a:ext cx="623888"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7" name="Oval 43"/>
          <p:cNvSpPr>
            <a:spLocks noChangeArrowheads="1"/>
          </p:cNvSpPr>
          <p:nvPr/>
        </p:nvSpPr>
        <p:spPr bwMode="auto">
          <a:xfrm>
            <a:off x="2001838" y="57165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8" name="Oval 44"/>
          <p:cNvSpPr>
            <a:spLocks noChangeArrowheads="1"/>
          </p:cNvSpPr>
          <p:nvPr/>
        </p:nvSpPr>
        <p:spPr bwMode="auto">
          <a:xfrm>
            <a:off x="2725738" y="57165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29" name="Oval 45"/>
          <p:cNvSpPr>
            <a:spLocks noChangeArrowheads="1"/>
          </p:cNvSpPr>
          <p:nvPr/>
        </p:nvSpPr>
        <p:spPr bwMode="auto">
          <a:xfrm>
            <a:off x="5622925" y="5716588"/>
            <a:ext cx="622300" cy="623887"/>
          </a:xfrm>
          <a:prstGeom prst="ellipse">
            <a:avLst/>
          </a:pr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63530" name="组合 867"/>
          <p:cNvGrpSpPr>
            <a:grpSpLocks/>
          </p:cNvGrpSpPr>
          <p:nvPr/>
        </p:nvGrpSpPr>
        <p:grpSpPr bwMode="auto">
          <a:xfrm>
            <a:off x="1262063" y="1379538"/>
            <a:ext cx="2055812" cy="2055812"/>
            <a:chOff x="5135563" y="258763"/>
            <a:chExt cx="2635250" cy="2635250"/>
          </a:xfrm>
        </p:grpSpPr>
        <p:sp>
          <p:nvSpPr>
            <p:cNvPr id="63851" name="Oval 5"/>
            <p:cNvSpPr>
              <a:spLocks noChangeArrowheads="1"/>
            </p:cNvSpPr>
            <p:nvPr/>
          </p:nvSpPr>
          <p:spPr bwMode="auto">
            <a:xfrm>
              <a:off x="5135563" y="258763"/>
              <a:ext cx="2635250" cy="2635250"/>
            </a:xfrm>
            <a:prstGeom prst="ellipse">
              <a:avLst/>
            </a:prstGeom>
            <a:solidFill>
              <a:srgbClr val="65BB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852" name="Freeform 46"/>
            <p:cNvSpPr>
              <a:spLocks noChangeArrowheads="1"/>
            </p:cNvSpPr>
            <p:nvPr/>
          </p:nvSpPr>
          <p:spPr bwMode="auto">
            <a:xfrm>
              <a:off x="5911850" y="1716088"/>
              <a:ext cx="1081088" cy="935038"/>
            </a:xfrm>
            <a:custGeom>
              <a:avLst/>
              <a:gdLst>
                <a:gd name="T0" fmla="*/ 1081088 w 2575"/>
                <a:gd name="T1" fmla="*/ 935038 h 2225"/>
                <a:gd name="T2" fmla="*/ 1081088 w 2575"/>
                <a:gd name="T3" fmla="*/ 397128 h 2225"/>
                <a:gd name="T4" fmla="*/ 684759 w 2575"/>
                <a:gd name="T5" fmla="*/ 0 h 2225"/>
                <a:gd name="T6" fmla="*/ 540334 w 2575"/>
                <a:gd name="T7" fmla="*/ 294169 h 2225"/>
                <a:gd name="T8" fmla="*/ 396329 w 2575"/>
                <a:gd name="T9" fmla="*/ 0 h 2225"/>
                <a:gd name="T10" fmla="*/ 0 w 2575"/>
                <a:gd name="T11" fmla="*/ 397128 h 2225"/>
                <a:gd name="T12" fmla="*/ 0 w 2575"/>
                <a:gd name="T13" fmla="*/ 935038 h 2225"/>
                <a:gd name="T14" fmla="*/ 1081088 w 2575"/>
                <a:gd name="T15" fmla="*/ 935038 h 22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75" h="2225">
                  <a:moveTo>
                    <a:pt x="2575" y="2225"/>
                  </a:moveTo>
                  <a:cubicBezTo>
                    <a:pt x="2575" y="945"/>
                    <a:pt x="2575" y="945"/>
                    <a:pt x="2575" y="945"/>
                  </a:cubicBezTo>
                  <a:cubicBezTo>
                    <a:pt x="2575" y="423"/>
                    <a:pt x="2152" y="0"/>
                    <a:pt x="1631" y="0"/>
                  </a:cubicBezTo>
                  <a:cubicBezTo>
                    <a:pt x="1287" y="700"/>
                    <a:pt x="1287" y="700"/>
                    <a:pt x="1287" y="700"/>
                  </a:cubicBezTo>
                  <a:cubicBezTo>
                    <a:pt x="944" y="0"/>
                    <a:pt x="944" y="0"/>
                    <a:pt x="944" y="0"/>
                  </a:cubicBezTo>
                  <a:cubicBezTo>
                    <a:pt x="423" y="0"/>
                    <a:pt x="0" y="423"/>
                    <a:pt x="0" y="945"/>
                  </a:cubicBezTo>
                  <a:cubicBezTo>
                    <a:pt x="0" y="2225"/>
                    <a:pt x="0" y="2225"/>
                    <a:pt x="0" y="2225"/>
                  </a:cubicBezTo>
                  <a:lnTo>
                    <a:pt x="2575" y="2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53" name="Freeform 47"/>
            <p:cNvSpPr>
              <a:spLocks noEditPoints="1" noChangeArrowheads="1"/>
            </p:cNvSpPr>
            <p:nvPr/>
          </p:nvSpPr>
          <p:spPr bwMode="auto">
            <a:xfrm>
              <a:off x="5926138" y="501650"/>
              <a:ext cx="1066800" cy="1373188"/>
            </a:xfrm>
            <a:custGeom>
              <a:avLst/>
              <a:gdLst>
                <a:gd name="T0" fmla="*/ 925063 w 2544"/>
                <a:gd name="T1" fmla="*/ 684286 h 3273"/>
                <a:gd name="T2" fmla="*/ 810583 w 2544"/>
                <a:gd name="T3" fmla="*/ 302915 h 3273"/>
                <a:gd name="T4" fmla="*/ 810583 w 2544"/>
                <a:gd name="T5" fmla="*/ 183763 h 3273"/>
                <a:gd name="T6" fmla="*/ 626913 w 2544"/>
                <a:gd name="T7" fmla="*/ 0 h 3273"/>
                <a:gd name="T8" fmla="*/ 426888 w 2544"/>
                <a:gd name="T9" fmla="*/ 0 h 3273"/>
                <a:gd name="T10" fmla="*/ 243217 w 2544"/>
                <a:gd name="T11" fmla="*/ 183763 h 3273"/>
                <a:gd name="T12" fmla="*/ 243217 w 2544"/>
                <a:gd name="T13" fmla="*/ 302915 h 3273"/>
                <a:gd name="T14" fmla="*/ 128737 w 2544"/>
                <a:gd name="T15" fmla="*/ 684286 h 3273"/>
                <a:gd name="T16" fmla="*/ 0 w 2544"/>
                <a:gd name="T17" fmla="*/ 1373188 h 3273"/>
                <a:gd name="T18" fmla="*/ 526691 w 2544"/>
                <a:gd name="T19" fmla="*/ 1164252 h 3273"/>
                <a:gd name="T20" fmla="*/ 1066800 w 2544"/>
                <a:gd name="T21" fmla="*/ 1373188 h 3273"/>
                <a:gd name="T22" fmla="*/ 925063 w 2544"/>
                <a:gd name="T23" fmla="*/ 684286 h 3273"/>
                <a:gd name="T24" fmla="*/ 258733 w 2544"/>
                <a:gd name="T25" fmla="*/ 183763 h 3273"/>
                <a:gd name="T26" fmla="*/ 426888 w 2544"/>
                <a:gd name="T27" fmla="*/ 15943 h 3273"/>
                <a:gd name="T28" fmla="*/ 626913 w 2544"/>
                <a:gd name="T29" fmla="*/ 15943 h 3273"/>
                <a:gd name="T30" fmla="*/ 795068 w 2544"/>
                <a:gd name="T31" fmla="*/ 183763 h 3273"/>
                <a:gd name="T32" fmla="*/ 795068 w 2544"/>
                <a:gd name="T33" fmla="*/ 288651 h 3273"/>
                <a:gd name="T34" fmla="*/ 526691 w 2544"/>
                <a:gd name="T35" fmla="*/ 208936 h 3273"/>
                <a:gd name="T36" fmla="*/ 258733 w 2544"/>
                <a:gd name="T37" fmla="*/ 288651 h 3273"/>
                <a:gd name="T38" fmla="*/ 258733 w 2544"/>
                <a:gd name="T39" fmla="*/ 183763 h 3273"/>
                <a:gd name="T40" fmla="*/ 526691 w 2544"/>
                <a:gd name="T41" fmla="*/ 1153344 h 3273"/>
                <a:gd name="T42" fmla="*/ 231056 w 2544"/>
                <a:gd name="T43" fmla="*/ 747219 h 3273"/>
                <a:gd name="T44" fmla="*/ 231475 w 2544"/>
                <a:gd name="T45" fmla="*/ 729178 h 3273"/>
                <a:gd name="T46" fmla="*/ 466725 w 2544"/>
                <a:gd name="T47" fmla="*/ 644849 h 3273"/>
                <a:gd name="T48" fmla="*/ 679330 w 2544"/>
                <a:gd name="T49" fmla="*/ 511432 h 3273"/>
                <a:gd name="T50" fmla="*/ 705749 w 2544"/>
                <a:gd name="T51" fmla="*/ 588209 h 3273"/>
                <a:gd name="T52" fmla="*/ 753134 w 2544"/>
                <a:gd name="T53" fmla="*/ 647366 h 3273"/>
                <a:gd name="T54" fmla="*/ 769908 w 2544"/>
                <a:gd name="T55" fmla="*/ 603733 h 3273"/>
                <a:gd name="T56" fmla="*/ 799681 w 2544"/>
                <a:gd name="T57" fmla="*/ 589468 h 3273"/>
                <a:gd name="T58" fmla="*/ 799681 w 2544"/>
                <a:gd name="T59" fmla="*/ 589468 h 3273"/>
                <a:gd name="T60" fmla="*/ 822744 w 2544"/>
                <a:gd name="T61" fmla="*/ 747219 h 3273"/>
                <a:gd name="T62" fmla="*/ 526691 w 2544"/>
                <a:gd name="T63" fmla="*/ 1153344 h 32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4" h="3273">
                  <a:moveTo>
                    <a:pt x="2206" y="1631"/>
                  </a:moveTo>
                  <a:cubicBezTo>
                    <a:pt x="2202" y="1298"/>
                    <a:pt x="2162" y="944"/>
                    <a:pt x="1933" y="722"/>
                  </a:cubicBezTo>
                  <a:cubicBezTo>
                    <a:pt x="1933" y="438"/>
                    <a:pt x="1933" y="438"/>
                    <a:pt x="1933" y="438"/>
                  </a:cubicBezTo>
                  <a:cubicBezTo>
                    <a:pt x="1933" y="196"/>
                    <a:pt x="1737" y="0"/>
                    <a:pt x="1495" y="0"/>
                  </a:cubicBezTo>
                  <a:cubicBezTo>
                    <a:pt x="1018" y="0"/>
                    <a:pt x="1018" y="0"/>
                    <a:pt x="1018" y="0"/>
                  </a:cubicBezTo>
                  <a:cubicBezTo>
                    <a:pt x="776" y="0"/>
                    <a:pt x="580" y="196"/>
                    <a:pt x="580" y="438"/>
                  </a:cubicBezTo>
                  <a:cubicBezTo>
                    <a:pt x="580" y="722"/>
                    <a:pt x="580" y="722"/>
                    <a:pt x="580" y="722"/>
                  </a:cubicBezTo>
                  <a:cubicBezTo>
                    <a:pt x="351" y="944"/>
                    <a:pt x="311" y="1298"/>
                    <a:pt x="307" y="1631"/>
                  </a:cubicBezTo>
                  <a:cubicBezTo>
                    <a:pt x="298" y="2381"/>
                    <a:pt x="0" y="3273"/>
                    <a:pt x="0" y="3273"/>
                  </a:cubicBezTo>
                  <a:cubicBezTo>
                    <a:pt x="0" y="3273"/>
                    <a:pt x="424" y="2775"/>
                    <a:pt x="1256" y="2775"/>
                  </a:cubicBezTo>
                  <a:cubicBezTo>
                    <a:pt x="2089" y="2775"/>
                    <a:pt x="2544" y="3273"/>
                    <a:pt x="2544" y="3273"/>
                  </a:cubicBezTo>
                  <a:cubicBezTo>
                    <a:pt x="2544" y="3273"/>
                    <a:pt x="2215" y="2381"/>
                    <a:pt x="2206" y="1631"/>
                  </a:cubicBezTo>
                  <a:close/>
                  <a:moveTo>
                    <a:pt x="617" y="438"/>
                  </a:moveTo>
                  <a:cubicBezTo>
                    <a:pt x="617" y="217"/>
                    <a:pt x="797" y="38"/>
                    <a:pt x="1018" y="38"/>
                  </a:cubicBezTo>
                  <a:cubicBezTo>
                    <a:pt x="1495" y="38"/>
                    <a:pt x="1495" y="38"/>
                    <a:pt x="1495" y="38"/>
                  </a:cubicBezTo>
                  <a:cubicBezTo>
                    <a:pt x="1716" y="38"/>
                    <a:pt x="1896" y="217"/>
                    <a:pt x="1896" y="438"/>
                  </a:cubicBezTo>
                  <a:cubicBezTo>
                    <a:pt x="1896" y="688"/>
                    <a:pt x="1896" y="688"/>
                    <a:pt x="1896" y="688"/>
                  </a:cubicBezTo>
                  <a:cubicBezTo>
                    <a:pt x="1755" y="571"/>
                    <a:pt x="1551" y="498"/>
                    <a:pt x="1256" y="498"/>
                  </a:cubicBezTo>
                  <a:cubicBezTo>
                    <a:pt x="962" y="498"/>
                    <a:pt x="758" y="571"/>
                    <a:pt x="617" y="688"/>
                  </a:cubicBezTo>
                  <a:lnTo>
                    <a:pt x="617" y="438"/>
                  </a:lnTo>
                  <a:close/>
                  <a:moveTo>
                    <a:pt x="1256" y="2749"/>
                  </a:moveTo>
                  <a:cubicBezTo>
                    <a:pt x="867" y="2749"/>
                    <a:pt x="551" y="2315"/>
                    <a:pt x="551" y="1781"/>
                  </a:cubicBezTo>
                  <a:cubicBezTo>
                    <a:pt x="551" y="1766"/>
                    <a:pt x="551" y="1752"/>
                    <a:pt x="552" y="1738"/>
                  </a:cubicBezTo>
                  <a:cubicBezTo>
                    <a:pt x="657" y="1719"/>
                    <a:pt x="856" y="1670"/>
                    <a:pt x="1113" y="1537"/>
                  </a:cubicBezTo>
                  <a:cubicBezTo>
                    <a:pt x="1502" y="1336"/>
                    <a:pt x="1620" y="1219"/>
                    <a:pt x="1620" y="1219"/>
                  </a:cubicBezTo>
                  <a:cubicBezTo>
                    <a:pt x="1620" y="1219"/>
                    <a:pt x="1628" y="1300"/>
                    <a:pt x="1683" y="1402"/>
                  </a:cubicBezTo>
                  <a:cubicBezTo>
                    <a:pt x="1739" y="1504"/>
                    <a:pt x="1796" y="1543"/>
                    <a:pt x="1796" y="1543"/>
                  </a:cubicBezTo>
                  <a:cubicBezTo>
                    <a:pt x="1796" y="1543"/>
                    <a:pt x="1813" y="1468"/>
                    <a:pt x="1836" y="1439"/>
                  </a:cubicBezTo>
                  <a:cubicBezTo>
                    <a:pt x="1859" y="1410"/>
                    <a:pt x="1907" y="1405"/>
                    <a:pt x="1907" y="1405"/>
                  </a:cubicBezTo>
                  <a:cubicBezTo>
                    <a:pt x="1907" y="1405"/>
                    <a:pt x="1907" y="1405"/>
                    <a:pt x="1907" y="1405"/>
                  </a:cubicBezTo>
                  <a:cubicBezTo>
                    <a:pt x="1942" y="1520"/>
                    <a:pt x="1962" y="1647"/>
                    <a:pt x="1962" y="1781"/>
                  </a:cubicBezTo>
                  <a:cubicBezTo>
                    <a:pt x="1962" y="2315"/>
                    <a:pt x="1646" y="2749"/>
                    <a:pt x="1256" y="27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54" name="Freeform 48"/>
            <p:cNvSpPr>
              <a:spLocks noChangeArrowheads="1"/>
            </p:cNvSpPr>
            <p:nvPr/>
          </p:nvSpPr>
          <p:spPr bwMode="auto">
            <a:xfrm>
              <a:off x="6383338" y="552450"/>
              <a:ext cx="139700" cy="141288"/>
            </a:xfrm>
            <a:custGeom>
              <a:avLst/>
              <a:gdLst>
                <a:gd name="T0" fmla="*/ 100013 w 88"/>
                <a:gd name="T1" fmla="*/ 141288 h 89"/>
                <a:gd name="T2" fmla="*/ 100013 w 88"/>
                <a:gd name="T3" fmla="*/ 101600 h 89"/>
                <a:gd name="T4" fmla="*/ 139700 w 88"/>
                <a:gd name="T5" fmla="*/ 101600 h 89"/>
                <a:gd name="T6" fmla="*/ 139700 w 88"/>
                <a:gd name="T7" fmla="*/ 39688 h 89"/>
                <a:gd name="T8" fmla="*/ 100013 w 88"/>
                <a:gd name="T9" fmla="*/ 39688 h 89"/>
                <a:gd name="T10" fmla="*/ 100013 w 88"/>
                <a:gd name="T11" fmla="*/ 0 h 89"/>
                <a:gd name="T12" fmla="*/ 39688 w 88"/>
                <a:gd name="T13" fmla="*/ 0 h 89"/>
                <a:gd name="T14" fmla="*/ 39688 w 88"/>
                <a:gd name="T15" fmla="*/ 39688 h 89"/>
                <a:gd name="T16" fmla="*/ 0 w 88"/>
                <a:gd name="T17" fmla="*/ 39688 h 89"/>
                <a:gd name="T18" fmla="*/ 0 w 88"/>
                <a:gd name="T19" fmla="*/ 101600 h 89"/>
                <a:gd name="T20" fmla="*/ 39688 w 88"/>
                <a:gd name="T21" fmla="*/ 101600 h 89"/>
                <a:gd name="T22" fmla="*/ 39688 w 88"/>
                <a:gd name="T23" fmla="*/ 141288 h 89"/>
                <a:gd name="T24" fmla="*/ 100013 w 88"/>
                <a:gd name="T25" fmla="*/ 141288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89">
                  <a:moveTo>
                    <a:pt x="63" y="89"/>
                  </a:moveTo>
                  <a:lnTo>
                    <a:pt x="63" y="64"/>
                  </a:lnTo>
                  <a:lnTo>
                    <a:pt x="88" y="64"/>
                  </a:lnTo>
                  <a:lnTo>
                    <a:pt x="88" y="25"/>
                  </a:lnTo>
                  <a:lnTo>
                    <a:pt x="63" y="25"/>
                  </a:lnTo>
                  <a:lnTo>
                    <a:pt x="63" y="0"/>
                  </a:lnTo>
                  <a:lnTo>
                    <a:pt x="25" y="0"/>
                  </a:lnTo>
                  <a:lnTo>
                    <a:pt x="25" y="25"/>
                  </a:lnTo>
                  <a:lnTo>
                    <a:pt x="0" y="25"/>
                  </a:lnTo>
                  <a:lnTo>
                    <a:pt x="0" y="64"/>
                  </a:lnTo>
                  <a:lnTo>
                    <a:pt x="25" y="64"/>
                  </a:lnTo>
                  <a:lnTo>
                    <a:pt x="25" y="89"/>
                  </a:lnTo>
                  <a:lnTo>
                    <a:pt x="63"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31" name="Freeform 49"/>
          <p:cNvSpPr>
            <a:spLocks noChangeArrowheads="1"/>
          </p:cNvSpPr>
          <p:nvPr/>
        </p:nvSpPr>
        <p:spPr bwMode="auto">
          <a:xfrm>
            <a:off x="1460500" y="3749675"/>
            <a:ext cx="204788" cy="338138"/>
          </a:xfrm>
          <a:custGeom>
            <a:avLst/>
            <a:gdLst>
              <a:gd name="T0" fmla="*/ 183750 w 623"/>
              <a:gd name="T1" fmla="*/ 56684 h 1032"/>
              <a:gd name="T2" fmla="*/ 146277 w 623"/>
              <a:gd name="T3" fmla="*/ 7536 h 1032"/>
              <a:gd name="T4" fmla="*/ 101901 w 623"/>
              <a:gd name="T5" fmla="*/ 0 h 1032"/>
              <a:gd name="T6" fmla="*/ 58511 w 623"/>
              <a:gd name="T7" fmla="*/ 7536 h 1032"/>
              <a:gd name="T8" fmla="*/ 21366 w 623"/>
              <a:gd name="T9" fmla="*/ 56684 h 1032"/>
              <a:gd name="T10" fmla="*/ 329 w 623"/>
              <a:gd name="T11" fmla="*/ 170380 h 1032"/>
              <a:gd name="T12" fmla="*/ 11505 w 623"/>
              <a:gd name="T13" fmla="*/ 182830 h 1032"/>
              <a:gd name="T14" fmla="*/ 12162 w 623"/>
              <a:gd name="T15" fmla="*/ 182830 h 1032"/>
              <a:gd name="T16" fmla="*/ 23667 w 623"/>
              <a:gd name="T17" fmla="*/ 171690 h 1032"/>
              <a:gd name="T18" fmla="*/ 42733 w 623"/>
              <a:gd name="T19" fmla="*/ 65858 h 1032"/>
              <a:gd name="T20" fmla="*/ 52594 w 623"/>
              <a:gd name="T21" fmla="*/ 46527 h 1032"/>
              <a:gd name="T22" fmla="*/ 52265 w 623"/>
              <a:gd name="T23" fmla="*/ 51769 h 1032"/>
              <a:gd name="T24" fmla="*/ 31885 w 623"/>
              <a:gd name="T25" fmla="*/ 215596 h 1032"/>
              <a:gd name="T26" fmla="*/ 56539 w 623"/>
              <a:gd name="T27" fmla="*/ 215596 h 1032"/>
              <a:gd name="T28" fmla="*/ 56539 w 623"/>
              <a:gd name="T29" fmla="*/ 316513 h 1032"/>
              <a:gd name="T30" fmla="*/ 78234 w 623"/>
              <a:gd name="T31" fmla="*/ 338138 h 1032"/>
              <a:gd name="T32" fmla="*/ 99600 w 623"/>
              <a:gd name="T33" fmla="*/ 316513 h 1032"/>
              <a:gd name="T34" fmla="*/ 99600 w 623"/>
              <a:gd name="T35" fmla="*/ 215596 h 1032"/>
              <a:gd name="T36" fmla="*/ 105188 w 623"/>
              <a:gd name="T37" fmla="*/ 215596 h 1032"/>
              <a:gd name="T38" fmla="*/ 105188 w 623"/>
              <a:gd name="T39" fmla="*/ 316513 h 1032"/>
              <a:gd name="T40" fmla="*/ 126883 w 623"/>
              <a:gd name="T41" fmla="*/ 338138 h 1032"/>
              <a:gd name="T42" fmla="*/ 148249 w 623"/>
              <a:gd name="T43" fmla="*/ 316513 h 1032"/>
              <a:gd name="T44" fmla="*/ 148249 w 623"/>
              <a:gd name="T45" fmla="*/ 215596 h 1032"/>
              <a:gd name="T46" fmla="*/ 172903 w 623"/>
              <a:gd name="T47" fmla="*/ 215596 h 1032"/>
              <a:gd name="T48" fmla="*/ 152851 w 623"/>
              <a:gd name="T49" fmla="*/ 51769 h 1032"/>
              <a:gd name="T50" fmla="*/ 152194 w 623"/>
              <a:gd name="T51" fmla="*/ 46527 h 1032"/>
              <a:gd name="T52" fmla="*/ 162384 w 623"/>
              <a:gd name="T53" fmla="*/ 65858 h 1032"/>
              <a:gd name="T54" fmla="*/ 181121 w 623"/>
              <a:gd name="T55" fmla="*/ 171690 h 1032"/>
              <a:gd name="T56" fmla="*/ 192626 w 623"/>
              <a:gd name="T57" fmla="*/ 182830 h 1032"/>
              <a:gd name="T58" fmla="*/ 193283 w 623"/>
              <a:gd name="T59" fmla="*/ 182830 h 1032"/>
              <a:gd name="T60" fmla="*/ 204459 w 623"/>
              <a:gd name="T61" fmla="*/ 170380 h 1032"/>
              <a:gd name="T62" fmla="*/ 183750 w 623"/>
              <a:gd name="T63" fmla="*/ 56684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23" h="1032">
                <a:moveTo>
                  <a:pt x="559" y="173"/>
                </a:moveTo>
                <a:cubicBezTo>
                  <a:pt x="510" y="61"/>
                  <a:pt x="461" y="30"/>
                  <a:pt x="445" y="23"/>
                </a:cubicBezTo>
                <a:cubicBezTo>
                  <a:pt x="439" y="19"/>
                  <a:pt x="374" y="0"/>
                  <a:pt x="310" y="0"/>
                </a:cubicBezTo>
                <a:cubicBezTo>
                  <a:pt x="247" y="0"/>
                  <a:pt x="184" y="19"/>
                  <a:pt x="178" y="23"/>
                </a:cubicBezTo>
                <a:cubicBezTo>
                  <a:pt x="163" y="30"/>
                  <a:pt x="113" y="61"/>
                  <a:pt x="65" y="173"/>
                </a:cubicBezTo>
                <a:cubicBezTo>
                  <a:pt x="13" y="292"/>
                  <a:pt x="2" y="511"/>
                  <a:pt x="1" y="520"/>
                </a:cubicBezTo>
                <a:cubicBezTo>
                  <a:pt x="0" y="540"/>
                  <a:pt x="16" y="557"/>
                  <a:pt x="35" y="558"/>
                </a:cubicBezTo>
                <a:cubicBezTo>
                  <a:pt x="36" y="558"/>
                  <a:pt x="36" y="558"/>
                  <a:pt x="37" y="558"/>
                </a:cubicBezTo>
                <a:cubicBezTo>
                  <a:pt x="56" y="558"/>
                  <a:pt x="72" y="543"/>
                  <a:pt x="72" y="524"/>
                </a:cubicBezTo>
                <a:cubicBezTo>
                  <a:pt x="73" y="522"/>
                  <a:pt x="83" y="309"/>
                  <a:pt x="130" y="201"/>
                </a:cubicBezTo>
                <a:cubicBezTo>
                  <a:pt x="141" y="177"/>
                  <a:pt x="151" y="157"/>
                  <a:pt x="160" y="142"/>
                </a:cubicBezTo>
                <a:cubicBezTo>
                  <a:pt x="159" y="158"/>
                  <a:pt x="159" y="158"/>
                  <a:pt x="159" y="158"/>
                </a:cubicBezTo>
                <a:cubicBezTo>
                  <a:pt x="97" y="658"/>
                  <a:pt x="97" y="658"/>
                  <a:pt x="97" y="658"/>
                </a:cubicBezTo>
                <a:cubicBezTo>
                  <a:pt x="172" y="658"/>
                  <a:pt x="172" y="658"/>
                  <a:pt x="172" y="658"/>
                </a:cubicBezTo>
                <a:cubicBezTo>
                  <a:pt x="172" y="966"/>
                  <a:pt x="172" y="966"/>
                  <a:pt x="172" y="966"/>
                </a:cubicBezTo>
                <a:cubicBezTo>
                  <a:pt x="172" y="1002"/>
                  <a:pt x="202" y="1032"/>
                  <a:pt x="238" y="1032"/>
                </a:cubicBezTo>
                <a:cubicBezTo>
                  <a:pt x="274" y="1032"/>
                  <a:pt x="303" y="1002"/>
                  <a:pt x="303" y="966"/>
                </a:cubicBezTo>
                <a:cubicBezTo>
                  <a:pt x="303" y="658"/>
                  <a:pt x="303" y="658"/>
                  <a:pt x="303" y="658"/>
                </a:cubicBezTo>
                <a:cubicBezTo>
                  <a:pt x="320" y="658"/>
                  <a:pt x="320" y="658"/>
                  <a:pt x="320" y="658"/>
                </a:cubicBezTo>
                <a:cubicBezTo>
                  <a:pt x="320" y="966"/>
                  <a:pt x="320" y="966"/>
                  <a:pt x="320" y="966"/>
                </a:cubicBezTo>
                <a:cubicBezTo>
                  <a:pt x="320" y="1002"/>
                  <a:pt x="350" y="1032"/>
                  <a:pt x="386" y="1032"/>
                </a:cubicBezTo>
                <a:cubicBezTo>
                  <a:pt x="422" y="1032"/>
                  <a:pt x="451" y="1002"/>
                  <a:pt x="451" y="966"/>
                </a:cubicBezTo>
                <a:cubicBezTo>
                  <a:pt x="451" y="658"/>
                  <a:pt x="451" y="658"/>
                  <a:pt x="451" y="658"/>
                </a:cubicBezTo>
                <a:cubicBezTo>
                  <a:pt x="526" y="658"/>
                  <a:pt x="526" y="658"/>
                  <a:pt x="526" y="658"/>
                </a:cubicBezTo>
                <a:cubicBezTo>
                  <a:pt x="465" y="158"/>
                  <a:pt x="465" y="158"/>
                  <a:pt x="465" y="158"/>
                </a:cubicBezTo>
                <a:cubicBezTo>
                  <a:pt x="463" y="142"/>
                  <a:pt x="463" y="142"/>
                  <a:pt x="463" y="142"/>
                </a:cubicBezTo>
                <a:cubicBezTo>
                  <a:pt x="473" y="157"/>
                  <a:pt x="483" y="177"/>
                  <a:pt x="494" y="201"/>
                </a:cubicBezTo>
                <a:cubicBezTo>
                  <a:pt x="540" y="309"/>
                  <a:pt x="551" y="522"/>
                  <a:pt x="551" y="524"/>
                </a:cubicBezTo>
                <a:cubicBezTo>
                  <a:pt x="552" y="543"/>
                  <a:pt x="568" y="558"/>
                  <a:pt x="586" y="558"/>
                </a:cubicBezTo>
                <a:cubicBezTo>
                  <a:pt x="587" y="558"/>
                  <a:pt x="588" y="558"/>
                  <a:pt x="588" y="558"/>
                </a:cubicBezTo>
                <a:cubicBezTo>
                  <a:pt x="608" y="557"/>
                  <a:pt x="623" y="540"/>
                  <a:pt x="622" y="520"/>
                </a:cubicBezTo>
                <a:cubicBezTo>
                  <a:pt x="622" y="511"/>
                  <a:pt x="611" y="292"/>
                  <a:pt x="559" y="1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32" name="Oval 50"/>
          <p:cNvSpPr>
            <a:spLocks noChangeArrowheads="1"/>
          </p:cNvSpPr>
          <p:nvPr/>
        </p:nvSpPr>
        <p:spPr bwMode="auto">
          <a:xfrm>
            <a:off x="1522413" y="3663950"/>
            <a:ext cx="79375" cy="79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33" name="Freeform 51"/>
          <p:cNvSpPr>
            <a:spLocks noChangeArrowheads="1"/>
          </p:cNvSpPr>
          <p:nvPr/>
        </p:nvSpPr>
        <p:spPr bwMode="auto">
          <a:xfrm>
            <a:off x="1506538" y="3622675"/>
            <a:ext cx="112712" cy="50800"/>
          </a:xfrm>
          <a:custGeom>
            <a:avLst/>
            <a:gdLst>
              <a:gd name="T0" fmla="*/ 99859 w 342"/>
              <a:gd name="T1" fmla="*/ 13525 h 154"/>
              <a:gd name="T2" fmla="*/ 56356 w 342"/>
              <a:gd name="T3" fmla="*/ 0 h 154"/>
              <a:gd name="T4" fmla="*/ 12524 w 342"/>
              <a:gd name="T5" fmla="*/ 13525 h 154"/>
              <a:gd name="T6" fmla="*/ 23729 w 342"/>
              <a:gd name="T7" fmla="*/ 50800 h 154"/>
              <a:gd name="T8" fmla="*/ 39219 w 342"/>
              <a:gd name="T9" fmla="*/ 41894 h 154"/>
              <a:gd name="T10" fmla="*/ 56356 w 342"/>
              <a:gd name="T11" fmla="*/ 37605 h 154"/>
              <a:gd name="T12" fmla="*/ 73493 w 342"/>
              <a:gd name="T13" fmla="*/ 41894 h 154"/>
              <a:gd name="T14" fmla="*/ 88983 w 342"/>
              <a:gd name="T15" fmla="*/ 50800 h 154"/>
              <a:gd name="T16" fmla="*/ 99859 w 342"/>
              <a:gd name="T17" fmla="*/ 13525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154">
                <a:moveTo>
                  <a:pt x="303" y="41"/>
                </a:moveTo>
                <a:cubicBezTo>
                  <a:pt x="303" y="41"/>
                  <a:pt x="268" y="0"/>
                  <a:pt x="171" y="0"/>
                </a:cubicBezTo>
                <a:cubicBezTo>
                  <a:pt x="74" y="0"/>
                  <a:pt x="38" y="41"/>
                  <a:pt x="38" y="41"/>
                </a:cubicBezTo>
                <a:cubicBezTo>
                  <a:pt x="0" y="66"/>
                  <a:pt x="72" y="154"/>
                  <a:pt x="72" y="154"/>
                </a:cubicBezTo>
                <a:cubicBezTo>
                  <a:pt x="72" y="154"/>
                  <a:pt x="84" y="142"/>
                  <a:pt x="119" y="127"/>
                </a:cubicBezTo>
                <a:cubicBezTo>
                  <a:pt x="153" y="111"/>
                  <a:pt x="171" y="114"/>
                  <a:pt x="171" y="114"/>
                </a:cubicBezTo>
                <a:cubicBezTo>
                  <a:pt x="171" y="114"/>
                  <a:pt x="188" y="111"/>
                  <a:pt x="223" y="127"/>
                </a:cubicBezTo>
                <a:cubicBezTo>
                  <a:pt x="257" y="142"/>
                  <a:pt x="270" y="154"/>
                  <a:pt x="270" y="154"/>
                </a:cubicBezTo>
                <a:cubicBezTo>
                  <a:pt x="270" y="154"/>
                  <a:pt x="342" y="66"/>
                  <a:pt x="30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34" name="Freeform 52"/>
          <p:cNvSpPr>
            <a:spLocks noEditPoints="1" noChangeArrowheads="1"/>
          </p:cNvSpPr>
          <p:nvPr/>
        </p:nvSpPr>
        <p:spPr bwMode="auto">
          <a:xfrm>
            <a:off x="5854700" y="2928938"/>
            <a:ext cx="160338" cy="192087"/>
          </a:xfrm>
          <a:custGeom>
            <a:avLst/>
            <a:gdLst>
              <a:gd name="T0" fmla="*/ 80169 w 490"/>
              <a:gd name="T1" fmla="*/ 192087 h 589"/>
              <a:gd name="T2" fmla="*/ 160011 w 490"/>
              <a:gd name="T3" fmla="*/ 94576 h 589"/>
              <a:gd name="T4" fmla="*/ 80169 w 490"/>
              <a:gd name="T5" fmla="*/ 0 h 589"/>
              <a:gd name="T6" fmla="*/ 654 w 490"/>
              <a:gd name="T7" fmla="*/ 94576 h 589"/>
              <a:gd name="T8" fmla="*/ 80169 w 490"/>
              <a:gd name="T9" fmla="*/ 192087 h 589"/>
              <a:gd name="T10" fmla="*/ 21269 w 490"/>
              <a:gd name="T11" fmla="*/ 103707 h 589"/>
              <a:gd name="T12" fmla="*/ 68389 w 490"/>
              <a:gd name="T13" fmla="*/ 86749 h 589"/>
              <a:gd name="T14" fmla="*/ 134815 w 490"/>
              <a:gd name="T15" fmla="*/ 75661 h 589"/>
              <a:gd name="T16" fmla="*/ 139396 w 490"/>
              <a:gd name="T17" fmla="*/ 107295 h 589"/>
              <a:gd name="T18" fmla="*/ 80169 w 490"/>
              <a:gd name="T19" fmla="*/ 188174 h 589"/>
              <a:gd name="T20" fmla="*/ 21269 w 490"/>
              <a:gd name="T21" fmla="*/ 107295 h 589"/>
              <a:gd name="T22" fmla="*/ 21269 w 490"/>
              <a:gd name="T23" fmla="*/ 103707 h 5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0" h="589">
                <a:moveTo>
                  <a:pt x="245" y="589"/>
                </a:moveTo>
                <a:cubicBezTo>
                  <a:pt x="393" y="589"/>
                  <a:pt x="490" y="388"/>
                  <a:pt x="489" y="290"/>
                </a:cubicBezTo>
                <a:cubicBezTo>
                  <a:pt x="488" y="205"/>
                  <a:pt x="447" y="0"/>
                  <a:pt x="245" y="0"/>
                </a:cubicBezTo>
                <a:cubicBezTo>
                  <a:pt x="43" y="0"/>
                  <a:pt x="3" y="205"/>
                  <a:pt x="2" y="290"/>
                </a:cubicBezTo>
                <a:cubicBezTo>
                  <a:pt x="0" y="482"/>
                  <a:pt x="146" y="589"/>
                  <a:pt x="245" y="589"/>
                </a:cubicBezTo>
                <a:close/>
                <a:moveTo>
                  <a:pt x="65" y="318"/>
                </a:moveTo>
                <a:cubicBezTo>
                  <a:pt x="92" y="313"/>
                  <a:pt x="143" y="300"/>
                  <a:pt x="209" y="266"/>
                </a:cubicBezTo>
                <a:cubicBezTo>
                  <a:pt x="308" y="215"/>
                  <a:pt x="412" y="232"/>
                  <a:pt x="412" y="232"/>
                </a:cubicBezTo>
                <a:cubicBezTo>
                  <a:pt x="421" y="262"/>
                  <a:pt x="426" y="295"/>
                  <a:pt x="426" y="329"/>
                </a:cubicBezTo>
                <a:cubicBezTo>
                  <a:pt x="426" y="466"/>
                  <a:pt x="345" y="577"/>
                  <a:pt x="245" y="577"/>
                </a:cubicBezTo>
                <a:cubicBezTo>
                  <a:pt x="146" y="577"/>
                  <a:pt x="65" y="466"/>
                  <a:pt x="65" y="329"/>
                </a:cubicBezTo>
                <a:cubicBezTo>
                  <a:pt x="65" y="325"/>
                  <a:pt x="65" y="321"/>
                  <a:pt x="65" y="3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35" name="Freeform 53"/>
          <p:cNvSpPr>
            <a:spLocks noChangeArrowheads="1"/>
          </p:cNvSpPr>
          <p:nvPr/>
        </p:nvSpPr>
        <p:spPr bwMode="auto">
          <a:xfrm>
            <a:off x="5889625" y="3130550"/>
            <a:ext cx="44450" cy="85725"/>
          </a:xfrm>
          <a:custGeom>
            <a:avLst/>
            <a:gdLst>
              <a:gd name="T0" fmla="*/ 8822 w 131"/>
              <a:gd name="T1" fmla="*/ 61232 h 266"/>
              <a:gd name="T2" fmla="*/ 44450 w 131"/>
              <a:gd name="T3" fmla="*/ 85725 h 266"/>
              <a:gd name="T4" fmla="*/ 16287 w 131"/>
              <a:gd name="T5" fmla="*/ 0 h 266"/>
              <a:gd name="T6" fmla="*/ 0 w 131"/>
              <a:gd name="T7" fmla="*/ 1611 h 266"/>
              <a:gd name="T8" fmla="*/ 0 w 131"/>
              <a:gd name="T9" fmla="*/ 41896 h 266"/>
              <a:gd name="T10" fmla="*/ 23073 w 131"/>
              <a:gd name="T11" fmla="*/ 39640 h 266"/>
              <a:gd name="T12" fmla="*/ 8822 w 131"/>
              <a:gd name="T13" fmla="*/ 61232 h 2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 h="266">
                <a:moveTo>
                  <a:pt x="26" y="190"/>
                </a:moveTo>
                <a:cubicBezTo>
                  <a:pt x="131" y="266"/>
                  <a:pt x="131" y="266"/>
                  <a:pt x="131" y="266"/>
                </a:cubicBezTo>
                <a:cubicBezTo>
                  <a:pt x="48" y="0"/>
                  <a:pt x="48" y="0"/>
                  <a:pt x="48" y="0"/>
                </a:cubicBezTo>
                <a:cubicBezTo>
                  <a:pt x="32" y="0"/>
                  <a:pt x="16" y="1"/>
                  <a:pt x="0" y="5"/>
                </a:cubicBezTo>
                <a:cubicBezTo>
                  <a:pt x="0" y="130"/>
                  <a:pt x="0" y="130"/>
                  <a:pt x="0" y="130"/>
                </a:cubicBezTo>
                <a:cubicBezTo>
                  <a:pt x="68" y="123"/>
                  <a:pt x="68" y="123"/>
                  <a:pt x="68" y="123"/>
                </a:cubicBezTo>
                <a:lnTo>
                  <a:pt x="2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36" name="Freeform 54"/>
          <p:cNvSpPr>
            <a:spLocks noChangeArrowheads="1"/>
          </p:cNvSpPr>
          <p:nvPr/>
        </p:nvSpPr>
        <p:spPr bwMode="auto">
          <a:xfrm>
            <a:off x="5934075" y="3130550"/>
            <a:ext cx="44450" cy="85725"/>
          </a:xfrm>
          <a:custGeom>
            <a:avLst/>
            <a:gdLst>
              <a:gd name="T0" fmla="*/ 21377 w 131"/>
              <a:gd name="T1" fmla="*/ 39640 h 266"/>
              <a:gd name="T2" fmla="*/ 44450 w 131"/>
              <a:gd name="T3" fmla="*/ 41896 h 266"/>
              <a:gd name="T4" fmla="*/ 44450 w 131"/>
              <a:gd name="T5" fmla="*/ 1611 h 266"/>
              <a:gd name="T6" fmla="*/ 27824 w 131"/>
              <a:gd name="T7" fmla="*/ 0 h 266"/>
              <a:gd name="T8" fmla="*/ 0 w 131"/>
              <a:gd name="T9" fmla="*/ 85725 h 266"/>
              <a:gd name="T10" fmla="*/ 35289 w 131"/>
              <a:gd name="T11" fmla="*/ 61232 h 266"/>
              <a:gd name="T12" fmla="*/ 21377 w 131"/>
              <a:gd name="T13" fmla="*/ 39640 h 2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 h="266">
                <a:moveTo>
                  <a:pt x="63" y="123"/>
                </a:moveTo>
                <a:cubicBezTo>
                  <a:pt x="131" y="130"/>
                  <a:pt x="131" y="130"/>
                  <a:pt x="131" y="130"/>
                </a:cubicBezTo>
                <a:cubicBezTo>
                  <a:pt x="131" y="5"/>
                  <a:pt x="131" y="5"/>
                  <a:pt x="131" y="5"/>
                </a:cubicBezTo>
                <a:cubicBezTo>
                  <a:pt x="115" y="1"/>
                  <a:pt x="99" y="0"/>
                  <a:pt x="82" y="0"/>
                </a:cubicBezTo>
                <a:cubicBezTo>
                  <a:pt x="0" y="266"/>
                  <a:pt x="0" y="266"/>
                  <a:pt x="0" y="266"/>
                </a:cubicBezTo>
                <a:cubicBezTo>
                  <a:pt x="104" y="190"/>
                  <a:pt x="104" y="190"/>
                  <a:pt x="104" y="190"/>
                </a:cubicBezTo>
                <a:lnTo>
                  <a:pt x="63"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37" name="Freeform 55"/>
          <p:cNvSpPr>
            <a:spLocks noChangeArrowheads="1"/>
          </p:cNvSpPr>
          <p:nvPr/>
        </p:nvSpPr>
        <p:spPr bwMode="auto">
          <a:xfrm>
            <a:off x="5827713" y="3132138"/>
            <a:ext cx="214312" cy="184150"/>
          </a:xfrm>
          <a:custGeom>
            <a:avLst/>
            <a:gdLst>
              <a:gd name="T0" fmla="*/ 158932 w 654"/>
              <a:gd name="T1" fmla="*/ 1311 h 562"/>
              <a:gd name="T2" fmla="*/ 155982 w 654"/>
              <a:gd name="T3" fmla="*/ 328 h 562"/>
              <a:gd name="T4" fmla="*/ 154999 w 654"/>
              <a:gd name="T5" fmla="*/ 0 h 562"/>
              <a:gd name="T6" fmla="*/ 154999 w 654"/>
              <a:gd name="T7" fmla="*/ 44563 h 562"/>
              <a:gd name="T8" fmla="*/ 136321 w 654"/>
              <a:gd name="T9" fmla="*/ 42597 h 562"/>
              <a:gd name="T10" fmla="*/ 147790 w 654"/>
              <a:gd name="T11" fmla="*/ 60946 h 562"/>
              <a:gd name="T12" fmla="*/ 107156 w 654"/>
              <a:gd name="T13" fmla="*/ 90437 h 562"/>
              <a:gd name="T14" fmla="*/ 66522 w 654"/>
              <a:gd name="T15" fmla="*/ 60946 h 562"/>
              <a:gd name="T16" fmla="*/ 77991 w 654"/>
              <a:gd name="T17" fmla="*/ 42597 h 562"/>
              <a:gd name="T18" fmla="*/ 59313 w 654"/>
              <a:gd name="T19" fmla="*/ 44563 h 562"/>
              <a:gd name="T20" fmla="*/ 59313 w 654"/>
              <a:gd name="T21" fmla="*/ 0 h 562"/>
              <a:gd name="T22" fmla="*/ 58002 w 654"/>
              <a:gd name="T23" fmla="*/ 328 h 562"/>
              <a:gd name="T24" fmla="*/ 55380 w 654"/>
              <a:gd name="T25" fmla="*/ 1311 h 562"/>
              <a:gd name="T26" fmla="*/ 0 w 654"/>
              <a:gd name="T27" fmla="*/ 77002 h 562"/>
              <a:gd name="T28" fmla="*/ 0 w 654"/>
              <a:gd name="T29" fmla="*/ 184150 h 562"/>
              <a:gd name="T30" fmla="*/ 107156 w 654"/>
              <a:gd name="T31" fmla="*/ 184150 h 562"/>
              <a:gd name="T32" fmla="*/ 214312 w 654"/>
              <a:gd name="T33" fmla="*/ 184150 h 562"/>
              <a:gd name="T34" fmla="*/ 214312 w 654"/>
              <a:gd name="T35" fmla="*/ 77002 h 562"/>
              <a:gd name="T36" fmla="*/ 158932 w 654"/>
              <a:gd name="T37" fmla="*/ 1311 h 5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4" h="562">
                <a:moveTo>
                  <a:pt x="485" y="4"/>
                </a:moveTo>
                <a:cubicBezTo>
                  <a:pt x="476" y="1"/>
                  <a:pt x="476" y="1"/>
                  <a:pt x="476" y="1"/>
                </a:cubicBezTo>
                <a:cubicBezTo>
                  <a:pt x="475" y="1"/>
                  <a:pt x="474" y="1"/>
                  <a:pt x="473" y="0"/>
                </a:cubicBezTo>
                <a:cubicBezTo>
                  <a:pt x="473" y="136"/>
                  <a:pt x="473" y="136"/>
                  <a:pt x="473" y="136"/>
                </a:cubicBezTo>
                <a:cubicBezTo>
                  <a:pt x="416" y="130"/>
                  <a:pt x="416" y="130"/>
                  <a:pt x="416" y="130"/>
                </a:cubicBezTo>
                <a:cubicBezTo>
                  <a:pt x="451" y="186"/>
                  <a:pt x="451" y="186"/>
                  <a:pt x="451" y="186"/>
                </a:cubicBezTo>
                <a:cubicBezTo>
                  <a:pt x="327" y="276"/>
                  <a:pt x="327" y="276"/>
                  <a:pt x="327" y="276"/>
                </a:cubicBezTo>
                <a:cubicBezTo>
                  <a:pt x="203" y="186"/>
                  <a:pt x="203" y="186"/>
                  <a:pt x="203" y="186"/>
                </a:cubicBezTo>
                <a:cubicBezTo>
                  <a:pt x="238" y="130"/>
                  <a:pt x="238" y="130"/>
                  <a:pt x="238" y="130"/>
                </a:cubicBezTo>
                <a:cubicBezTo>
                  <a:pt x="181" y="136"/>
                  <a:pt x="181" y="136"/>
                  <a:pt x="181" y="136"/>
                </a:cubicBezTo>
                <a:cubicBezTo>
                  <a:pt x="181" y="0"/>
                  <a:pt x="181" y="0"/>
                  <a:pt x="181" y="0"/>
                </a:cubicBezTo>
                <a:cubicBezTo>
                  <a:pt x="180" y="1"/>
                  <a:pt x="178" y="1"/>
                  <a:pt x="177" y="1"/>
                </a:cubicBezTo>
                <a:cubicBezTo>
                  <a:pt x="169" y="4"/>
                  <a:pt x="169" y="4"/>
                  <a:pt x="169" y="4"/>
                </a:cubicBezTo>
                <a:cubicBezTo>
                  <a:pt x="71" y="35"/>
                  <a:pt x="0" y="126"/>
                  <a:pt x="0" y="235"/>
                </a:cubicBezTo>
                <a:cubicBezTo>
                  <a:pt x="0" y="562"/>
                  <a:pt x="0" y="562"/>
                  <a:pt x="0" y="562"/>
                </a:cubicBezTo>
                <a:cubicBezTo>
                  <a:pt x="327" y="562"/>
                  <a:pt x="327" y="562"/>
                  <a:pt x="327" y="562"/>
                </a:cubicBezTo>
                <a:cubicBezTo>
                  <a:pt x="654" y="562"/>
                  <a:pt x="654" y="562"/>
                  <a:pt x="654" y="562"/>
                </a:cubicBezTo>
                <a:cubicBezTo>
                  <a:pt x="654" y="235"/>
                  <a:pt x="654" y="235"/>
                  <a:pt x="654" y="235"/>
                </a:cubicBezTo>
                <a:cubicBezTo>
                  <a:pt x="654" y="126"/>
                  <a:pt x="583" y="35"/>
                  <a:pt x="48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38" name="Freeform 56"/>
          <p:cNvSpPr>
            <a:spLocks noEditPoints="1" noChangeArrowheads="1"/>
          </p:cNvSpPr>
          <p:nvPr/>
        </p:nvSpPr>
        <p:spPr bwMode="auto">
          <a:xfrm>
            <a:off x="2176463" y="3722688"/>
            <a:ext cx="73025" cy="73025"/>
          </a:xfrm>
          <a:custGeom>
            <a:avLst/>
            <a:gdLst>
              <a:gd name="T0" fmla="*/ 0 w 59"/>
              <a:gd name="T1" fmla="*/ 0 h 59"/>
              <a:gd name="T2" fmla="*/ 0 w 59"/>
              <a:gd name="T3" fmla="*/ 73025 h 59"/>
              <a:gd name="T4" fmla="*/ 73025 w 59"/>
              <a:gd name="T5" fmla="*/ 73025 h 59"/>
              <a:gd name="T6" fmla="*/ 73025 w 59"/>
              <a:gd name="T7" fmla="*/ 0 h 59"/>
              <a:gd name="T8" fmla="*/ 0 w 59"/>
              <a:gd name="T9" fmla="*/ 0 h 59"/>
              <a:gd name="T10" fmla="*/ 64361 w 59"/>
              <a:gd name="T11" fmla="*/ 48271 h 59"/>
              <a:gd name="T12" fmla="*/ 48271 w 59"/>
              <a:gd name="T13" fmla="*/ 48271 h 59"/>
              <a:gd name="T14" fmla="*/ 48271 w 59"/>
              <a:gd name="T15" fmla="*/ 64361 h 59"/>
              <a:gd name="T16" fmla="*/ 24754 w 59"/>
              <a:gd name="T17" fmla="*/ 64361 h 59"/>
              <a:gd name="T18" fmla="*/ 24754 w 59"/>
              <a:gd name="T19" fmla="*/ 48271 h 59"/>
              <a:gd name="T20" fmla="*/ 8664 w 59"/>
              <a:gd name="T21" fmla="*/ 48271 h 59"/>
              <a:gd name="T22" fmla="*/ 8664 w 59"/>
              <a:gd name="T23" fmla="*/ 24754 h 59"/>
              <a:gd name="T24" fmla="*/ 24754 w 59"/>
              <a:gd name="T25" fmla="*/ 24754 h 59"/>
              <a:gd name="T26" fmla="*/ 24754 w 59"/>
              <a:gd name="T27" fmla="*/ 8664 h 59"/>
              <a:gd name="T28" fmla="*/ 48271 w 59"/>
              <a:gd name="T29" fmla="*/ 8664 h 59"/>
              <a:gd name="T30" fmla="*/ 48271 w 59"/>
              <a:gd name="T31" fmla="*/ 24754 h 59"/>
              <a:gd name="T32" fmla="*/ 64361 w 59"/>
              <a:gd name="T33" fmla="*/ 24754 h 59"/>
              <a:gd name="T34" fmla="*/ 64361 w 59"/>
              <a:gd name="T35" fmla="*/ 48271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59">
                <a:moveTo>
                  <a:pt x="0" y="0"/>
                </a:moveTo>
                <a:lnTo>
                  <a:pt x="0" y="59"/>
                </a:lnTo>
                <a:lnTo>
                  <a:pt x="59" y="59"/>
                </a:lnTo>
                <a:lnTo>
                  <a:pt x="59" y="0"/>
                </a:lnTo>
                <a:lnTo>
                  <a:pt x="0" y="0"/>
                </a:lnTo>
                <a:close/>
                <a:moveTo>
                  <a:pt x="52" y="39"/>
                </a:moveTo>
                <a:lnTo>
                  <a:pt x="39" y="39"/>
                </a:lnTo>
                <a:lnTo>
                  <a:pt x="39" y="52"/>
                </a:lnTo>
                <a:lnTo>
                  <a:pt x="20" y="52"/>
                </a:lnTo>
                <a:lnTo>
                  <a:pt x="20" y="39"/>
                </a:lnTo>
                <a:lnTo>
                  <a:pt x="7" y="39"/>
                </a:lnTo>
                <a:lnTo>
                  <a:pt x="7" y="20"/>
                </a:lnTo>
                <a:lnTo>
                  <a:pt x="20" y="20"/>
                </a:lnTo>
                <a:lnTo>
                  <a:pt x="20" y="7"/>
                </a:lnTo>
                <a:lnTo>
                  <a:pt x="39" y="7"/>
                </a:lnTo>
                <a:lnTo>
                  <a:pt x="39" y="20"/>
                </a:lnTo>
                <a:lnTo>
                  <a:pt x="52" y="20"/>
                </a:lnTo>
                <a:lnTo>
                  <a:pt x="52"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39" name="Freeform 57"/>
          <p:cNvSpPr>
            <a:spLocks noEditPoints="1" noChangeArrowheads="1"/>
          </p:cNvSpPr>
          <p:nvPr/>
        </p:nvSpPr>
        <p:spPr bwMode="auto">
          <a:xfrm>
            <a:off x="2101850" y="3803650"/>
            <a:ext cx="381000" cy="185738"/>
          </a:xfrm>
          <a:custGeom>
            <a:avLst/>
            <a:gdLst>
              <a:gd name="T0" fmla="*/ 369831 w 307"/>
              <a:gd name="T1" fmla="*/ 14859 h 150"/>
              <a:gd name="T2" fmla="*/ 187397 w 307"/>
              <a:gd name="T3" fmla="*/ 0 h 150"/>
              <a:gd name="T4" fmla="*/ 34749 w 307"/>
              <a:gd name="T5" fmla="*/ 14859 h 150"/>
              <a:gd name="T6" fmla="*/ 17375 w 307"/>
              <a:gd name="T7" fmla="*/ 162211 h 150"/>
              <a:gd name="T8" fmla="*/ 0 w 307"/>
              <a:gd name="T9" fmla="*/ 185738 h 150"/>
              <a:gd name="T10" fmla="*/ 204772 w 307"/>
              <a:gd name="T11" fmla="*/ 185738 h 150"/>
              <a:gd name="T12" fmla="*/ 381000 w 307"/>
              <a:gd name="T13" fmla="*/ 162211 h 150"/>
              <a:gd name="T14" fmla="*/ 78186 w 307"/>
              <a:gd name="T15" fmla="*/ 134970 h 150"/>
              <a:gd name="T16" fmla="*/ 35990 w 307"/>
              <a:gd name="T17" fmla="*/ 92869 h 150"/>
              <a:gd name="T18" fmla="*/ 78186 w 307"/>
              <a:gd name="T19" fmla="*/ 134970 h 150"/>
              <a:gd name="T20" fmla="*/ 35990 w 307"/>
              <a:gd name="T21" fmla="*/ 74295 h 150"/>
              <a:gd name="T22" fmla="*/ 78186 w 307"/>
              <a:gd name="T23" fmla="*/ 32195 h 150"/>
              <a:gd name="T24" fmla="*/ 131550 w 307"/>
              <a:gd name="T25" fmla="*/ 134970 h 150"/>
              <a:gd name="T26" fmla="*/ 89355 w 307"/>
              <a:gd name="T27" fmla="*/ 92869 h 150"/>
              <a:gd name="T28" fmla="*/ 131550 w 307"/>
              <a:gd name="T29" fmla="*/ 134970 h 150"/>
              <a:gd name="T30" fmla="*/ 89355 w 307"/>
              <a:gd name="T31" fmla="*/ 74295 h 150"/>
              <a:gd name="T32" fmla="*/ 131550 w 307"/>
              <a:gd name="T33" fmla="*/ 32195 h 150"/>
              <a:gd name="T34" fmla="*/ 183674 w 307"/>
              <a:gd name="T35" fmla="*/ 134970 h 150"/>
              <a:gd name="T36" fmla="*/ 142720 w 307"/>
              <a:gd name="T37" fmla="*/ 92869 h 150"/>
              <a:gd name="T38" fmla="*/ 183674 w 307"/>
              <a:gd name="T39" fmla="*/ 134970 h 150"/>
              <a:gd name="T40" fmla="*/ 142720 w 307"/>
              <a:gd name="T41" fmla="*/ 74295 h 150"/>
              <a:gd name="T42" fmla="*/ 183674 w 307"/>
              <a:gd name="T43" fmla="*/ 32195 h 150"/>
              <a:gd name="T44" fmla="*/ 242003 w 307"/>
              <a:gd name="T45" fmla="*/ 134970 h 150"/>
              <a:gd name="T46" fmla="*/ 199808 w 307"/>
              <a:gd name="T47" fmla="*/ 92869 h 150"/>
              <a:gd name="T48" fmla="*/ 242003 w 307"/>
              <a:gd name="T49" fmla="*/ 134970 h 150"/>
              <a:gd name="T50" fmla="*/ 199808 w 307"/>
              <a:gd name="T51" fmla="*/ 74295 h 150"/>
              <a:gd name="T52" fmla="*/ 242003 w 307"/>
              <a:gd name="T53" fmla="*/ 32195 h 150"/>
              <a:gd name="T54" fmla="*/ 295368 w 307"/>
              <a:gd name="T55" fmla="*/ 134970 h 150"/>
              <a:gd name="T56" fmla="*/ 253173 w 307"/>
              <a:gd name="T57" fmla="*/ 92869 h 150"/>
              <a:gd name="T58" fmla="*/ 295368 w 307"/>
              <a:gd name="T59" fmla="*/ 134970 h 150"/>
              <a:gd name="T60" fmla="*/ 253173 w 307"/>
              <a:gd name="T61" fmla="*/ 74295 h 150"/>
              <a:gd name="T62" fmla="*/ 295368 w 307"/>
              <a:gd name="T63" fmla="*/ 32195 h 150"/>
              <a:gd name="T64" fmla="*/ 347492 w 307"/>
              <a:gd name="T65" fmla="*/ 134970 h 150"/>
              <a:gd name="T66" fmla="*/ 305296 w 307"/>
              <a:gd name="T67" fmla="*/ 92869 h 150"/>
              <a:gd name="T68" fmla="*/ 347492 w 307"/>
              <a:gd name="T69" fmla="*/ 134970 h 150"/>
              <a:gd name="T70" fmla="*/ 305296 w 307"/>
              <a:gd name="T71" fmla="*/ 74295 h 150"/>
              <a:gd name="T72" fmla="*/ 347492 w 307"/>
              <a:gd name="T73" fmla="*/ 32195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7" h="150">
                <a:moveTo>
                  <a:pt x="298" y="131"/>
                </a:moveTo>
                <a:lnTo>
                  <a:pt x="298" y="12"/>
                </a:lnTo>
                <a:lnTo>
                  <a:pt x="151" y="12"/>
                </a:lnTo>
                <a:lnTo>
                  <a:pt x="151" y="0"/>
                </a:lnTo>
                <a:lnTo>
                  <a:pt x="28" y="0"/>
                </a:lnTo>
                <a:lnTo>
                  <a:pt x="28" y="12"/>
                </a:lnTo>
                <a:lnTo>
                  <a:pt x="14" y="12"/>
                </a:lnTo>
                <a:lnTo>
                  <a:pt x="14" y="131"/>
                </a:lnTo>
                <a:lnTo>
                  <a:pt x="0" y="131"/>
                </a:lnTo>
                <a:lnTo>
                  <a:pt x="0" y="150"/>
                </a:lnTo>
                <a:lnTo>
                  <a:pt x="14" y="150"/>
                </a:lnTo>
                <a:lnTo>
                  <a:pt x="165" y="150"/>
                </a:lnTo>
                <a:lnTo>
                  <a:pt x="307" y="150"/>
                </a:lnTo>
                <a:lnTo>
                  <a:pt x="307" y="131"/>
                </a:lnTo>
                <a:lnTo>
                  <a:pt x="298" y="131"/>
                </a:lnTo>
                <a:close/>
                <a:moveTo>
                  <a:pt x="63" y="109"/>
                </a:moveTo>
                <a:lnTo>
                  <a:pt x="29" y="109"/>
                </a:lnTo>
                <a:lnTo>
                  <a:pt x="29" y="75"/>
                </a:lnTo>
                <a:lnTo>
                  <a:pt x="63" y="75"/>
                </a:lnTo>
                <a:lnTo>
                  <a:pt x="63" y="109"/>
                </a:lnTo>
                <a:close/>
                <a:moveTo>
                  <a:pt x="63" y="60"/>
                </a:moveTo>
                <a:lnTo>
                  <a:pt x="29" y="60"/>
                </a:lnTo>
                <a:lnTo>
                  <a:pt x="29" y="26"/>
                </a:lnTo>
                <a:lnTo>
                  <a:pt x="63" y="26"/>
                </a:lnTo>
                <a:lnTo>
                  <a:pt x="63" y="60"/>
                </a:lnTo>
                <a:close/>
                <a:moveTo>
                  <a:pt x="106" y="109"/>
                </a:moveTo>
                <a:lnTo>
                  <a:pt x="72" y="109"/>
                </a:lnTo>
                <a:lnTo>
                  <a:pt x="72" y="75"/>
                </a:lnTo>
                <a:lnTo>
                  <a:pt x="106" y="75"/>
                </a:lnTo>
                <a:lnTo>
                  <a:pt x="106" y="109"/>
                </a:lnTo>
                <a:close/>
                <a:moveTo>
                  <a:pt x="106" y="60"/>
                </a:moveTo>
                <a:lnTo>
                  <a:pt x="72" y="60"/>
                </a:lnTo>
                <a:lnTo>
                  <a:pt x="72" y="26"/>
                </a:lnTo>
                <a:lnTo>
                  <a:pt x="106" y="26"/>
                </a:lnTo>
                <a:lnTo>
                  <a:pt x="106" y="60"/>
                </a:lnTo>
                <a:close/>
                <a:moveTo>
                  <a:pt x="148" y="109"/>
                </a:moveTo>
                <a:lnTo>
                  <a:pt x="115" y="109"/>
                </a:lnTo>
                <a:lnTo>
                  <a:pt x="115" y="75"/>
                </a:lnTo>
                <a:lnTo>
                  <a:pt x="148" y="75"/>
                </a:lnTo>
                <a:lnTo>
                  <a:pt x="148" y="109"/>
                </a:lnTo>
                <a:close/>
                <a:moveTo>
                  <a:pt x="148" y="60"/>
                </a:moveTo>
                <a:lnTo>
                  <a:pt x="115" y="60"/>
                </a:lnTo>
                <a:lnTo>
                  <a:pt x="115" y="26"/>
                </a:lnTo>
                <a:lnTo>
                  <a:pt x="148" y="26"/>
                </a:lnTo>
                <a:lnTo>
                  <a:pt x="148" y="60"/>
                </a:lnTo>
                <a:close/>
                <a:moveTo>
                  <a:pt x="195" y="109"/>
                </a:moveTo>
                <a:lnTo>
                  <a:pt x="161" y="109"/>
                </a:lnTo>
                <a:lnTo>
                  <a:pt x="161" y="75"/>
                </a:lnTo>
                <a:lnTo>
                  <a:pt x="195" y="75"/>
                </a:lnTo>
                <a:lnTo>
                  <a:pt x="195" y="109"/>
                </a:lnTo>
                <a:close/>
                <a:moveTo>
                  <a:pt x="195" y="60"/>
                </a:moveTo>
                <a:lnTo>
                  <a:pt x="161" y="60"/>
                </a:lnTo>
                <a:lnTo>
                  <a:pt x="161" y="26"/>
                </a:lnTo>
                <a:lnTo>
                  <a:pt x="195" y="26"/>
                </a:lnTo>
                <a:lnTo>
                  <a:pt x="195" y="60"/>
                </a:lnTo>
                <a:close/>
                <a:moveTo>
                  <a:pt x="238" y="109"/>
                </a:moveTo>
                <a:lnTo>
                  <a:pt x="204" y="109"/>
                </a:lnTo>
                <a:lnTo>
                  <a:pt x="204" y="75"/>
                </a:lnTo>
                <a:lnTo>
                  <a:pt x="238" y="75"/>
                </a:lnTo>
                <a:lnTo>
                  <a:pt x="238" y="109"/>
                </a:lnTo>
                <a:close/>
                <a:moveTo>
                  <a:pt x="238" y="60"/>
                </a:moveTo>
                <a:lnTo>
                  <a:pt x="204" y="60"/>
                </a:lnTo>
                <a:lnTo>
                  <a:pt x="204" y="26"/>
                </a:lnTo>
                <a:lnTo>
                  <a:pt x="238" y="26"/>
                </a:lnTo>
                <a:lnTo>
                  <a:pt x="238" y="60"/>
                </a:lnTo>
                <a:close/>
                <a:moveTo>
                  <a:pt x="280" y="109"/>
                </a:moveTo>
                <a:lnTo>
                  <a:pt x="246" y="109"/>
                </a:lnTo>
                <a:lnTo>
                  <a:pt x="246" y="75"/>
                </a:lnTo>
                <a:lnTo>
                  <a:pt x="280" y="75"/>
                </a:lnTo>
                <a:lnTo>
                  <a:pt x="280" y="109"/>
                </a:lnTo>
                <a:close/>
                <a:moveTo>
                  <a:pt x="280" y="60"/>
                </a:moveTo>
                <a:lnTo>
                  <a:pt x="246" y="60"/>
                </a:lnTo>
                <a:lnTo>
                  <a:pt x="246" y="26"/>
                </a:lnTo>
                <a:lnTo>
                  <a:pt x="280" y="26"/>
                </a:lnTo>
                <a:lnTo>
                  <a:pt x="28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40" name="Freeform 58"/>
          <p:cNvSpPr>
            <a:spLocks noChangeArrowheads="1"/>
          </p:cNvSpPr>
          <p:nvPr/>
        </p:nvSpPr>
        <p:spPr bwMode="auto">
          <a:xfrm>
            <a:off x="2292350" y="3743325"/>
            <a:ext cx="230188" cy="65088"/>
          </a:xfrm>
          <a:custGeom>
            <a:avLst/>
            <a:gdLst>
              <a:gd name="T0" fmla="*/ 224336 w 708"/>
              <a:gd name="T1" fmla="*/ 967 h 202"/>
              <a:gd name="T2" fmla="*/ 222385 w 708"/>
              <a:gd name="T3" fmla="*/ 12566 h 202"/>
              <a:gd name="T4" fmla="*/ 143705 w 708"/>
              <a:gd name="T5" fmla="*/ 25777 h 202"/>
              <a:gd name="T6" fmla="*/ 89084 w 708"/>
              <a:gd name="T7" fmla="*/ 25777 h 202"/>
              <a:gd name="T8" fmla="*/ 89084 w 708"/>
              <a:gd name="T9" fmla="*/ 18689 h 202"/>
              <a:gd name="T10" fmla="*/ 163863 w 708"/>
              <a:gd name="T11" fmla="*/ 18689 h 202"/>
              <a:gd name="T12" fmla="*/ 163863 w 708"/>
              <a:gd name="T13" fmla="*/ 15789 h 202"/>
              <a:gd name="T14" fmla="*/ 0 w 708"/>
              <a:gd name="T15" fmla="*/ 15789 h 202"/>
              <a:gd name="T16" fmla="*/ 0 w 708"/>
              <a:gd name="T17" fmla="*/ 18689 h 202"/>
              <a:gd name="T18" fmla="*/ 74779 w 708"/>
              <a:gd name="T19" fmla="*/ 18689 h 202"/>
              <a:gd name="T20" fmla="*/ 74779 w 708"/>
              <a:gd name="T21" fmla="*/ 25777 h 202"/>
              <a:gd name="T22" fmla="*/ 54946 w 708"/>
              <a:gd name="T23" fmla="*/ 25777 h 202"/>
              <a:gd name="T24" fmla="*/ 1951 w 708"/>
              <a:gd name="T25" fmla="*/ 45433 h 202"/>
              <a:gd name="T26" fmla="*/ 22434 w 708"/>
              <a:gd name="T27" fmla="*/ 65088 h 202"/>
              <a:gd name="T28" fmla="*/ 136227 w 708"/>
              <a:gd name="T29" fmla="*/ 65088 h 202"/>
              <a:gd name="T30" fmla="*/ 156385 w 708"/>
              <a:gd name="T31" fmla="*/ 38666 h 202"/>
              <a:gd name="T32" fmla="*/ 226937 w 708"/>
              <a:gd name="T33" fmla="*/ 14178 h 202"/>
              <a:gd name="T34" fmla="*/ 230188 w 708"/>
              <a:gd name="T35" fmla="*/ 0 h 202"/>
              <a:gd name="T36" fmla="*/ 224336 w 708"/>
              <a:gd name="T37" fmla="*/ 967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8" h="202">
                <a:moveTo>
                  <a:pt x="690" y="3"/>
                </a:moveTo>
                <a:cubicBezTo>
                  <a:pt x="684" y="39"/>
                  <a:pt x="684" y="39"/>
                  <a:pt x="684" y="39"/>
                </a:cubicBezTo>
                <a:cubicBezTo>
                  <a:pt x="442" y="80"/>
                  <a:pt x="442" y="80"/>
                  <a:pt x="442" y="80"/>
                </a:cubicBezTo>
                <a:cubicBezTo>
                  <a:pt x="274" y="80"/>
                  <a:pt x="274" y="80"/>
                  <a:pt x="274" y="80"/>
                </a:cubicBezTo>
                <a:cubicBezTo>
                  <a:pt x="274" y="58"/>
                  <a:pt x="274" y="58"/>
                  <a:pt x="274" y="58"/>
                </a:cubicBezTo>
                <a:cubicBezTo>
                  <a:pt x="504" y="58"/>
                  <a:pt x="504" y="58"/>
                  <a:pt x="504" y="58"/>
                </a:cubicBezTo>
                <a:cubicBezTo>
                  <a:pt x="504" y="49"/>
                  <a:pt x="504" y="49"/>
                  <a:pt x="504" y="49"/>
                </a:cubicBezTo>
                <a:cubicBezTo>
                  <a:pt x="0" y="49"/>
                  <a:pt x="0" y="49"/>
                  <a:pt x="0" y="49"/>
                </a:cubicBezTo>
                <a:cubicBezTo>
                  <a:pt x="0" y="58"/>
                  <a:pt x="0" y="58"/>
                  <a:pt x="0" y="58"/>
                </a:cubicBezTo>
                <a:cubicBezTo>
                  <a:pt x="230" y="58"/>
                  <a:pt x="230" y="58"/>
                  <a:pt x="230" y="58"/>
                </a:cubicBezTo>
                <a:cubicBezTo>
                  <a:pt x="230" y="80"/>
                  <a:pt x="230" y="80"/>
                  <a:pt x="230" y="80"/>
                </a:cubicBezTo>
                <a:cubicBezTo>
                  <a:pt x="169" y="80"/>
                  <a:pt x="169" y="80"/>
                  <a:pt x="169" y="80"/>
                </a:cubicBezTo>
                <a:cubicBezTo>
                  <a:pt x="28" y="80"/>
                  <a:pt x="6" y="107"/>
                  <a:pt x="6" y="141"/>
                </a:cubicBezTo>
                <a:cubicBezTo>
                  <a:pt x="6" y="175"/>
                  <a:pt x="35" y="202"/>
                  <a:pt x="69" y="202"/>
                </a:cubicBezTo>
                <a:cubicBezTo>
                  <a:pt x="419" y="202"/>
                  <a:pt x="419" y="202"/>
                  <a:pt x="419" y="202"/>
                </a:cubicBezTo>
                <a:cubicBezTo>
                  <a:pt x="452" y="202"/>
                  <a:pt x="481" y="154"/>
                  <a:pt x="481" y="120"/>
                </a:cubicBezTo>
                <a:cubicBezTo>
                  <a:pt x="698" y="44"/>
                  <a:pt x="698" y="44"/>
                  <a:pt x="698" y="44"/>
                </a:cubicBezTo>
                <a:cubicBezTo>
                  <a:pt x="708" y="0"/>
                  <a:pt x="708" y="0"/>
                  <a:pt x="708" y="0"/>
                </a:cubicBezTo>
                <a:lnTo>
                  <a:pt x="69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41" name="Freeform 59"/>
          <p:cNvSpPr>
            <a:spLocks noChangeArrowheads="1"/>
          </p:cNvSpPr>
          <p:nvPr/>
        </p:nvSpPr>
        <p:spPr bwMode="auto">
          <a:xfrm>
            <a:off x="3171825" y="3922713"/>
            <a:ext cx="69850" cy="34925"/>
          </a:xfrm>
          <a:custGeom>
            <a:avLst/>
            <a:gdLst>
              <a:gd name="T0" fmla="*/ 69850 w 211"/>
              <a:gd name="T1" fmla="*/ 34925 h 106"/>
              <a:gd name="T2" fmla="*/ 0 w 211"/>
              <a:gd name="T3" fmla="*/ 34925 h 106"/>
              <a:gd name="T4" fmla="*/ 34759 w 211"/>
              <a:gd name="T5" fmla="*/ 0 h 106"/>
              <a:gd name="T6" fmla="*/ 69850 w 211"/>
              <a:gd name="T7" fmla="*/ 34925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106">
                <a:moveTo>
                  <a:pt x="211" y="106"/>
                </a:moveTo>
                <a:cubicBezTo>
                  <a:pt x="0" y="106"/>
                  <a:pt x="0" y="106"/>
                  <a:pt x="0" y="106"/>
                </a:cubicBezTo>
                <a:cubicBezTo>
                  <a:pt x="0" y="47"/>
                  <a:pt x="47" y="0"/>
                  <a:pt x="105" y="0"/>
                </a:cubicBezTo>
                <a:cubicBezTo>
                  <a:pt x="164" y="0"/>
                  <a:pt x="211" y="47"/>
                  <a:pt x="211"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42" name="Freeform 60"/>
          <p:cNvSpPr>
            <a:spLocks noChangeArrowheads="1"/>
          </p:cNvSpPr>
          <p:nvPr/>
        </p:nvSpPr>
        <p:spPr bwMode="auto">
          <a:xfrm>
            <a:off x="2844800" y="3922713"/>
            <a:ext cx="68263" cy="34925"/>
          </a:xfrm>
          <a:custGeom>
            <a:avLst/>
            <a:gdLst>
              <a:gd name="T0" fmla="*/ 68263 w 212"/>
              <a:gd name="T1" fmla="*/ 34925 h 106"/>
              <a:gd name="T2" fmla="*/ 0 w 212"/>
              <a:gd name="T3" fmla="*/ 34925 h 106"/>
              <a:gd name="T4" fmla="*/ 34132 w 212"/>
              <a:gd name="T5" fmla="*/ 0 h 106"/>
              <a:gd name="T6" fmla="*/ 68263 w 212"/>
              <a:gd name="T7" fmla="*/ 34925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106">
                <a:moveTo>
                  <a:pt x="212" y="106"/>
                </a:moveTo>
                <a:cubicBezTo>
                  <a:pt x="0" y="106"/>
                  <a:pt x="0" y="106"/>
                  <a:pt x="0" y="106"/>
                </a:cubicBezTo>
                <a:cubicBezTo>
                  <a:pt x="0" y="47"/>
                  <a:pt x="48" y="0"/>
                  <a:pt x="106" y="0"/>
                </a:cubicBezTo>
                <a:cubicBezTo>
                  <a:pt x="164" y="0"/>
                  <a:pt x="212" y="47"/>
                  <a:pt x="212"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43" name="Oval 61"/>
          <p:cNvSpPr>
            <a:spLocks noChangeArrowheads="1"/>
          </p:cNvSpPr>
          <p:nvPr/>
        </p:nvSpPr>
        <p:spPr bwMode="auto">
          <a:xfrm>
            <a:off x="3171825" y="3922713"/>
            <a:ext cx="69850"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44" name="Oval 62"/>
          <p:cNvSpPr>
            <a:spLocks noChangeArrowheads="1"/>
          </p:cNvSpPr>
          <p:nvPr/>
        </p:nvSpPr>
        <p:spPr bwMode="auto">
          <a:xfrm>
            <a:off x="3171825" y="3922713"/>
            <a:ext cx="69850"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45" name="Oval 63"/>
          <p:cNvSpPr>
            <a:spLocks noChangeArrowheads="1"/>
          </p:cNvSpPr>
          <p:nvPr/>
        </p:nvSpPr>
        <p:spPr bwMode="auto">
          <a:xfrm>
            <a:off x="2844800" y="3922713"/>
            <a:ext cx="68263"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46" name="Oval 64"/>
          <p:cNvSpPr>
            <a:spLocks noChangeArrowheads="1"/>
          </p:cNvSpPr>
          <p:nvPr/>
        </p:nvSpPr>
        <p:spPr bwMode="auto">
          <a:xfrm>
            <a:off x="2844800" y="3922713"/>
            <a:ext cx="68263"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47" name="Freeform 65"/>
          <p:cNvSpPr>
            <a:spLocks noEditPoints="1" noChangeArrowheads="1"/>
          </p:cNvSpPr>
          <p:nvPr/>
        </p:nvSpPr>
        <p:spPr bwMode="auto">
          <a:xfrm>
            <a:off x="2786063" y="3717925"/>
            <a:ext cx="501650" cy="239713"/>
          </a:xfrm>
          <a:custGeom>
            <a:avLst/>
            <a:gdLst>
              <a:gd name="T0" fmla="*/ 481007 w 1531"/>
              <a:gd name="T1" fmla="*/ 196039 h 730"/>
              <a:gd name="T2" fmla="*/ 481007 w 1531"/>
              <a:gd name="T3" fmla="*/ 137589 h 730"/>
              <a:gd name="T4" fmla="*/ 350270 w 1531"/>
              <a:gd name="T5" fmla="*/ 26598 h 730"/>
              <a:gd name="T6" fmla="*/ 314883 w 1531"/>
              <a:gd name="T7" fmla="*/ 26598 h 730"/>
              <a:gd name="T8" fmla="*/ 287687 w 1531"/>
              <a:gd name="T9" fmla="*/ 0 h 730"/>
              <a:gd name="T10" fmla="*/ 260819 w 1531"/>
              <a:gd name="T11" fmla="*/ 26598 h 730"/>
              <a:gd name="T12" fmla="*/ 13434 w 1531"/>
              <a:gd name="T13" fmla="*/ 26598 h 730"/>
              <a:gd name="T14" fmla="*/ 13434 w 1531"/>
              <a:gd name="T15" fmla="*/ 197681 h 730"/>
              <a:gd name="T16" fmla="*/ 0 w 1531"/>
              <a:gd name="T17" fmla="*/ 217712 h 730"/>
              <a:gd name="T18" fmla="*/ 21953 w 1531"/>
              <a:gd name="T19" fmla="*/ 239713 h 730"/>
              <a:gd name="T20" fmla="*/ 42596 w 1531"/>
              <a:gd name="T21" fmla="*/ 239713 h 730"/>
              <a:gd name="T22" fmla="*/ 92073 w 1531"/>
              <a:gd name="T23" fmla="*/ 190129 h 730"/>
              <a:gd name="T24" fmla="*/ 141222 w 1531"/>
              <a:gd name="T25" fmla="*/ 239713 h 730"/>
              <a:gd name="T26" fmla="*/ 371568 w 1531"/>
              <a:gd name="T27" fmla="*/ 239713 h 730"/>
              <a:gd name="T28" fmla="*/ 421045 w 1531"/>
              <a:gd name="T29" fmla="*/ 190129 h 730"/>
              <a:gd name="T30" fmla="*/ 470194 w 1531"/>
              <a:gd name="T31" fmla="*/ 239713 h 730"/>
              <a:gd name="T32" fmla="*/ 479697 w 1531"/>
              <a:gd name="T33" fmla="*/ 239713 h 730"/>
              <a:gd name="T34" fmla="*/ 501650 w 1531"/>
              <a:gd name="T35" fmla="*/ 217712 h 730"/>
              <a:gd name="T36" fmla="*/ 481007 w 1531"/>
              <a:gd name="T37" fmla="*/ 196039 h 730"/>
              <a:gd name="T38" fmla="*/ 167107 w 1531"/>
              <a:gd name="T39" fmla="*/ 118215 h 730"/>
              <a:gd name="T40" fmla="*/ 129099 w 1531"/>
              <a:gd name="T41" fmla="*/ 118215 h 730"/>
              <a:gd name="T42" fmla="*/ 129099 w 1531"/>
              <a:gd name="T43" fmla="*/ 156634 h 730"/>
              <a:gd name="T44" fmla="*/ 102886 w 1531"/>
              <a:gd name="T45" fmla="*/ 156634 h 730"/>
              <a:gd name="T46" fmla="*/ 102886 w 1531"/>
              <a:gd name="T47" fmla="*/ 118215 h 730"/>
              <a:gd name="T48" fmla="*/ 64877 w 1531"/>
              <a:gd name="T49" fmla="*/ 118215 h 730"/>
              <a:gd name="T50" fmla="*/ 64877 w 1531"/>
              <a:gd name="T51" fmla="*/ 91945 h 730"/>
              <a:gd name="T52" fmla="*/ 102886 w 1531"/>
              <a:gd name="T53" fmla="*/ 91945 h 730"/>
              <a:gd name="T54" fmla="*/ 102886 w 1531"/>
              <a:gd name="T55" fmla="*/ 53853 h 730"/>
              <a:gd name="T56" fmla="*/ 129099 w 1531"/>
              <a:gd name="T57" fmla="*/ 53853 h 730"/>
              <a:gd name="T58" fmla="*/ 129099 w 1531"/>
              <a:gd name="T59" fmla="*/ 91945 h 730"/>
              <a:gd name="T60" fmla="*/ 167107 w 1531"/>
              <a:gd name="T61" fmla="*/ 91945 h 730"/>
              <a:gd name="T62" fmla="*/ 167107 w 1531"/>
              <a:gd name="T63" fmla="*/ 118215 h 730"/>
              <a:gd name="T64" fmla="*/ 317176 w 1531"/>
              <a:gd name="T65" fmla="*/ 135947 h 730"/>
              <a:gd name="T66" fmla="*/ 317176 w 1531"/>
              <a:gd name="T67" fmla="*/ 70929 h 730"/>
              <a:gd name="T68" fmla="*/ 386968 w 1531"/>
              <a:gd name="T69" fmla="*/ 70929 h 730"/>
              <a:gd name="T70" fmla="*/ 460365 w 1531"/>
              <a:gd name="T71" fmla="*/ 135947 h 730"/>
              <a:gd name="T72" fmla="*/ 317176 w 1531"/>
              <a:gd name="T73" fmla="*/ 135947 h 7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31" h="730">
                <a:moveTo>
                  <a:pt x="1468" y="597"/>
                </a:moveTo>
                <a:cubicBezTo>
                  <a:pt x="1468" y="419"/>
                  <a:pt x="1468" y="419"/>
                  <a:pt x="1468" y="419"/>
                </a:cubicBezTo>
                <a:cubicBezTo>
                  <a:pt x="1069" y="81"/>
                  <a:pt x="1069" y="81"/>
                  <a:pt x="1069" y="81"/>
                </a:cubicBezTo>
                <a:cubicBezTo>
                  <a:pt x="961" y="81"/>
                  <a:pt x="961" y="81"/>
                  <a:pt x="961" y="81"/>
                </a:cubicBezTo>
                <a:cubicBezTo>
                  <a:pt x="958" y="36"/>
                  <a:pt x="922" y="0"/>
                  <a:pt x="878" y="0"/>
                </a:cubicBezTo>
                <a:cubicBezTo>
                  <a:pt x="834" y="0"/>
                  <a:pt x="798" y="36"/>
                  <a:pt x="796" y="81"/>
                </a:cubicBezTo>
                <a:cubicBezTo>
                  <a:pt x="41" y="81"/>
                  <a:pt x="41" y="81"/>
                  <a:pt x="41" y="81"/>
                </a:cubicBezTo>
                <a:cubicBezTo>
                  <a:pt x="41" y="602"/>
                  <a:pt x="41" y="602"/>
                  <a:pt x="41" y="602"/>
                </a:cubicBezTo>
                <a:cubicBezTo>
                  <a:pt x="17" y="612"/>
                  <a:pt x="0" y="635"/>
                  <a:pt x="0" y="663"/>
                </a:cubicBezTo>
                <a:cubicBezTo>
                  <a:pt x="0" y="700"/>
                  <a:pt x="30" y="730"/>
                  <a:pt x="67" y="730"/>
                </a:cubicBezTo>
                <a:cubicBezTo>
                  <a:pt x="130" y="730"/>
                  <a:pt x="130" y="730"/>
                  <a:pt x="130" y="730"/>
                </a:cubicBezTo>
                <a:cubicBezTo>
                  <a:pt x="130" y="647"/>
                  <a:pt x="198" y="579"/>
                  <a:pt x="281" y="579"/>
                </a:cubicBezTo>
                <a:cubicBezTo>
                  <a:pt x="364" y="579"/>
                  <a:pt x="431" y="647"/>
                  <a:pt x="431" y="730"/>
                </a:cubicBezTo>
                <a:cubicBezTo>
                  <a:pt x="1134" y="730"/>
                  <a:pt x="1134" y="730"/>
                  <a:pt x="1134" y="730"/>
                </a:cubicBezTo>
                <a:cubicBezTo>
                  <a:pt x="1134" y="647"/>
                  <a:pt x="1202" y="579"/>
                  <a:pt x="1285" y="579"/>
                </a:cubicBezTo>
                <a:cubicBezTo>
                  <a:pt x="1368" y="579"/>
                  <a:pt x="1435" y="647"/>
                  <a:pt x="1435" y="730"/>
                </a:cubicBezTo>
                <a:cubicBezTo>
                  <a:pt x="1464" y="730"/>
                  <a:pt x="1464" y="730"/>
                  <a:pt x="1464" y="730"/>
                </a:cubicBezTo>
                <a:cubicBezTo>
                  <a:pt x="1501" y="730"/>
                  <a:pt x="1531" y="700"/>
                  <a:pt x="1531" y="663"/>
                </a:cubicBezTo>
                <a:cubicBezTo>
                  <a:pt x="1531" y="628"/>
                  <a:pt x="1503" y="599"/>
                  <a:pt x="1468" y="597"/>
                </a:cubicBezTo>
                <a:close/>
                <a:moveTo>
                  <a:pt x="510" y="360"/>
                </a:moveTo>
                <a:cubicBezTo>
                  <a:pt x="394" y="360"/>
                  <a:pt x="394" y="360"/>
                  <a:pt x="394" y="360"/>
                </a:cubicBezTo>
                <a:cubicBezTo>
                  <a:pt x="394" y="477"/>
                  <a:pt x="394" y="477"/>
                  <a:pt x="394" y="477"/>
                </a:cubicBezTo>
                <a:cubicBezTo>
                  <a:pt x="314" y="477"/>
                  <a:pt x="314" y="477"/>
                  <a:pt x="314" y="477"/>
                </a:cubicBezTo>
                <a:cubicBezTo>
                  <a:pt x="314" y="360"/>
                  <a:pt x="314" y="360"/>
                  <a:pt x="314" y="360"/>
                </a:cubicBezTo>
                <a:cubicBezTo>
                  <a:pt x="198" y="360"/>
                  <a:pt x="198" y="360"/>
                  <a:pt x="198" y="360"/>
                </a:cubicBezTo>
                <a:cubicBezTo>
                  <a:pt x="198" y="280"/>
                  <a:pt x="198" y="280"/>
                  <a:pt x="198" y="280"/>
                </a:cubicBezTo>
                <a:cubicBezTo>
                  <a:pt x="314" y="280"/>
                  <a:pt x="314" y="280"/>
                  <a:pt x="314" y="280"/>
                </a:cubicBezTo>
                <a:cubicBezTo>
                  <a:pt x="314" y="164"/>
                  <a:pt x="314" y="164"/>
                  <a:pt x="314" y="164"/>
                </a:cubicBezTo>
                <a:cubicBezTo>
                  <a:pt x="394" y="164"/>
                  <a:pt x="394" y="164"/>
                  <a:pt x="394" y="164"/>
                </a:cubicBezTo>
                <a:cubicBezTo>
                  <a:pt x="394" y="280"/>
                  <a:pt x="394" y="280"/>
                  <a:pt x="394" y="280"/>
                </a:cubicBezTo>
                <a:cubicBezTo>
                  <a:pt x="510" y="280"/>
                  <a:pt x="510" y="280"/>
                  <a:pt x="510" y="280"/>
                </a:cubicBezTo>
                <a:lnTo>
                  <a:pt x="510" y="360"/>
                </a:lnTo>
                <a:close/>
                <a:moveTo>
                  <a:pt x="968" y="414"/>
                </a:moveTo>
                <a:cubicBezTo>
                  <a:pt x="968" y="216"/>
                  <a:pt x="968" y="216"/>
                  <a:pt x="968" y="216"/>
                </a:cubicBezTo>
                <a:cubicBezTo>
                  <a:pt x="1181" y="216"/>
                  <a:pt x="1181" y="216"/>
                  <a:pt x="1181" y="216"/>
                </a:cubicBezTo>
                <a:cubicBezTo>
                  <a:pt x="1405" y="414"/>
                  <a:pt x="1405" y="414"/>
                  <a:pt x="1405" y="414"/>
                </a:cubicBezTo>
                <a:lnTo>
                  <a:pt x="968" y="4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48" name="Freeform 66"/>
          <p:cNvSpPr>
            <a:spLocks noChangeArrowheads="1"/>
          </p:cNvSpPr>
          <p:nvPr/>
        </p:nvSpPr>
        <p:spPr bwMode="auto">
          <a:xfrm>
            <a:off x="3587750" y="3806825"/>
            <a:ext cx="254000" cy="255588"/>
          </a:xfrm>
          <a:custGeom>
            <a:avLst/>
            <a:gdLst>
              <a:gd name="T0" fmla="*/ 237001 w 777"/>
              <a:gd name="T1" fmla="*/ 143051 h 779"/>
              <a:gd name="T2" fmla="*/ 129452 w 777"/>
              <a:gd name="T3" fmla="*/ 234918 h 779"/>
              <a:gd name="T4" fmla="*/ 20268 w 777"/>
              <a:gd name="T5" fmla="*/ 125661 h 779"/>
              <a:gd name="T6" fmla="*/ 96108 w 777"/>
              <a:gd name="T7" fmla="*/ 21326 h 779"/>
              <a:gd name="T8" fmla="*/ 96108 w 777"/>
              <a:gd name="T9" fmla="*/ 0 h 779"/>
              <a:gd name="T10" fmla="*/ 0 w 777"/>
              <a:gd name="T11" fmla="*/ 125661 h 779"/>
              <a:gd name="T12" fmla="*/ 129452 w 777"/>
              <a:gd name="T13" fmla="*/ 255588 h 779"/>
              <a:gd name="T14" fmla="*/ 254000 w 777"/>
              <a:gd name="T15" fmla="*/ 160440 h 779"/>
              <a:gd name="T16" fmla="*/ 237001 w 777"/>
              <a:gd name="T17" fmla="*/ 143051 h 7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7" h="779">
                <a:moveTo>
                  <a:pt x="725" y="436"/>
                </a:moveTo>
                <a:cubicBezTo>
                  <a:pt x="699" y="595"/>
                  <a:pt x="561" y="716"/>
                  <a:pt x="396" y="716"/>
                </a:cubicBezTo>
                <a:cubicBezTo>
                  <a:pt x="212" y="716"/>
                  <a:pt x="62" y="567"/>
                  <a:pt x="62" y="383"/>
                </a:cubicBezTo>
                <a:cubicBezTo>
                  <a:pt x="62" y="234"/>
                  <a:pt x="160" y="108"/>
                  <a:pt x="294" y="65"/>
                </a:cubicBezTo>
                <a:cubicBezTo>
                  <a:pt x="294" y="0"/>
                  <a:pt x="294" y="0"/>
                  <a:pt x="294" y="0"/>
                </a:cubicBezTo>
                <a:cubicBezTo>
                  <a:pt x="125" y="45"/>
                  <a:pt x="0" y="200"/>
                  <a:pt x="0" y="383"/>
                </a:cubicBezTo>
                <a:cubicBezTo>
                  <a:pt x="0" y="601"/>
                  <a:pt x="177" y="779"/>
                  <a:pt x="396" y="779"/>
                </a:cubicBezTo>
                <a:cubicBezTo>
                  <a:pt x="577" y="779"/>
                  <a:pt x="731" y="656"/>
                  <a:pt x="777" y="489"/>
                </a:cubicBezTo>
                <a:cubicBezTo>
                  <a:pt x="760" y="471"/>
                  <a:pt x="742" y="454"/>
                  <a:pt x="725" y="4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49" name="Freeform 67"/>
          <p:cNvSpPr>
            <a:spLocks noChangeArrowheads="1"/>
          </p:cNvSpPr>
          <p:nvPr/>
        </p:nvSpPr>
        <p:spPr bwMode="auto">
          <a:xfrm>
            <a:off x="3713163" y="3743325"/>
            <a:ext cx="225425" cy="268288"/>
          </a:xfrm>
          <a:custGeom>
            <a:avLst/>
            <a:gdLst>
              <a:gd name="T0" fmla="*/ 210745 w 691"/>
              <a:gd name="T1" fmla="*/ 221728 h 824"/>
              <a:gd name="T2" fmla="*/ 189213 w 691"/>
              <a:gd name="T3" fmla="*/ 237357 h 824"/>
              <a:gd name="T4" fmla="*/ 122010 w 691"/>
              <a:gd name="T5" fmla="*/ 133167 h 824"/>
              <a:gd name="T6" fmla="*/ 111244 w 691"/>
              <a:gd name="T7" fmla="*/ 127307 h 824"/>
              <a:gd name="T8" fmla="*/ 111244 w 691"/>
              <a:gd name="T9" fmla="*/ 127307 h 824"/>
              <a:gd name="T10" fmla="*/ 25446 w 691"/>
              <a:gd name="T11" fmla="*/ 127632 h 824"/>
              <a:gd name="T12" fmla="*/ 25446 w 691"/>
              <a:gd name="T13" fmla="*/ 82049 h 824"/>
              <a:gd name="T14" fmla="*/ 110266 w 691"/>
              <a:gd name="T15" fmla="*/ 82049 h 824"/>
              <a:gd name="T16" fmla="*/ 110266 w 691"/>
              <a:gd name="T17" fmla="*/ 48839 h 824"/>
              <a:gd name="T18" fmla="*/ 25446 w 691"/>
              <a:gd name="T19" fmla="*/ 48839 h 824"/>
              <a:gd name="T20" fmla="*/ 25446 w 691"/>
              <a:gd name="T21" fmla="*/ 0 h 824"/>
              <a:gd name="T22" fmla="*/ 0 w 691"/>
              <a:gd name="T23" fmla="*/ 0 h 824"/>
              <a:gd name="T24" fmla="*/ 0 w 691"/>
              <a:gd name="T25" fmla="*/ 140330 h 824"/>
              <a:gd name="T26" fmla="*/ 3589 w 691"/>
              <a:gd name="T27" fmla="*/ 149447 h 824"/>
              <a:gd name="T28" fmla="*/ 12723 w 691"/>
              <a:gd name="T29" fmla="*/ 153028 h 824"/>
              <a:gd name="T30" fmla="*/ 12723 w 691"/>
              <a:gd name="T31" fmla="*/ 153028 h 824"/>
              <a:gd name="T32" fmla="*/ 104394 w 691"/>
              <a:gd name="T33" fmla="*/ 152703 h 824"/>
              <a:gd name="T34" fmla="*/ 174859 w 691"/>
              <a:gd name="T35" fmla="*/ 262427 h 824"/>
              <a:gd name="T36" fmla="*/ 183341 w 691"/>
              <a:gd name="T37" fmla="*/ 267962 h 824"/>
              <a:gd name="T38" fmla="*/ 185625 w 691"/>
              <a:gd name="T39" fmla="*/ 268288 h 824"/>
              <a:gd name="T40" fmla="*/ 193128 w 691"/>
              <a:gd name="T41" fmla="*/ 265683 h 824"/>
              <a:gd name="T42" fmla="*/ 225425 w 691"/>
              <a:gd name="T43" fmla="*/ 242241 h 824"/>
              <a:gd name="T44" fmla="*/ 210745 w 691"/>
              <a:gd name="T45" fmla="*/ 221728 h 8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91" h="824">
                <a:moveTo>
                  <a:pt x="646" y="681"/>
                </a:moveTo>
                <a:cubicBezTo>
                  <a:pt x="580" y="729"/>
                  <a:pt x="580" y="729"/>
                  <a:pt x="580" y="729"/>
                </a:cubicBezTo>
                <a:cubicBezTo>
                  <a:pt x="374" y="409"/>
                  <a:pt x="374" y="409"/>
                  <a:pt x="374" y="409"/>
                </a:cubicBezTo>
                <a:cubicBezTo>
                  <a:pt x="366" y="397"/>
                  <a:pt x="354" y="391"/>
                  <a:pt x="341" y="391"/>
                </a:cubicBezTo>
                <a:cubicBezTo>
                  <a:pt x="341" y="391"/>
                  <a:pt x="341" y="391"/>
                  <a:pt x="341" y="391"/>
                </a:cubicBezTo>
                <a:cubicBezTo>
                  <a:pt x="78" y="392"/>
                  <a:pt x="78" y="392"/>
                  <a:pt x="78" y="392"/>
                </a:cubicBezTo>
                <a:cubicBezTo>
                  <a:pt x="78" y="252"/>
                  <a:pt x="78" y="252"/>
                  <a:pt x="78" y="252"/>
                </a:cubicBezTo>
                <a:cubicBezTo>
                  <a:pt x="338" y="252"/>
                  <a:pt x="338" y="252"/>
                  <a:pt x="338" y="252"/>
                </a:cubicBezTo>
                <a:cubicBezTo>
                  <a:pt x="338" y="150"/>
                  <a:pt x="338" y="150"/>
                  <a:pt x="338" y="150"/>
                </a:cubicBezTo>
                <a:cubicBezTo>
                  <a:pt x="78" y="150"/>
                  <a:pt x="78" y="150"/>
                  <a:pt x="78" y="150"/>
                </a:cubicBezTo>
                <a:cubicBezTo>
                  <a:pt x="78" y="0"/>
                  <a:pt x="78" y="0"/>
                  <a:pt x="78" y="0"/>
                </a:cubicBezTo>
                <a:cubicBezTo>
                  <a:pt x="0" y="0"/>
                  <a:pt x="0" y="0"/>
                  <a:pt x="0" y="0"/>
                </a:cubicBezTo>
                <a:cubicBezTo>
                  <a:pt x="0" y="431"/>
                  <a:pt x="0" y="431"/>
                  <a:pt x="0" y="431"/>
                </a:cubicBezTo>
                <a:cubicBezTo>
                  <a:pt x="0" y="442"/>
                  <a:pt x="4" y="452"/>
                  <a:pt x="11" y="459"/>
                </a:cubicBezTo>
                <a:cubicBezTo>
                  <a:pt x="19" y="466"/>
                  <a:pt x="29" y="470"/>
                  <a:pt x="39" y="470"/>
                </a:cubicBezTo>
                <a:cubicBezTo>
                  <a:pt x="39" y="470"/>
                  <a:pt x="39" y="470"/>
                  <a:pt x="39" y="470"/>
                </a:cubicBezTo>
                <a:cubicBezTo>
                  <a:pt x="320" y="469"/>
                  <a:pt x="320" y="469"/>
                  <a:pt x="320" y="469"/>
                </a:cubicBezTo>
                <a:cubicBezTo>
                  <a:pt x="536" y="806"/>
                  <a:pt x="536" y="806"/>
                  <a:pt x="536" y="806"/>
                </a:cubicBezTo>
                <a:cubicBezTo>
                  <a:pt x="542" y="815"/>
                  <a:pt x="551" y="821"/>
                  <a:pt x="562" y="823"/>
                </a:cubicBezTo>
                <a:cubicBezTo>
                  <a:pt x="564" y="824"/>
                  <a:pt x="567" y="824"/>
                  <a:pt x="569" y="824"/>
                </a:cubicBezTo>
                <a:cubicBezTo>
                  <a:pt x="577" y="824"/>
                  <a:pt x="585" y="821"/>
                  <a:pt x="592" y="816"/>
                </a:cubicBezTo>
                <a:cubicBezTo>
                  <a:pt x="691" y="744"/>
                  <a:pt x="691" y="744"/>
                  <a:pt x="691" y="744"/>
                </a:cubicBezTo>
                <a:lnTo>
                  <a:pt x="646" y="6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0" name="Oval 68"/>
          <p:cNvSpPr>
            <a:spLocks noChangeArrowheads="1"/>
          </p:cNvSpPr>
          <p:nvPr/>
        </p:nvSpPr>
        <p:spPr bwMode="auto">
          <a:xfrm>
            <a:off x="3686175" y="3649663"/>
            <a:ext cx="76200" cy="76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51" name="Freeform 69"/>
          <p:cNvSpPr>
            <a:spLocks noChangeArrowheads="1"/>
          </p:cNvSpPr>
          <p:nvPr/>
        </p:nvSpPr>
        <p:spPr bwMode="auto">
          <a:xfrm>
            <a:off x="4546600" y="3652838"/>
            <a:ext cx="79375" cy="77787"/>
          </a:xfrm>
          <a:custGeom>
            <a:avLst/>
            <a:gdLst>
              <a:gd name="T0" fmla="*/ 11339 w 63"/>
              <a:gd name="T1" fmla="*/ 0 h 63"/>
              <a:gd name="T2" fmla="*/ 6300 w 63"/>
              <a:gd name="T3" fmla="*/ 8643 h 63"/>
              <a:gd name="T4" fmla="*/ 21419 w 63"/>
              <a:gd name="T5" fmla="*/ 16051 h 63"/>
              <a:gd name="T6" fmla="*/ 0 w 63"/>
              <a:gd name="T7" fmla="*/ 61736 h 63"/>
              <a:gd name="T8" fmla="*/ 35278 w 63"/>
              <a:gd name="T9" fmla="*/ 77787 h 63"/>
              <a:gd name="T10" fmla="*/ 57956 w 63"/>
              <a:gd name="T11" fmla="*/ 33337 h 63"/>
              <a:gd name="T12" fmla="*/ 75595 w 63"/>
              <a:gd name="T13" fmla="*/ 40746 h 63"/>
              <a:gd name="T14" fmla="*/ 79375 w 63"/>
              <a:gd name="T15" fmla="*/ 32103 h 63"/>
              <a:gd name="T16" fmla="*/ 11339 w 63"/>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3">
                <a:moveTo>
                  <a:pt x="9" y="0"/>
                </a:moveTo>
                <a:lnTo>
                  <a:pt x="5" y="7"/>
                </a:lnTo>
                <a:lnTo>
                  <a:pt x="17" y="13"/>
                </a:lnTo>
                <a:lnTo>
                  <a:pt x="0" y="50"/>
                </a:lnTo>
                <a:lnTo>
                  <a:pt x="28" y="63"/>
                </a:lnTo>
                <a:lnTo>
                  <a:pt x="46" y="27"/>
                </a:lnTo>
                <a:lnTo>
                  <a:pt x="60" y="33"/>
                </a:lnTo>
                <a:lnTo>
                  <a:pt x="63" y="26"/>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2" name="Freeform 70"/>
          <p:cNvSpPr>
            <a:spLocks noEditPoints="1" noChangeArrowheads="1"/>
          </p:cNvSpPr>
          <p:nvPr/>
        </p:nvSpPr>
        <p:spPr bwMode="auto">
          <a:xfrm>
            <a:off x="4402138" y="3706813"/>
            <a:ext cx="209550" cy="350837"/>
          </a:xfrm>
          <a:custGeom>
            <a:avLst/>
            <a:gdLst>
              <a:gd name="T0" fmla="*/ 207582 w 639"/>
              <a:gd name="T1" fmla="*/ 46560 h 1070"/>
              <a:gd name="T2" fmla="*/ 111498 w 639"/>
              <a:gd name="T3" fmla="*/ 656 h 1070"/>
              <a:gd name="T4" fmla="*/ 107890 w 639"/>
              <a:gd name="T5" fmla="*/ 1639 h 1070"/>
              <a:gd name="T6" fmla="*/ 102971 w 639"/>
              <a:gd name="T7" fmla="*/ 12132 h 1070"/>
              <a:gd name="T8" fmla="*/ 104283 w 639"/>
              <a:gd name="T9" fmla="*/ 15738 h 1070"/>
              <a:gd name="T10" fmla="*/ 115761 w 639"/>
              <a:gd name="T11" fmla="*/ 21313 h 1070"/>
              <a:gd name="T12" fmla="*/ 25579 w 639"/>
              <a:gd name="T13" fmla="*/ 210174 h 1070"/>
              <a:gd name="T14" fmla="*/ 25251 w 639"/>
              <a:gd name="T15" fmla="*/ 211814 h 1070"/>
              <a:gd name="T16" fmla="*/ 31154 w 639"/>
              <a:gd name="T17" fmla="*/ 282965 h 1070"/>
              <a:gd name="T18" fmla="*/ 0 w 639"/>
              <a:gd name="T19" fmla="*/ 348542 h 1070"/>
              <a:gd name="T20" fmla="*/ 4919 w 639"/>
              <a:gd name="T21" fmla="*/ 350837 h 1070"/>
              <a:gd name="T22" fmla="*/ 36073 w 639"/>
              <a:gd name="T23" fmla="*/ 285588 h 1070"/>
              <a:gd name="T24" fmla="*/ 95101 w 639"/>
              <a:gd name="T25" fmla="*/ 245586 h 1070"/>
              <a:gd name="T26" fmla="*/ 96413 w 639"/>
              <a:gd name="T27" fmla="*/ 243946 h 1070"/>
              <a:gd name="T28" fmla="*/ 186595 w 639"/>
              <a:gd name="T29" fmla="*/ 55085 h 1070"/>
              <a:gd name="T30" fmla="*/ 200368 w 639"/>
              <a:gd name="T31" fmla="*/ 61642 h 1070"/>
              <a:gd name="T32" fmla="*/ 203975 w 639"/>
              <a:gd name="T33" fmla="*/ 60659 h 1070"/>
              <a:gd name="T34" fmla="*/ 208894 w 639"/>
              <a:gd name="T35" fmla="*/ 50166 h 1070"/>
              <a:gd name="T36" fmla="*/ 207582 w 639"/>
              <a:gd name="T37" fmla="*/ 46560 h 1070"/>
              <a:gd name="T38" fmla="*/ 200040 w 639"/>
              <a:gd name="T39" fmla="*/ 55740 h 1070"/>
              <a:gd name="T40" fmla="*/ 186267 w 639"/>
              <a:gd name="T41" fmla="*/ 49183 h 1070"/>
              <a:gd name="T42" fmla="*/ 182659 w 639"/>
              <a:gd name="T43" fmla="*/ 50494 h 1070"/>
              <a:gd name="T44" fmla="*/ 91494 w 639"/>
              <a:gd name="T45" fmla="*/ 241323 h 1070"/>
              <a:gd name="T46" fmla="*/ 36401 w 639"/>
              <a:gd name="T47" fmla="*/ 278702 h 1070"/>
              <a:gd name="T48" fmla="*/ 30498 w 639"/>
              <a:gd name="T49" fmla="*/ 212470 h 1070"/>
              <a:gd name="T50" fmla="*/ 121992 w 639"/>
              <a:gd name="T51" fmla="*/ 21313 h 1070"/>
              <a:gd name="T52" fmla="*/ 120680 w 639"/>
              <a:gd name="T53" fmla="*/ 17706 h 1070"/>
              <a:gd name="T54" fmla="*/ 108874 w 639"/>
              <a:gd name="T55" fmla="*/ 12132 h 1070"/>
              <a:gd name="T56" fmla="*/ 111498 w 639"/>
              <a:gd name="T57" fmla="*/ 6558 h 1070"/>
              <a:gd name="T58" fmla="*/ 202663 w 639"/>
              <a:gd name="T59" fmla="*/ 50166 h 1070"/>
              <a:gd name="T60" fmla="*/ 200040 w 639"/>
              <a:gd name="T61" fmla="*/ 55740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39" h="1070">
                <a:moveTo>
                  <a:pt x="633" y="142"/>
                </a:moveTo>
                <a:cubicBezTo>
                  <a:pt x="340" y="2"/>
                  <a:pt x="340" y="2"/>
                  <a:pt x="340" y="2"/>
                </a:cubicBezTo>
                <a:cubicBezTo>
                  <a:pt x="336" y="0"/>
                  <a:pt x="331" y="1"/>
                  <a:pt x="329" y="5"/>
                </a:cubicBezTo>
                <a:cubicBezTo>
                  <a:pt x="314" y="37"/>
                  <a:pt x="314" y="37"/>
                  <a:pt x="314" y="37"/>
                </a:cubicBezTo>
                <a:cubicBezTo>
                  <a:pt x="312" y="41"/>
                  <a:pt x="313" y="46"/>
                  <a:pt x="318" y="48"/>
                </a:cubicBezTo>
                <a:cubicBezTo>
                  <a:pt x="353" y="65"/>
                  <a:pt x="353" y="65"/>
                  <a:pt x="353" y="65"/>
                </a:cubicBezTo>
                <a:cubicBezTo>
                  <a:pt x="78" y="641"/>
                  <a:pt x="78" y="641"/>
                  <a:pt x="78" y="641"/>
                </a:cubicBezTo>
                <a:cubicBezTo>
                  <a:pt x="77" y="642"/>
                  <a:pt x="76" y="644"/>
                  <a:pt x="77" y="646"/>
                </a:cubicBezTo>
                <a:cubicBezTo>
                  <a:pt x="95" y="863"/>
                  <a:pt x="95" y="863"/>
                  <a:pt x="95" y="863"/>
                </a:cubicBezTo>
                <a:cubicBezTo>
                  <a:pt x="0" y="1063"/>
                  <a:pt x="0" y="1063"/>
                  <a:pt x="0" y="1063"/>
                </a:cubicBezTo>
                <a:cubicBezTo>
                  <a:pt x="15" y="1070"/>
                  <a:pt x="15" y="1070"/>
                  <a:pt x="15" y="1070"/>
                </a:cubicBezTo>
                <a:cubicBezTo>
                  <a:pt x="110" y="871"/>
                  <a:pt x="110" y="871"/>
                  <a:pt x="110" y="871"/>
                </a:cubicBezTo>
                <a:cubicBezTo>
                  <a:pt x="290" y="749"/>
                  <a:pt x="290" y="749"/>
                  <a:pt x="290" y="749"/>
                </a:cubicBezTo>
                <a:cubicBezTo>
                  <a:pt x="292" y="747"/>
                  <a:pt x="293" y="746"/>
                  <a:pt x="294" y="744"/>
                </a:cubicBezTo>
                <a:cubicBezTo>
                  <a:pt x="569" y="168"/>
                  <a:pt x="569" y="168"/>
                  <a:pt x="569" y="168"/>
                </a:cubicBezTo>
                <a:cubicBezTo>
                  <a:pt x="611" y="188"/>
                  <a:pt x="611" y="188"/>
                  <a:pt x="611" y="188"/>
                </a:cubicBezTo>
                <a:cubicBezTo>
                  <a:pt x="615" y="190"/>
                  <a:pt x="620" y="189"/>
                  <a:pt x="622" y="185"/>
                </a:cubicBezTo>
                <a:cubicBezTo>
                  <a:pt x="637" y="153"/>
                  <a:pt x="637" y="153"/>
                  <a:pt x="637" y="153"/>
                </a:cubicBezTo>
                <a:cubicBezTo>
                  <a:pt x="639" y="149"/>
                  <a:pt x="637" y="144"/>
                  <a:pt x="633" y="142"/>
                </a:cubicBezTo>
                <a:close/>
                <a:moveTo>
                  <a:pt x="610" y="170"/>
                </a:moveTo>
                <a:cubicBezTo>
                  <a:pt x="568" y="150"/>
                  <a:pt x="568" y="150"/>
                  <a:pt x="568" y="150"/>
                </a:cubicBezTo>
                <a:cubicBezTo>
                  <a:pt x="564" y="148"/>
                  <a:pt x="559" y="150"/>
                  <a:pt x="557" y="154"/>
                </a:cubicBezTo>
                <a:cubicBezTo>
                  <a:pt x="279" y="736"/>
                  <a:pt x="279" y="736"/>
                  <a:pt x="279" y="736"/>
                </a:cubicBezTo>
                <a:cubicBezTo>
                  <a:pt x="111" y="850"/>
                  <a:pt x="111" y="850"/>
                  <a:pt x="111" y="850"/>
                </a:cubicBezTo>
                <a:cubicBezTo>
                  <a:pt x="93" y="648"/>
                  <a:pt x="93" y="648"/>
                  <a:pt x="93" y="648"/>
                </a:cubicBezTo>
                <a:cubicBezTo>
                  <a:pt x="372" y="65"/>
                  <a:pt x="372" y="65"/>
                  <a:pt x="372" y="65"/>
                </a:cubicBezTo>
                <a:cubicBezTo>
                  <a:pt x="374" y="61"/>
                  <a:pt x="372" y="56"/>
                  <a:pt x="368" y="54"/>
                </a:cubicBezTo>
                <a:cubicBezTo>
                  <a:pt x="332" y="37"/>
                  <a:pt x="332" y="37"/>
                  <a:pt x="332" y="37"/>
                </a:cubicBezTo>
                <a:cubicBezTo>
                  <a:pt x="340" y="20"/>
                  <a:pt x="340" y="20"/>
                  <a:pt x="340" y="20"/>
                </a:cubicBezTo>
                <a:cubicBezTo>
                  <a:pt x="618" y="153"/>
                  <a:pt x="618" y="153"/>
                  <a:pt x="618" y="153"/>
                </a:cubicBezTo>
                <a:lnTo>
                  <a:pt x="61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3" name="Freeform 71"/>
          <p:cNvSpPr>
            <a:spLocks noChangeArrowheads="1"/>
          </p:cNvSpPr>
          <p:nvPr/>
        </p:nvSpPr>
        <p:spPr bwMode="auto">
          <a:xfrm>
            <a:off x="4445000" y="3814763"/>
            <a:ext cx="92075" cy="153987"/>
          </a:xfrm>
          <a:custGeom>
            <a:avLst/>
            <a:gdLst>
              <a:gd name="T0" fmla="*/ 0 w 75"/>
              <a:gd name="T1" fmla="*/ 104711 h 125"/>
              <a:gd name="T2" fmla="*/ 1228 w 75"/>
              <a:gd name="T3" fmla="*/ 153987 h 125"/>
              <a:gd name="T4" fmla="*/ 41741 w 75"/>
              <a:gd name="T5" fmla="*/ 125653 h 125"/>
              <a:gd name="T6" fmla="*/ 92075 w 75"/>
              <a:gd name="T7" fmla="*/ 20942 h 125"/>
              <a:gd name="T8" fmla="*/ 49107 w 75"/>
              <a:gd name="T9" fmla="*/ 0 h 125"/>
              <a:gd name="T10" fmla="*/ 0 w 75"/>
              <a:gd name="T11" fmla="*/ 104711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5">
                <a:moveTo>
                  <a:pt x="0" y="85"/>
                </a:moveTo>
                <a:lnTo>
                  <a:pt x="1" y="125"/>
                </a:lnTo>
                <a:lnTo>
                  <a:pt x="34" y="102"/>
                </a:lnTo>
                <a:lnTo>
                  <a:pt x="75" y="17"/>
                </a:lnTo>
                <a:lnTo>
                  <a:pt x="40" y="0"/>
                </a:lnTo>
                <a:lnTo>
                  <a:pt x="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4" name="Freeform 72"/>
          <p:cNvSpPr>
            <a:spLocks noEditPoints="1" noChangeArrowheads="1"/>
          </p:cNvSpPr>
          <p:nvPr/>
        </p:nvSpPr>
        <p:spPr bwMode="auto">
          <a:xfrm>
            <a:off x="5672138" y="3759200"/>
            <a:ext cx="523875" cy="192088"/>
          </a:xfrm>
          <a:custGeom>
            <a:avLst/>
            <a:gdLst>
              <a:gd name="T0" fmla="*/ 264064 w 1601"/>
              <a:gd name="T1" fmla="*/ 0 h 590"/>
              <a:gd name="T2" fmla="*/ 96529 w 1601"/>
              <a:gd name="T3" fmla="*/ 0 h 590"/>
              <a:gd name="T4" fmla="*/ 96529 w 1601"/>
              <a:gd name="T5" fmla="*/ 192088 h 590"/>
              <a:gd name="T6" fmla="*/ 265046 w 1601"/>
              <a:gd name="T7" fmla="*/ 192088 h 590"/>
              <a:gd name="T8" fmla="*/ 523875 w 1601"/>
              <a:gd name="T9" fmla="*/ 96044 h 590"/>
              <a:gd name="T10" fmla="*/ 63807 w 1601"/>
              <a:gd name="T11" fmla="*/ 147159 h 590"/>
              <a:gd name="T12" fmla="*/ 63807 w 1601"/>
              <a:gd name="T13" fmla="*/ 116230 h 590"/>
              <a:gd name="T14" fmla="*/ 63807 w 1601"/>
              <a:gd name="T15" fmla="*/ 147159 h 590"/>
              <a:gd name="T16" fmla="*/ 48428 w 1601"/>
              <a:gd name="T17" fmla="*/ 60231 h 590"/>
              <a:gd name="T18" fmla="*/ 79514 w 1601"/>
              <a:gd name="T19" fmla="*/ 60231 h 590"/>
              <a:gd name="T20" fmla="*/ 139722 w 1601"/>
              <a:gd name="T21" fmla="*/ 147159 h 590"/>
              <a:gd name="T22" fmla="*/ 139722 w 1601"/>
              <a:gd name="T23" fmla="*/ 116230 h 590"/>
              <a:gd name="T24" fmla="*/ 139722 w 1601"/>
              <a:gd name="T25" fmla="*/ 147159 h 590"/>
              <a:gd name="T26" fmla="*/ 124343 w 1601"/>
              <a:gd name="T27" fmla="*/ 60231 h 590"/>
              <a:gd name="T28" fmla="*/ 155101 w 1601"/>
              <a:gd name="T29" fmla="*/ 60231 h 590"/>
              <a:gd name="T30" fmla="*/ 228725 w 1601"/>
              <a:gd name="T31" fmla="*/ 159205 h 590"/>
              <a:gd name="T32" fmla="*/ 199603 w 1601"/>
              <a:gd name="T33" fmla="*/ 159205 h 590"/>
              <a:gd name="T34" fmla="*/ 214000 w 1601"/>
              <a:gd name="T35" fmla="*/ 18232 h 590"/>
              <a:gd name="T36" fmla="*/ 228725 w 1601"/>
              <a:gd name="T37" fmla="*/ 159205 h 590"/>
              <a:gd name="T38" fmla="*/ 309875 w 1601"/>
              <a:gd name="T39" fmla="*/ 173856 h 590"/>
              <a:gd name="T40" fmla="*/ 295150 w 1601"/>
              <a:gd name="T41" fmla="*/ 32883 h 590"/>
              <a:gd name="T42" fmla="*/ 324600 w 1601"/>
              <a:gd name="T43" fmla="*/ 32883 h 590"/>
              <a:gd name="T44" fmla="*/ 384153 w 1601"/>
              <a:gd name="T45" fmla="*/ 147159 h 590"/>
              <a:gd name="T46" fmla="*/ 384153 w 1601"/>
              <a:gd name="T47" fmla="*/ 116230 h 590"/>
              <a:gd name="T48" fmla="*/ 384153 w 1601"/>
              <a:gd name="T49" fmla="*/ 147159 h 590"/>
              <a:gd name="T50" fmla="*/ 368774 w 1601"/>
              <a:gd name="T51" fmla="*/ 60231 h 590"/>
              <a:gd name="T52" fmla="*/ 399860 w 1601"/>
              <a:gd name="T53" fmla="*/ 60231 h 590"/>
              <a:gd name="T54" fmla="*/ 460068 w 1601"/>
              <a:gd name="T55" fmla="*/ 147159 h 590"/>
              <a:gd name="T56" fmla="*/ 460068 w 1601"/>
              <a:gd name="T57" fmla="*/ 116230 h 590"/>
              <a:gd name="T58" fmla="*/ 460068 w 1601"/>
              <a:gd name="T59" fmla="*/ 147159 h 590"/>
              <a:gd name="T60" fmla="*/ 444688 w 1601"/>
              <a:gd name="T61" fmla="*/ 60231 h 590"/>
              <a:gd name="T62" fmla="*/ 475447 w 1601"/>
              <a:gd name="T63" fmla="*/ 60231 h 5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01" h="590">
                <a:moveTo>
                  <a:pt x="1306" y="0"/>
                </a:moveTo>
                <a:cubicBezTo>
                  <a:pt x="807" y="0"/>
                  <a:pt x="807" y="0"/>
                  <a:pt x="807" y="0"/>
                </a:cubicBezTo>
                <a:cubicBezTo>
                  <a:pt x="794" y="0"/>
                  <a:pt x="794" y="0"/>
                  <a:pt x="794" y="0"/>
                </a:cubicBezTo>
                <a:cubicBezTo>
                  <a:pt x="295" y="0"/>
                  <a:pt x="295" y="0"/>
                  <a:pt x="295" y="0"/>
                </a:cubicBezTo>
                <a:cubicBezTo>
                  <a:pt x="132" y="0"/>
                  <a:pt x="0" y="132"/>
                  <a:pt x="0" y="295"/>
                </a:cubicBezTo>
                <a:cubicBezTo>
                  <a:pt x="0" y="458"/>
                  <a:pt x="132" y="590"/>
                  <a:pt x="295" y="590"/>
                </a:cubicBezTo>
                <a:cubicBezTo>
                  <a:pt x="791" y="590"/>
                  <a:pt x="791" y="590"/>
                  <a:pt x="791" y="590"/>
                </a:cubicBezTo>
                <a:cubicBezTo>
                  <a:pt x="810" y="590"/>
                  <a:pt x="810" y="590"/>
                  <a:pt x="810" y="590"/>
                </a:cubicBezTo>
                <a:cubicBezTo>
                  <a:pt x="1306" y="590"/>
                  <a:pt x="1306" y="590"/>
                  <a:pt x="1306" y="590"/>
                </a:cubicBezTo>
                <a:cubicBezTo>
                  <a:pt x="1469" y="590"/>
                  <a:pt x="1601" y="458"/>
                  <a:pt x="1601" y="295"/>
                </a:cubicBezTo>
                <a:cubicBezTo>
                  <a:pt x="1601" y="132"/>
                  <a:pt x="1469" y="0"/>
                  <a:pt x="1306" y="0"/>
                </a:cubicBezTo>
                <a:close/>
                <a:moveTo>
                  <a:pt x="195" y="452"/>
                </a:moveTo>
                <a:cubicBezTo>
                  <a:pt x="169" y="452"/>
                  <a:pt x="148" y="431"/>
                  <a:pt x="148" y="405"/>
                </a:cubicBezTo>
                <a:cubicBezTo>
                  <a:pt x="148" y="378"/>
                  <a:pt x="169" y="357"/>
                  <a:pt x="195" y="357"/>
                </a:cubicBezTo>
                <a:cubicBezTo>
                  <a:pt x="221" y="357"/>
                  <a:pt x="243" y="378"/>
                  <a:pt x="243" y="405"/>
                </a:cubicBezTo>
                <a:cubicBezTo>
                  <a:pt x="243" y="431"/>
                  <a:pt x="221" y="452"/>
                  <a:pt x="195" y="452"/>
                </a:cubicBezTo>
                <a:close/>
                <a:moveTo>
                  <a:pt x="195" y="233"/>
                </a:moveTo>
                <a:cubicBezTo>
                  <a:pt x="169" y="233"/>
                  <a:pt x="148" y="211"/>
                  <a:pt x="148" y="185"/>
                </a:cubicBezTo>
                <a:cubicBezTo>
                  <a:pt x="148" y="159"/>
                  <a:pt x="169" y="138"/>
                  <a:pt x="195" y="138"/>
                </a:cubicBezTo>
                <a:cubicBezTo>
                  <a:pt x="221" y="138"/>
                  <a:pt x="243" y="159"/>
                  <a:pt x="243" y="185"/>
                </a:cubicBezTo>
                <a:cubicBezTo>
                  <a:pt x="243" y="211"/>
                  <a:pt x="221" y="233"/>
                  <a:pt x="195" y="233"/>
                </a:cubicBezTo>
                <a:close/>
                <a:moveTo>
                  <a:pt x="427" y="452"/>
                </a:moveTo>
                <a:cubicBezTo>
                  <a:pt x="401" y="452"/>
                  <a:pt x="380" y="431"/>
                  <a:pt x="380" y="405"/>
                </a:cubicBezTo>
                <a:cubicBezTo>
                  <a:pt x="380" y="378"/>
                  <a:pt x="401" y="357"/>
                  <a:pt x="427" y="357"/>
                </a:cubicBezTo>
                <a:cubicBezTo>
                  <a:pt x="453" y="357"/>
                  <a:pt x="474" y="378"/>
                  <a:pt x="474" y="405"/>
                </a:cubicBezTo>
                <a:cubicBezTo>
                  <a:pt x="474" y="431"/>
                  <a:pt x="453" y="452"/>
                  <a:pt x="427" y="452"/>
                </a:cubicBezTo>
                <a:close/>
                <a:moveTo>
                  <a:pt x="427" y="233"/>
                </a:moveTo>
                <a:cubicBezTo>
                  <a:pt x="401" y="233"/>
                  <a:pt x="380" y="211"/>
                  <a:pt x="380" y="185"/>
                </a:cubicBezTo>
                <a:cubicBezTo>
                  <a:pt x="380" y="159"/>
                  <a:pt x="401" y="138"/>
                  <a:pt x="427" y="138"/>
                </a:cubicBezTo>
                <a:cubicBezTo>
                  <a:pt x="453" y="138"/>
                  <a:pt x="474" y="159"/>
                  <a:pt x="474" y="185"/>
                </a:cubicBezTo>
                <a:cubicBezTo>
                  <a:pt x="474" y="211"/>
                  <a:pt x="453" y="233"/>
                  <a:pt x="427" y="233"/>
                </a:cubicBezTo>
                <a:close/>
                <a:moveTo>
                  <a:pt x="699" y="489"/>
                </a:moveTo>
                <a:cubicBezTo>
                  <a:pt x="699" y="514"/>
                  <a:pt x="679" y="534"/>
                  <a:pt x="654" y="534"/>
                </a:cubicBezTo>
                <a:cubicBezTo>
                  <a:pt x="630" y="534"/>
                  <a:pt x="610" y="514"/>
                  <a:pt x="610" y="489"/>
                </a:cubicBezTo>
                <a:cubicBezTo>
                  <a:pt x="610" y="101"/>
                  <a:pt x="610" y="101"/>
                  <a:pt x="610" y="101"/>
                </a:cubicBezTo>
                <a:cubicBezTo>
                  <a:pt x="610" y="76"/>
                  <a:pt x="630" y="56"/>
                  <a:pt x="654" y="56"/>
                </a:cubicBezTo>
                <a:cubicBezTo>
                  <a:pt x="679" y="56"/>
                  <a:pt x="699" y="76"/>
                  <a:pt x="699" y="101"/>
                </a:cubicBezTo>
                <a:lnTo>
                  <a:pt x="699" y="489"/>
                </a:lnTo>
                <a:close/>
                <a:moveTo>
                  <a:pt x="992" y="489"/>
                </a:moveTo>
                <a:cubicBezTo>
                  <a:pt x="992" y="514"/>
                  <a:pt x="972" y="534"/>
                  <a:pt x="947" y="534"/>
                </a:cubicBezTo>
                <a:cubicBezTo>
                  <a:pt x="922" y="534"/>
                  <a:pt x="902" y="514"/>
                  <a:pt x="902" y="489"/>
                </a:cubicBezTo>
                <a:cubicBezTo>
                  <a:pt x="902" y="101"/>
                  <a:pt x="902" y="101"/>
                  <a:pt x="902" y="101"/>
                </a:cubicBezTo>
                <a:cubicBezTo>
                  <a:pt x="902" y="76"/>
                  <a:pt x="922" y="56"/>
                  <a:pt x="947" y="56"/>
                </a:cubicBezTo>
                <a:cubicBezTo>
                  <a:pt x="972" y="56"/>
                  <a:pt x="992" y="76"/>
                  <a:pt x="992" y="101"/>
                </a:cubicBezTo>
                <a:lnTo>
                  <a:pt x="992" y="489"/>
                </a:lnTo>
                <a:close/>
                <a:moveTo>
                  <a:pt x="1174" y="452"/>
                </a:moveTo>
                <a:cubicBezTo>
                  <a:pt x="1148" y="452"/>
                  <a:pt x="1127" y="431"/>
                  <a:pt x="1127" y="405"/>
                </a:cubicBezTo>
                <a:cubicBezTo>
                  <a:pt x="1127" y="378"/>
                  <a:pt x="1148" y="357"/>
                  <a:pt x="1174" y="357"/>
                </a:cubicBezTo>
                <a:cubicBezTo>
                  <a:pt x="1200" y="357"/>
                  <a:pt x="1222" y="378"/>
                  <a:pt x="1222" y="405"/>
                </a:cubicBezTo>
                <a:cubicBezTo>
                  <a:pt x="1222" y="431"/>
                  <a:pt x="1200" y="452"/>
                  <a:pt x="1174" y="452"/>
                </a:cubicBezTo>
                <a:close/>
                <a:moveTo>
                  <a:pt x="1174" y="233"/>
                </a:moveTo>
                <a:cubicBezTo>
                  <a:pt x="1148" y="233"/>
                  <a:pt x="1127" y="211"/>
                  <a:pt x="1127" y="185"/>
                </a:cubicBezTo>
                <a:cubicBezTo>
                  <a:pt x="1127" y="159"/>
                  <a:pt x="1148" y="138"/>
                  <a:pt x="1174" y="138"/>
                </a:cubicBezTo>
                <a:cubicBezTo>
                  <a:pt x="1200" y="138"/>
                  <a:pt x="1222" y="159"/>
                  <a:pt x="1222" y="185"/>
                </a:cubicBezTo>
                <a:cubicBezTo>
                  <a:pt x="1222" y="211"/>
                  <a:pt x="1200" y="233"/>
                  <a:pt x="1174" y="233"/>
                </a:cubicBezTo>
                <a:close/>
                <a:moveTo>
                  <a:pt x="1406" y="452"/>
                </a:moveTo>
                <a:cubicBezTo>
                  <a:pt x="1380" y="452"/>
                  <a:pt x="1359" y="431"/>
                  <a:pt x="1359" y="405"/>
                </a:cubicBezTo>
                <a:cubicBezTo>
                  <a:pt x="1359" y="378"/>
                  <a:pt x="1380" y="357"/>
                  <a:pt x="1406" y="357"/>
                </a:cubicBezTo>
                <a:cubicBezTo>
                  <a:pt x="1432" y="357"/>
                  <a:pt x="1453" y="378"/>
                  <a:pt x="1453" y="405"/>
                </a:cubicBezTo>
                <a:cubicBezTo>
                  <a:pt x="1453" y="431"/>
                  <a:pt x="1432" y="452"/>
                  <a:pt x="1406" y="452"/>
                </a:cubicBezTo>
                <a:close/>
                <a:moveTo>
                  <a:pt x="1406" y="233"/>
                </a:moveTo>
                <a:cubicBezTo>
                  <a:pt x="1380" y="233"/>
                  <a:pt x="1359" y="211"/>
                  <a:pt x="1359" y="185"/>
                </a:cubicBezTo>
                <a:cubicBezTo>
                  <a:pt x="1359" y="159"/>
                  <a:pt x="1380" y="138"/>
                  <a:pt x="1406" y="138"/>
                </a:cubicBezTo>
                <a:cubicBezTo>
                  <a:pt x="1432" y="138"/>
                  <a:pt x="1453" y="159"/>
                  <a:pt x="1453" y="185"/>
                </a:cubicBezTo>
                <a:cubicBezTo>
                  <a:pt x="1453" y="211"/>
                  <a:pt x="1432" y="233"/>
                  <a:pt x="1406" y="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5" name="Freeform 73"/>
          <p:cNvSpPr>
            <a:spLocks noChangeArrowheads="1"/>
          </p:cNvSpPr>
          <p:nvPr/>
        </p:nvSpPr>
        <p:spPr bwMode="auto">
          <a:xfrm>
            <a:off x="1503363" y="4378325"/>
            <a:ext cx="209550" cy="400050"/>
          </a:xfrm>
          <a:custGeom>
            <a:avLst/>
            <a:gdLst>
              <a:gd name="T0" fmla="*/ 209550 w 639"/>
              <a:gd name="T1" fmla="*/ 158319 h 1223"/>
              <a:gd name="T2" fmla="*/ 209550 w 639"/>
              <a:gd name="T3" fmla="*/ 319255 h 1223"/>
              <a:gd name="T4" fmla="*/ 209550 w 639"/>
              <a:gd name="T5" fmla="*/ 400050 h 1223"/>
              <a:gd name="T6" fmla="*/ 0 w 639"/>
              <a:gd name="T7" fmla="*/ 400050 h 1223"/>
              <a:gd name="T8" fmla="*/ 0 w 639"/>
              <a:gd name="T9" fmla="*/ 319255 h 1223"/>
              <a:gd name="T10" fmla="*/ 121992 w 639"/>
              <a:gd name="T11" fmla="*/ 319255 h 1223"/>
              <a:gd name="T12" fmla="*/ 121992 w 639"/>
              <a:gd name="T13" fmla="*/ 122665 h 1223"/>
              <a:gd name="T14" fmla="*/ 82312 w 639"/>
              <a:gd name="T15" fmla="*/ 162244 h 1223"/>
              <a:gd name="T16" fmla="*/ 80672 w 639"/>
              <a:gd name="T17" fmla="*/ 163226 h 1223"/>
              <a:gd name="T18" fmla="*/ 80672 w 639"/>
              <a:gd name="T19" fmla="*/ 194955 h 1223"/>
              <a:gd name="T20" fmla="*/ 56733 w 639"/>
              <a:gd name="T21" fmla="*/ 194955 h 1223"/>
              <a:gd name="T22" fmla="*/ 56733 w 639"/>
              <a:gd name="T23" fmla="*/ 143599 h 1223"/>
              <a:gd name="T24" fmla="*/ 5575 w 639"/>
              <a:gd name="T25" fmla="*/ 143599 h 1223"/>
              <a:gd name="T26" fmla="*/ 5575 w 639"/>
              <a:gd name="T27" fmla="*/ 119721 h 1223"/>
              <a:gd name="T28" fmla="*/ 37057 w 639"/>
              <a:gd name="T29" fmla="*/ 119721 h 1223"/>
              <a:gd name="T30" fmla="*/ 38040 w 639"/>
              <a:gd name="T31" fmla="*/ 118085 h 1223"/>
              <a:gd name="T32" fmla="*/ 137732 w 639"/>
              <a:gd name="T33" fmla="*/ 18972 h 1223"/>
              <a:gd name="T34" fmla="*/ 173805 w 639"/>
              <a:gd name="T35" fmla="*/ 13084 h 1223"/>
              <a:gd name="T36" fmla="*/ 186923 w 639"/>
              <a:gd name="T37" fmla="*/ 0 h 1223"/>
              <a:gd name="T38" fmla="*/ 202663 w 639"/>
              <a:gd name="T39" fmla="*/ 16028 h 1223"/>
              <a:gd name="T40" fmla="*/ 189218 w 639"/>
              <a:gd name="T41" fmla="*/ 29439 h 1223"/>
              <a:gd name="T42" fmla="*/ 182004 w 639"/>
              <a:gd name="T43" fmla="*/ 63131 h 1223"/>
              <a:gd name="T44" fmla="*/ 159704 w 639"/>
              <a:gd name="T45" fmla="*/ 85375 h 1223"/>
              <a:gd name="T46" fmla="*/ 209550 w 639"/>
              <a:gd name="T47" fmla="*/ 158319 h 12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9" h="1223">
                <a:moveTo>
                  <a:pt x="639" y="484"/>
                </a:moveTo>
                <a:cubicBezTo>
                  <a:pt x="639" y="695"/>
                  <a:pt x="639" y="976"/>
                  <a:pt x="639" y="976"/>
                </a:cubicBezTo>
                <a:cubicBezTo>
                  <a:pt x="639" y="1223"/>
                  <a:pt x="639" y="1223"/>
                  <a:pt x="639" y="1223"/>
                </a:cubicBezTo>
                <a:cubicBezTo>
                  <a:pt x="0" y="1223"/>
                  <a:pt x="0" y="1223"/>
                  <a:pt x="0" y="1223"/>
                </a:cubicBezTo>
                <a:cubicBezTo>
                  <a:pt x="0" y="976"/>
                  <a:pt x="0" y="976"/>
                  <a:pt x="0" y="976"/>
                </a:cubicBezTo>
                <a:cubicBezTo>
                  <a:pt x="372" y="976"/>
                  <a:pt x="372" y="976"/>
                  <a:pt x="372" y="976"/>
                </a:cubicBezTo>
                <a:cubicBezTo>
                  <a:pt x="372" y="375"/>
                  <a:pt x="372" y="375"/>
                  <a:pt x="372" y="375"/>
                </a:cubicBezTo>
                <a:cubicBezTo>
                  <a:pt x="251" y="496"/>
                  <a:pt x="251" y="496"/>
                  <a:pt x="251" y="496"/>
                </a:cubicBezTo>
                <a:cubicBezTo>
                  <a:pt x="249" y="498"/>
                  <a:pt x="248" y="499"/>
                  <a:pt x="246" y="499"/>
                </a:cubicBezTo>
                <a:cubicBezTo>
                  <a:pt x="246" y="596"/>
                  <a:pt x="246" y="596"/>
                  <a:pt x="246" y="596"/>
                </a:cubicBezTo>
                <a:cubicBezTo>
                  <a:pt x="173" y="596"/>
                  <a:pt x="173" y="596"/>
                  <a:pt x="173" y="596"/>
                </a:cubicBezTo>
                <a:cubicBezTo>
                  <a:pt x="173" y="439"/>
                  <a:pt x="173" y="439"/>
                  <a:pt x="173" y="439"/>
                </a:cubicBezTo>
                <a:cubicBezTo>
                  <a:pt x="17" y="439"/>
                  <a:pt x="17" y="439"/>
                  <a:pt x="17" y="439"/>
                </a:cubicBezTo>
                <a:cubicBezTo>
                  <a:pt x="17" y="366"/>
                  <a:pt x="17" y="366"/>
                  <a:pt x="17" y="366"/>
                </a:cubicBezTo>
                <a:cubicBezTo>
                  <a:pt x="113" y="366"/>
                  <a:pt x="113" y="366"/>
                  <a:pt x="113" y="366"/>
                </a:cubicBezTo>
                <a:cubicBezTo>
                  <a:pt x="114" y="364"/>
                  <a:pt x="115" y="363"/>
                  <a:pt x="116" y="361"/>
                </a:cubicBezTo>
                <a:cubicBezTo>
                  <a:pt x="420" y="58"/>
                  <a:pt x="420" y="58"/>
                  <a:pt x="420" y="58"/>
                </a:cubicBezTo>
                <a:cubicBezTo>
                  <a:pt x="450" y="28"/>
                  <a:pt x="494" y="22"/>
                  <a:pt x="530" y="40"/>
                </a:cubicBezTo>
                <a:cubicBezTo>
                  <a:pt x="570" y="0"/>
                  <a:pt x="570" y="0"/>
                  <a:pt x="570" y="0"/>
                </a:cubicBezTo>
                <a:cubicBezTo>
                  <a:pt x="618" y="49"/>
                  <a:pt x="618" y="49"/>
                  <a:pt x="618" y="49"/>
                </a:cubicBezTo>
                <a:cubicBezTo>
                  <a:pt x="577" y="90"/>
                  <a:pt x="577" y="90"/>
                  <a:pt x="577" y="90"/>
                </a:cubicBezTo>
                <a:cubicBezTo>
                  <a:pt x="590" y="125"/>
                  <a:pt x="583" y="165"/>
                  <a:pt x="555" y="193"/>
                </a:cubicBezTo>
                <a:cubicBezTo>
                  <a:pt x="487" y="261"/>
                  <a:pt x="487" y="261"/>
                  <a:pt x="487" y="261"/>
                </a:cubicBezTo>
                <a:cubicBezTo>
                  <a:pt x="559" y="300"/>
                  <a:pt x="639" y="369"/>
                  <a:pt x="639" y="4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6" name="Freeform 74"/>
          <p:cNvSpPr>
            <a:spLocks noChangeArrowheads="1"/>
          </p:cNvSpPr>
          <p:nvPr/>
        </p:nvSpPr>
        <p:spPr bwMode="auto">
          <a:xfrm>
            <a:off x="1412875" y="4627563"/>
            <a:ext cx="196850" cy="44450"/>
          </a:xfrm>
          <a:custGeom>
            <a:avLst/>
            <a:gdLst>
              <a:gd name="T0" fmla="*/ 161171 w 160"/>
              <a:gd name="T1" fmla="*/ 14817 h 36"/>
              <a:gd name="T2" fmla="*/ 0 w 160"/>
              <a:gd name="T3" fmla="*/ 14817 h 36"/>
              <a:gd name="T4" fmla="*/ 0 w 160"/>
              <a:gd name="T5" fmla="*/ 0 h 36"/>
              <a:gd name="T6" fmla="*/ 196850 w 160"/>
              <a:gd name="T7" fmla="*/ 0 h 36"/>
              <a:gd name="T8" fmla="*/ 196850 w 160"/>
              <a:gd name="T9" fmla="*/ 44450 h 36"/>
              <a:gd name="T10" fmla="*/ 161171 w 160"/>
              <a:gd name="T11" fmla="*/ 44450 h 36"/>
              <a:gd name="T12" fmla="*/ 161171 w 160"/>
              <a:gd name="T13" fmla="*/ 1481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36">
                <a:moveTo>
                  <a:pt x="131" y="12"/>
                </a:moveTo>
                <a:lnTo>
                  <a:pt x="0" y="12"/>
                </a:lnTo>
                <a:lnTo>
                  <a:pt x="0" y="0"/>
                </a:lnTo>
                <a:lnTo>
                  <a:pt x="160" y="0"/>
                </a:lnTo>
                <a:lnTo>
                  <a:pt x="160" y="36"/>
                </a:lnTo>
                <a:lnTo>
                  <a:pt x="131" y="36"/>
                </a:lnTo>
                <a:lnTo>
                  <a:pt x="13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7" name="Freeform 75"/>
          <p:cNvSpPr>
            <a:spLocks noEditPoints="1" noChangeArrowheads="1"/>
          </p:cNvSpPr>
          <p:nvPr/>
        </p:nvSpPr>
        <p:spPr bwMode="auto">
          <a:xfrm>
            <a:off x="2149475" y="4406900"/>
            <a:ext cx="327025" cy="379413"/>
          </a:xfrm>
          <a:custGeom>
            <a:avLst/>
            <a:gdLst>
              <a:gd name="T0" fmla="*/ 314258 w 999"/>
              <a:gd name="T1" fmla="*/ 0 h 1157"/>
              <a:gd name="T2" fmla="*/ 249115 w 999"/>
              <a:gd name="T3" fmla="*/ 0 h 1157"/>
              <a:gd name="T4" fmla="*/ 249115 w 999"/>
              <a:gd name="T5" fmla="*/ 34105 h 1157"/>
              <a:gd name="T6" fmla="*/ 292980 w 999"/>
              <a:gd name="T7" fmla="*/ 34105 h 1157"/>
              <a:gd name="T8" fmla="*/ 292980 w 999"/>
              <a:gd name="T9" fmla="*/ 257096 h 1157"/>
              <a:gd name="T10" fmla="*/ 201322 w 999"/>
              <a:gd name="T11" fmla="*/ 257096 h 1157"/>
              <a:gd name="T12" fmla="*/ 201322 w 999"/>
              <a:gd name="T13" fmla="*/ 346948 h 1157"/>
              <a:gd name="T14" fmla="*/ 34699 w 999"/>
              <a:gd name="T15" fmla="*/ 346948 h 1157"/>
              <a:gd name="T16" fmla="*/ 34699 w 999"/>
              <a:gd name="T17" fmla="*/ 34105 h 1157"/>
              <a:gd name="T18" fmla="*/ 78565 w 999"/>
              <a:gd name="T19" fmla="*/ 34105 h 1157"/>
              <a:gd name="T20" fmla="*/ 78565 w 999"/>
              <a:gd name="T21" fmla="*/ 0 h 1157"/>
              <a:gd name="T22" fmla="*/ 12767 w 999"/>
              <a:gd name="T23" fmla="*/ 0 h 1157"/>
              <a:gd name="T24" fmla="*/ 0 w 999"/>
              <a:gd name="T25" fmla="*/ 12789 h 1157"/>
              <a:gd name="T26" fmla="*/ 0 w 999"/>
              <a:gd name="T27" fmla="*/ 366624 h 1157"/>
              <a:gd name="T28" fmla="*/ 12767 w 999"/>
              <a:gd name="T29" fmla="*/ 379413 h 1157"/>
              <a:gd name="T30" fmla="*/ 314258 w 999"/>
              <a:gd name="T31" fmla="*/ 379413 h 1157"/>
              <a:gd name="T32" fmla="*/ 327025 w 999"/>
              <a:gd name="T33" fmla="*/ 366624 h 1157"/>
              <a:gd name="T34" fmla="*/ 327025 w 999"/>
              <a:gd name="T35" fmla="*/ 12789 h 1157"/>
              <a:gd name="T36" fmla="*/ 314258 w 999"/>
              <a:gd name="T37" fmla="*/ 0 h 1157"/>
              <a:gd name="T38" fmla="*/ 218999 w 999"/>
              <a:gd name="T39" fmla="*/ 346948 h 1157"/>
              <a:gd name="T40" fmla="*/ 218999 w 999"/>
              <a:gd name="T41" fmla="*/ 274476 h 1157"/>
              <a:gd name="T42" fmla="*/ 288070 w 999"/>
              <a:gd name="T43" fmla="*/ 274476 h 1157"/>
              <a:gd name="T44" fmla="*/ 218999 w 999"/>
              <a:gd name="T45" fmla="*/ 346948 h 1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99" h="1157">
                <a:moveTo>
                  <a:pt x="960" y="0"/>
                </a:moveTo>
                <a:cubicBezTo>
                  <a:pt x="761" y="0"/>
                  <a:pt x="761" y="0"/>
                  <a:pt x="761" y="0"/>
                </a:cubicBezTo>
                <a:cubicBezTo>
                  <a:pt x="761" y="104"/>
                  <a:pt x="761" y="104"/>
                  <a:pt x="761" y="104"/>
                </a:cubicBezTo>
                <a:cubicBezTo>
                  <a:pt x="895" y="104"/>
                  <a:pt x="895" y="104"/>
                  <a:pt x="895" y="104"/>
                </a:cubicBezTo>
                <a:cubicBezTo>
                  <a:pt x="895" y="784"/>
                  <a:pt x="895" y="784"/>
                  <a:pt x="895" y="784"/>
                </a:cubicBezTo>
                <a:cubicBezTo>
                  <a:pt x="615" y="784"/>
                  <a:pt x="615" y="784"/>
                  <a:pt x="615" y="784"/>
                </a:cubicBezTo>
                <a:cubicBezTo>
                  <a:pt x="615" y="1058"/>
                  <a:pt x="615" y="1058"/>
                  <a:pt x="615" y="1058"/>
                </a:cubicBezTo>
                <a:cubicBezTo>
                  <a:pt x="106" y="1058"/>
                  <a:pt x="106" y="1058"/>
                  <a:pt x="106" y="1058"/>
                </a:cubicBezTo>
                <a:cubicBezTo>
                  <a:pt x="106" y="104"/>
                  <a:pt x="106" y="104"/>
                  <a:pt x="106" y="104"/>
                </a:cubicBezTo>
                <a:cubicBezTo>
                  <a:pt x="240" y="104"/>
                  <a:pt x="240" y="104"/>
                  <a:pt x="240" y="104"/>
                </a:cubicBezTo>
                <a:cubicBezTo>
                  <a:pt x="240" y="0"/>
                  <a:pt x="240" y="0"/>
                  <a:pt x="240" y="0"/>
                </a:cubicBezTo>
                <a:cubicBezTo>
                  <a:pt x="39" y="0"/>
                  <a:pt x="39" y="0"/>
                  <a:pt x="39" y="0"/>
                </a:cubicBezTo>
                <a:cubicBezTo>
                  <a:pt x="17" y="0"/>
                  <a:pt x="0" y="17"/>
                  <a:pt x="0" y="39"/>
                </a:cubicBezTo>
                <a:cubicBezTo>
                  <a:pt x="0" y="1118"/>
                  <a:pt x="0" y="1118"/>
                  <a:pt x="0" y="1118"/>
                </a:cubicBezTo>
                <a:cubicBezTo>
                  <a:pt x="0" y="1140"/>
                  <a:pt x="17" y="1157"/>
                  <a:pt x="39" y="1157"/>
                </a:cubicBezTo>
                <a:cubicBezTo>
                  <a:pt x="960" y="1157"/>
                  <a:pt x="960" y="1157"/>
                  <a:pt x="960" y="1157"/>
                </a:cubicBezTo>
                <a:cubicBezTo>
                  <a:pt x="981" y="1157"/>
                  <a:pt x="999" y="1140"/>
                  <a:pt x="999" y="1118"/>
                </a:cubicBezTo>
                <a:cubicBezTo>
                  <a:pt x="999" y="39"/>
                  <a:pt x="999" y="39"/>
                  <a:pt x="999" y="39"/>
                </a:cubicBezTo>
                <a:cubicBezTo>
                  <a:pt x="999" y="17"/>
                  <a:pt x="981" y="0"/>
                  <a:pt x="960" y="0"/>
                </a:cubicBezTo>
                <a:close/>
                <a:moveTo>
                  <a:pt x="669" y="1058"/>
                </a:moveTo>
                <a:cubicBezTo>
                  <a:pt x="669" y="837"/>
                  <a:pt x="669" y="837"/>
                  <a:pt x="669" y="837"/>
                </a:cubicBezTo>
                <a:cubicBezTo>
                  <a:pt x="880" y="837"/>
                  <a:pt x="880" y="837"/>
                  <a:pt x="880" y="837"/>
                </a:cubicBezTo>
                <a:lnTo>
                  <a:pt x="669" y="10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8" name="Freeform 76"/>
          <p:cNvSpPr>
            <a:spLocks noEditPoints="1" noChangeArrowheads="1"/>
          </p:cNvSpPr>
          <p:nvPr/>
        </p:nvSpPr>
        <p:spPr bwMode="auto">
          <a:xfrm>
            <a:off x="2243138" y="4370388"/>
            <a:ext cx="139700" cy="87312"/>
          </a:xfrm>
          <a:custGeom>
            <a:avLst/>
            <a:gdLst>
              <a:gd name="T0" fmla="*/ 126759 w 421"/>
              <a:gd name="T1" fmla="*/ 36678 h 269"/>
              <a:gd name="T2" fmla="*/ 107513 w 421"/>
              <a:gd name="T3" fmla="*/ 36678 h 269"/>
              <a:gd name="T4" fmla="*/ 70016 w 421"/>
              <a:gd name="T5" fmla="*/ 0 h 269"/>
              <a:gd name="T6" fmla="*/ 32851 w 421"/>
              <a:gd name="T7" fmla="*/ 36678 h 269"/>
              <a:gd name="T8" fmla="*/ 12941 w 421"/>
              <a:gd name="T9" fmla="*/ 36678 h 269"/>
              <a:gd name="T10" fmla="*/ 0 w 421"/>
              <a:gd name="T11" fmla="*/ 49336 h 269"/>
              <a:gd name="T12" fmla="*/ 0 w 421"/>
              <a:gd name="T13" fmla="*/ 74653 h 269"/>
              <a:gd name="T14" fmla="*/ 12941 w 421"/>
              <a:gd name="T15" fmla="*/ 87312 h 269"/>
              <a:gd name="T16" fmla="*/ 126759 w 421"/>
              <a:gd name="T17" fmla="*/ 87312 h 269"/>
              <a:gd name="T18" fmla="*/ 139700 w 421"/>
              <a:gd name="T19" fmla="*/ 74653 h 269"/>
              <a:gd name="T20" fmla="*/ 139700 w 421"/>
              <a:gd name="T21" fmla="*/ 49336 h 269"/>
              <a:gd name="T22" fmla="*/ 126759 w 421"/>
              <a:gd name="T23" fmla="*/ 36678 h 269"/>
              <a:gd name="T24" fmla="*/ 87935 w 421"/>
              <a:gd name="T25" fmla="*/ 36678 h 269"/>
              <a:gd name="T26" fmla="*/ 51765 w 421"/>
              <a:gd name="T27" fmla="*/ 36678 h 269"/>
              <a:gd name="T28" fmla="*/ 51433 w 421"/>
              <a:gd name="T29" fmla="*/ 34081 h 269"/>
              <a:gd name="T30" fmla="*/ 70016 w 421"/>
              <a:gd name="T31" fmla="*/ 16229 h 269"/>
              <a:gd name="T32" fmla="*/ 88267 w 421"/>
              <a:gd name="T33" fmla="*/ 34081 h 269"/>
              <a:gd name="T34" fmla="*/ 87935 w 421"/>
              <a:gd name="T35" fmla="*/ 36678 h 2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1" h="269">
                <a:moveTo>
                  <a:pt x="382" y="113"/>
                </a:moveTo>
                <a:cubicBezTo>
                  <a:pt x="324" y="113"/>
                  <a:pt x="324" y="113"/>
                  <a:pt x="324" y="113"/>
                </a:cubicBezTo>
                <a:cubicBezTo>
                  <a:pt x="324" y="51"/>
                  <a:pt x="273" y="0"/>
                  <a:pt x="211" y="0"/>
                </a:cubicBezTo>
                <a:cubicBezTo>
                  <a:pt x="149" y="0"/>
                  <a:pt x="99" y="51"/>
                  <a:pt x="99" y="113"/>
                </a:cubicBezTo>
                <a:cubicBezTo>
                  <a:pt x="39" y="113"/>
                  <a:pt x="39" y="113"/>
                  <a:pt x="39" y="113"/>
                </a:cubicBezTo>
                <a:cubicBezTo>
                  <a:pt x="18" y="113"/>
                  <a:pt x="0" y="130"/>
                  <a:pt x="0" y="152"/>
                </a:cubicBezTo>
                <a:cubicBezTo>
                  <a:pt x="0" y="230"/>
                  <a:pt x="0" y="230"/>
                  <a:pt x="0" y="230"/>
                </a:cubicBezTo>
                <a:cubicBezTo>
                  <a:pt x="0" y="252"/>
                  <a:pt x="18" y="269"/>
                  <a:pt x="39" y="269"/>
                </a:cubicBezTo>
                <a:cubicBezTo>
                  <a:pt x="382" y="269"/>
                  <a:pt x="382" y="269"/>
                  <a:pt x="382" y="269"/>
                </a:cubicBezTo>
                <a:cubicBezTo>
                  <a:pt x="403" y="269"/>
                  <a:pt x="421" y="252"/>
                  <a:pt x="421" y="230"/>
                </a:cubicBezTo>
                <a:cubicBezTo>
                  <a:pt x="421" y="152"/>
                  <a:pt x="421" y="152"/>
                  <a:pt x="421" y="152"/>
                </a:cubicBezTo>
                <a:cubicBezTo>
                  <a:pt x="421" y="130"/>
                  <a:pt x="403" y="113"/>
                  <a:pt x="382" y="113"/>
                </a:cubicBezTo>
                <a:close/>
                <a:moveTo>
                  <a:pt x="265" y="113"/>
                </a:moveTo>
                <a:cubicBezTo>
                  <a:pt x="156" y="113"/>
                  <a:pt x="156" y="113"/>
                  <a:pt x="156" y="113"/>
                </a:cubicBezTo>
                <a:cubicBezTo>
                  <a:pt x="156" y="110"/>
                  <a:pt x="155" y="108"/>
                  <a:pt x="155" y="105"/>
                </a:cubicBezTo>
                <a:cubicBezTo>
                  <a:pt x="155" y="75"/>
                  <a:pt x="180" y="50"/>
                  <a:pt x="211" y="50"/>
                </a:cubicBezTo>
                <a:cubicBezTo>
                  <a:pt x="241" y="50"/>
                  <a:pt x="266" y="75"/>
                  <a:pt x="266" y="105"/>
                </a:cubicBezTo>
                <a:cubicBezTo>
                  <a:pt x="266" y="108"/>
                  <a:pt x="266" y="110"/>
                  <a:pt x="265"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9" name="Freeform 77"/>
          <p:cNvSpPr>
            <a:spLocks noEditPoints="1" noChangeArrowheads="1"/>
          </p:cNvSpPr>
          <p:nvPr/>
        </p:nvSpPr>
        <p:spPr bwMode="auto">
          <a:xfrm>
            <a:off x="2227263" y="4502150"/>
            <a:ext cx="36512" cy="33338"/>
          </a:xfrm>
          <a:custGeom>
            <a:avLst/>
            <a:gdLst>
              <a:gd name="T0" fmla="*/ 36512 w 29"/>
              <a:gd name="T1" fmla="*/ 33338 h 28"/>
              <a:gd name="T2" fmla="*/ 0 w 29"/>
              <a:gd name="T3" fmla="*/ 33338 h 28"/>
              <a:gd name="T4" fmla="*/ 0 w 29"/>
              <a:gd name="T5" fmla="*/ 0 h 28"/>
              <a:gd name="T6" fmla="*/ 36512 w 29"/>
              <a:gd name="T7" fmla="*/ 0 h 28"/>
              <a:gd name="T8" fmla="*/ 36512 w 29"/>
              <a:gd name="T9" fmla="*/ 33338 h 28"/>
              <a:gd name="T10" fmla="*/ 7554 w 29"/>
              <a:gd name="T11" fmla="*/ 27385 h 28"/>
              <a:gd name="T12" fmla="*/ 30217 w 29"/>
              <a:gd name="T13" fmla="*/ 27385 h 28"/>
              <a:gd name="T14" fmla="*/ 30217 w 29"/>
              <a:gd name="T15" fmla="*/ 5953 h 28"/>
              <a:gd name="T16" fmla="*/ 7554 w 29"/>
              <a:gd name="T17" fmla="*/ 5953 h 28"/>
              <a:gd name="T18" fmla="*/ 7554 w 29"/>
              <a:gd name="T19" fmla="*/ 27385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8">
                <a:moveTo>
                  <a:pt x="29" y="28"/>
                </a:moveTo>
                <a:lnTo>
                  <a:pt x="0" y="28"/>
                </a:lnTo>
                <a:lnTo>
                  <a:pt x="0" y="0"/>
                </a:lnTo>
                <a:lnTo>
                  <a:pt x="29" y="0"/>
                </a:lnTo>
                <a:lnTo>
                  <a:pt x="29" y="28"/>
                </a:lnTo>
                <a:close/>
                <a:moveTo>
                  <a:pt x="6" y="23"/>
                </a:moveTo>
                <a:lnTo>
                  <a:pt x="24" y="23"/>
                </a:lnTo>
                <a:lnTo>
                  <a:pt x="24" y="5"/>
                </a:lnTo>
                <a:lnTo>
                  <a:pt x="6" y="5"/>
                </a:lnTo>
                <a:lnTo>
                  <a:pt x="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0" name="Rectangle 78"/>
          <p:cNvSpPr>
            <a:spLocks noChangeArrowheads="1"/>
          </p:cNvSpPr>
          <p:nvPr/>
        </p:nvSpPr>
        <p:spPr bwMode="auto">
          <a:xfrm>
            <a:off x="2279650" y="4510088"/>
            <a:ext cx="119063" cy="17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61" name="Freeform 79"/>
          <p:cNvSpPr>
            <a:spLocks noEditPoints="1" noChangeArrowheads="1"/>
          </p:cNvSpPr>
          <p:nvPr/>
        </p:nvSpPr>
        <p:spPr bwMode="auto">
          <a:xfrm>
            <a:off x="2227263" y="4552950"/>
            <a:ext cx="36512" cy="34925"/>
          </a:xfrm>
          <a:custGeom>
            <a:avLst/>
            <a:gdLst>
              <a:gd name="T0" fmla="*/ 36512 w 29"/>
              <a:gd name="T1" fmla="*/ 34925 h 29"/>
              <a:gd name="T2" fmla="*/ 0 w 29"/>
              <a:gd name="T3" fmla="*/ 34925 h 29"/>
              <a:gd name="T4" fmla="*/ 0 w 29"/>
              <a:gd name="T5" fmla="*/ 0 h 29"/>
              <a:gd name="T6" fmla="*/ 36512 w 29"/>
              <a:gd name="T7" fmla="*/ 0 h 29"/>
              <a:gd name="T8" fmla="*/ 36512 w 29"/>
              <a:gd name="T9" fmla="*/ 34925 h 29"/>
              <a:gd name="T10" fmla="*/ 7554 w 29"/>
              <a:gd name="T11" fmla="*/ 28903 h 29"/>
              <a:gd name="T12" fmla="*/ 30217 w 29"/>
              <a:gd name="T13" fmla="*/ 28903 h 29"/>
              <a:gd name="T14" fmla="*/ 30217 w 29"/>
              <a:gd name="T15" fmla="*/ 7226 h 29"/>
              <a:gd name="T16" fmla="*/ 7554 w 29"/>
              <a:gd name="T17" fmla="*/ 7226 h 29"/>
              <a:gd name="T18" fmla="*/ 7554 w 29"/>
              <a:gd name="T19" fmla="*/ 28903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9">
                <a:moveTo>
                  <a:pt x="29" y="29"/>
                </a:moveTo>
                <a:lnTo>
                  <a:pt x="0" y="29"/>
                </a:lnTo>
                <a:lnTo>
                  <a:pt x="0" y="0"/>
                </a:lnTo>
                <a:lnTo>
                  <a:pt x="29" y="0"/>
                </a:lnTo>
                <a:lnTo>
                  <a:pt x="29" y="29"/>
                </a:lnTo>
                <a:close/>
                <a:moveTo>
                  <a:pt x="6" y="24"/>
                </a:moveTo>
                <a:lnTo>
                  <a:pt x="24" y="24"/>
                </a:lnTo>
                <a:lnTo>
                  <a:pt x="24" y="6"/>
                </a:lnTo>
                <a:lnTo>
                  <a:pt x="6" y="6"/>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2" name="Rectangle 80"/>
          <p:cNvSpPr>
            <a:spLocks noChangeArrowheads="1"/>
          </p:cNvSpPr>
          <p:nvPr/>
        </p:nvSpPr>
        <p:spPr bwMode="auto">
          <a:xfrm>
            <a:off x="2279650" y="4562475"/>
            <a:ext cx="119063"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63" name="Freeform 81"/>
          <p:cNvSpPr>
            <a:spLocks noEditPoints="1" noChangeArrowheads="1"/>
          </p:cNvSpPr>
          <p:nvPr/>
        </p:nvSpPr>
        <p:spPr bwMode="auto">
          <a:xfrm>
            <a:off x="2227263" y="4603750"/>
            <a:ext cx="36512" cy="36513"/>
          </a:xfrm>
          <a:custGeom>
            <a:avLst/>
            <a:gdLst>
              <a:gd name="T0" fmla="*/ 36512 w 29"/>
              <a:gd name="T1" fmla="*/ 36513 h 29"/>
              <a:gd name="T2" fmla="*/ 0 w 29"/>
              <a:gd name="T3" fmla="*/ 36513 h 29"/>
              <a:gd name="T4" fmla="*/ 0 w 29"/>
              <a:gd name="T5" fmla="*/ 0 h 29"/>
              <a:gd name="T6" fmla="*/ 36512 w 29"/>
              <a:gd name="T7" fmla="*/ 0 h 29"/>
              <a:gd name="T8" fmla="*/ 36512 w 29"/>
              <a:gd name="T9" fmla="*/ 36513 h 29"/>
              <a:gd name="T10" fmla="*/ 7554 w 29"/>
              <a:gd name="T11" fmla="*/ 30218 h 29"/>
              <a:gd name="T12" fmla="*/ 30217 w 29"/>
              <a:gd name="T13" fmla="*/ 30218 h 29"/>
              <a:gd name="T14" fmla="*/ 30217 w 29"/>
              <a:gd name="T15" fmla="*/ 6295 h 29"/>
              <a:gd name="T16" fmla="*/ 7554 w 29"/>
              <a:gd name="T17" fmla="*/ 6295 h 29"/>
              <a:gd name="T18" fmla="*/ 7554 w 29"/>
              <a:gd name="T19" fmla="*/ 3021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9">
                <a:moveTo>
                  <a:pt x="29" y="29"/>
                </a:moveTo>
                <a:lnTo>
                  <a:pt x="0" y="29"/>
                </a:lnTo>
                <a:lnTo>
                  <a:pt x="0" y="0"/>
                </a:lnTo>
                <a:lnTo>
                  <a:pt x="29" y="0"/>
                </a:lnTo>
                <a:lnTo>
                  <a:pt x="29" y="29"/>
                </a:lnTo>
                <a:close/>
                <a:moveTo>
                  <a:pt x="6" y="24"/>
                </a:moveTo>
                <a:lnTo>
                  <a:pt x="24" y="24"/>
                </a:lnTo>
                <a:lnTo>
                  <a:pt x="24" y="5"/>
                </a:lnTo>
                <a:lnTo>
                  <a:pt x="6" y="5"/>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4" name="Rectangle 82"/>
          <p:cNvSpPr>
            <a:spLocks noChangeArrowheads="1"/>
          </p:cNvSpPr>
          <p:nvPr/>
        </p:nvSpPr>
        <p:spPr bwMode="auto">
          <a:xfrm>
            <a:off x="2279650" y="4614863"/>
            <a:ext cx="119063"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65" name="Freeform 83"/>
          <p:cNvSpPr>
            <a:spLocks noEditPoints="1" noChangeArrowheads="1"/>
          </p:cNvSpPr>
          <p:nvPr/>
        </p:nvSpPr>
        <p:spPr bwMode="auto">
          <a:xfrm>
            <a:off x="2227263" y="4654550"/>
            <a:ext cx="36512" cy="36513"/>
          </a:xfrm>
          <a:custGeom>
            <a:avLst/>
            <a:gdLst>
              <a:gd name="T0" fmla="*/ 36512 w 29"/>
              <a:gd name="T1" fmla="*/ 36513 h 29"/>
              <a:gd name="T2" fmla="*/ 0 w 29"/>
              <a:gd name="T3" fmla="*/ 36513 h 29"/>
              <a:gd name="T4" fmla="*/ 0 w 29"/>
              <a:gd name="T5" fmla="*/ 0 h 29"/>
              <a:gd name="T6" fmla="*/ 36512 w 29"/>
              <a:gd name="T7" fmla="*/ 0 h 29"/>
              <a:gd name="T8" fmla="*/ 36512 w 29"/>
              <a:gd name="T9" fmla="*/ 36513 h 29"/>
              <a:gd name="T10" fmla="*/ 7554 w 29"/>
              <a:gd name="T11" fmla="*/ 30218 h 29"/>
              <a:gd name="T12" fmla="*/ 30217 w 29"/>
              <a:gd name="T13" fmla="*/ 30218 h 29"/>
              <a:gd name="T14" fmla="*/ 30217 w 29"/>
              <a:gd name="T15" fmla="*/ 7554 h 29"/>
              <a:gd name="T16" fmla="*/ 7554 w 29"/>
              <a:gd name="T17" fmla="*/ 7554 h 29"/>
              <a:gd name="T18" fmla="*/ 7554 w 29"/>
              <a:gd name="T19" fmla="*/ 3021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9">
                <a:moveTo>
                  <a:pt x="29" y="29"/>
                </a:moveTo>
                <a:lnTo>
                  <a:pt x="0" y="29"/>
                </a:lnTo>
                <a:lnTo>
                  <a:pt x="0" y="0"/>
                </a:lnTo>
                <a:lnTo>
                  <a:pt x="29" y="0"/>
                </a:lnTo>
                <a:lnTo>
                  <a:pt x="29" y="29"/>
                </a:lnTo>
                <a:close/>
                <a:moveTo>
                  <a:pt x="6" y="24"/>
                </a:moveTo>
                <a:lnTo>
                  <a:pt x="24" y="24"/>
                </a:lnTo>
                <a:lnTo>
                  <a:pt x="24" y="6"/>
                </a:lnTo>
                <a:lnTo>
                  <a:pt x="6" y="6"/>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6" name="Rectangle 84"/>
          <p:cNvSpPr>
            <a:spLocks noChangeArrowheads="1"/>
          </p:cNvSpPr>
          <p:nvPr/>
        </p:nvSpPr>
        <p:spPr bwMode="auto">
          <a:xfrm>
            <a:off x="2279650" y="4665663"/>
            <a:ext cx="57150" cy="17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67" name="Freeform 85"/>
          <p:cNvSpPr>
            <a:spLocks noChangeArrowheads="1"/>
          </p:cNvSpPr>
          <p:nvPr/>
        </p:nvSpPr>
        <p:spPr bwMode="auto">
          <a:xfrm>
            <a:off x="2847975" y="4384675"/>
            <a:ext cx="379413" cy="242888"/>
          </a:xfrm>
          <a:custGeom>
            <a:avLst/>
            <a:gdLst>
              <a:gd name="T0" fmla="*/ 136746 w 1157"/>
              <a:gd name="T1" fmla="*/ 208097 h 747"/>
              <a:gd name="T2" fmla="*/ 165932 w 1157"/>
              <a:gd name="T3" fmla="*/ 136238 h 747"/>
              <a:gd name="T4" fmla="*/ 172490 w 1157"/>
              <a:gd name="T5" fmla="*/ 132662 h 747"/>
              <a:gd name="T6" fmla="*/ 177737 w 1157"/>
              <a:gd name="T7" fmla="*/ 137864 h 747"/>
              <a:gd name="T8" fmla="*/ 193478 w 1157"/>
              <a:gd name="T9" fmla="*/ 242888 h 747"/>
              <a:gd name="T10" fmla="*/ 206595 w 1157"/>
              <a:gd name="T11" fmla="*/ 173631 h 747"/>
              <a:gd name="T12" fmla="*/ 212170 w 1157"/>
              <a:gd name="T13" fmla="*/ 168754 h 747"/>
              <a:gd name="T14" fmla="*/ 218400 w 1157"/>
              <a:gd name="T15" fmla="*/ 172655 h 747"/>
              <a:gd name="T16" fmla="*/ 236764 w 1157"/>
              <a:gd name="T17" fmla="*/ 218177 h 747"/>
              <a:gd name="T18" fmla="*/ 244307 w 1157"/>
              <a:gd name="T19" fmla="*/ 205821 h 747"/>
              <a:gd name="T20" fmla="*/ 249553 w 1157"/>
              <a:gd name="T21" fmla="*/ 203220 h 747"/>
              <a:gd name="T22" fmla="*/ 372854 w 1157"/>
              <a:gd name="T23" fmla="*/ 203220 h 747"/>
              <a:gd name="T24" fmla="*/ 379413 w 1157"/>
              <a:gd name="T25" fmla="*/ 156073 h 747"/>
              <a:gd name="T26" fmla="*/ 270541 w 1157"/>
              <a:gd name="T27" fmla="*/ 0 h 747"/>
              <a:gd name="T28" fmla="*/ 190198 w 1157"/>
              <a:gd name="T29" fmla="*/ 132987 h 747"/>
              <a:gd name="T30" fmla="*/ 108872 w 1157"/>
              <a:gd name="T31" fmla="*/ 0 h 747"/>
              <a:gd name="T32" fmla="*/ 0 w 1157"/>
              <a:gd name="T33" fmla="*/ 156073 h 747"/>
              <a:gd name="T34" fmla="*/ 7870 w 1157"/>
              <a:gd name="T35" fmla="*/ 208097 h 747"/>
              <a:gd name="T36" fmla="*/ 136746 w 1157"/>
              <a:gd name="T37" fmla="*/ 208097 h 7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7" h="747">
                <a:moveTo>
                  <a:pt x="417" y="640"/>
                </a:moveTo>
                <a:cubicBezTo>
                  <a:pt x="506" y="419"/>
                  <a:pt x="506" y="419"/>
                  <a:pt x="506" y="419"/>
                </a:cubicBezTo>
                <a:cubicBezTo>
                  <a:pt x="509" y="412"/>
                  <a:pt x="518" y="407"/>
                  <a:pt x="526" y="408"/>
                </a:cubicBezTo>
                <a:cubicBezTo>
                  <a:pt x="534" y="409"/>
                  <a:pt x="541" y="415"/>
                  <a:pt x="542" y="424"/>
                </a:cubicBezTo>
                <a:cubicBezTo>
                  <a:pt x="590" y="747"/>
                  <a:pt x="590" y="747"/>
                  <a:pt x="590" y="747"/>
                </a:cubicBezTo>
                <a:cubicBezTo>
                  <a:pt x="630" y="534"/>
                  <a:pt x="630" y="534"/>
                  <a:pt x="630" y="534"/>
                </a:cubicBezTo>
                <a:cubicBezTo>
                  <a:pt x="632" y="526"/>
                  <a:pt x="639" y="520"/>
                  <a:pt x="647" y="519"/>
                </a:cubicBezTo>
                <a:cubicBezTo>
                  <a:pt x="656" y="518"/>
                  <a:pt x="663" y="523"/>
                  <a:pt x="666" y="531"/>
                </a:cubicBezTo>
                <a:cubicBezTo>
                  <a:pt x="722" y="671"/>
                  <a:pt x="722" y="671"/>
                  <a:pt x="722" y="671"/>
                </a:cubicBezTo>
                <a:cubicBezTo>
                  <a:pt x="745" y="633"/>
                  <a:pt x="745" y="633"/>
                  <a:pt x="745" y="633"/>
                </a:cubicBezTo>
                <a:cubicBezTo>
                  <a:pt x="749" y="628"/>
                  <a:pt x="755" y="625"/>
                  <a:pt x="761" y="625"/>
                </a:cubicBezTo>
                <a:cubicBezTo>
                  <a:pt x="1137" y="625"/>
                  <a:pt x="1137" y="625"/>
                  <a:pt x="1137" y="625"/>
                </a:cubicBezTo>
                <a:cubicBezTo>
                  <a:pt x="1150" y="579"/>
                  <a:pt x="1157" y="531"/>
                  <a:pt x="1157" y="480"/>
                </a:cubicBezTo>
                <a:cubicBezTo>
                  <a:pt x="1157" y="25"/>
                  <a:pt x="924" y="0"/>
                  <a:pt x="825" y="0"/>
                </a:cubicBezTo>
                <a:cubicBezTo>
                  <a:pt x="726" y="0"/>
                  <a:pt x="580" y="28"/>
                  <a:pt x="580" y="409"/>
                </a:cubicBezTo>
                <a:cubicBezTo>
                  <a:pt x="580" y="28"/>
                  <a:pt x="431" y="0"/>
                  <a:pt x="332" y="0"/>
                </a:cubicBezTo>
                <a:cubicBezTo>
                  <a:pt x="233" y="0"/>
                  <a:pt x="0" y="25"/>
                  <a:pt x="0" y="480"/>
                </a:cubicBezTo>
                <a:cubicBezTo>
                  <a:pt x="0" y="536"/>
                  <a:pt x="9" y="590"/>
                  <a:pt x="24" y="640"/>
                </a:cubicBezTo>
                <a:lnTo>
                  <a:pt x="417"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8" name="Freeform 86"/>
          <p:cNvSpPr>
            <a:spLocks noChangeArrowheads="1"/>
          </p:cNvSpPr>
          <p:nvPr/>
        </p:nvSpPr>
        <p:spPr bwMode="auto">
          <a:xfrm>
            <a:off x="2860675" y="4546600"/>
            <a:ext cx="355600" cy="227013"/>
          </a:xfrm>
          <a:custGeom>
            <a:avLst/>
            <a:gdLst>
              <a:gd name="T0" fmla="*/ 240226 w 1088"/>
              <a:gd name="T1" fmla="*/ 53957 h 690"/>
              <a:gd name="T2" fmla="*/ 227806 w 1088"/>
              <a:gd name="T3" fmla="*/ 73697 h 690"/>
              <a:gd name="T4" fmla="*/ 222250 w 1088"/>
              <a:gd name="T5" fmla="*/ 76658 h 690"/>
              <a:gd name="T6" fmla="*/ 217021 w 1088"/>
              <a:gd name="T7" fmla="*/ 72710 h 690"/>
              <a:gd name="T8" fmla="*/ 201986 w 1088"/>
              <a:gd name="T9" fmla="*/ 35203 h 690"/>
              <a:gd name="T10" fmla="*/ 185971 w 1088"/>
              <a:gd name="T11" fmla="*/ 120416 h 690"/>
              <a:gd name="T12" fmla="*/ 179761 w 1088"/>
              <a:gd name="T13" fmla="*/ 125351 h 690"/>
              <a:gd name="T14" fmla="*/ 179761 w 1088"/>
              <a:gd name="T15" fmla="*/ 125351 h 690"/>
              <a:gd name="T16" fmla="*/ 173551 w 1088"/>
              <a:gd name="T17" fmla="*/ 120087 h 690"/>
              <a:gd name="T18" fmla="*/ 156229 w 1088"/>
              <a:gd name="T19" fmla="*/ 0 h 690"/>
              <a:gd name="T20" fmla="*/ 134004 w 1088"/>
              <a:gd name="T21" fmla="*/ 55273 h 690"/>
              <a:gd name="T22" fmla="*/ 128447 w 1088"/>
              <a:gd name="T23" fmla="*/ 59221 h 690"/>
              <a:gd name="T24" fmla="*/ 0 w 1088"/>
              <a:gd name="T25" fmla="*/ 59221 h 690"/>
              <a:gd name="T26" fmla="*/ 175512 w 1088"/>
              <a:gd name="T27" fmla="*/ 227013 h 690"/>
              <a:gd name="T28" fmla="*/ 355600 w 1088"/>
              <a:gd name="T29" fmla="*/ 53957 h 690"/>
              <a:gd name="T30" fmla="*/ 240226 w 1088"/>
              <a:gd name="T31" fmla="*/ 53957 h 6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8" h="690">
                <a:moveTo>
                  <a:pt x="735" y="164"/>
                </a:moveTo>
                <a:cubicBezTo>
                  <a:pt x="697" y="224"/>
                  <a:pt x="697" y="224"/>
                  <a:pt x="697" y="224"/>
                </a:cubicBezTo>
                <a:cubicBezTo>
                  <a:pt x="694" y="230"/>
                  <a:pt x="687" y="234"/>
                  <a:pt x="680" y="233"/>
                </a:cubicBezTo>
                <a:cubicBezTo>
                  <a:pt x="672" y="233"/>
                  <a:pt x="666" y="228"/>
                  <a:pt x="664" y="221"/>
                </a:cubicBezTo>
                <a:cubicBezTo>
                  <a:pt x="618" y="107"/>
                  <a:pt x="618" y="107"/>
                  <a:pt x="618" y="107"/>
                </a:cubicBezTo>
                <a:cubicBezTo>
                  <a:pt x="569" y="366"/>
                  <a:pt x="569" y="366"/>
                  <a:pt x="569" y="366"/>
                </a:cubicBezTo>
                <a:cubicBezTo>
                  <a:pt x="567" y="375"/>
                  <a:pt x="559" y="381"/>
                  <a:pt x="550" y="381"/>
                </a:cubicBezTo>
                <a:cubicBezTo>
                  <a:pt x="550" y="381"/>
                  <a:pt x="550" y="381"/>
                  <a:pt x="550" y="381"/>
                </a:cubicBezTo>
                <a:cubicBezTo>
                  <a:pt x="540" y="381"/>
                  <a:pt x="533" y="374"/>
                  <a:pt x="531" y="365"/>
                </a:cubicBezTo>
                <a:cubicBezTo>
                  <a:pt x="478" y="0"/>
                  <a:pt x="478" y="0"/>
                  <a:pt x="478" y="0"/>
                </a:cubicBezTo>
                <a:cubicBezTo>
                  <a:pt x="410" y="168"/>
                  <a:pt x="410" y="168"/>
                  <a:pt x="410" y="168"/>
                </a:cubicBezTo>
                <a:cubicBezTo>
                  <a:pt x="407" y="175"/>
                  <a:pt x="401" y="180"/>
                  <a:pt x="393" y="180"/>
                </a:cubicBezTo>
                <a:cubicBezTo>
                  <a:pt x="0" y="180"/>
                  <a:pt x="0" y="180"/>
                  <a:pt x="0" y="180"/>
                </a:cubicBezTo>
                <a:cubicBezTo>
                  <a:pt x="128" y="510"/>
                  <a:pt x="537" y="690"/>
                  <a:pt x="537" y="690"/>
                </a:cubicBezTo>
                <a:cubicBezTo>
                  <a:pt x="537" y="690"/>
                  <a:pt x="965" y="504"/>
                  <a:pt x="1088" y="164"/>
                </a:cubicBezTo>
                <a:lnTo>
                  <a:pt x="735" y="1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9" name="Freeform 87"/>
          <p:cNvSpPr>
            <a:spLocks noChangeArrowheads="1"/>
          </p:cNvSpPr>
          <p:nvPr/>
        </p:nvSpPr>
        <p:spPr bwMode="auto">
          <a:xfrm>
            <a:off x="3679825" y="4524375"/>
            <a:ext cx="165100" cy="165100"/>
          </a:xfrm>
          <a:custGeom>
            <a:avLst/>
            <a:gdLst>
              <a:gd name="T0" fmla="*/ 165100 w 133"/>
              <a:gd name="T1" fmla="*/ 53378 h 133"/>
              <a:gd name="T2" fmla="*/ 111722 w 133"/>
              <a:gd name="T3" fmla="*/ 53378 h 133"/>
              <a:gd name="T4" fmla="*/ 111722 w 133"/>
              <a:gd name="T5" fmla="*/ 0 h 133"/>
              <a:gd name="T6" fmla="*/ 53378 w 133"/>
              <a:gd name="T7" fmla="*/ 0 h 133"/>
              <a:gd name="T8" fmla="*/ 53378 w 133"/>
              <a:gd name="T9" fmla="*/ 53378 h 133"/>
              <a:gd name="T10" fmla="*/ 0 w 133"/>
              <a:gd name="T11" fmla="*/ 53378 h 133"/>
              <a:gd name="T12" fmla="*/ 0 w 133"/>
              <a:gd name="T13" fmla="*/ 111722 h 133"/>
              <a:gd name="T14" fmla="*/ 53378 w 133"/>
              <a:gd name="T15" fmla="*/ 111722 h 133"/>
              <a:gd name="T16" fmla="*/ 53378 w 133"/>
              <a:gd name="T17" fmla="*/ 165100 h 133"/>
              <a:gd name="T18" fmla="*/ 111722 w 133"/>
              <a:gd name="T19" fmla="*/ 165100 h 133"/>
              <a:gd name="T20" fmla="*/ 111722 w 133"/>
              <a:gd name="T21" fmla="*/ 111722 h 133"/>
              <a:gd name="T22" fmla="*/ 165100 w 133"/>
              <a:gd name="T23" fmla="*/ 111722 h 133"/>
              <a:gd name="T24" fmla="*/ 165100 w 133"/>
              <a:gd name="T25" fmla="*/ 53378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33">
                <a:moveTo>
                  <a:pt x="133" y="43"/>
                </a:moveTo>
                <a:lnTo>
                  <a:pt x="90" y="43"/>
                </a:lnTo>
                <a:lnTo>
                  <a:pt x="90" y="0"/>
                </a:lnTo>
                <a:lnTo>
                  <a:pt x="43" y="0"/>
                </a:lnTo>
                <a:lnTo>
                  <a:pt x="43" y="43"/>
                </a:lnTo>
                <a:lnTo>
                  <a:pt x="0" y="43"/>
                </a:lnTo>
                <a:lnTo>
                  <a:pt x="0" y="90"/>
                </a:lnTo>
                <a:lnTo>
                  <a:pt x="43" y="90"/>
                </a:lnTo>
                <a:lnTo>
                  <a:pt x="43" y="133"/>
                </a:lnTo>
                <a:lnTo>
                  <a:pt x="90" y="133"/>
                </a:lnTo>
                <a:lnTo>
                  <a:pt x="90" y="90"/>
                </a:lnTo>
                <a:lnTo>
                  <a:pt x="133" y="90"/>
                </a:lnTo>
                <a:lnTo>
                  <a:pt x="13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0" name="Freeform 88"/>
          <p:cNvSpPr>
            <a:spLocks noEditPoints="1" noChangeArrowheads="1"/>
          </p:cNvSpPr>
          <p:nvPr/>
        </p:nvSpPr>
        <p:spPr bwMode="auto">
          <a:xfrm>
            <a:off x="3565525" y="4386263"/>
            <a:ext cx="395288" cy="384175"/>
          </a:xfrm>
          <a:custGeom>
            <a:avLst/>
            <a:gdLst>
              <a:gd name="T0" fmla="*/ 356675 w 1208"/>
              <a:gd name="T1" fmla="*/ 59280 h 1173"/>
              <a:gd name="T2" fmla="*/ 276832 w 1208"/>
              <a:gd name="T3" fmla="*/ 59280 h 1173"/>
              <a:gd name="T4" fmla="*/ 276832 w 1208"/>
              <a:gd name="T5" fmla="*/ 40939 h 1173"/>
              <a:gd name="T6" fmla="*/ 235929 w 1208"/>
              <a:gd name="T7" fmla="*/ 0 h 1173"/>
              <a:gd name="T8" fmla="*/ 170484 w 1208"/>
              <a:gd name="T9" fmla="*/ 0 h 1173"/>
              <a:gd name="T10" fmla="*/ 129581 w 1208"/>
              <a:gd name="T11" fmla="*/ 40939 h 1173"/>
              <a:gd name="T12" fmla="*/ 129581 w 1208"/>
              <a:gd name="T13" fmla="*/ 59280 h 1173"/>
              <a:gd name="T14" fmla="*/ 38285 w 1208"/>
              <a:gd name="T15" fmla="*/ 59280 h 1173"/>
              <a:gd name="T16" fmla="*/ 0 w 1208"/>
              <a:gd name="T17" fmla="*/ 97599 h 1173"/>
              <a:gd name="T18" fmla="*/ 0 w 1208"/>
              <a:gd name="T19" fmla="*/ 345856 h 1173"/>
              <a:gd name="T20" fmla="*/ 38285 w 1208"/>
              <a:gd name="T21" fmla="*/ 384175 h 1173"/>
              <a:gd name="T22" fmla="*/ 356675 w 1208"/>
              <a:gd name="T23" fmla="*/ 384175 h 1173"/>
              <a:gd name="T24" fmla="*/ 395288 w 1208"/>
              <a:gd name="T25" fmla="*/ 345856 h 1173"/>
              <a:gd name="T26" fmla="*/ 395288 w 1208"/>
              <a:gd name="T27" fmla="*/ 97599 h 1173"/>
              <a:gd name="T28" fmla="*/ 356675 w 1208"/>
              <a:gd name="T29" fmla="*/ 59280 h 1173"/>
              <a:gd name="T30" fmla="*/ 160340 w 1208"/>
              <a:gd name="T31" fmla="*/ 40939 h 1173"/>
              <a:gd name="T32" fmla="*/ 170484 w 1208"/>
              <a:gd name="T33" fmla="*/ 30459 h 1173"/>
              <a:gd name="T34" fmla="*/ 235929 w 1208"/>
              <a:gd name="T35" fmla="*/ 30459 h 1173"/>
              <a:gd name="T36" fmla="*/ 246073 w 1208"/>
              <a:gd name="T37" fmla="*/ 40939 h 1173"/>
              <a:gd name="T38" fmla="*/ 246073 w 1208"/>
              <a:gd name="T39" fmla="*/ 59280 h 1173"/>
              <a:gd name="T40" fmla="*/ 160340 w 1208"/>
              <a:gd name="T41" fmla="*/ 59280 h 1173"/>
              <a:gd name="T42" fmla="*/ 160340 w 1208"/>
              <a:gd name="T43" fmla="*/ 40939 h 1173"/>
              <a:gd name="T44" fmla="*/ 369437 w 1208"/>
              <a:gd name="T45" fmla="*/ 345856 h 1173"/>
              <a:gd name="T46" fmla="*/ 356675 w 1208"/>
              <a:gd name="T47" fmla="*/ 358629 h 1173"/>
              <a:gd name="T48" fmla="*/ 38285 w 1208"/>
              <a:gd name="T49" fmla="*/ 358629 h 1173"/>
              <a:gd name="T50" fmla="*/ 25524 w 1208"/>
              <a:gd name="T51" fmla="*/ 345856 h 1173"/>
              <a:gd name="T52" fmla="*/ 25524 w 1208"/>
              <a:gd name="T53" fmla="*/ 97599 h 1173"/>
              <a:gd name="T54" fmla="*/ 38285 w 1208"/>
              <a:gd name="T55" fmla="*/ 84826 h 1173"/>
              <a:gd name="T56" fmla="*/ 356675 w 1208"/>
              <a:gd name="T57" fmla="*/ 84826 h 1173"/>
              <a:gd name="T58" fmla="*/ 369437 w 1208"/>
              <a:gd name="T59" fmla="*/ 97599 h 1173"/>
              <a:gd name="T60" fmla="*/ 369437 w 1208"/>
              <a:gd name="T61" fmla="*/ 345856 h 1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08" h="1173">
                <a:moveTo>
                  <a:pt x="1090" y="181"/>
                </a:moveTo>
                <a:cubicBezTo>
                  <a:pt x="846" y="181"/>
                  <a:pt x="846" y="181"/>
                  <a:pt x="846" y="181"/>
                </a:cubicBezTo>
                <a:cubicBezTo>
                  <a:pt x="846" y="125"/>
                  <a:pt x="846" y="125"/>
                  <a:pt x="846" y="125"/>
                </a:cubicBezTo>
                <a:cubicBezTo>
                  <a:pt x="846" y="56"/>
                  <a:pt x="790" y="0"/>
                  <a:pt x="721" y="0"/>
                </a:cubicBezTo>
                <a:cubicBezTo>
                  <a:pt x="521" y="0"/>
                  <a:pt x="521" y="0"/>
                  <a:pt x="521" y="0"/>
                </a:cubicBezTo>
                <a:cubicBezTo>
                  <a:pt x="452" y="0"/>
                  <a:pt x="396" y="56"/>
                  <a:pt x="396" y="125"/>
                </a:cubicBezTo>
                <a:cubicBezTo>
                  <a:pt x="396" y="181"/>
                  <a:pt x="396" y="181"/>
                  <a:pt x="396" y="181"/>
                </a:cubicBezTo>
                <a:cubicBezTo>
                  <a:pt x="117" y="181"/>
                  <a:pt x="117" y="181"/>
                  <a:pt x="117" y="181"/>
                </a:cubicBezTo>
                <a:cubicBezTo>
                  <a:pt x="52" y="181"/>
                  <a:pt x="0" y="233"/>
                  <a:pt x="0" y="298"/>
                </a:cubicBezTo>
                <a:cubicBezTo>
                  <a:pt x="0" y="1056"/>
                  <a:pt x="0" y="1056"/>
                  <a:pt x="0" y="1056"/>
                </a:cubicBezTo>
                <a:cubicBezTo>
                  <a:pt x="0" y="1120"/>
                  <a:pt x="52" y="1173"/>
                  <a:pt x="117" y="1173"/>
                </a:cubicBezTo>
                <a:cubicBezTo>
                  <a:pt x="1090" y="1173"/>
                  <a:pt x="1090" y="1173"/>
                  <a:pt x="1090" y="1173"/>
                </a:cubicBezTo>
                <a:cubicBezTo>
                  <a:pt x="1155" y="1173"/>
                  <a:pt x="1208" y="1120"/>
                  <a:pt x="1208" y="1056"/>
                </a:cubicBezTo>
                <a:cubicBezTo>
                  <a:pt x="1208" y="298"/>
                  <a:pt x="1208" y="298"/>
                  <a:pt x="1208" y="298"/>
                </a:cubicBezTo>
                <a:cubicBezTo>
                  <a:pt x="1208" y="233"/>
                  <a:pt x="1155" y="181"/>
                  <a:pt x="1090" y="181"/>
                </a:cubicBezTo>
                <a:close/>
                <a:moveTo>
                  <a:pt x="490" y="125"/>
                </a:moveTo>
                <a:cubicBezTo>
                  <a:pt x="490" y="107"/>
                  <a:pt x="504" y="93"/>
                  <a:pt x="521" y="93"/>
                </a:cubicBezTo>
                <a:cubicBezTo>
                  <a:pt x="721" y="93"/>
                  <a:pt x="721" y="93"/>
                  <a:pt x="721" y="93"/>
                </a:cubicBezTo>
                <a:cubicBezTo>
                  <a:pt x="738" y="93"/>
                  <a:pt x="752" y="107"/>
                  <a:pt x="752" y="125"/>
                </a:cubicBezTo>
                <a:cubicBezTo>
                  <a:pt x="752" y="181"/>
                  <a:pt x="752" y="181"/>
                  <a:pt x="752" y="181"/>
                </a:cubicBezTo>
                <a:cubicBezTo>
                  <a:pt x="490" y="181"/>
                  <a:pt x="490" y="181"/>
                  <a:pt x="490" y="181"/>
                </a:cubicBezTo>
                <a:lnTo>
                  <a:pt x="490" y="125"/>
                </a:lnTo>
                <a:close/>
                <a:moveTo>
                  <a:pt x="1129" y="1056"/>
                </a:moveTo>
                <a:cubicBezTo>
                  <a:pt x="1129" y="1077"/>
                  <a:pt x="1112" y="1095"/>
                  <a:pt x="1090" y="1095"/>
                </a:cubicBezTo>
                <a:cubicBezTo>
                  <a:pt x="117" y="1095"/>
                  <a:pt x="117" y="1095"/>
                  <a:pt x="117" y="1095"/>
                </a:cubicBezTo>
                <a:cubicBezTo>
                  <a:pt x="95" y="1095"/>
                  <a:pt x="78" y="1077"/>
                  <a:pt x="78" y="1056"/>
                </a:cubicBezTo>
                <a:cubicBezTo>
                  <a:pt x="78" y="298"/>
                  <a:pt x="78" y="298"/>
                  <a:pt x="78" y="298"/>
                </a:cubicBezTo>
                <a:cubicBezTo>
                  <a:pt x="78" y="276"/>
                  <a:pt x="95" y="259"/>
                  <a:pt x="117" y="259"/>
                </a:cubicBezTo>
                <a:cubicBezTo>
                  <a:pt x="1090" y="259"/>
                  <a:pt x="1090" y="259"/>
                  <a:pt x="1090" y="259"/>
                </a:cubicBezTo>
                <a:cubicBezTo>
                  <a:pt x="1112" y="259"/>
                  <a:pt x="1129" y="276"/>
                  <a:pt x="1129" y="298"/>
                </a:cubicBezTo>
                <a:lnTo>
                  <a:pt x="1129" y="10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1" name="Freeform 89"/>
          <p:cNvSpPr>
            <a:spLocks noEditPoints="1" noChangeArrowheads="1"/>
          </p:cNvSpPr>
          <p:nvPr/>
        </p:nvSpPr>
        <p:spPr bwMode="auto">
          <a:xfrm>
            <a:off x="4368800" y="4356100"/>
            <a:ext cx="285750" cy="444500"/>
          </a:xfrm>
          <a:custGeom>
            <a:avLst/>
            <a:gdLst>
              <a:gd name="T0" fmla="*/ 241989 w 875"/>
              <a:gd name="T1" fmla="*/ 356454 h 1353"/>
              <a:gd name="T2" fmla="*/ 198229 w 875"/>
              <a:gd name="T3" fmla="*/ 398834 h 1353"/>
              <a:gd name="T4" fmla="*/ 137160 w 875"/>
              <a:gd name="T5" fmla="*/ 393578 h 1353"/>
              <a:gd name="T6" fmla="*/ 107442 w 875"/>
              <a:gd name="T7" fmla="*/ 323273 h 1353"/>
              <a:gd name="T8" fmla="*/ 107442 w 875"/>
              <a:gd name="T9" fmla="*/ 208288 h 1353"/>
              <a:gd name="T10" fmla="*/ 138466 w 875"/>
              <a:gd name="T11" fmla="*/ 192190 h 1353"/>
              <a:gd name="T12" fmla="*/ 191371 w 875"/>
              <a:gd name="T13" fmla="*/ 104144 h 1353"/>
              <a:gd name="T14" fmla="*/ 179288 w 875"/>
              <a:gd name="T15" fmla="*/ 30882 h 1353"/>
              <a:gd name="T16" fmla="*/ 147284 w 875"/>
              <a:gd name="T17" fmla="*/ 11499 h 1353"/>
              <a:gd name="T18" fmla="*/ 129975 w 875"/>
              <a:gd name="T19" fmla="*/ 0 h 1353"/>
              <a:gd name="T20" fmla="*/ 111034 w 875"/>
              <a:gd name="T21" fmla="*/ 19055 h 1353"/>
              <a:gd name="T22" fmla="*/ 129975 w 875"/>
              <a:gd name="T23" fmla="*/ 38109 h 1353"/>
              <a:gd name="T24" fmla="*/ 146631 w 875"/>
              <a:gd name="T25" fmla="*/ 28254 h 1353"/>
              <a:gd name="T26" fmla="*/ 166878 w 875"/>
              <a:gd name="T27" fmla="*/ 41723 h 1353"/>
              <a:gd name="T28" fmla="*/ 175369 w 875"/>
              <a:gd name="T29" fmla="*/ 101187 h 1353"/>
              <a:gd name="T30" fmla="*/ 98625 w 875"/>
              <a:gd name="T31" fmla="*/ 194161 h 1353"/>
              <a:gd name="T32" fmla="*/ 21880 w 875"/>
              <a:gd name="T33" fmla="*/ 101187 h 1353"/>
              <a:gd name="T34" fmla="*/ 30371 w 875"/>
              <a:gd name="T35" fmla="*/ 41723 h 1353"/>
              <a:gd name="T36" fmla="*/ 50945 w 875"/>
              <a:gd name="T37" fmla="*/ 28254 h 1353"/>
              <a:gd name="T38" fmla="*/ 67600 w 875"/>
              <a:gd name="T39" fmla="*/ 38109 h 1353"/>
              <a:gd name="T40" fmla="*/ 86541 w 875"/>
              <a:gd name="T41" fmla="*/ 19055 h 1353"/>
              <a:gd name="T42" fmla="*/ 67600 w 875"/>
              <a:gd name="T43" fmla="*/ 0 h 1353"/>
              <a:gd name="T44" fmla="*/ 49965 w 875"/>
              <a:gd name="T45" fmla="*/ 11499 h 1353"/>
              <a:gd name="T46" fmla="*/ 18288 w 875"/>
              <a:gd name="T47" fmla="*/ 30882 h 1353"/>
              <a:gd name="T48" fmla="*/ 6205 w 875"/>
              <a:gd name="T49" fmla="*/ 104144 h 1353"/>
              <a:gd name="T50" fmla="*/ 59109 w 875"/>
              <a:gd name="T51" fmla="*/ 192190 h 1353"/>
              <a:gd name="T52" fmla="*/ 90134 w 875"/>
              <a:gd name="T53" fmla="*/ 208288 h 1353"/>
              <a:gd name="T54" fmla="*/ 90134 w 875"/>
              <a:gd name="T55" fmla="*/ 306518 h 1353"/>
              <a:gd name="T56" fmla="*/ 127036 w 875"/>
              <a:gd name="T57" fmla="*/ 407376 h 1353"/>
              <a:gd name="T58" fmla="*/ 171777 w 875"/>
              <a:gd name="T59" fmla="*/ 422817 h 1353"/>
              <a:gd name="T60" fmla="*/ 201495 w 875"/>
              <a:gd name="T61" fmla="*/ 416575 h 1353"/>
              <a:gd name="T62" fmla="*/ 241989 w 875"/>
              <a:gd name="T63" fmla="*/ 444500 h 1353"/>
              <a:gd name="T64" fmla="*/ 285750 w 875"/>
              <a:gd name="T65" fmla="*/ 400477 h 1353"/>
              <a:gd name="T66" fmla="*/ 241989 w 875"/>
              <a:gd name="T67" fmla="*/ 356454 h 1353"/>
              <a:gd name="T68" fmla="*/ 241989 w 875"/>
              <a:gd name="T69" fmla="*/ 427745 h 1353"/>
              <a:gd name="T70" fmla="*/ 214884 w 875"/>
              <a:gd name="T71" fmla="*/ 400477 h 1353"/>
              <a:gd name="T72" fmla="*/ 241989 w 875"/>
              <a:gd name="T73" fmla="*/ 372881 h 1353"/>
              <a:gd name="T74" fmla="*/ 269095 w 875"/>
              <a:gd name="T75" fmla="*/ 400477 h 1353"/>
              <a:gd name="T76" fmla="*/ 241989 w 875"/>
              <a:gd name="T77" fmla="*/ 427745 h 13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5" h="1353">
                <a:moveTo>
                  <a:pt x="741" y="1085"/>
                </a:moveTo>
                <a:cubicBezTo>
                  <a:pt x="669" y="1085"/>
                  <a:pt x="610" y="1143"/>
                  <a:pt x="607" y="1214"/>
                </a:cubicBezTo>
                <a:cubicBezTo>
                  <a:pt x="581" y="1228"/>
                  <a:pt x="503" y="1259"/>
                  <a:pt x="420" y="1198"/>
                </a:cubicBezTo>
                <a:cubicBezTo>
                  <a:pt x="348" y="1145"/>
                  <a:pt x="332" y="1044"/>
                  <a:pt x="329" y="984"/>
                </a:cubicBezTo>
                <a:cubicBezTo>
                  <a:pt x="329" y="634"/>
                  <a:pt x="329" y="634"/>
                  <a:pt x="329" y="634"/>
                </a:cubicBezTo>
                <a:cubicBezTo>
                  <a:pt x="352" y="626"/>
                  <a:pt x="387" y="612"/>
                  <a:pt x="424" y="585"/>
                </a:cubicBezTo>
                <a:cubicBezTo>
                  <a:pt x="482" y="543"/>
                  <a:pt x="557" y="462"/>
                  <a:pt x="586" y="317"/>
                </a:cubicBezTo>
                <a:cubicBezTo>
                  <a:pt x="604" y="221"/>
                  <a:pt x="592" y="146"/>
                  <a:pt x="549" y="94"/>
                </a:cubicBezTo>
                <a:cubicBezTo>
                  <a:pt x="519" y="60"/>
                  <a:pt x="482" y="43"/>
                  <a:pt x="451" y="35"/>
                </a:cubicBezTo>
                <a:cubicBezTo>
                  <a:pt x="442" y="14"/>
                  <a:pt x="422" y="0"/>
                  <a:pt x="398" y="0"/>
                </a:cubicBezTo>
                <a:cubicBezTo>
                  <a:pt x="366" y="0"/>
                  <a:pt x="340" y="26"/>
                  <a:pt x="340" y="58"/>
                </a:cubicBezTo>
                <a:cubicBezTo>
                  <a:pt x="340" y="90"/>
                  <a:pt x="366" y="116"/>
                  <a:pt x="398" y="116"/>
                </a:cubicBezTo>
                <a:cubicBezTo>
                  <a:pt x="420" y="116"/>
                  <a:pt x="439" y="104"/>
                  <a:pt x="449" y="86"/>
                </a:cubicBezTo>
                <a:cubicBezTo>
                  <a:pt x="470" y="93"/>
                  <a:pt x="493" y="105"/>
                  <a:pt x="511" y="127"/>
                </a:cubicBezTo>
                <a:cubicBezTo>
                  <a:pt x="544" y="166"/>
                  <a:pt x="553" y="227"/>
                  <a:pt x="537" y="308"/>
                </a:cubicBezTo>
                <a:cubicBezTo>
                  <a:pt x="496" y="521"/>
                  <a:pt x="343" y="579"/>
                  <a:pt x="302" y="591"/>
                </a:cubicBezTo>
                <a:cubicBezTo>
                  <a:pt x="261" y="579"/>
                  <a:pt x="109" y="521"/>
                  <a:pt x="67" y="308"/>
                </a:cubicBezTo>
                <a:cubicBezTo>
                  <a:pt x="52" y="227"/>
                  <a:pt x="60" y="166"/>
                  <a:pt x="93" y="127"/>
                </a:cubicBezTo>
                <a:cubicBezTo>
                  <a:pt x="112" y="105"/>
                  <a:pt x="135" y="93"/>
                  <a:pt x="156" y="86"/>
                </a:cubicBezTo>
                <a:cubicBezTo>
                  <a:pt x="165" y="104"/>
                  <a:pt x="185" y="116"/>
                  <a:pt x="207" y="116"/>
                </a:cubicBezTo>
                <a:cubicBezTo>
                  <a:pt x="239" y="116"/>
                  <a:pt x="265" y="90"/>
                  <a:pt x="265" y="58"/>
                </a:cubicBezTo>
                <a:cubicBezTo>
                  <a:pt x="265" y="26"/>
                  <a:pt x="239" y="0"/>
                  <a:pt x="207" y="0"/>
                </a:cubicBezTo>
                <a:cubicBezTo>
                  <a:pt x="183" y="0"/>
                  <a:pt x="162" y="14"/>
                  <a:pt x="153" y="35"/>
                </a:cubicBezTo>
                <a:cubicBezTo>
                  <a:pt x="123" y="43"/>
                  <a:pt x="85" y="60"/>
                  <a:pt x="56" y="94"/>
                </a:cubicBezTo>
                <a:cubicBezTo>
                  <a:pt x="13" y="146"/>
                  <a:pt x="0" y="221"/>
                  <a:pt x="19" y="317"/>
                </a:cubicBezTo>
                <a:cubicBezTo>
                  <a:pt x="47" y="462"/>
                  <a:pt x="122" y="543"/>
                  <a:pt x="181" y="585"/>
                </a:cubicBezTo>
                <a:cubicBezTo>
                  <a:pt x="218" y="612"/>
                  <a:pt x="253" y="626"/>
                  <a:pt x="276" y="634"/>
                </a:cubicBezTo>
                <a:cubicBezTo>
                  <a:pt x="276" y="933"/>
                  <a:pt x="276" y="933"/>
                  <a:pt x="276" y="933"/>
                </a:cubicBezTo>
                <a:cubicBezTo>
                  <a:pt x="275" y="952"/>
                  <a:pt x="264" y="1148"/>
                  <a:pt x="389" y="1240"/>
                </a:cubicBezTo>
                <a:cubicBezTo>
                  <a:pt x="436" y="1275"/>
                  <a:pt x="484" y="1287"/>
                  <a:pt x="526" y="1287"/>
                </a:cubicBezTo>
                <a:cubicBezTo>
                  <a:pt x="561" y="1287"/>
                  <a:pt x="593" y="1279"/>
                  <a:pt x="617" y="1268"/>
                </a:cubicBezTo>
                <a:cubicBezTo>
                  <a:pt x="636" y="1318"/>
                  <a:pt x="685" y="1353"/>
                  <a:pt x="741" y="1353"/>
                </a:cubicBezTo>
                <a:cubicBezTo>
                  <a:pt x="815" y="1353"/>
                  <a:pt x="875" y="1293"/>
                  <a:pt x="875" y="1219"/>
                </a:cubicBezTo>
                <a:cubicBezTo>
                  <a:pt x="875" y="1145"/>
                  <a:pt x="815" y="1085"/>
                  <a:pt x="741" y="1085"/>
                </a:cubicBezTo>
                <a:close/>
                <a:moveTo>
                  <a:pt x="741" y="1302"/>
                </a:moveTo>
                <a:cubicBezTo>
                  <a:pt x="695" y="1302"/>
                  <a:pt x="658" y="1265"/>
                  <a:pt x="658" y="1219"/>
                </a:cubicBezTo>
                <a:cubicBezTo>
                  <a:pt x="658" y="1173"/>
                  <a:pt x="695" y="1135"/>
                  <a:pt x="741" y="1135"/>
                </a:cubicBezTo>
                <a:cubicBezTo>
                  <a:pt x="787" y="1135"/>
                  <a:pt x="824" y="1173"/>
                  <a:pt x="824" y="1219"/>
                </a:cubicBezTo>
                <a:cubicBezTo>
                  <a:pt x="824" y="1265"/>
                  <a:pt x="787" y="1302"/>
                  <a:pt x="741" y="13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2" name="Oval 90"/>
          <p:cNvSpPr>
            <a:spLocks noChangeArrowheads="1"/>
          </p:cNvSpPr>
          <p:nvPr/>
        </p:nvSpPr>
        <p:spPr bwMode="auto">
          <a:xfrm>
            <a:off x="4595813" y="4740275"/>
            <a:ext cx="31750"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73" name="Freeform 91"/>
          <p:cNvSpPr>
            <a:spLocks noEditPoints="1" noChangeArrowheads="1"/>
          </p:cNvSpPr>
          <p:nvPr/>
        </p:nvSpPr>
        <p:spPr bwMode="auto">
          <a:xfrm>
            <a:off x="5056188" y="4360863"/>
            <a:ext cx="314325" cy="427037"/>
          </a:xfrm>
          <a:custGeom>
            <a:avLst/>
            <a:gdLst>
              <a:gd name="T0" fmla="*/ 172616 w 956"/>
              <a:gd name="T1" fmla="*/ 42148 h 1307"/>
              <a:gd name="T2" fmla="*/ 61155 w 956"/>
              <a:gd name="T3" fmla="*/ 320850 h 1307"/>
              <a:gd name="T4" fmla="*/ 6247 w 956"/>
              <a:gd name="T5" fmla="*/ 423770 h 1307"/>
              <a:gd name="T6" fmla="*/ 79568 w 956"/>
              <a:gd name="T7" fmla="*/ 332939 h 1307"/>
              <a:gd name="T8" fmla="*/ 292625 w 956"/>
              <a:gd name="T9" fmla="*/ 120237 h 1307"/>
              <a:gd name="T10" fmla="*/ 177548 w 956"/>
              <a:gd name="T11" fmla="*/ 69920 h 1307"/>
              <a:gd name="T12" fmla="*/ 203851 w 956"/>
              <a:gd name="T13" fmla="*/ 83316 h 1307"/>
              <a:gd name="T14" fmla="*/ 200234 w 956"/>
              <a:gd name="T15" fmla="*/ 88544 h 1307"/>
              <a:gd name="T16" fmla="*/ 177548 w 956"/>
              <a:gd name="T17" fmla="*/ 69920 h 1307"/>
              <a:gd name="T18" fmla="*/ 165382 w 956"/>
              <a:gd name="T19" fmla="*/ 93772 h 1307"/>
              <a:gd name="T20" fmla="*/ 188069 w 956"/>
              <a:gd name="T21" fmla="*/ 112395 h 1307"/>
              <a:gd name="T22" fmla="*/ 161766 w 956"/>
              <a:gd name="T23" fmla="*/ 98999 h 1307"/>
              <a:gd name="T24" fmla="*/ 143353 w 956"/>
              <a:gd name="T25" fmla="*/ 121544 h 1307"/>
              <a:gd name="T26" fmla="*/ 169657 w 956"/>
              <a:gd name="T27" fmla="*/ 135267 h 1307"/>
              <a:gd name="T28" fmla="*/ 166040 w 956"/>
              <a:gd name="T29" fmla="*/ 140494 h 1307"/>
              <a:gd name="T30" fmla="*/ 143353 w 956"/>
              <a:gd name="T31" fmla="*/ 121544 h 1307"/>
              <a:gd name="T32" fmla="*/ 128886 w 956"/>
              <a:gd name="T33" fmla="*/ 148662 h 1307"/>
              <a:gd name="T34" fmla="*/ 151902 w 956"/>
              <a:gd name="T35" fmla="*/ 167613 h 1307"/>
              <a:gd name="T36" fmla="*/ 125598 w 956"/>
              <a:gd name="T37" fmla="*/ 153890 h 1307"/>
              <a:gd name="T38" fmla="*/ 106529 w 956"/>
              <a:gd name="T39" fmla="*/ 177088 h 1307"/>
              <a:gd name="T40" fmla="*/ 133161 w 956"/>
              <a:gd name="T41" fmla="*/ 190484 h 1307"/>
              <a:gd name="T42" fmla="*/ 129544 w 956"/>
              <a:gd name="T43" fmla="*/ 195712 h 1307"/>
              <a:gd name="T44" fmla="*/ 106529 w 956"/>
              <a:gd name="T45" fmla="*/ 177088 h 1307"/>
              <a:gd name="T46" fmla="*/ 95350 w 956"/>
              <a:gd name="T47" fmla="*/ 199959 h 1307"/>
              <a:gd name="T48" fmla="*/ 118036 w 956"/>
              <a:gd name="T49" fmla="*/ 218583 h 1307"/>
              <a:gd name="T50" fmla="*/ 91733 w 956"/>
              <a:gd name="T51" fmla="*/ 204860 h 1307"/>
              <a:gd name="T52" fmla="*/ 74636 w 956"/>
              <a:gd name="T53" fmla="*/ 230672 h 1307"/>
              <a:gd name="T54" fmla="*/ 78252 w 956"/>
              <a:gd name="T55" fmla="*/ 225771 h 1307"/>
              <a:gd name="T56" fmla="*/ 101268 w 956"/>
              <a:gd name="T57" fmla="*/ 244395 h 1307"/>
              <a:gd name="T58" fmla="*/ 74636 w 956"/>
              <a:gd name="T59" fmla="*/ 230672 h 1307"/>
              <a:gd name="T60" fmla="*/ 114091 w 956"/>
              <a:gd name="T61" fmla="*/ 276414 h 1307"/>
              <a:gd name="T62" fmla="*/ 97980 w 956"/>
              <a:gd name="T63" fmla="*/ 273474 h 1307"/>
              <a:gd name="T64" fmla="*/ 217331 w 956"/>
              <a:gd name="T65" fmla="*/ 88544 h 1307"/>
              <a:gd name="T66" fmla="*/ 233442 w 956"/>
              <a:gd name="T67" fmla="*/ 91485 h 1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56" h="1307">
                <a:moveTo>
                  <a:pt x="827" y="66"/>
                </a:moveTo>
                <a:cubicBezTo>
                  <a:pt x="727" y="0"/>
                  <a:pt x="591" y="28"/>
                  <a:pt x="525" y="129"/>
                </a:cubicBezTo>
                <a:cubicBezTo>
                  <a:pt x="179" y="656"/>
                  <a:pt x="179" y="656"/>
                  <a:pt x="179" y="656"/>
                </a:cubicBezTo>
                <a:cubicBezTo>
                  <a:pt x="186" y="982"/>
                  <a:pt x="186" y="982"/>
                  <a:pt x="186" y="982"/>
                </a:cubicBezTo>
                <a:cubicBezTo>
                  <a:pt x="10" y="1250"/>
                  <a:pt x="10" y="1250"/>
                  <a:pt x="10" y="1250"/>
                </a:cubicBezTo>
                <a:cubicBezTo>
                  <a:pt x="0" y="1266"/>
                  <a:pt x="4" y="1287"/>
                  <a:pt x="19" y="1297"/>
                </a:cubicBezTo>
                <a:cubicBezTo>
                  <a:pt x="35" y="1307"/>
                  <a:pt x="55" y="1303"/>
                  <a:pt x="66" y="1287"/>
                </a:cubicBezTo>
                <a:cubicBezTo>
                  <a:pt x="242" y="1019"/>
                  <a:pt x="242" y="1019"/>
                  <a:pt x="242" y="1019"/>
                </a:cubicBezTo>
                <a:cubicBezTo>
                  <a:pt x="544" y="896"/>
                  <a:pt x="544" y="896"/>
                  <a:pt x="544" y="896"/>
                </a:cubicBezTo>
                <a:cubicBezTo>
                  <a:pt x="890" y="368"/>
                  <a:pt x="890" y="368"/>
                  <a:pt x="890" y="368"/>
                </a:cubicBezTo>
                <a:cubicBezTo>
                  <a:pt x="956" y="268"/>
                  <a:pt x="928" y="132"/>
                  <a:pt x="827" y="66"/>
                </a:cubicBezTo>
                <a:close/>
                <a:moveTo>
                  <a:pt x="540" y="214"/>
                </a:moveTo>
                <a:cubicBezTo>
                  <a:pt x="543" y="209"/>
                  <a:pt x="548" y="208"/>
                  <a:pt x="553" y="211"/>
                </a:cubicBezTo>
                <a:cubicBezTo>
                  <a:pt x="620" y="255"/>
                  <a:pt x="620" y="255"/>
                  <a:pt x="620" y="255"/>
                </a:cubicBezTo>
                <a:cubicBezTo>
                  <a:pt x="624" y="258"/>
                  <a:pt x="625" y="264"/>
                  <a:pt x="623" y="268"/>
                </a:cubicBezTo>
                <a:cubicBezTo>
                  <a:pt x="620" y="272"/>
                  <a:pt x="614" y="274"/>
                  <a:pt x="609" y="271"/>
                </a:cubicBezTo>
                <a:cubicBezTo>
                  <a:pt x="542" y="227"/>
                  <a:pt x="542" y="227"/>
                  <a:pt x="542" y="227"/>
                </a:cubicBezTo>
                <a:cubicBezTo>
                  <a:pt x="538" y="224"/>
                  <a:pt x="537" y="218"/>
                  <a:pt x="540" y="214"/>
                </a:cubicBezTo>
                <a:close/>
                <a:moveTo>
                  <a:pt x="490" y="290"/>
                </a:moveTo>
                <a:cubicBezTo>
                  <a:pt x="493" y="286"/>
                  <a:pt x="498" y="284"/>
                  <a:pt x="503" y="287"/>
                </a:cubicBezTo>
                <a:cubicBezTo>
                  <a:pt x="570" y="331"/>
                  <a:pt x="570" y="331"/>
                  <a:pt x="570" y="331"/>
                </a:cubicBezTo>
                <a:cubicBezTo>
                  <a:pt x="574" y="334"/>
                  <a:pt x="575" y="340"/>
                  <a:pt x="572" y="344"/>
                </a:cubicBezTo>
                <a:cubicBezTo>
                  <a:pt x="570" y="349"/>
                  <a:pt x="564" y="350"/>
                  <a:pt x="559" y="347"/>
                </a:cubicBezTo>
                <a:cubicBezTo>
                  <a:pt x="492" y="303"/>
                  <a:pt x="492" y="303"/>
                  <a:pt x="492" y="303"/>
                </a:cubicBezTo>
                <a:cubicBezTo>
                  <a:pt x="488" y="300"/>
                  <a:pt x="487" y="294"/>
                  <a:pt x="490" y="290"/>
                </a:cubicBezTo>
                <a:close/>
                <a:moveTo>
                  <a:pt x="436" y="372"/>
                </a:moveTo>
                <a:cubicBezTo>
                  <a:pt x="438" y="368"/>
                  <a:pt x="444" y="367"/>
                  <a:pt x="449" y="370"/>
                </a:cubicBezTo>
                <a:cubicBezTo>
                  <a:pt x="516" y="414"/>
                  <a:pt x="516" y="414"/>
                  <a:pt x="516" y="414"/>
                </a:cubicBezTo>
                <a:cubicBezTo>
                  <a:pt x="520" y="417"/>
                  <a:pt x="521" y="422"/>
                  <a:pt x="518" y="427"/>
                </a:cubicBezTo>
                <a:cubicBezTo>
                  <a:pt x="515" y="431"/>
                  <a:pt x="510" y="432"/>
                  <a:pt x="505" y="430"/>
                </a:cubicBezTo>
                <a:cubicBezTo>
                  <a:pt x="438" y="386"/>
                  <a:pt x="438" y="386"/>
                  <a:pt x="438" y="386"/>
                </a:cubicBezTo>
                <a:cubicBezTo>
                  <a:pt x="434" y="383"/>
                  <a:pt x="433" y="377"/>
                  <a:pt x="436" y="372"/>
                </a:cubicBezTo>
                <a:close/>
                <a:moveTo>
                  <a:pt x="379" y="458"/>
                </a:moveTo>
                <a:cubicBezTo>
                  <a:pt x="382" y="454"/>
                  <a:pt x="388" y="453"/>
                  <a:pt x="392" y="455"/>
                </a:cubicBezTo>
                <a:cubicBezTo>
                  <a:pt x="459" y="499"/>
                  <a:pt x="459" y="499"/>
                  <a:pt x="459" y="499"/>
                </a:cubicBezTo>
                <a:cubicBezTo>
                  <a:pt x="464" y="502"/>
                  <a:pt x="465" y="508"/>
                  <a:pt x="462" y="513"/>
                </a:cubicBezTo>
                <a:cubicBezTo>
                  <a:pt x="459" y="517"/>
                  <a:pt x="453" y="518"/>
                  <a:pt x="449" y="515"/>
                </a:cubicBezTo>
                <a:cubicBezTo>
                  <a:pt x="382" y="471"/>
                  <a:pt x="382" y="471"/>
                  <a:pt x="382" y="471"/>
                </a:cubicBezTo>
                <a:cubicBezTo>
                  <a:pt x="378" y="468"/>
                  <a:pt x="376" y="463"/>
                  <a:pt x="379" y="458"/>
                </a:cubicBezTo>
                <a:close/>
                <a:moveTo>
                  <a:pt x="324" y="542"/>
                </a:moveTo>
                <a:cubicBezTo>
                  <a:pt x="327" y="537"/>
                  <a:pt x="333" y="536"/>
                  <a:pt x="338" y="539"/>
                </a:cubicBezTo>
                <a:cubicBezTo>
                  <a:pt x="405" y="583"/>
                  <a:pt x="405" y="583"/>
                  <a:pt x="405" y="583"/>
                </a:cubicBezTo>
                <a:cubicBezTo>
                  <a:pt x="409" y="586"/>
                  <a:pt x="410" y="592"/>
                  <a:pt x="407" y="596"/>
                </a:cubicBezTo>
                <a:cubicBezTo>
                  <a:pt x="404" y="600"/>
                  <a:pt x="399" y="601"/>
                  <a:pt x="394" y="599"/>
                </a:cubicBezTo>
                <a:cubicBezTo>
                  <a:pt x="327" y="555"/>
                  <a:pt x="327" y="555"/>
                  <a:pt x="327" y="555"/>
                </a:cubicBezTo>
                <a:cubicBezTo>
                  <a:pt x="323" y="552"/>
                  <a:pt x="322" y="546"/>
                  <a:pt x="324" y="542"/>
                </a:cubicBezTo>
                <a:close/>
                <a:moveTo>
                  <a:pt x="277" y="614"/>
                </a:moveTo>
                <a:cubicBezTo>
                  <a:pt x="280" y="610"/>
                  <a:pt x="285" y="609"/>
                  <a:pt x="290" y="612"/>
                </a:cubicBezTo>
                <a:cubicBezTo>
                  <a:pt x="357" y="656"/>
                  <a:pt x="357" y="656"/>
                  <a:pt x="357" y="656"/>
                </a:cubicBezTo>
                <a:cubicBezTo>
                  <a:pt x="361" y="658"/>
                  <a:pt x="362" y="664"/>
                  <a:pt x="359" y="669"/>
                </a:cubicBezTo>
                <a:cubicBezTo>
                  <a:pt x="357" y="673"/>
                  <a:pt x="351" y="674"/>
                  <a:pt x="346" y="671"/>
                </a:cubicBezTo>
                <a:cubicBezTo>
                  <a:pt x="279" y="627"/>
                  <a:pt x="279" y="627"/>
                  <a:pt x="279" y="627"/>
                </a:cubicBezTo>
                <a:cubicBezTo>
                  <a:pt x="275" y="625"/>
                  <a:pt x="274" y="619"/>
                  <a:pt x="277" y="614"/>
                </a:cubicBezTo>
                <a:close/>
                <a:moveTo>
                  <a:pt x="227" y="706"/>
                </a:moveTo>
                <a:cubicBezTo>
                  <a:pt x="223" y="704"/>
                  <a:pt x="222" y="698"/>
                  <a:pt x="225" y="693"/>
                </a:cubicBezTo>
                <a:cubicBezTo>
                  <a:pt x="228" y="689"/>
                  <a:pt x="233" y="688"/>
                  <a:pt x="238" y="691"/>
                </a:cubicBezTo>
                <a:cubicBezTo>
                  <a:pt x="305" y="735"/>
                  <a:pt x="305" y="735"/>
                  <a:pt x="305" y="735"/>
                </a:cubicBezTo>
                <a:cubicBezTo>
                  <a:pt x="309" y="737"/>
                  <a:pt x="310" y="743"/>
                  <a:pt x="308" y="748"/>
                </a:cubicBezTo>
                <a:cubicBezTo>
                  <a:pt x="305" y="752"/>
                  <a:pt x="299" y="753"/>
                  <a:pt x="294" y="750"/>
                </a:cubicBezTo>
                <a:lnTo>
                  <a:pt x="227" y="706"/>
                </a:lnTo>
                <a:close/>
                <a:moveTo>
                  <a:pt x="706" y="301"/>
                </a:moveTo>
                <a:cubicBezTo>
                  <a:pt x="347" y="846"/>
                  <a:pt x="347" y="846"/>
                  <a:pt x="347" y="846"/>
                </a:cubicBezTo>
                <a:cubicBezTo>
                  <a:pt x="339" y="859"/>
                  <a:pt x="322" y="862"/>
                  <a:pt x="310" y="854"/>
                </a:cubicBezTo>
                <a:cubicBezTo>
                  <a:pt x="304" y="850"/>
                  <a:pt x="300" y="844"/>
                  <a:pt x="298" y="837"/>
                </a:cubicBezTo>
                <a:cubicBezTo>
                  <a:pt x="297" y="830"/>
                  <a:pt x="298" y="823"/>
                  <a:pt x="302" y="817"/>
                </a:cubicBezTo>
                <a:cubicBezTo>
                  <a:pt x="661" y="271"/>
                  <a:pt x="661" y="271"/>
                  <a:pt x="661" y="271"/>
                </a:cubicBezTo>
                <a:cubicBezTo>
                  <a:pt x="669" y="258"/>
                  <a:pt x="686" y="255"/>
                  <a:pt x="698" y="263"/>
                </a:cubicBezTo>
                <a:cubicBezTo>
                  <a:pt x="704" y="267"/>
                  <a:pt x="708" y="273"/>
                  <a:pt x="710" y="280"/>
                </a:cubicBezTo>
                <a:cubicBezTo>
                  <a:pt x="711" y="287"/>
                  <a:pt x="710" y="294"/>
                  <a:pt x="706" y="3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4" name="Freeform 92"/>
          <p:cNvSpPr>
            <a:spLocks noEditPoints="1" noChangeArrowheads="1"/>
          </p:cNvSpPr>
          <p:nvPr/>
        </p:nvSpPr>
        <p:spPr bwMode="auto">
          <a:xfrm>
            <a:off x="1463675" y="5056188"/>
            <a:ext cx="196850" cy="498475"/>
          </a:xfrm>
          <a:custGeom>
            <a:avLst/>
            <a:gdLst>
              <a:gd name="T0" fmla="*/ 0 w 604"/>
              <a:gd name="T1" fmla="*/ 0 h 1523"/>
              <a:gd name="T2" fmla="*/ 0 w 604"/>
              <a:gd name="T3" fmla="*/ 44185 h 1523"/>
              <a:gd name="T4" fmla="*/ 26073 w 604"/>
              <a:gd name="T5" fmla="*/ 44185 h 1523"/>
              <a:gd name="T6" fmla="*/ 26073 w 604"/>
              <a:gd name="T7" fmla="*/ 425815 h 1523"/>
              <a:gd name="T8" fmla="*/ 98425 w 604"/>
              <a:gd name="T9" fmla="*/ 498475 h 1523"/>
              <a:gd name="T10" fmla="*/ 170777 w 604"/>
              <a:gd name="T11" fmla="*/ 425815 h 1523"/>
              <a:gd name="T12" fmla="*/ 170777 w 604"/>
              <a:gd name="T13" fmla="*/ 44185 h 1523"/>
              <a:gd name="T14" fmla="*/ 196850 w 604"/>
              <a:gd name="T15" fmla="*/ 44185 h 1523"/>
              <a:gd name="T16" fmla="*/ 196850 w 604"/>
              <a:gd name="T17" fmla="*/ 0 h 1523"/>
              <a:gd name="T18" fmla="*/ 0 w 604"/>
              <a:gd name="T19" fmla="*/ 0 h 1523"/>
              <a:gd name="T20" fmla="*/ 158067 w 604"/>
              <a:gd name="T21" fmla="*/ 425815 h 1523"/>
              <a:gd name="T22" fmla="*/ 98425 w 604"/>
              <a:gd name="T23" fmla="*/ 485710 h 1523"/>
              <a:gd name="T24" fmla="*/ 38783 w 604"/>
              <a:gd name="T25" fmla="*/ 425815 h 1523"/>
              <a:gd name="T26" fmla="*/ 38783 w 604"/>
              <a:gd name="T27" fmla="*/ 420251 h 1523"/>
              <a:gd name="T28" fmla="*/ 72026 w 604"/>
              <a:gd name="T29" fmla="*/ 420251 h 1523"/>
              <a:gd name="T30" fmla="*/ 72026 w 604"/>
              <a:gd name="T31" fmla="*/ 387848 h 1523"/>
              <a:gd name="T32" fmla="*/ 38783 w 604"/>
              <a:gd name="T33" fmla="*/ 387848 h 1523"/>
              <a:gd name="T34" fmla="*/ 38783 w 604"/>
              <a:gd name="T35" fmla="*/ 351191 h 1523"/>
              <a:gd name="T36" fmla="*/ 72026 w 604"/>
              <a:gd name="T37" fmla="*/ 351191 h 1523"/>
              <a:gd name="T38" fmla="*/ 72026 w 604"/>
              <a:gd name="T39" fmla="*/ 318788 h 1523"/>
              <a:gd name="T40" fmla="*/ 38783 w 604"/>
              <a:gd name="T41" fmla="*/ 318788 h 1523"/>
              <a:gd name="T42" fmla="*/ 38783 w 604"/>
              <a:gd name="T43" fmla="*/ 281476 h 1523"/>
              <a:gd name="T44" fmla="*/ 72026 w 604"/>
              <a:gd name="T45" fmla="*/ 281476 h 1523"/>
              <a:gd name="T46" fmla="*/ 72026 w 604"/>
              <a:gd name="T47" fmla="*/ 249074 h 1523"/>
              <a:gd name="T48" fmla="*/ 38783 w 604"/>
              <a:gd name="T49" fmla="*/ 249074 h 1523"/>
              <a:gd name="T50" fmla="*/ 38783 w 604"/>
              <a:gd name="T51" fmla="*/ 215035 h 1523"/>
              <a:gd name="T52" fmla="*/ 72026 w 604"/>
              <a:gd name="T53" fmla="*/ 215035 h 1523"/>
              <a:gd name="T54" fmla="*/ 72026 w 604"/>
              <a:gd name="T55" fmla="*/ 182632 h 1523"/>
              <a:gd name="T56" fmla="*/ 38783 w 604"/>
              <a:gd name="T57" fmla="*/ 182632 h 1523"/>
              <a:gd name="T58" fmla="*/ 38783 w 604"/>
              <a:gd name="T59" fmla="*/ 143684 h 1523"/>
              <a:gd name="T60" fmla="*/ 72026 w 604"/>
              <a:gd name="T61" fmla="*/ 143684 h 1523"/>
              <a:gd name="T62" fmla="*/ 72026 w 604"/>
              <a:gd name="T63" fmla="*/ 111281 h 1523"/>
              <a:gd name="T64" fmla="*/ 38783 w 604"/>
              <a:gd name="T65" fmla="*/ 111281 h 1523"/>
              <a:gd name="T66" fmla="*/ 38783 w 604"/>
              <a:gd name="T67" fmla="*/ 44185 h 1523"/>
              <a:gd name="T68" fmla="*/ 158067 w 604"/>
              <a:gd name="T69" fmla="*/ 44185 h 1523"/>
              <a:gd name="T70" fmla="*/ 158067 w 604"/>
              <a:gd name="T71" fmla="*/ 425815 h 15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4" h="1523">
                <a:moveTo>
                  <a:pt x="0" y="0"/>
                </a:moveTo>
                <a:cubicBezTo>
                  <a:pt x="0" y="135"/>
                  <a:pt x="0" y="135"/>
                  <a:pt x="0" y="135"/>
                </a:cubicBezTo>
                <a:cubicBezTo>
                  <a:pt x="80" y="135"/>
                  <a:pt x="80" y="135"/>
                  <a:pt x="80" y="135"/>
                </a:cubicBezTo>
                <a:cubicBezTo>
                  <a:pt x="80" y="1301"/>
                  <a:pt x="80" y="1301"/>
                  <a:pt x="80" y="1301"/>
                </a:cubicBezTo>
                <a:cubicBezTo>
                  <a:pt x="80" y="1424"/>
                  <a:pt x="179" y="1523"/>
                  <a:pt x="302" y="1523"/>
                </a:cubicBezTo>
                <a:cubicBezTo>
                  <a:pt x="424" y="1523"/>
                  <a:pt x="524" y="1424"/>
                  <a:pt x="524" y="1301"/>
                </a:cubicBezTo>
                <a:cubicBezTo>
                  <a:pt x="524" y="135"/>
                  <a:pt x="524" y="135"/>
                  <a:pt x="524" y="135"/>
                </a:cubicBezTo>
                <a:cubicBezTo>
                  <a:pt x="604" y="135"/>
                  <a:pt x="604" y="135"/>
                  <a:pt x="604" y="135"/>
                </a:cubicBezTo>
                <a:cubicBezTo>
                  <a:pt x="604" y="0"/>
                  <a:pt x="604" y="0"/>
                  <a:pt x="604" y="0"/>
                </a:cubicBezTo>
                <a:lnTo>
                  <a:pt x="0" y="0"/>
                </a:lnTo>
                <a:close/>
                <a:moveTo>
                  <a:pt x="485" y="1301"/>
                </a:moveTo>
                <a:cubicBezTo>
                  <a:pt x="485" y="1402"/>
                  <a:pt x="403" y="1484"/>
                  <a:pt x="302" y="1484"/>
                </a:cubicBezTo>
                <a:cubicBezTo>
                  <a:pt x="201" y="1484"/>
                  <a:pt x="119" y="1402"/>
                  <a:pt x="119" y="1301"/>
                </a:cubicBezTo>
                <a:cubicBezTo>
                  <a:pt x="119" y="1284"/>
                  <a:pt x="119" y="1284"/>
                  <a:pt x="119" y="1284"/>
                </a:cubicBezTo>
                <a:cubicBezTo>
                  <a:pt x="221" y="1284"/>
                  <a:pt x="221" y="1284"/>
                  <a:pt x="221" y="1284"/>
                </a:cubicBezTo>
                <a:cubicBezTo>
                  <a:pt x="221" y="1185"/>
                  <a:pt x="221" y="1185"/>
                  <a:pt x="221" y="1185"/>
                </a:cubicBezTo>
                <a:cubicBezTo>
                  <a:pt x="119" y="1185"/>
                  <a:pt x="119" y="1185"/>
                  <a:pt x="119" y="1185"/>
                </a:cubicBezTo>
                <a:cubicBezTo>
                  <a:pt x="119" y="1073"/>
                  <a:pt x="119" y="1073"/>
                  <a:pt x="119" y="1073"/>
                </a:cubicBezTo>
                <a:cubicBezTo>
                  <a:pt x="221" y="1073"/>
                  <a:pt x="221" y="1073"/>
                  <a:pt x="221" y="1073"/>
                </a:cubicBezTo>
                <a:cubicBezTo>
                  <a:pt x="221" y="974"/>
                  <a:pt x="221" y="974"/>
                  <a:pt x="221" y="974"/>
                </a:cubicBezTo>
                <a:cubicBezTo>
                  <a:pt x="119" y="974"/>
                  <a:pt x="119" y="974"/>
                  <a:pt x="119" y="974"/>
                </a:cubicBezTo>
                <a:cubicBezTo>
                  <a:pt x="119" y="860"/>
                  <a:pt x="119" y="860"/>
                  <a:pt x="119" y="860"/>
                </a:cubicBezTo>
                <a:cubicBezTo>
                  <a:pt x="221" y="860"/>
                  <a:pt x="221" y="860"/>
                  <a:pt x="221" y="860"/>
                </a:cubicBezTo>
                <a:cubicBezTo>
                  <a:pt x="221" y="761"/>
                  <a:pt x="221" y="761"/>
                  <a:pt x="221" y="761"/>
                </a:cubicBezTo>
                <a:cubicBezTo>
                  <a:pt x="119" y="761"/>
                  <a:pt x="119" y="761"/>
                  <a:pt x="119" y="761"/>
                </a:cubicBezTo>
                <a:cubicBezTo>
                  <a:pt x="119" y="657"/>
                  <a:pt x="119" y="657"/>
                  <a:pt x="119" y="657"/>
                </a:cubicBezTo>
                <a:cubicBezTo>
                  <a:pt x="221" y="657"/>
                  <a:pt x="221" y="657"/>
                  <a:pt x="221" y="657"/>
                </a:cubicBezTo>
                <a:cubicBezTo>
                  <a:pt x="221" y="558"/>
                  <a:pt x="221" y="558"/>
                  <a:pt x="221" y="558"/>
                </a:cubicBezTo>
                <a:cubicBezTo>
                  <a:pt x="119" y="558"/>
                  <a:pt x="119" y="558"/>
                  <a:pt x="119" y="558"/>
                </a:cubicBezTo>
                <a:cubicBezTo>
                  <a:pt x="119" y="439"/>
                  <a:pt x="119" y="439"/>
                  <a:pt x="119" y="439"/>
                </a:cubicBezTo>
                <a:cubicBezTo>
                  <a:pt x="221" y="439"/>
                  <a:pt x="221" y="439"/>
                  <a:pt x="221" y="439"/>
                </a:cubicBezTo>
                <a:cubicBezTo>
                  <a:pt x="221" y="340"/>
                  <a:pt x="221" y="340"/>
                  <a:pt x="221" y="340"/>
                </a:cubicBezTo>
                <a:cubicBezTo>
                  <a:pt x="119" y="340"/>
                  <a:pt x="119" y="340"/>
                  <a:pt x="119" y="340"/>
                </a:cubicBezTo>
                <a:cubicBezTo>
                  <a:pt x="119" y="135"/>
                  <a:pt x="119" y="135"/>
                  <a:pt x="119" y="135"/>
                </a:cubicBezTo>
                <a:cubicBezTo>
                  <a:pt x="485" y="135"/>
                  <a:pt x="485" y="135"/>
                  <a:pt x="485" y="135"/>
                </a:cubicBezTo>
                <a:lnTo>
                  <a:pt x="485" y="1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5" name="Rectangle 93"/>
          <p:cNvSpPr>
            <a:spLocks noChangeArrowheads="1"/>
          </p:cNvSpPr>
          <p:nvPr/>
        </p:nvSpPr>
        <p:spPr bwMode="auto">
          <a:xfrm>
            <a:off x="2230438" y="5148263"/>
            <a:ext cx="2698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76" name="Rectangle 94"/>
          <p:cNvSpPr>
            <a:spLocks noChangeArrowheads="1"/>
          </p:cNvSpPr>
          <p:nvPr/>
        </p:nvSpPr>
        <p:spPr bwMode="auto">
          <a:xfrm>
            <a:off x="2230438" y="5173663"/>
            <a:ext cx="2698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77" name="Rectangle 95"/>
          <p:cNvSpPr>
            <a:spLocks noChangeArrowheads="1"/>
          </p:cNvSpPr>
          <p:nvPr/>
        </p:nvSpPr>
        <p:spPr bwMode="auto">
          <a:xfrm>
            <a:off x="2230438" y="5200650"/>
            <a:ext cx="2698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78" name="Rectangle 96"/>
          <p:cNvSpPr>
            <a:spLocks noChangeArrowheads="1"/>
          </p:cNvSpPr>
          <p:nvPr/>
        </p:nvSpPr>
        <p:spPr bwMode="auto">
          <a:xfrm>
            <a:off x="2230438" y="5224463"/>
            <a:ext cx="26987"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79" name="Freeform 97"/>
          <p:cNvSpPr>
            <a:spLocks noEditPoints="1" noChangeArrowheads="1"/>
          </p:cNvSpPr>
          <p:nvPr/>
        </p:nvSpPr>
        <p:spPr bwMode="auto">
          <a:xfrm>
            <a:off x="2205038" y="5073650"/>
            <a:ext cx="217487" cy="463550"/>
          </a:xfrm>
          <a:custGeom>
            <a:avLst/>
            <a:gdLst>
              <a:gd name="T0" fmla="*/ 119766 w 661"/>
              <a:gd name="T1" fmla="*/ 0 h 1415"/>
              <a:gd name="T2" fmla="*/ 97392 w 661"/>
              <a:gd name="T3" fmla="*/ 0 h 1415"/>
              <a:gd name="T4" fmla="*/ 0 w 661"/>
              <a:gd name="T5" fmla="*/ 97296 h 1415"/>
              <a:gd name="T6" fmla="*/ 0 w 661"/>
              <a:gd name="T7" fmla="*/ 241767 h 1415"/>
              <a:gd name="T8" fmla="*/ 97392 w 661"/>
              <a:gd name="T9" fmla="*/ 339063 h 1415"/>
              <a:gd name="T10" fmla="*/ 106276 w 661"/>
              <a:gd name="T11" fmla="*/ 339063 h 1415"/>
              <a:gd name="T12" fmla="*/ 106276 w 661"/>
              <a:gd name="T13" fmla="*/ 370185 h 1415"/>
              <a:gd name="T14" fmla="*/ 98379 w 661"/>
              <a:gd name="T15" fmla="*/ 380340 h 1415"/>
              <a:gd name="T16" fmla="*/ 98379 w 661"/>
              <a:gd name="T17" fmla="*/ 421290 h 1415"/>
              <a:gd name="T18" fmla="*/ 106276 w 661"/>
              <a:gd name="T19" fmla="*/ 431445 h 1415"/>
              <a:gd name="T20" fmla="*/ 106276 w 661"/>
              <a:gd name="T21" fmla="*/ 463550 h 1415"/>
              <a:gd name="T22" fmla="*/ 111211 w 661"/>
              <a:gd name="T23" fmla="*/ 463550 h 1415"/>
              <a:gd name="T24" fmla="*/ 111211 w 661"/>
              <a:gd name="T25" fmla="*/ 431445 h 1415"/>
              <a:gd name="T26" fmla="*/ 119108 w 661"/>
              <a:gd name="T27" fmla="*/ 421290 h 1415"/>
              <a:gd name="T28" fmla="*/ 119108 w 661"/>
              <a:gd name="T29" fmla="*/ 380340 h 1415"/>
              <a:gd name="T30" fmla="*/ 111211 w 661"/>
              <a:gd name="T31" fmla="*/ 370185 h 1415"/>
              <a:gd name="T32" fmla="*/ 111211 w 661"/>
              <a:gd name="T33" fmla="*/ 339063 h 1415"/>
              <a:gd name="T34" fmla="*/ 119766 w 661"/>
              <a:gd name="T35" fmla="*/ 339063 h 1415"/>
              <a:gd name="T36" fmla="*/ 217487 w 661"/>
              <a:gd name="T37" fmla="*/ 241767 h 1415"/>
              <a:gd name="T38" fmla="*/ 217487 w 661"/>
              <a:gd name="T39" fmla="*/ 97296 h 1415"/>
              <a:gd name="T40" fmla="*/ 119766 w 661"/>
              <a:gd name="T41" fmla="*/ 0 h 1415"/>
              <a:gd name="T42" fmla="*/ 52973 w 661"/>
              <a:gd name="T43" fmla="*/ 266664 h 1415"/>
              <a:gd name="T44" fmla="*/ 25335 w 661"/>
              <a:gd name="T45" fmla="*/ 266664 h 1415"/>
              <a:gd name="T46" fmla="*/ 25335 w 661"/>
              <a:gd name="T47" fmla="*/ 257164 h 1415"/>
              <a:gd name="T48" fmla="*/ 52973 w 661"/>
              <a:gd name="T49" fmla="*/ 257164 h 1415"/>
              <a:gd name="T50" fmla="*/ 52973 w 661"/>
              <a:gd name="T51" fmla="*/ 266664 h 1415"/>
              <a:gd name="T52" fmla="*/ 52973 w 661"/>
              <a:gd name="T53" fmla="*/ 242094 h 1415"/>
              <a:gd name="T54" fmla="*/ 25335 w 661"/>
              <a:gd name="T55" fmla="*/ 242094 h 1415"/>
              <a:gd name="T56" fmla="*/ 25335 w 661"/>
              <a:gd name="T57" fmla="*/ 232266 h 1415"/>
              <a:gd name="T58" fmla="*/ 52973 w 661"/>
              <a:gd name="T59" fmla="*/ 232266 h 1415"/>
              <a:gd name="T60" fmla="*/ 52973 w 661"/>
              <a:gd name="T61" fmla="*/ 242094 h 1415"/>
              <a:gd name="T62" fmla="*/ 52973 w 661"/>
              <a:gd name="T63" fmla="*/ 217197 h 1415"/>
              <a:gd name="T64" fmla="*/ 25335 w 661"/>
              <a:gd name="T65" fmla="*/ 217197 h 1415"/>
              <a:gd name="T66" fmla="*/ 25335 w 661"/>
              <a:gd name="T67" fmla="*/ 207369 h 1415"/>
              <a:gd name="T68" fmla="*/ 52973 w 661"/>
              <a:gd name="T69" fmla="*/ 207369 h 1415"/>
              <a:gd name="T70" fmla="*/ 52973 w 661"/>
              <a:gd name="T71" fmla="*/ 217197 h 1415"/>
              <a:gd name="T72" fmla="*/ 52973 w 661"/>
              <a:gd name="T73" fmla="*/ 190334 h 1415"/>
              <a:gd name="T74" fmla="*/ 25335 w 661"/>
              <a:gd name="T75" fmla="*/ 190334 h 1415"/>
              <a:gd name="T76" fmla="*/ 25335 w 661"/>
              <a:gd name="T77" fmla="*/ 180834 h 1415"/>
              <a:gd name="T78" fmla="*/ 52973 w 661"/>
              <a:gd name="T79" fmla="*/ 180834 h 1415"/>
              <a:gd name="T80" fmla="*/ 52973 w 661"/>
              <a:gd name="T81" fmla="*/ 190334 h 1415"/>
              <a:gd name="T82" fmla="*/ 199720 w 661"/>
              <a:gd name="T83" fmla="*/ 161833 h 1415"/>
              <a:gd name="T84" fmla="*/ 17767 w 661"/>
              <a:gd name="T85" fmla="*/ 161833 h 1415"/>
              <a:gd name="T86" fmla="*/ 17767 w 661"/>
              <a:gd name="T87" fmla="*/ 97296 h 1415"/>
              <a:gd name="T88" fmla="*/ 97392 w 661"/>
              <a:gd name="T89" fmla="*/ 17690 h 1415"/>
              <a:gd name="T90" fmla="*/ 119766 w 661"/>
              <a:gd name="T91" fmla="*/ 17690 h 1415"/>
              <a:gd name="T92" fmla="*/ 199720 w 661"/>
              <a:gd name="T93" fmla="*/ 97296 h 1415"/>
              <a:gd name="T94" fmla="*/ 199720 w 661"/>
              <a:gd name="T95" fmla="*/ 161833 h 14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1" h="1415">
                <a:moveTo>
                  <a:pt x="364" y="0"/>
                </a:moveTo>
                <a:cubicBezTo>
                  <a:pt x="296" y="0"/>
                  <a:pt x="296" y="0"/>
                  <a:pt x="296" y="0"/>
                </a:cubicBezTo>
                <a:cubicBezTo>
                  <a:pt x="133" y="0"/>
                  <a:pt x="0" y="133"/>
                  <a:pt x="0" y="297"/>
                </a:cubicBezTo>
                <a:cubicBezTo>
                  <a:pt x="0" y="738"/>
                  <a:pt x="0" y="738"/>
                  <a:pt x="0" y="738"/>
                </a:cubicBezTo>
                <a:cubicBezTo>
                  <a:pt x="0" y="902"/>
                  <a:pt x="133" y="1035"/>
                  <a:pt x="296" y="1035"/>
                </a:cubicBezTo>
                <a:cubicBezTo>
                  <a:pt x="323" y="1035"/>
                  <a:pt x="323" y="1035"/>
                  <a:pt x="323" y="1035"/>
                </a:cubicBezTo>
                <a:cubicBezTo>
                  <a:pt x="323" y="1130"/>
                  <a:pt x="323" y="1130"/>
                  <a:pt x="323" y="1130"/>
                </a:cubicBezTo>
                <a:cubicBezTo>
                  <a:pt x="309" y="1133"/>
                  <a:pt x="299" y="1146"/>
                  <a:pt x="299" y="1161"/>
                </a:cubicBezTo>
                <a:cubicBezTo>
                  <a:pt x="299" y="1286"/>
                  <a:pt x="299" y="1286"/>
                  <a:pt x="299" y="1286"/>
                </a:cubicBezTo>
                <a:cubicBezTo>
                  <a:pt x="299" y="1301"/>
                  <a:pt x="309" y="1313"/>
                  <a:pt x="323" y="1317"/>
                </a:cubicBezTo>
                <a:cubicBezTo>
                  <a:pt x="323" y="1415"/>
                  <a:pt x="323" y="1415"/>
                  <a:pt x="323" y="1415"/>
                </a:cubicBezTo>
                <a:cubicBezTo>
                  <a:pt x="338" y="1415"/>
                  <a:pt x="338" y="1415"/>
                  <a:pt x="338" y="1415"/>
                </a:cubicBezTo>
                <a:cubicBezTo>
                  <a:pt x="338" y="1317"/>
                  <a:pt x="338" y="1317"/>
                  <a:pt x="338" y="1317"/>
                </a:cubicBezTo>
                <a:cubicBezTo>
                  <a:pt x="352" y="1313"/>
                  <a:pt x="362" y="1301"/>
                  <a:pt x="362" y="1286"/>
                </a:cubicBezTo>
                <a:cubicBezTo>
                  <a:pt x="362" y="1161"/>
                  <a:pt x="362" y="1161"/>
                  <a:pt x="362" y="1161"/>
                </a:cubicBezTo>
                <a:cubicBezTo>
                  <a:pt x="362" y="1146"/>
                  <a:pt x="352" y="1133"/>
                  <a:pt x="338" y="1130"/>
                </a:cubicBezTo>
                <a:cubicBezTo>
                  <a:pt x="338" y="1035"/>
                  <a:pt x="338" y="1035"/>
                  <a:pt x="338" y="1035"/>
                </a:cubicBezTo>
                <a:cubicBezTo>
                  <a:pt x="364" y="1035"/>
                  <a:pt x="364" y="1035"/>
                  <a:pt x="364" y="1035"/>
                </a:cubicBezTo>
                <a:cubicBezTo>
                  <a:pt x="528" y="1035"/>
                  <a:pt x="661" y="902"/>
                  <a:pt x="661" y="738"/>
                </a:cubicBezTo>
                <a:cubicBezTo>
                  <a:pt x="661" y="297"/>
                  <a:pt x="661" y="297"/>
                  <a:pt x="661" y="297"/>
                </a:cubicBezTo>
                <a:cubicBezTo>
                  <a:pt x="661" y="133"/>
                  <a:pt x="528" y="0"/>
                  <a:pt x="364" y="0"/>
                </a:cubicBezTo>
                <a:close/>
                <a:moveTo>
                  <a:pt x="161" y="814"/>
                </a:moveTo>
                <a:cubicBezTo>
                  <a:pt x="77" y="814"/>
                  <a:pt x="77" y="814"/>
                  <a:pt x="77" y="814"/>
                </a:cubicBezTo>
                <a:cubicBezTo>
                  <a:pt x="77" y="785"/>
                  <a:pt x="77" y="785"/>
                  <a:pt x="77" y="785"/>
                </a:cubicBezTo>
                <a:cubicBezTo>
                  <a:pt x="161" y="785"/>
                  <a:pt x="161" y="785"/>
                  <a:pt x="161" y="785"/>
                </a:cubicBezTo>
                <a:lnTo>
                  <a:pt x="161" y="814"/>
                </a:lnTo>
                <a:close/>
                <a:moveTo>
                  <a:pt x="161" y="739"/>
                </a:moveTo>
                <a:cubicBezTo>
                  <a:pt x="77" y="739"/>
                  <a:pt x="77" y="739"/>
                  <a:pt x="77" y="739"/>
                </a:cubicBezTo>
                <a:cubicBezTo>
                  <a:pt x="77" y="709"/>
                  <a:pt x="77" y="709"/>
                  <a:pt x="77" y="709"/>
                </a:cubicBezTo>
                <a:cubicBezTo>
                  <a:pt x="161" y="709"/>
                  <a:pt x="161" y="709"/>
                  <a:pt x="161" y="709"/>
                </a:cubicBezTo>
                <a:lnTo>
                  <a:pt x="161" y="739"/>
                </a:lnTo>
                <a:close/>
                <a:moveTo>
                  <a:pt x="161" y="663"/>
                </a:moveTo>
                <a:cubicBezTo>
                  <a:pt x="77" y="663"/>
                  <a:pt x="77" y="663"/>
                  <a:pt x="77" y="663"/>
                </a:cubicBezTo>
                <a:cubicBezTo>
                  <a:pt x="77" y="633"/>
                  <a:pt x="77" y="633"/>
                  <a:pt x="77" y="633"/>
                </a:cubicBezTo>
                <a:cubicBezTo>
                  <a:pt x="161" y="633"/>
                  <a:pt x="161" y="633"/>
                  <a:pt x="161" y="633"/>
                </a:cubicBezTo>
                <a:lnTo>
                  <a:pt x="161" y="663"/>
                </a:lnTo>
                <a:close/>
                <a:moveTo>
                  <a:pt x="161" y="581"/>
                </a:moveTo>
                <a:cubicBezTo>
                  <a:pt x="77" y="581"/>
                  <a:pt x="77" y="581"/>
                  <a:pt x="77" y="581"/>
                </a:cubicBezTo>
                <a:cubicBezTo>
                  <a:pt x="77" y="552"/>
                  <a:pt x="77" y="552"/>
                  <a:pt x="77" y="552"/>
                </a:cubicBezTo>
                <a:cubicBezTo>
                  <a:pt x="161" y="552"/>
                  <a:pt x="161" y="552"/>
                  <a:pt x="161" y="552"/>
                </a:cubicBezTo>
                <a:lnTo>
                  <a:pt x="161" y="581"/>
                </a:lnTo>
                <a:close/>
                <a:moveTo>
                  <a:pt x="607" y="494"/>
                </a:moveTo>
                <a:cubicBezTo>
                  <a:pt x="54" y="494"/>
                  <a:pt x="54" y="494"/>
                  <a:pt x="54" y="494"/>
                </a:cubicBezTo>
                <a:cubicBezTo>
                  <a:pt x="54" y="297"/>
                  <a:pt x="54" y="297"/>
                  <a:pt x="54" y="297"/>
                </a:cubicBezTo>
                <a:cubicBezTo>
                  <a:pt x="54" y="163"/>
                  <a:pt x="162" y="54"/>
                  <a:pt x="296" y="54"/>
                </a:cubicBezTo>
                <a:cubicBezTo>
                  <a:pt x="364" y="54"/>
                  <a:pt x="364" y="54"/>
                  <a:pt x="364" y="54"/>
                </a:cubicBezTo>
                <a:cubicBezTo>
                  <a:pt x="498" y="54"/>
                  <a:pt x="607" y="163"/>
                  <a:pt x="607" y="297"/>
                </a:cubicBezTo>
                <a:lnTo>
                  <a:pt x="607" y="4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80" name="Freeform 98"/>
          <p:cNvSpPr>
            <a:spLocks noEditPoints="1" noChangeArrowheads="1"/>
          </p:cNvSpPr>
          <p:nvPr/>
        </p:nvSpPr>
        <p:spPr bwMode="auto">
          <a:xfrm>
            <a:off x="4238625" y="5116513"/>
            <a:ext cx="550863" cy="373062"/>
          </a:xfrm>
          <a:custGeom>
            <a:avLst/>
            <a:gdLst>
              <a:gd name="T0" fmla="*/ 539400 w 1682"/>
              <a:gd name="T1" fmla="*/ 115903 h 1133"/>
              <a:gd name="T2" fmla="*/ 435581 w 1682"/>
              <a:gd name="T3" fmla="*/ 11195 h 1133"/>
              <a:gd name="T4" fmla="*/ 395298 w 1682"/>
              <a:gd name="T5" fmla="*/ 11195 h 1133"/>
              <a:gd name="T6" fmla="*/ 395298 w 1682"/>
              <a:gd name="T7" fmla="*/ 52025 h 1133"/>
              <a:gd name="T8" fmla="*/ 400538 w 1682"/>
              <a:gd name="T9" fmla="*/ 57293 h 1133"/>
              <a:gd name="T10" fmla="*/ 310475 w 1682"/>
              <a:gd name="T11" fmla="*/ 147513 h 1133"/>
              <a:gd name="T12" fmla="*/ 306217 w 1682"/>
              <a:gd name="T13" fmla="*/ 159696 h 1133"/>
              <a:gd name="T14" fmla="*/ 313095 w 1682"/>
              <a:gd name="T15" fmla="*/ 221927 h 1133"/>
              <a:gd name="T16" fmla="*/ 275432 w 1682"/>
              <a:gd name="T17" fmla="*/ 259793 h 1133"/>
              <a:gd name="T18" fmla="*/ 237768 w 1682"/>
              <a:gd name="T19" fmla="*/ 221927 h 1133"/>
              <a:gd name="T20" fmla="*/ 244319 w 1682"/>
              <a:gd name="T21" fmla="*/ 159696 h 1133"/>
              <a:gd name="T22" fmla="*/ 240061 w 1682"/>
              <a:gd name="T23" fmla="*/ 147513 h 1133"/>
              <a:gd name="T24" fmla="*/ 150325 w 1682"/>
              <a:gd name="T25" fmla="*/ 57293 h 1133"/>
              <a:gd name="T26" fmla="*/ 155565 w 1682"/>
              <a:gd name="T27" fmla="*/ 52025 h 1133"/>
              <a:gd name="T28" fmla="*/ 155565 w 1682"/>
              <a:gd name="T29" fmla="*/ 11195 h 1133"/>
              <a:gd name="T30" fmla="*/ 114954 w 1682"/>
              <a:gd name="T31" fmla="*/ 11195 h 1133"/>
              <a:gd name="T32" fmla="*/ 11135 w 1682"/>
              <a:gd name="T33" fmla="*/ 115903 h 1133"/>
              <a:gd name="T34" fmla="*/ 11135 w 1682"/>
              <a:gd name="T35" fmla="*/ 156403 h 1133"/>
              <a:gd name="T36" fmla="*/ 51418 w 1682"/>
              <a:gd name="T37" fmla="*/ 156403 h 1133"/>
              <a:gd name="T38" fmla="*/ 56658 w 1682"/>
              <a:gd name="T39" fmla="*/ 151135 h 1133"/>
              <a:gd name="T40" fmla="*/ 146722 w 1682"/>
              <a:gd name="T41" fmla="*/ 241684 h 1133"/>
              <a:gd name="T42" fmla="*/ 158840 w 1682"/>
              <a:gd name="T43" fmla="*/ 245964 h 1133"/>
              <a:gd name="T44" fmla="*/ 220411 w 1682"/>
              <a:gd name="T45" fmla="*/ 239049 h 1133"/>
              <a:gd name="T46" fmla="*/ 258401 w 1682"/>
              <a:gd name="T47" fmla="*/ 276915 h 1133"/>
              <a:gd name="T48" fmla="*/ 202070 w 1682"/>
              <a:gd name="T49" fmla="*/ 333220 h 1133"/>
              <a:gd name="T50" fmla="*/ 198468 w 1682"/>
              <a:gd name="T51" fmla="*/ 329598 h 1133"/>
              <a:gd name="T52" fmla="*/ 183730 w 1682"/>
              <a:gd name="T53" fmla="*/ 329598 h 1133"/>
              <a:gd name="T54" fmla="*/ 183730 w 1682"/>
              <a:gd name="T55" fmla="*/ 344086 h 1133"/>
              <a:gd name="T56" fmla="*/ 208293 w 1682"/>
              <a:gd name="T57" fmla="*/ 369111 h 1133"/>
              <a:gd name="T58" fmla="*/ 223031 w 1682"/>
              <a:gd name="T59" fmla="*/ 369111 h 1133"/>
              <a:gd name="T60" fmla="*/ 223031 w 1682"/>
              <a:gd name="T61" fmla="*/ 354294 h 1133"/>
              <a:gd name="T62" fmla="*/ 219101 w 1682"/>
              <a:gd name="T63" fmla="*/ 350342 h 1133"/>
              <a:gd name="T64" fmla="*/ 275432 w 1682"/>
              <a:gd name="T65" fmla="*/ 294037 h 1133"/>
              <a:gd name="T66" fmla="*/ 331435 w 1682"/>
              <a:gd name="T67" fmla="*/ 350342 h 1133"/>
              <a:gd name="T68" fmla="*/ 327505 w 1682"/>
              <a:gd name="T69" fmla="*/ 354294 h 1133"/>
              <a:gd name="T70" fmla="*/ 327505 w 1682"/>
              <a:gd name="T71" fmla="*/ 369111 h 1133"/>
              <a:gd name="T72" fmla="*/ 342242 w 1682"/>
              <a:gd name="T73" fmla="*/ 369111 h 1133"/>
              <a:gd name="T74" fmla="*/ 366805 w 1682"/>
              <a:gd name="T75" fmla="*/ 344086 h 1133"/>
              <a:gd name="T76" fmla="*/ 366805 w 1682"/>
              <a:gd name="T77" fmla="*/ 329598 h 1133"/>
              <a:gd name="T78" fmla="*/ 352395 w 1682"/>
              <a:gd name="T79" fmla="*/ 329598 h 1133"/>
              <a:gd name="T80" fmla="*/ 348465 w 1682"/>
              <a:gd name="T81" fmla="*/ 333220 h 1133"/>
              <a:gd name="T82" fmla="*/ 292462 w 1682"/>
              <a:gd name="T83" fmla="*/ 276915 h 1133"/>
              <a:gd name="T84" fmla="*/ 330125 w 1682"/>
              <a:gd name="T85" fmla="*/ 239049 h 1133"/>
              <a:gd name="T86" fmla="*/ 392023 w 1682"/>
              <a:gd name="T87" fmla="*/ 245964 h 1133"/>
              <a:gd name="T88" fmla="*/ 403813 w 1682"/>
              <a:gd name="T89" fmla="*/ 241684 h 1133"/>
              <a:gd name="T90" fmla="*/ 493877 w 1682"/>
              <a:gd name="T91" fmla="*/ 151135 h 1133"/>
              <a:gd name="T92" fmla="*/ 499117 w 1682"/>
              <a:gd name="T93" fmla="*/ 156403 h 1133"/>
              <a:gd name="T94" fmla="*/ 539400 w 1682"/>
              <a:gd name="T95" fmla="*/ 156403 h 1133"/>
              <a:gd name="T96" fmla="*/ 539400 w 1682"/>
              <a:gd name="T97" fmla="*/ 115903 h 1133"/>
              <a:gd name="T98" fmla="*/ 209276 w 1682"/>
              <a:gd name="T99" fmla="*/ 210403 h 1133"/>
              <a:gd name="T100" fmla="*/ 162442 w 1682"/>
              <a:gd name="T101" fmla="*/ 215342 h 1133"/>
              <a:gd name="T102" fmla="*/ 77619 w 1682"/>
              <a:gd name="T103" fmla="*/ 130061 h 1133"/>
              <a:gd name="T104" fmla="*/ 129364 w 1682"/>
              <a:gd name="T105" fmla="*/ 78366 h 1133"/>
              <a:gd name="T106" fmla="*/ 214188 w 1682"/>
              <a:gd name="T107" fmla="*/ 163647 h 1133"/>
              <a:gd name="T108" fmla="*/ 209276 w 1682"/>
              <a:gd name="T109" fmla="*/ 210403 h 1133"/>
              <a:gd name="T110" fmla="*/ 388093 w 1682"/>
              <a:gd name="T111" fmla="*/ 215342 h 1133"/>
              <a:gd name="T112" fmla="*/ 341587 w 1682"/>
              <a:gd name="T113" fmla="*/ 210403 h 1133"/>
              <a:gd name="T114" fmla="*/ 336347 w 1682"/>
              <a:gd name="T115" fmla="*/ 163647 h 1133"/>
              <a:gd name="T116" fmla="*/ 421171 w 1682"/>
              <a:gd name="T117" fmla="*/ 78366 h 1133"/>
              <a:gd name="T118" fmla="*/ 472917 w 1682"/>
              <a:gd name="T119" fmla="*/ 130061 h 1133"/>
              <a:gd name="T120" fmla="*/ 388093 w 1682"/>
              <a:gd name="T121" fmla="*/ 215342 h 11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82" h="1133">
                <a:moveTo>
                  <a:pt x="1647" y="352"/>
                </a:moveTo>
                <a:cubicBezTo>
                  <a:pt x="1330" y="34"/>
                  <a:pt x="1330" y="34"/>
                  <a:pt x="1330" y="34"/>
                </a:cubicBezTo>
                <a:cubicBezTo>
                  <a:pt x="1296" y="0"/>
                  <a:pt x="1207" y="34"/>
                  <a:pt x="1207" y="34"/>
                </a:cubicBezTo>
                <a:cubicBezTo>
                  <a:pt x="1207" y="34"/>
                  <a:pt x="1173" y="124"/>
                  <a:pt x="1207" y="158"/>
                </a:cubicBezTo>
                <a:cubicBezTo>
                  <a:pt x="1223" y="174"/>
                  <a:pt x="1223" y="174"/>
                  <a:pt x="1223" y="174"/>
                </a:cubicBezTo>
                <a:cubicBezTo>
                  <a:pt x="948" y="448"/>
                  <a:pt x="948" y="448"/>
                  <a:pt x="948" y="448"/>
                </a:cubicBezTo>
                <a:cubicBezTo>
                  <a:pt x="938" y="458"/>
                  <a:pt x="934" y="471"/>
                  <a:pt x="935" y="485"/>
                </a:cubicBezTo>
                <a:cubicBezTo>
                  <a:pt x="956" y="674"/>
                  <a:pt x="956" y="674"/>
                  <a:pt x="956" y="674"/>
                </a:cubicBezTo>
                <a:cubicBezTo>
                  <a:pt x="841" y="789"/>
                  <a:pt x="841" y="789"/>
                  <a:pt x="841" y="789"/>
                </a:cubicBezTo>
                <a:cubicBezTo>
                  <a:pt x="726" y="674"/>
                  <a:pt x="726" y="674"/>
                  <a:pt x="726" y="674"/>
                </a:cubicBezTo>
                <a:cubicBezTo>
                  <a:pt x="746" y="485"/>
                  <a:pt x="746" y="485"/>
                  <a:pt x="746" y="485"/>
                </a:cubicBezTo>
                <a:cubicBezTo>
                  <a:pt x="748" y="471"/>
                  <a:pt x="743" y="458"/>
                  <a:pt x="733" y="448"/>
                </a:cubicBezTo>
                <a:cubicBezTo>
                  <a:pt x="459" y="174"/>
                  <a:pt x="459" y="174"/>
                  <a:pt x="459" y="174"/>
                </a:cubicBezTo>
                <a:cubicBezTo>
                  <a:pt x="475" y="158"/>
                  <a:pt x="475" y="158"/>
                  <a:pt x="475" y="158"/>
                </a:cubicBezTo>
                <a:cubicBezTo>
                  <a:pt x="509" y="124"/>
                  <a:pt x="475" y="34"/>
                  <a:pt x="475" y="34"/>
                </a:cubicBezTo>
                <a:cubicBezTo>
                  <a:pt x="475" y="34"/>
                  <a:pt x="385" y="0"/>
                  <a:pt x="351" y="34"/>
                </a:cubicBezTo>
                <a:cubicBezTo>
                  <a:pt x="34" y="352"/>
                  <a:pt x="34" y="352"/>
                  <a:pt x="34" y="352"/>
                </a:cubicBezTo>
                <a:cubicBezTo>
                  <a:pt x="0" y="386"/>
                  <a:pt x="34" y="475"/>
                  <a:pt x="34" y="475"/>
                </a:cubicBezTo>
                <a:cubicBezTo>
                  <a:pt x="34" y="475"/>
                  <a:pt x="123" y="509"/>
                  <a:pt x="157" y="475"/>
                </a:cubicBezTo>
                <a:cubicBezTo>
                  <a:pt x="173" y="459"/>
                  <a:pt x="173" y="459"/>
                  <a:pt x="173" y="459"/>
                </a:cubicBezTo>
                <a:cubicBezTo>
                  <a:pt x="448" y="734"/>
                  <a:pt x="448" y="734"/>
                  <a:pt x="448" y="734"/>
                </a:cubicBezTo>
                <a:cubicBezTo>
                  <a:pt x="458" y="743"/>
                  <a:pt x="471" y="748"/>
                  <a:pt x="485" y="747"/>
                </a:cubicBezTo>
                <a:cubicBezTo>
                  <a:pt x="673" y="726"/>
                  <a:pt x="673" y="726"/>
                  <a:pt x="673" y="726"/>
                </a:cubicBezTo>
                <a:cubicBezTo>
                  <a:pt x="789" y="841"/>
                  <a:pt x="789" y="841"/>
                  <a:pt x="789" y="841"/>
                </a:cubicBezTo>
                <a:cubicBezTo>
                  <a:pt x="617" y="1012"/>
                  <a:pt x="617" y="1012"/>
                  <a:pt x="617" y="1012"/>
                </a:cubicBezTo>
                <a:cubicBezTo>
                  <a:pt x="606" y="1001"/>
                  <a:pt x="606" y="1001"/>
                  <a:pt x="606" y="1001"/>
                </a:cubicBezTo>
                <a:cubicBezTo>
                  <a:pt x="593" y="988"/>
                  <a:pt x="573" y="988"/>
                  <a:pt x="561" y="1001"/>
                </a:cubicBezTo>
                <a:cubicBezTo>
                  <a:pt x="549" y="1013"/>
                  <a:pt x="549" y="1033"/>
                  <a:pt x="561" y="1045"/>
                </a:cubicBezTo>
                <a:cubicBezTo>
                  <a:pt x="636" y="1121"/>
                  <a:pt x="636" y="1121"/>
                  <a:pt x="636" y="1121"/>
                </a:cubicBezTo>
                <a:cubicBezTo>
                  <a:pt x="649" y="1133"/>
                  <a:pt x="669" y="1133"/>
                  <a:pt x="681" y="1121"/>
                </a:cubicBezTo>
                <a:cubicBezTo>
                  <a:pt x="693" y="1108"/>
                  <a:pt x="693" y="1088"/>
                  <a:pt x="681" y="1076"/>
                </a:cubicBezTo>
                <a:cubicBezTo>
                  <a:pt x="669" y="1064"/>
                  <a:pt x="669" y="1064"/>
                  <a:pt x="669" y="1064"/>
                </a:cubicBezTo>
                <a:cubicBezTo>
                  <a:pt x="841" y="893"/>
                  <a:pt x="841" y="893"/>
                  <a:pt x="841" y="893"/>
                </a:cubicBezTo>
                <a:cubicBezTo>
                  <a:pt x="1012" y="1064"/>
                  <a:pt x="1012" y="1064"/>
                  <a:pt x="1012" y="1064"/>
                </a:cubicBezTo>
                <a:cubicBezTo>
                  <a:pt x="1000" y="1076"/>
                  <a:pt x="1000" y="1076"/>
                  <a:pt x="1000" y="1076"/>
                </a:cubicBezTo>
                <a:cubicBezTo>
                  <a:pt x="988" y="1088"/>
                  <a:pt x="988" y="1108"/>
                  <a:pt x="1000" y="1121"/>
                </a:cubicBezTo>
                <a:cubicBezTo>
                  <a:pt x="1013" y="1133"/>
                  <a:pt x="1033" y="1133"/>
                  <a:pt x="1045" y="1121"/>
                </a:cubicBezTo>
                <a:cubicBezTo>
                  <a:pt x="1120" y="1045"/>
                  <a:pt x="1120" y="1045"/>
                  <a:pt x="1120" y="1045"/>
                </a:cubicBezTo>
                <a:cubicBezTo>
                  <a:pt x="1133" y="1033"/>
                  <a:pt x="1133" y="1013"/>
                  <a:pt x="1120" y="1001"/>
                </a:cubicBezTo>
                <a:cubicBezTo>
                  <a:pt x="1108" y="988"/>
                  <a:pt x="1088" y="988"/>
                  <a:pt x="1076" y="1001"/>
                </a:cubicBezTo>
                <a:cubicBezTo>
                  <a:pt x="1064" y="1012"/>
                  <a:pt x="1064" y="1012"/>
                  <a:pt x="1064" y="1012"/>
                </a:cubicBezTo>
                <a:cubicBezTo>
                  <a:pt x="893" y="841"/>
                  <a:pt x="893" y="841"/>
                  <a:pt x="893" y="841"/>
                </a:cubicBezTo>
                <a:cubicBezTo>
                  <a:pt x="1008" y="726"/>
                  <a:pt x="1008" y="726"/>
                  <a:pt x="1008" y="726"/>
                </a:cubicBezTo>
                <a:cubicBezTo>
                  <a:pt x="1197" y="747"/>
                  <a:pt x="1197" y="747"/>
                  <a:pt x="1197" y="747"/>
                </a:cubicBezTo>
                <a:cubicBezTo>
                  <a:pt x="1210" y="748"/>
                  <a:pt x="1224" y="743"/>
                  <a:pt x="1233" y="734"/>
                </a:cubicBezTo>
                <a:cubicBezTo>
                  <a:pt x="1508" y="459"/>
                  <a:pt x="1508" y="459"/>
                  <a:pt x="1508" y="459"/>
                </a:cubicBezTo>
                <a:cubicBezTo>
                  <a:pt x="1524" y="475"/>
                  <a:pt x="1524" y="475"/>
                  <a:pt x="1524" y="475"/>
                </a:cubicBezTo>
                <a:cubicBezTo>
                  <a:pt x="1558" y="509"/>
                  <a:pt x="1647" y="475"/>
                  <a:pt x="1647" y="475"/>
                </a:cubicBezTo>
                <a:cubicBezTo>
                  <a:pt x="1647" y="475"/>
                  <a:pt x="1682" y="386"/>
                  <a:pt x="1647" y="352"/>
                </a:cubicBezTo>
                <a:close/>
                <a:moveTo>
                  <a:pt x="639" y="639"/>
                </a:moveTo>
                <a:cubicBezTo>
                  <a:pt x="496" y="654"/>
                  <a:pt x="496" y="654"/>
                  <a:pt x="496" y="654"/>
                </a:cubicBezTo>
                <a:cubicBezTo>
                  <a:pt x="237" y="395"/>
                  <a:pt x="237" y="395"/>
                  <a:pt x="237" y="395"/>
                </a:cubicBezTo>
                <a:cubicBezTo>
                  <a:pt x="395" y="238"/>
                  <a:pt x="395" y="238"/>
                  <a:pt x="395" y="238"/>
                </a:cubicBezTo>
                <a:cubicBezTo>
                  <a:pt x="654" y="497"/>
                  <a:pt x="654" y="497"/>
                  <a:pt x="654" y="497"/>
                </a:cubicBezTo>
                <a:lnTo>
                  <a:pt x="639" y="639"/>
                </a:lnTo>
                <a:close/>
                <a:moveTo>
                  <a:pt x="1185" y="654"/>
                </a:moveTo>
                <a:cubicBezTo>
                  <a:pt x="1043" y="639"/>
                  <a:pt x="1043" y="639"/>
                  <a:pt x="1043" y="639"/>
                </a:cubicBezTo>
                <a:cubicBezTo>
                  <a:pt x="1027" y="497"/>
                  <a:pt x="1027" y="497"/>
                  <a:pt x="1027" y="497"/>
                </a:cubicBezTo>
                <a:cubicBezTo>
                  <a:pt x="1286" y="238"/>
                  <a:pt x="1286" y="238"/>
                  <a:pt x="1286" y="238"/>
                </a:cubicBezTo>
                <a:cubicBezTo>
                  <a:pt x="1444" y="395"/>
                  <a:pt x="1444" y="395"/>
                  <a:pt x="1444" y="395"/>
                </a:cubicBezTo>
                <a:lnTo>
                  <a:pt x="1185" y="6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81" name="Freeform 99"/>
          <p:cNvSpPr>
            <a:spLocks noEditPoints="1" noChangeArrowheads="1"/>
          </p:cNvSpPr>
          <p:nvPr/>
        </p:nvSpPr>
        <p:spPr bwMode="auto">
          <a:xfrm>
            <a:off x="5697538" y="4371975"/>
            <a:ext cx="473075" cy="411163"/>
          </a:xfrm>
          <a:custGeom>
            <a:avLst/>
            <a:gdLst>
              <a:gd name="T0" fmla="*/ 389533 w 1444"/>
              <a:gd name="T1" fmla="*/ 42263 h 1255"/>
              <a:gd name="T2" fmla="*/ 275524 w 1444"/>
              <a:gd name="T3" fmla="*/ 62575 h 1255"/>
              <a:gd name="T4" fmla="*/ 248987 w 1444"/>
              <a:gd name="T5" fmla="*/ 47505 h 1255"/>
              <a:gd name="T6" fmla="*/ 214587 w 1444"/>
              <a:gd name="T7" fmla="*/ 72404 h 1255"/>
              <a:gd name="T8" fmla="*/ 176256 w 1444"/>
              <a:gd name="T9" fmla="*/ 1310 h 1255"/>
              <a:gd name="T10" fmla="*/ 9501 w 1444"/>
              <a:gd name="T11" fmla="*/ 75353 h 1255"/>
              <a:gd name="T12" fmla="*/ 145461 w 1444"/>
              <a:gd name="T13" fmla="*/ 113356 h 1255"/>
              <a:gd name="T14" fmla="*/ 200828 w 1444"/>
              <a:gd name="T15" fmla="*/ 176260 h 1255"/>
              <a:gd name="T16" fmla="*/ 218846 w 1444"/>
              <a:gd name="T17" fmla="*/ 244077 h 1255"/>
              <a:gd name="T18" fmla="*/ 199189 w 1444"/>
              <a:gd name="T19" fmla="*/ 272907 h 1255"/>
              <a:gd name="T20" fmla="*/ 195258 w 1444"/>
              <a:gd name="T21" fmla="*/ 279787 h 1255"/>
              <a:gd name="T22" fmla="*/ 209018 w 1444"/>
              <a:gd name="T23" fmla="*/ 323688 h 1255"/>
              <a:gd name="T24" fmla="*/ 228347 w 1444"/>
              <a:gd name="T25" fmla="*/ 335810 h 1255"/>
              <a:gd name="T26" fmla="*/ 208690 w 1444"/>
              <a:gd name="T27" fmla="*/ 352519 h 1255"/>
              <a:gd name="T28" fmla="*/ 226381 w 1444"/>
              <a:gd name="T29" fmla="*/ 387574 h 1255"/>
              <a:gd name="T30" fmla="*/ 234572 w 1444"/>
              <a:gd name="T31" fmla="*/ 393472 h 1255"/>
              <a:gd name="T32" fmla="*/ 238176 w 1444"/>
              <a:gd name="T33" fmla="*/ 393472 h 1255"/>
              <a:gd name="T34" fmla="*/ 246694 w 1444"/>
              <a:gd name="T35" fmla="*/ 387574 h 1255"/>
              <a:gd name="T36" fmla="*/ 265040 w 1444"/>
              <a:gd name="T37" fmla="*/ 354157 h 1255"/>
              <a:gd name="T38" fmla="*/ 246038 w 1444"/>
              <a:gd name="T39" fmla="*/ 334828 h 1255"/>
              <a:gd name="T40" fmla="*/ 260126 w 1444"/>
              <a:gd name="T41" fmla="*/ 326309 h 1255"/>
              <a:gd name="T42" fmla="*/ 276834 w 1444"/>
              <a:gd name="T43" fmla="*/ 278149 h 1255"/>
              <a:gd name="T44" fmla="*/ 274213 w 1444"/>
              <a:gd name="T45" fmla="*/ 273235 h 1255"/>
              <a:gd name="T46" fmla="*/ 254229 w 1444"/>
              <a:gd name="T47" fmla="*/ 243094 h 1255"/>
              <a:gd name="T48" fmla="*/ 271920 w 1444"/>
              <a:gd name="T49" fmla="*/ 176260 h 1255"/>
              <a:gd name="T50" fmla="*/ 327287 w 1444"/>
              <a:gd name="T51" fmla="*/ 113356 h 1255"/>
              <a:gd name="T52" fmla="*/ 463247 w 1444"/>
              <a:gd name="T53" fmla="*/ 75353 h 1255"/>
              <a:gd name="T54" fmla="*/ 207052 w 1444"/>
              <a:gd name="T55" fmla="*/ 181829 h 1255"/>
              <a:gd name="T56" fmla="*/ 217536 w 1444"/>
              <a:gd name="T57" fmla="*/ 230972 h 1255"/>
              <a:gd name="T58" fmla="*/ 220812 w 1444"/>
              <a:gd name="T59" fmla="*/ 261113 h 1255"/>
              <a:gd name="T60" fmla="*/ 206069 w 1444"/>
              <a:gd name="T61" fmla="*/ 309601 h 1255"/>
              <a:gd name="T62" fmla="*/ 205087 w 1444"/>
              <a:gd name="T63" fmla="*/ 278805 h 1255"/>
              <a:gd name="T64" fmla="*/ 220812 w 1444"/>
              <a:gd name="T65" fmla="*/ 261113 h 1255"/>
              <a:gd name="T66" fmla="*/ 239486 w 1444"/>
              <a:gd name="T67" fmla="*/ 382005 h 1255"/>
              <a:gd name="T68" fmla="*/ 252591 w 1444"/>
              <a:gd name="T69" fmla="*/ 372831 h 1255"/>
              <a:gd name="T70" fmla="*/ 229330 w 1444"/>
              <a:gd name="T71" fmla="*/ 344656 h 1255"/>
              <a:gd name="T72" fmla="*/ 230313 w 1444"/>
              <a:gd name="T73" fmla="*/ 379711 h 1255"/>
              <a:gd name="T74" fmla="*/ 267661 w 1444"/>
              <a:gd name="T75" fmla="*/ 278805 h 1255"/>
              <a:gd name="T76" fmla="*/ 251935 w 1444"/>
              <a:gd name="T77" fmla="*/ 263734 h 1255"/>
              <a:gd name="T78" fmla="*/ 272247 w 1444"/>
              <a:gd name="T79" fmla="*/ 197882 h 1255"/>
              <a:gd name="T80" fmla="*/ 260126 w 1444"/>
              <a:gd name="T81" fmla="*/ 187399 h 1255"/>
              <a:gd name="T82" fmla="*/ 272247 w 1444"/>
              <a:gd name="T83" fmla="*/ 197882 h 1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44" h="1255">
                <a:moveTo>
                  <a:pt x="1414" y="230"/>
                </a:moveTo>
                <a:cubicBezTo>
                  <a:pt x="1365" y="211"/>
                  <a:pt x="1310" y="193"/>
                  <a:pt x="1189" y="129"/>
                </a:cubicBezTo>
                <a:cubicBezTo>
                  <a:pt x="1096" y="80"/>
                  <a:pt x="995" y="0"/>
                  <a:pt x="905" y="4"/>
                </a:cubicBezTo>
                <a:cubicBezTo>
                  <a:pt x="697" y="12"/>
                  <a:pt x="843" y="165"/>
                  <a:pt x="841" y="191"/>
                </a:cubicBezTo>
                <a:cubicBezTo>
                  <a:pt x="839" y="217"/>
                  <a:pt x="824" y="224"/>
                  <a:pt x="788" y="221"/>
                </a:cubicBezTo>
                <a:cubicBezTo>
                  <a:pt x="752" y="218"/>
                  <a:pt x="760" y="145"/>
                  <a:pt x="760" y="145"/>
                </a:cubicBezTo>
                <a:cubicBezTo>
                  <a:pt x="683" y="145"/>
                  <a:pt x="683" y="145"/>
                  <a:pt x="683" y="145"/>
                </a:cubicBezTo>
                <a:cubicBezTo>
                  <a:pt x="683" y="145"/>
                  <a:pt x="691" y="218"/>
                  <a:pt x="655" y="221"/>
                </a:cubicBezTo>
                <a:cubicBezTo>
                  <a:pt x="619" y="224"/>
                  <a:pt x="604" y="217"/>
                  <a:pt x="602" y="191"/>
                </a:cubicBezTo>
                <a:cubicBezTo>
                  <a:pt x="600" y="165"/>
                  <a:pt x="746" y="12"/>
                  <a:pt x="538" y="4"/>
                </a:cubicBezTo>
                <a:cubicBezTo>
                  <a:pt x="448" y="0"/>
                  <a:pt x="348" y="80"/>
                  <a:pt x="255" y="129"/>
                </a:cubicBezTo>
                <a:cubicBezTo>
                  <a:pt x="133" y="193"/>
                  <a:pt x="78" y="211"/>
                  <a:pt x="29" y="230"/>
                </a:cubicBezTo>
                <a:cubicBezTo>
                  <a:pt x="0" y="241"/>
                  <a:pt x="148" y="303"/>
                  <a:pt x="278" y="333"/>
                </a:cubicBezTo>
                <a:cubicBezTo>
                  <a:pt x="363" y="353"/>
                  <a:pt x="444" y="346"/>
                  <a:pt x="444" y="346"/>
                </a:cubicBezTo>
                <a:cubicBezTo>
                  <a:pt x="512" y="443"/>
                  <a:pt x="512" y="443"/>
                  <a:pt x="512" y="443"/>
                </a:cubicBezTo>
                <a:cubicBezTo>
                  <a:pt x="613" y="538"/>
                  <a:pt x="613" y="538"/>
                  <a:pt x="613" y="538"/>
                </a:cubicBezTo>
                <a:cubicBezTo>
                  <a:pt x="592" y="571"/>
                  <a:pt x="580" y="610"/>
                  <a:pt x="588" y="652"/>
                </a:cubicBezTo>
                <a:cubicBezTo>
                  <a:pt x="596" y="693"/>
                  <a:pt x="629" y="721"/>
                  <a:pt x="668" y="745"/>
                </a:cubicBezTo>
                <a:cubicBezTo>
                  <a:pt x="671" y="770"/>
                  <a:pt x="671" y="770"/>
                  <a:pt x="671" y="770"/>
                </a:cubicBezTo>
                <a:cubicBezTo>
                  <a:pt x="646" y="788"/>
                  <a:pt x="625" y="808"/>
                  <a:pt x="608" y="833"/>
                </a:cubicBezTo>
                <a:cubicBezTo>
                  <a:pt x="606" y="834"/>
                  <a:pt x="605" y="835"/>
                  <a:pt x="603" y="838"/>
                </a:cubicBezTo>
                <a:cubicBezTo>
                  <a:pt x="601" y="843"/>
                  <a:pt x="598" y="848"/>
                  <a:pt x="596" y="854"/>
                </a:cubicBezTo>
                <a:cubicBezTo>
                  <a:pt x="593" y="860"/>
                  <a:pt x="590" y="866"/>
                  <a:pt x="588" y="873"/>
                </a:cubicBezTo>
                <a:cubicBezTo>
                  <a:pt x="571" y="918"/>
                  <a:pt x="602" y="962"/>
                  <a:pt x="638" y="988"/>
                </a:cubicBezTo>
                <a:cubicBezTo>
                  <a:pt x="639" y="988"/>
                  <a:pt x="640" y="989"/>
                  <a:pt x="641" y="990"/>
                </a:cubicBezTo>
                <a:cubicBezTo>
                  <a:pt x="659" y="1003"/>
                  <a:pt x="678" y="1014"/>
                  <a:pt x="697" y="1025"/>
                </a:cubicBezTo>
                <a:cubicBezTo>
                  <a:pt x="698" y="1026"/>
                  <a:pt x="698" y="1026"/>
                  <a:pt x="698" y="1026"/>
                </a:cubicBezTo>
                <a:cubicBezTo>
                  <a:pt x="673" y="1041"/>
                  <a:pt x="651" y="1057"/>
                  <a:pt x="637" y="1076"/>
                </a:cubicBezTo>
                <a:cubicBezTo>
                  <a:pt x="604" y="1120"/>
                  <a:pt x="647" y="1158"/>
                  <a:pt x="691" y="1183"/>
                </a:cubicBezTo>
                <a:cubicBezTo>
                  <a:pt x="691" y="1183"/>
                  <a:pt x="691" y="1183"/>
                  <a:pt x="691" y="1183"/>
                </a:cubicBezTo>
                <a:cubicBezTo>
                  <a:pt x="675" y="1189"/>
                  <a:pt x="682" y="1215"/>
                  <a:pt x="698" y="1209"/>
                </a:cubicBezTo>
                <a:cubicBezTo>
                  <a:pt x="703" y="1206"/>
                  <a:pt x="709" y="1204"/>
                  <a:pt x="716" y="1201"/>
                </a:cubicBezTo>
                <a:cubicBezTo>
                  <a:pt x="722" y="1255"/>
                  <a:pt x="722" y="1255"/>
                  <a:pt x="722" y="1255"/>
                </a:cubicBezTo>
                <a:cubicBezTo>
                  <a:pt x="727" y="1201"/>
                  <a:pt x="727" y="1201"/>
                  <a:pt x="727" y="1201"/>
                </a:cubicBezTo>
                <a:cubicBezTo>
                  <a:pt x="734" y="1204"/>
                  <a:pt x="740" y="1206"/>
                  <a:pt x="745" y="1209"/>
                </a:cubicBezTo>
                <a:cubicBezTo>
                  <a:pt x="761" y="1215"/>
                  <a:pt x="768" y="1190"/>
                  <a:pt x="753" y="1183"/>
                </a:cubicBezTo>
                <a:cubicBezTo>
                  <a:pt x="793" y="1162"/>
                  <a:pt x="831" y="1130"/>
                  <a:pt x="812" y="1088"/>
                </a:cubicBezTo>
                <a:cubicBezTo>
                  <a:pt x="811" y="1086"/>
                  <a:pt x="810" y="1083"/>
                  <a:pt x="809" y="1081"/>
                </a:cubicBezTo>
                <a:cubicBezTo>
                  <a:pt x="808" y="1079"/>
                  <a:pt x="808" y="1078"/>
                  <a:pt x="807" y="1076"/>
                </a:cubicBezTo>
                <a:cubicBezTo>
                  <a:pt x="796" y="1053"/>
                  <a:pt x="775" y="1036"/>
                  <a:pt x="751" y="1022"/>
                </a:cubicBezTo>
                <a:cubicBezTo>
                  <a:pt x="765" y="1014"/>
                  <a:pt x="779" y="1006"/>
                  <a:pt x="793" y="997"/>
                </a:cubicBezTo>
                <a:cubicBezTo>
                  <a:pt x="793" y="996"/>
                  <a:pt x="794" y="996"/>
                  <a:pt x="794" y="996"/>
                </a:cubicBezTo>
                <a:cubicBezTo>
                  <a:pt x="830" y="973"/>
                  <a:pt x="868" y="934"/>
                  <a:pt x="858" y="887"/>
                </a:cubicBezTo>
                <a:cubicBezTo>
                  <a:pt x="855" y="873"/>
                  <a:pt x="851" y="860"/>
                  <a:pt x="845" y="849"/>
                </a:cubicBezTo>
                <a:cubicBezTo>
                  <a:pt x="844" y="845"/>
                  <a:pt x="842" y="841"/>
                  <a:pt x="840" y="838"/>
                </a:cubicBezTo>
                <a:cubicBezTo>
                  <a:pt x="839" y="836"/>
                  <a:pt x="838" y="835"/>
                  <a:pt x="837" y="834"/>
                </a:cubicBezTo>
                <a:cubicBezTo>
                  <a:pt x="821" y="809"/>
                  <a:pt x="798" y="788"/>
                  <a:pt x="773" y="770"/>
                </a:cubicBezTo>
                <a:cubicBezTo>
                  <a:pt x="776" y="742"/>
                  <a:pt x="776" y="742"/>
                  <a:pt x="776" y="742"/>
                </a:cubicBezTo>
                <a:cubicBezTo>
                  <a:pt x="808" y="723"/>
                  <a:pt x="836" y="702"/>
                  <a:pt x="849" y="667"/>
                </a:cubicBezTo>
                <a:cubicBezTo>
                  <a:pt x="868" y="621"/>
                  <a:pt x="856" y="576"/>
                  <a:pt x="830" y="538"/>
                </a:cubicBezTo>
                <a:cubicBezTo>
                  <a:pt x="932" y="443"/>
                  <a:pt x="932" y="443"/>
                  <a:pt x="932" y="443"/>
                </a:cubicBezTo>
                <a:cubicBezTo>
                  <a:pt x="999" y="346"/>
                  <a:pt x="999" y="346"/>
                  <a:pt x="999" y="346"/>
                </a:cubicBezTo>
                <a:cubicBezTo>
                  <a:pt x="999" y="346"/>
                  <a:pt x="1081" y="353"/>
                  <a:pt x="1166" y="333"/>
                </a:cubicBezTo>
                <a:cubicBezTo>
                  <a:pt x="1295" y="303"/>
                  <a:pt x="1444" y="241"/>
                  <a:pt x="1414" y="230"/>
                </a:cubicBezTo>
                <a:close/>
                <a:moveTo>
                  <a:pt x="614" y="645"/>
                </a:moveTo>
                <a:cubicBezTo>
                  <a:pt x="602" y="615"/>
                  <a:pt x="612" y="583"/>
                  <a:pt x="632" y="555"/>
                </a:cubicBezTo>
                <a:cubicBezTo>
                  <a:pt x="650" y="572"/>
                  <a:pt x="650" y="572"/>
                  <a:pt x="650" y="572"/>
                </a:cubicBezTo>
                <a:cubicBezTo>
                  <a:pt x="664" y="705"/>
                  <a:pt x="664" y="705"/>
                  <a:pt x="664" y="705"/>
                </a:cubicBezTo>
                <a:cubicBezTo>
                  <a:pt x="642" y="689"/>
                  <a:pt x="624" y="671"/>
                  <a:pt x="614" y="645"/>
                </a:cubicBezTo>
                <a:close/>
                <a:moveTo>
                  <a:pt x="674" y="797"/>
                </a:moveTo>
                <a:cubicBezTo>
                  <a:pt x="694" y="991"/>
                  <a:pt x="694" y="991"/>
                  <a:pt x="694" y="991"/>
                </a:cubicBezTo>
                <a:cubicBezTo>
                  <a:pt x="668" y="977"/>
                  <a:pt x="645" y="963"/>
                  <a:pt x="629" y="945"/>
                </a:cubicBezTo>
                <a:cubicBezTo>
                  <a:pt x="621" y="935"/>
                  <a:pt x="616" y="924"/>
                  <a:pt x="613" y="912"/>
                </a:cubicBezTo>
                <a:cubicBezTo>
                  <a:pt x="610" y="895"/>
                  <a:pt x="614" y="875"/>
                  <a:pt x="626" y="851"/>
                </a:cubicBezTo>
                <a:cubicBezTo>
                  <a:pt x="628" y="849"/>
                  <a:pt x="628" y="846"/>
                  <a:pt x="628" y="844"/>
                </a:cubicBezTo>
                <a:cubicBezTo>
                  <a:pt x="639" y="825"/>
                  <a:pt x="655" y="810"/>
                  <a:pt x="674" y="797"/>
                </a:cubicBezTo>
                <a:close/>
                <a:moveTo>
                  <a:pt x="771" y="1138"/>
                </a:moveTo>
                <a:cubicBezTo>
                  <a:pt x="761" y="1149"/>
                  <a:pt x="746" y="1158"/>
                  <a:pt x="731" y="1166"/>
                </a:cubicBezTo>
                <a:cubicBezTo>
                  <a:pt x="743" y="1051"/>
                  <a:pt x="743" y="1051"/>
                  <a:pt x="743" y="1051"/>
                </a:cubicBezTo>
                <a:cubicBezTo>
                  <a:pt x="775" y="1071"/>
                  <a:pt x="808" y="1100"/>
                  <a:pt x="771" y="1138"/>
                </a:cubicBezTo>
                <a:close/>
                <a:moveTo>
                  <a:pt x="675" y="1140"/>
                </a:moveTo>
                <a:cubicBezTo>
                  <a:pt x="644" y="1111"/>
                  <a:pt x="666" y="1077"/>
                  <a:pt x="700" y="1052"/>
                </a:cubicBezTo>
                <a:cubicBezTo>
                  <a:pt x="712" y="1164"/>
                  <a:pt x="712" y="1164"/>
                  <a:pt x="712" y="1164"/>
                </a:cubicBezTo>
                <a:cubicBezTo>
                  <a:pt x="709" y="1163"/>
                  <a:pt x="706" y="1161"/>
                  <a:pt x="703" y="1159"/>
                </a:cubicBezTo>
                <a:cubicBezTo>
                  <a:pt x="693" y="1154"/>
                  <a:pt x="684" y="1148"/>
                  <a:pt x="675" y="1140"/>
                </a:cubicBezTo>
                <a:close/>
                <a:moveTo>
                  <a:pt x="817" y="851"/>
                </a:moveTo>
                <a:cubicBezTo>
                  <a:pt x="852" y="920"/>
                  <a:pt x="806" y="959"/>
                  <a:pt x="749" y="995"/>
                </a:cubicBezTo>
                <a:cubicBezTo>
                  <a:pt x="769" y="805"/>
                  <a:pt x="769" y="805"/>
                  <a:pt x="769" y="805"/>
                </a:cubicBezTo>
                <a:cubicBezTo>
                  <a:pt x="789" y="818"/>
                  <a:pt x="806" y="833"/>
                  <a:pt x="817" y="851"/>
                </a:cubicBezTo>
                <a:close/>
                <a:moveTo>
                  <a:pt x="831" y="604"/>
                </a:moveTo>
                <a:cubicBezTo>
                  <a:pt x="843" y="648"/>
                  <a:pt x="814" y="680"/>
                  <a:pt x="780" y="705"/>
                </a:cubicBezTo>
                <a:cubicBezTo>
                  <a:pt x="794" y="572"/>
                  <a:pt x="794" y="572"/>
                  <a:pt x="794" y="572"/>
                </a:cubicBezTo>
                <a:cubicBezTo>
                  <a:pt x="810" y="556"/>
                  <a:pt x="810" y="556"/>
                  <a:pt x="810" y="556"/>
                </a:cubicBezTo>
                <a:cubicBezTo>
                  <a:pt x="819" y="571"/>
                  <a:pt x="826" y="587"/>
                  <a:pt x="831" y="6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82" name="Oval 100"/>
          <p:cNvSpPr>
            <a:spLocks noChangeArrowheads="1"/>
          </p:cNvSpPr>
          <p:nvPr/>
        </p:nvSpPr>
        <p:spPr bwMode="auto">
          <a:xfrm>
            <a:off x="5918200" y="4383088"/>
            <a:ext cx="31750"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83" name="Freeform 101"/>
          <p:cNvSpPr>
            <a:spLocks noEditPoints="1" noChangeArrowheads="1"/>
          </p:cNvSpPr>
          <p:nvPr/>
        </p:nvSpPr>
        <p:spPr bwMode="auto">
          <a:xfrm>
            <a:off x="4964113" y="5160963"/>
            <a:ext cx="490537" cy="239712"/>
          </a:xfrm>
          <a:custGeom>
            <a:avLst/>
            <a:gdLst>
              <a:gd name="T0" fmla="*/ 425372 w 1498"/>
              <a:gd name="T1" fmla="*/ 46375 h 734"/>
              <a:gd name="T2" fmla="*/ 399175 w 1498"/>
              <a:gd name="T3" fmla="*/ 46048 h 734"/>
              <a:gd name="T4" fmla="*/ 490537 w 1498"/>
              <a:gd name="T5" fmla="*/ 14043 h 734"/>
              <a:gd name="T6" fmla="*/ 485625 w 1498"/>
              <a:gd name="T7" fmla="*/ 0 h 734"/>
              <a:gd name="T8" fmla="*/ 354641 w 1498"/>
              <a:gd name="T9" fmla="*/ 45722 h 734"/>
              <a:gd name="T10" fmla="*/ 38640 w 1498"/>
              <a:gd name="T11" fmla="*/ 43109 h 734"/>
              <a:gd name="T12" fmla="*/ 38640 w 1498"/>
              <a:gd name="T13" fmla="*/ 65970 h 734"/>
              <a:gd name="T14" fmla="*/ 10151 w 1498"/>
              <a:gd name="T15" fmla="*/ 65970 h 734"/>
              <a:gd name="T16" fmla="*/ 10151 w 1498"/>
              <a:gd name="T17" fmla="*/ 25147 h 734"/>
              <a:gd name="T18" fmla="*/ 0 w 1498"/>
              <a:gd name="T19" fmla="*/ 25147 h 734"/>
              <a:gd name="T20" fmla="*/ 0 w 1498"/>
              <a:gd name="T21" fmla="*/ 78707 h 734"/>
              <a:gd name="T22" fmla="*/ 10151 w 1498"/>
              <a:gd name="T23" fmla="*/ 78707 h 734"/>
              <a:gd name="T24" fmla="*/ 50102 w 1498"/>
              <a:gd name="T25" fmla="*/ 78707 h 734"/>
              <a:gd name="T26" fmla="*/ 95619 w 1498"/>
              <a:gd name="T27" fmla="*/ 79033 h 734"/>
              <a:gd name="T28" fmla="*/ 192547 w 1498"/>
              <a:gd name="T29" fmla="*/ 175702 h 734"/>
              <a:gd name="T30" fmla="*/ 192547 w 1498"/>
              <a:gd name="T31" fmla="*/ 239712 h 734"/>
              <a:gd name="T32" fmla="*/ 205646 w 1498"/>
              <a:gd name="T33" fmla="*/ 239712 h 734"/>
              <a:gd name="T34" fmla="*/ 205646 w 1498"/>
              <a:gd name="T35" fmla="*/ 80013 h 734"/>
              <a:gd name="T36" fmla="*/ 308141 w 1498"/>
              <a:gd name="T37" fmla="*/ 80666 h 734"/>
              <a:gd name="T38" fmla="*/ 399175 w 1498"/>
              <a:gd name="T39" fmla="*/ 171456 h 734"/>
              <a:gd name="T40" fmla="*/ 399175 w 1498"/>
              <a:gd name="T41" fmla="*/ 235466 h 734"/>
              <a:gd name="T42" fmla="*/ 412274 w 1498"/>
              <a:gd name="T43" fmla="*/ 235466 h 734"/>
              <a:gd name="T44" fmla="*/ 412274 w 1498"/>
              <a:gd name="T45" fmla="*/ 77074 h 734"/>
              <a:gd name="T46" fmla="*/ 443055 w 1498"/>
              <a:gd name="T47" fmla="*/ 64010 h 734"/>
              <a:gd name="T48" fmla="*/ 425372 w 1498"/>
              <a:gd name="T49" fmla="*/ 46375 h 734"/>
              <a:gd name="T50" fmla="*/ 192547 w 1498"/>
              <a:gd name="T51" fmla="*/ 157740 h 734"/>
              <a:gd name="T52" fmla="*/ 113957 w 1498"/>
              <a:gd name="T53" fmla="*/ 79033 h 734"/>
              <a:gd name="T54" fmla="*/ 192547 w 1498"/>
              <a:gd name="T55" fmla="*/ 79686 h 734"/>
              <a:gd name="T56" fmla="*/ 192547 w 1498"/>
              <a:gd name="T57" fmla="*/ 157740 h 734"/>
              <a:gd name="T58" fmla="*/ 399175 w 1498"/>
              <a:gd name="T59" fmla="*/ 153494 h 734"/>
              <a:gd name="T60" fmla="*/ 326479 w 1498"/>
              <a:gd name="T61" fmla="*/ 80993 h 734"/>
              <a:gd name="T62" fmla="*/ 396228 w 1498"/>
              <a:gd name="T63" fmla="*/ 81646 h 734"/>
              <a:gd name="T64" fmla="*/ 399175 w 1498"/>
              <a:gd name="T65" fmla="*/ 80993 h 734"/>
              <a:gd name="T66" fmla="*/ 399175 w 1498"/>
              <a:gd name="T67" fmla="*/ 153494 h 7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8" h="734">
                <a:moveTo>
                  <a:pt x="1299" y="142"/>
                </a:moveTo>
                <a:cubicBezTo>
                  <a:pt x="1219" y="141"/>
                  <a:pt x="1219" y="141"/>
                  <a:pt x="1219" y="141"/>
                </a:cubicBezTo>
                <a:cubicBezTo>
                  <a:pt x="1498" y="43"/>
                  <a:pt x="1498" y="43"/>
                  <a:pt x="1498" y="43"/>
                </a:cubicBezTo>
                <a:cubicBezTo>
                  <a:pt x="1483" y="0"/>
                  <a:pt x="1483" y="0"/>
                  <a:pt x="1483" y="0"/>
                </a:cubicBezTo>
                <a:cubicBezTo>
                  <a:pt x="1083" y="140"/>
                  <a:pt x="1083" y="140"/>
                  <a:pt x="1083" y="140"/>
                </a:cubicBezTo>
                <a:cubicBezTo>
                  <a:pt x="118" y="132"/>
                  <a:pt x="118" y="132"/>
                  <a:pt x="118" y="132"/>
                </a:cubicBezTo>
                <a:cubicBezTo>
                  <a:pt x="118" y="202"/>
                  <a:pt x="118" y="202"/>
                  <a:pt x="118" y="202"/>
                </a:cubicBezTo>
                <a:cubicBezTo>
                  <a:pt x="31" y="202"/>
                  <a:pt x="31" y="202"/>
                  <a:pt x="31" y="202"/>
                </a:cubicBezTo>
                <a:cubicBezTo>
                  <a:pt x="31" y="77"/>
                  <a:pt x="31" y="77"/>
                  <a:pt x="31" y="77"/>
                </a:cubicBezTo>
                <a:cubicBezTo>
                  <a:pt x="0" y="77"/>
                  <a:pt x="0" y="77"/>
                  <a:pt x="0" y="77"/>
                </a:cubicBezTo>
                <a:cubicBezTo>
                  <a:pt x="0" y="241"/>
                  <a:pt x="0" y="241"/>
                  <a:pt x="0" y="241"/>
                </a:cubicBezTo>
                <a:cubicBezTo>
                  <a:pt x="31" y="241"/>
                  <a:pt x="31" y="241"/>
                  <a:pt x="31" y="241"/>
                </a:cubicBezTo>
                <a:cubicBezTo>
                  <a:pt x="153" y="241"/>
                  <a:pt x="153" y="241"/>
                  <a:pt x="153" y="241"/>
                </a:cubicBezTo>
                <a:cubicBezTo>
                  <a:pt x="292" y="242"/>
                  <a:pt x="292" y="242"/>
                  <a:pt x="292" y="242"/>
                </a:cubicBezTo>
                <a:cubicBezTo>
                  <a:pt x="588" y="538"/>
                  <a:pt x="588" y="538"/>
                  <a:pt x="588" y="538"/>
                </a:cubicBezTo>
                <a:cubicBezTo>
                  <a:pt x="588" y="734"/>
                  <a:pt x="588" y="734"/>
                  <a:pt x="588" y="734"/>
                </a:cubicBezTo>
                <a:cubicBezTo>
                  <a:pt x="628" y="734"/>
                  <a:pt x="628" y="734"/>
                  <a:pt x="628" y="734"/>
                </a:cubicBezTo>
                <a:cubicBezTo>
                  <a:pt x="628" y="245"/>
                  <a:pt x="628" y="245"/>
                  <a:pt x="628" y="245"/>
                </a:cubicBezTo>
                <a:cubicBezTo>
                  <a:pt x="941" y="247"/>
                  <a:pt x="941" y="247"/>
                  <a:pt x="941" y="247"/>
                </a:cubicBezTo>
                <a:cubicBezTo>
                  <a:pt x="1219" y="525"/>
                  <a:pt x="1219" y="525"/>
                  <a:pt x="1219" y="525"/>
                </a:cubicBezTo>
                <a:cubicBezTo>
                  <a:pt x="1219" y="721"/>
                  <a:pt x="1219" y="721"/>
                  <a:pt x="1219" y="721"/>
                </a:cubicBezTo>
                <a:cubicBezTo>
                  <a:pt x="1259" y="721"/>
                  <a:pt x="1259" y="721"/>
                  <a:pt x="1259" y="721"/>
                </a:cubicBezTo>
                <a:cubicBezTo>
                  <a:pt x="1259" y="236"/>
                  <a:pt x="1259" y="236"/>
                  <a:pt x="1259" y="236"/>
                </a:cubicBezTo>
                <a:cubicBezTo>
                  <a:pt x="1301" y="220"/>
                  <a:pt x="1353" y="196"/>
                  <a:pt x="1353" y="196"/>
                </a:cubicBezTo>
                <a:cubicBezTo>
                  <a:pt x="1353" y="166"/>
                  <a:pt x="1329" y="142"/>
                  <a:pt x="1299" y="142"/>
                </a:cubicBezTo>
                <a:close/>
                <a:moveTo>
                  <a:pt x="588" y="483"/>
                </a:moveTo>
                <a:cubicBezTo>
                  <a:pt x="348" y="242"/>
                  <a:pt x="348" y="242"/>
                  <a:pt x="348" y="242"/>
                </a:cubicBezTo>
                <a:cubicBezTo>
                  <a:pt x="588" y="244"/>
                  <a:pt x="588" y="244"/>
                  <a:pt x="588" y="244"/>
                </a:cubicBezTo>
                <a:lnTo>
                  <a:pt x="588" y="483"/>
                </a:lnTo>
                <a:close/>
                <a:moveTo>
                  <a:pt x="1219" y="470"/>
                </a:moveTo>
                <a:cubicBezTo>
                  <a:pt x="997" y="248"/>
                  <a:pt x="997" y="248"/>
                  <a:pt x="997" y="248"/>
                </a:cubicBezTo>
                <a:cubicBezTo>
                  <a:pt x="1210" y="250"/>
                  <a:pt x="1210" y="250"/>
                  <a:pt x="1210" y="250"/>
                </a:cubicBezTo>
                <a:cubicBezTo>
                  <a:pt x="1212" y="250"/>
                  <a:pt x="1215" y="249"/>
                  <a:pt x="1219" y="248"/>
                </a:cubicBezTo>
                <a:lnTo>
                  <a:pt x="1219" y="4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84" name="Oval 102"/>
          <p:cNvSpPr>
            <a:spLocks noChangeArrowheads="1"/>
          </p:cNvSpPr>
          <p:nvPr/>
        </p:nvSpPr>
        <p:spPr bwMode="auto">
          <a:xfrm>
            <a:off x="5348288" y="5403850"/>
            <a:ext cx="42862"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85" name="Oval 103"/>
          <p:cNvSpPr>
            <a:spLocks noChangeArrowheads="1"/>
          </p:cNvSpPr>
          <p:nvPr/>
        </p:nvSpPr>
        <p:spPr bwMode="auto">
          <a:xfrm>
            <a:off x="5140325" y="5407025"/>
            <a:ext cx="44450"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586" name="Freeform 104"/>
          <p:cNvSpPr>
            <a:spLocks noEditPoints="1" noChangeArrowheads="1"/>
          </p:cNvSpPr>
          <p:nvPr/>
        </p:nvSpPr>
        <p:spPr bwMode="auto">
          <a:xfrm>
            <a:off x="5691188" y="5037138"/>
            <a:ext cx="485775" cy="536575"/>
          </a:xfrm>
          <a:custGeom>
            <a:avLst/>
            <a:gdLst>
              <a:gd name="T0" fmla="*/ 478221 w 1479"/>
              <a:gd name="T1" fmla="*/ 139648 h 1633"/>
              <a:gd name="T2" fmla="*/ 455558 w 1479"/>
              <a:gd name="T3" fmla="*/ 141290 h 1633"/>
              <a:gd name="T4" fmla="*/ 441106 w 1479"/>
              <a:gd name="T5" fmla="*/ 151148 h 1633"/>
              <a:gd name="T6" fmla="*/ 285750 w 1479"/>
              <a:gd name="T7" fmla="*/ 43044 h 1633"/>
              <a:gd name="T8" fmla="*/ 290020 w 1479"/>
              <a:gd name="T9" fmla="*/ 25958 h 1633"/>
              <a:gd name="T10" fmla="*/ 283451 w 1479"/>
              <a:gd name="T11" fmla="*/ 4272 h 1633"/>
              <a:gd name="T12" fmla="*/ 261773 w 1479"/>
              <a:gd name="T13" fmla="*/ 10515 h 1633"/>
              <a:gd name="T14" fmla="*/ 290020 w 1479"/>
              <a:gd name="T15" fmla="*/ 129790 h 1633"/>
              <a:gd name="T16" fmla="*/ 129737 w 1479"/>
              <a:gd name="T17" fmla="*/ 189263 h 1633"/>
              <a:gd name="T18" fmla="*/ 132365 w 1479"/>
              <a:gd name="T19" fmla="*/ 349612 h 1633"/>
              <a:gd name="T20" fmla="*/ 4927 w 1479"/>
              <a:gd name="T21" fmla="*/ 368341 h 1633"/>
              <a:gd name="T22" fmla="*/ 8868 w 1479"/>
              <a:gd name="T23" fmla="*/ 390684 h 1633"/>
              <a:gd name="T24" fmla="*/ 31203 w 1479"/>
              <a:gd name="T25" fmla="*/ 386741 h 1633"/>
              <a:gd name="T26" fmla="*/ 38428 w 1479"/>
              <a:gd name="T27" fmla="*/ 379184 h 1633"/>
              <a:gd name="T28" fmla="*/ 212178 w 1479"/>
              <a:gd name="T29" fmla="*/ 500102 h 1633"/>
              <a:gd name="T30" fmla="*/ 207251 w 1479"/>
              <a:gd name="T31" fmla="*/ 509303 h 1633"/>
              <a:gd name="T32" fmla="*/ 211192 w 1479"/>
              <a:gd name="T33" fmla="*/ 531646 h 1633"/>
              <a:gd name="T34" fmla="*/ 233527 w 1479"/>
              <a:gd name="T35" fmla="*/ 527375 h 1633"/>
              <a:gd name="T36" fmla="*/ 206922 w 1479"/>
              <a:gd name="T37" fmla="*/ 401528 h 1633"/>
              <a:gd name="T38" fmla="*/ 358009 w 1479"/>
              <a:gd name="T39" fmla="*/ 348297 h 1633"/>
              <a:gd name="T40" fmla="*/ 358337 w 1479"/>
              <a:gd name="T41" fmla="*/ 177434 h 1633"/>
              <a:gd name="T42" fmla="*/ 479863 w 1479"/>
              <a:gd name="T43" fmla="*/ 162320 h 1633"/>
              <a:gd name="T44" fmla="*/ 478221 w 1479"/>
              <a:gd name="T45" fmla="*/ 139648 h 1633"/>
              <a:gd name="T46" fmla="*/ 314653 w 1479"/>
              <a:gd name="T47" fmla="*/ 167248 h 1633"/>
              <a:gd name="T48" fmla="*/ 353082 w 1479"/>
              <a:gd name="T49" fmla="*/ 257609 h 1633"/>
              <a:gd name="T50" fmla="*/ 216447 w 1479"/>
              <a:gd name="T51" fmla="*/ 162648 h 1633"/>
              <a:gd name="T52" fmla="*/ 314653 w 1479"/>
              <a:gd name="T53" fmla="*/ 167248 h 1633"/>
              <a:gd name="T54" fmla="*/ 213820 w 1479"/>
              <a:gd name="T55" fmla="*/ 484002 h 1633"/>
              <a:gd name="T56" fmla="*/ 52552 w 1479"/>
              <a:gd name="T57" fmla="*/ 371955 h 1633"/>
              <a:gd name="T58" fmla="*/ 142547 w 1479"/>
              <a:gd name="T59" fmla="*/ 385756 h 1633"/>
              <a:gd name="T60" fmla="*/ 159297 w 1479"/>
              <a:gd name="T61" fmla="*/ 390356 h 1633"/>
              <a:gd name="T62" fmla="*/ 169808 w 1479"/>
              <a:gd name="T63" fmla="*/ 404485 h 1633"/>
              <a:gd name="T64" fmla="*/ 213820 w 1479"/>
              <a:gd name="T65" fmla="*/ 484002 h 1633"/>
              <a:gd name="T66" fmla="*/ 178676 w 1479"/>
              <a:gd name="T67" fmla="*/ 362426 h 1633"/>
              <a:gd name="T68" fmla="*/ 140576 w 1479"/>
              <a:gd name="T69" fmla="*/ 287510 h 1633"/>
              <a:gd name="T70" fmla="*/ 262102 w 1479"/>
              <a:gd name="T71" fmla="*/ 372284 h 1633"/>
              <a:gd name="T72" fmla="*/ 178676 w 1479"/>
              <a:gd name="T73" fmla="*/ 362426 h 1633"/>
              <a:gd name="T74" fmla="*/ 281152 w 1479"/>
              <a:gd name="T75" fmla="*/ 368341 h 1633"/>
              <a:gd name="T76" fmla="*/ 137620 w 1479"/>
              <a:gd name="T77" fmla="*/ 268452 h 1633"/>
              <a:gd name="T78" fmla="*/ 153057 w 1479"/>
              <a:gd name="T79" fmla="*/ 211936 h 1633"/>
              <a:gd name="T80" fmla="*/ 328777 w 1479"/>
              <a:gd name="T81" fmla="*/ 334168 h 1633"/>
              <a:gd name="T82" fmla="*/ 281152 w 1479"/>
              <a:gd name="T83" fmla="*/ 368341 h 1633"/>
              <a:gd name="T84" fmla="*/ 336988 w 1479"/>
              <a:gd name="T85" fmla="*/ 322668 h 1633"/>
              <a:gd name="T86" fmla="*/ 161268 w 1479"/>
              <a:gd name="T87" fmla="*/ 200107 h 1633"/>
              <a:gd name="T88" fmla="*/ 200025 w 1479"/>
              <a:gd name="T89" fmla="*/ 168234 h 1633"/>
              <a:gd name="T90" fmla="*/ 353410 w 1479"/>
              <a:gd name="T91" fmla="*/ 275023 h 1633"/>
              <a:gd name="T92" fmla="*/ 336988 w 1479"/>
              <a:gd name="T93" fmla="*/ 322668 h 1633"/>
              <a:gd name="T94" fmla="*/ 348155 w 1479"/>
              <a:gd name="T95" fmla="*/ 142276 h 1633"/>
              <a:gd name="T96" fmla="*/ 334360 w 1479"/>
              <a:gd name="T97" fmla="*/ 138990 h 1633"/>
              <a:gd name="T98" fmla="*/ 326478 w 1479"/>
              <a:gd name="T99" fmla="*/ 127161 h 1633"/>
              <a:gd name="T100" fmla="*/ 289363 w 1479"/>
              <a:gd name="T101" fmla="*/ 62759 h 1633"/>
              <a:gd name="T102" fmla="*/ 421071 w 1479"/>
              <a:gd name="T103" fmla="*/ 154434 h 1633"/>
              <a:gd name="T104" fmla="*/ 348155 w 1479"/>
              <a:gd name="T105" fmla="*/ 142276 h 16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9" h="1633">
                <a:moveTo>
                  <a:pt x="1456" y="425"/>
                </a:moveTo>
                <a:cubicBezTo>
                  <a:pt x="1436" y="407"/>
                  <a:pt x="1405" y="410"/>
                  <a:pt x="1387" y="430"/>
                </a:cubicBezTo>
                <a:cubicBezTo>
                  <a:pt x="1375" y="444"/>
                  <a:pt x="1360" y="454"/>
                  <a:pt x="1343" y="460"/>
                </a:cubicBezTo>
                <a:cubicBezTo>
                  <a:pt x="870" y="131"/>
                  <a:pt x="870" y="131"/>
                  <a:pt x="870" y="131"/>
                </a:cubicBezTo>
                <a:cubicBezTo>
                  <a:pt x="870" y="112"/>
                  <a:pt x="874" y="95"/>
                  <a:pt x="883" y="79"/>
                </a:cubicBezTo>
                <a:cubicBezTo>
                  <a:pt x="896" y="55"/>
                  <a:pt x="887" y="25"/>
                  <a:pt x="863" y="13"/>
                </a:cubicBezTo>
                <a:cubicBezTo>
                  <a:pt x="840" y="0"/>
                  <a:pt x="810" y="8"/>
                  <a:pt x="797" y="32"/>
                </a:cubicBezTo>
                <a:cubicBezTo>
                  <a:pt x="733" y="148"/>
                  <a:pt x="799" y="269"/>
                  <a:pt x="883" y="395"/>
                </a:cubicBezTo>
                <a:cubicBezTo>
                  <a:pt x="708" y="368"/>
                  <a:pt x="526" y="382"/>
                  <a:pt x="395" y="576"/>
                </a:cubicBezTo>
                <a:cubicBezTo>
                  <a:pt x="273" y="756"/>
                  <a:pt x="319" y="920"/>
                  <a:pt x="403" y="1064"/>
                </a:cubicBezTo>
                <a:cubicBezTo>
                  <a:pt x="251" y="1022"/>
                  <a:pt x="102" y="997"/>
                  <a:pt x="15" y="1121"/>
                </a:cubicBezTo>
                <a:cubicBezTo>
                  <a:pt x="0" y="1143"/>
                  <a:pt x="5" y="1174"/>
                  <a:pt x="27" y="1189"/>
                </a:cubicBezTo>
                <a:cubicBezTo>
                  <a:pt x="49" y="1204"/>
                  <a:pt x="80" y="1199"/>
                  <a:pt x="95" y="1177"/>
                </a:cubicBezTo>
                <a:cubicBezTo>
                  <a:pt x="102" y="1168"/>
                  <a:pt x="109" y="1160"/>
                  <a:pt x="117" y="1154"/>
                </a:cubicBezTo>
                <a:cubicBezTo>
                  <a:pt x="646" y="1522"/>
                  <a:pt x="646" y="1522"/>
                  <a:pt x="646" y="1522"/>
                </a:cubicBezTo>
                <a:cubicBezTo>
                  <a:pt x="642" y="1531"/>
                  <a:pt x="637" y="1541"/>
                  <a:pt x="631" y="1550"/>
                </a:cubicBezTo>
                <a:cubicBezTo>
                  <a:pt x="616" y="1572"/>
                  <a:pt x="621" y="1602"/>
                  <a:pt x="643" y="1618"/>
                </a:cubicBezTo>
                <a:cubicBezTo>
                  <a:pt x="665" y="1633"/>
                  <a:pt x="696" y="1628"/>
                  <a:pt x="711" y="1605"/>
                </a:cubicBezTo>
                <a:cubicBezTo>
                  <a:pt x="798" y="1481"/>
                  <a:pt x="722" y="1350"/>
                  <a:pt x="630" y="1222"/>
                </a:cubicBezTo>
                <a:cubicBezTo>
                  <a:pt x="794" y="1251"/>
                  <a:pt x="964" y="1237"/>
                  <a:pt x="1090" y="1060"/>
                </a:cubicBezTo>
                <a:cubicBezTo>
                  <a:pt x="1227" y="870"/>
                  <a:pt x="1177" y="694"/>
                  <a:pt x="1091" y="540"/>
                </a:cubicBezTo>
                <a:cubicBezTo>
                  <a:pt x="1238" y="574"/>
                  <a:pt x="1374" y="594"/>
                  <a:pt x="1461" y="494"/>
                </a:cubicBezTo>
                <a:cubicBezTo>
                  <a:pt x="1479" y="473"/>
                  <a:pt x="1476" y="443"/>
                  <a:pt x="1456" y="425"/>
                </a:cubicBezTo>
                <a:close/>
                <a:moveTo>
                  <a:pt x="958" y="509"/>
                </a:moveTo>
                <a:cubicBezTo>
                  <a:pt x="1016" y="598"/>
                  <a:pt x="1066" y="689"/>
                  <a:pt x="1075" y="784"/>
                </a:cubicBezTo>
                <a:cubicBezTo>
                  <a:pt x="659" y="495"/>
                  <a:pt x="659" y="495"/>
                  <a:pt x="659" y="495"/>
                </a:cubicBezTo>
                <a:cubicBezTo>
                  <a:pt x="751" y="470"/>
                  <a:pt x="854" y="485"/>
                  <a:pt x="958" y="509"/>
                </a:cubicBezTo>
                <a:close/>
                <a:moveTo>
                  <a:pt x="651" y="1473"/>
                </a:moveTo>
                <a:cubicBezTo>
                  <a:pt x="160" y="1132"/>
                  <a:pt x="160" y="1132"/>
                  <a:pt x="160" y="1132"/>
                </a:cubicBezTo>
                <a:cubicBezTo>
                  <a:pt x="223" y="1116"/>
                  <a:pt x="312" y="1139"/>
                  <a:pt x="434" y="1174"/>
                </a:cubicBezTo>
                <a:cubicBezTo>
                  <a:pt x="451" y="1178"/>
                  <a:pt x="468" y="1183"/>
                  <a:pt x="485" y="1188"/>
                </a:cubicBezTo>
                <a:cubicBezTo>
                  <a:pt x="496" y="1203"/>
                  <a:pt x="506" y="1217"/>
                  <a:pt x="517" y="1231"/>
                </a:cubicBezTo>
                <a:cubicBezTo>
                  <a:pt x="591" y="1333"/>
                  <a:pt x="644" y="1409"/>
                  <a:pt x="651" y="1473"/>
                </a:cubicBezTo>
                <a:close/>
                <a:moveTo>
                  <a:pt x="544" y="1103"/>
                </a:moveTo>
                <a:cubicBezTo>
                  <a:pt x="492" y="1029"/>
                  <a:pt x="446" y="954"/>
                  <a:pt x="428" y="875"/>
                </a:cubicBezTo>
                <a:cubicBezTo>
                  <a:pt x="798" y="1133"/>
                  <a:pt x="798" y="1133"/>
                  <a:pt x="798" y="1133"/>
                </a:cubicBezTo>
                <a:cubicBezTo>
                  <a:pt x="718" y="1143"/>
                  <a:pt x="632" y="1126"/>
                  <a:pt x="544" y="1103"/>
                </a:cubicBezTo>
                <a:close/>
                <a:moveTo>
                  <a:pt x="856" y="1121"/>
                </a:moveTo>
                <a:cubicBezTo>
                  <a:pt x="419" y="817"/>
                  <a:pt x="419" y="817"/>
                  <a:pt x="419" y="817"/>
                </a:cubicBezTo>
                <a:cubicBezTo>
                  <a:pt x="417" y="761"/>
                  <a:pt x="430" y="704"/>
                  <a:pt x="466" y="645"/>
                </a:cubicBezTo>
                <a:cubicBezTo>
                  <a:pt x="1001" y="1017"/>
                  <a:pt x="1001" y="1017"/>
                  <a:pt x="1001" y="1017"/>
                </a:cubicBezTo>
                <a:cubicBezTo>
                  <a:pt x="958" y="1072"/>
                  <a:pt x="909" y="1104"/>
                  <a:pt x="856" y="1121"/>
                </a:cubicBezTo>
                <a:close/>
                <a:moveTo>
                  <a:pt x="1026" y="982"/>
                </a:moveTo>
                <a:cubicBezTo>
                  <a:pt x="491" y="609"/>
                  <a:pt x="491" y="609"/>
                  <a:pt x="491" y="609"/>
                </a:cubicBezTo>
                <a:cubicBezTo>
                  <a:pt x="526" y="563"/>
                  <a:pt x="566" y="532"/>
                  <a:pt x="609" y="512"/>
                </a:cubicBezTo>
                <a:cubicBezTo>
                  <a:pt x="1076" y="837"/>
                  <a:pt x="1076" y="837"/>
                  <a:pt x="1076" y="837"/>
                </a:cubicBezTo>
                <a:cubicBezTo>
                  <a:pt x="1072" y="884"/>
                  <a:pt x="1057" y="932"/>
                  <a:pt x="1026" y="982"/>
                </a:cubicBezTo>
                <a:close/>
                <a:moveTo>
                  <a:pt x="1060" y="433"/>
                </a:moveTo>
                <a:cubicBezTo>
                  <a:pt x="1046" y="429"/>
                  <a:pt x="1032" y="426"/>
                  <a:pt x="1018" y="423"/>
                </a:cubicBezTo>
                <a:cubicBezTo>
                  <a:pt x="1010" y="410"/>
                  <a:pt x="1002" y="398"/>
                  <a:pt x="994" y="387"/>
                </a:cubicBezTo>
                <a:cubicBezTo>
                  <a:pt x="946" y="315"/>
                  <a:pt x="902" y="249"/>
                  <a:pt x="881" y="191"/>
                </a:cubicBezTo>
                <a:cubicBezTo>
                  <a:pt x="1282" y="470"/>
                  <a:pt x="1282" y="470"/>
                  <a:pt x="1282" y="470"/>
                </a:cubicBezTo>
                <a:cubicBezTo>
                  <a:pt x="1221" y="471"/>
                  <a:pt x="1144" y="453"/>
                  <a:pt x="1060" y="4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87" name="Freeform 105"/>
          <p:cNvSpPr>
            <a:spLocks noChangeArrowheads="1"/>
          </p:cNvSpPr>
          <p:nvPr/>
        </p:nvSpPr>
        <p:spPr bwMode="auto">
          <a:xfrm>
            <a:off x="2820988" y="5246688"/>
            <a:ext cx="187325" cy="173037"/>
          </a:xfrm>
          <a:custGeom>
            <a:avLst/>
            <a:gdLst>
              <a:gd name="T0" fmla="*/ 187325 w 574"/>
              <a:gd name="T1" fmla="*/ 173037 h 532"/>
              <a:gd name="T2" fmla="*/ 0 w 574"/>
              <a:gd name="T3" fmla="*/ 173037 h 532"/>
              <a:gd name="T4" fmla="*/ 0 w 574"/>
              <a:gd name="T5" fmla="*/ 0 h 532"/>
              <a:gd name="T6" fmla="*/ 187325 w 574"/>
              <a:gd name="T7" fmla="*/ 0 h 532"/>
              <a:gd name="T8" fmla="*/ 100842 w 574"/>
              <a:gd name="T9" fmla="*/ 86519 h 532"/>
              <a:gd name="T10" fmla="*/ 187325 w 574"/>
              <a:gd name="T11" fmla="*/ 173037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 h="532">
                <a:moveTo>
                  <a:pt x="574" y="532"/>
                </a:moveTo>
                <a:cubicBezTo>
                  <a:pt x="0" y="532"/>
                  <a:pt x="0" y="532"/>
                  <a:pt x="0" y="532"/>
                </a:cubicBezTo>
                <a:cubicBezTo>
                  <a:pt x="0" y="0"/>
                  <a:pt x="0" y="0"/>
                  <a:pt x="0" y="0"/>
                </a:cubicBezTo>
                <a:cubicBezTo>
                  <a:pt x="574" y="0"/>
                  <a:pt x="574" y="0"/>
                  <a:pt x="574" y="0"/>
                </a:cubicBezTo>
                <a:cubicBezTo>
                  <a:pt x="427" y="0"/>
                  <a:pt x="309" y="119"/>
                  <a:pt x="309" y="266"/>
                </a:cubicBezTo>
                <a:cubicBezTo>
                  <a:pt x="309" y="413"/>
                  <a:pt x="427" y="532"/>
                  <a:pt x="574" y="5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88" name="Freeform 106"/>
          <p:cNvSpPr>
            <a:spLocks noChangeArrowheads="1"/>
          </p:cNvSpPr>
          <p:nvPr/>
        </p:nvSpPr>
        <p:spPr bwMode="auto">
          <a:xfrm>
            <a:off x="3008313" y="5246688"/>
            <a:ext cx="185737" cy="173037"/>
          </a:xfrm>
          <a:custGeom>
            <a:avLst/>
            <a:gdLst>
              <a:gd name="T0" fmla="*/ 185737 w 570"/>
              <a:gd name="T1" fmla="*/ 0 h 532"/>
              <a:gd name="T2" fmla="*/ 185737 w 570"/>
              <a:gd name="T3" fmla="*/ 173037 h 532"/>
              <a:gd name="T4" fmla="*/ 0 w 570"/>
              <a:gd name="T5" fmla="*/ 173037 h 532"/>
              <a:gd name="T6" fmla="*/ 86677 w 570"/>
              <a:gd name="T7" fmla="*/ 86519 h 532"/>
              <a:gd name="T8" fmla="*/ 0 w 570"/>
              <a:gd name="T9" fmla="*/ 0 h 532"/>
              <a:gd name="T10" fmla="*/ 185737 w 570"/>
              <a:gd name="T11" fmla="*/ 0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0" h="532">
                <a:moveTo>
                  <a:pt x="570" y="0"/>
                </a:moveTo>
                <a:cubicBezTo>
                  <a:pt x="570" y="532"/>
                  <a:pt x="570" y="532"/>
                  <a:pt x="570" y="532"/>
                </a:cubicBezTo>
                <a:cubicBezTo>
                  <a:pt x="0" y="532"/>
                  <a:pt x="0" y="532"/>
                  <a:pt x="0" y="532"/>
                </a:cubicBezTo>
                <a:cubicBezTo>
                  <a:pt x="147" y="532"/>
                  <a:pt x="266" y="413"/>
                  <a:pt x="266" y="266"/>
                </a:cubicBezTo>
                <a:cubicBezTo>
                  <a:pt x="266" y="119"/>
                  <a:pt x="147" y="0"/>
                  <a:pt x="0" y="0"/>
                </a:cubicBezTo>
                <a:lnTo>
                  <a:pt x="5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89" name="Freeform 107"/>
          <p:cNvSpPr>
            <a:spLocks noChangeArrowheads="1"/>
          </p:cNvSpPr>
          <p:nvPr/>
        </p:nvSpPr>
        <p:spPr bwMode="auto">
          <a:xfrm>
            <a:off x="2822575" y="5191125"/>
            <a:ext cx="423863" cy="44450"/>
          </a:xfrm>
          <a:custGeom>
            <a:avLst/>
            <a:gdLst>
              <a:gd name="T0" fmla="*/ 423863 w 342"/>
              <a:gd name="T1" fmla="*/ 0 h 36"/>
              <a:gd name="T2" fmla="*/ 49575 w 342"/>
              <a:gd name="T3" fmla="*/ 0 h 36"/>
              <a:gd name="T4" fmla="*/ 0 w 342"/>
              <a:gd name="T5" fmla="*/ 44450 h 36"/>
              <a:gd name="T6" fmla="*/ 375528 w 342"/>
              <a:gd name="T7" fmla="*/ 44450 h 36"/>
              <a:gd name="T8" fmla="*/ 423863 w 3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36">
                <a:moveTo>
                  <a:pt x="342" y="0"/>
                </a:moveTo>
                <a:lnTo>
                  <a:pt x="40" y="0"/>
                </a:lnTo>
                <a:lnTo>
                  <a:pt x="0" y="36"/>
                </a:lnTo>
                <a:lnTo>
                  <a:pt x="303" y="36"/>
                </a:lnTo>
                <a:lnTo>
                  <a:pt x="3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0" name="Freeform 108"/>
          <p:cNvSpPr>
            <a:spLocks noChangeArrowheads="1"/>
          </p:cNvSpPr>
          <p:nvPr/>
        </p:nvSpPr>
        <p:spPr bwMode="auto">
          <a:xfrm>
            <a:off x="3205163" y="5200650"/>
            <a:ext cx="47625" cy="219075"/>
          </a:xfrm>
          <a:custGeom>
            <a:avLst/>
            <a:gdLst>
              <a:gd name="T0" fmla="*/ 47625 w 39"/>
              <a:gd name="T1" fmla="*/ 0 h 176"/>
              <a:gd name="T2" fmla="*/ 0 w 39"/>
              <a:gd name="T3" fmla="*/ 44811 h 176"/>
              <a:gd name="T4" fmla="*/ 0 w 39"/>
              <a:gd name="T5" fmla="*/ 219075 h 176"/>
              <a:gd name="T6" fmla="*/ 47625 w 39"/>
              <a:gd name="T7" fmla="*/ 175509 h 176"/>
              <a:gd name="T8" fmla="*/ 47625 w 39"/>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76">
                <a:moveTo>
                  <a:pt x="39" y="0"/>
                </a:moveTo>
                <a:lnTo>
                  <a:pt x="0" y="36"/>
                </a:lnTo>
                <a:lnTo>
                  <a:pt x="0" y="176"/>
                </a:lnTo>
                <a:lnTo>
                  <a:pt x="39" y="141"/>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1" name="Freeform 109"/>
          <p:cNvSpPr>
            <a:spLocks noChangeArrowheads="1"/>
          </p:cNvSpPr>
          <p:nvPr/>
        </p:nvSpPr>
        <p:spPr bwMode="auto">
          <a:xfrm>
            <a:off x="2955925" y="5272088"/>
            <a:ext cx="114300" cy="112712"/>
          </a:xfrm>
          <a:custGeom>
            <a:avLst/>
            <a:gdLst>
              <a:gd name="T0" fmla="*/ 114300 w 92"/>
              <a:gd name="T1" fmla="*/ 33442 h 91"/>
              <a:gd name="T2" fmla="*/ 79513 w 92"/>
              <a:gd name="T3" fmla="*/ 33442 h 91"/>
              <a:gd name="T4" fmla="*/ 79513 w 92"/>
              <a:gd name="T5" fmla="*/ 0 h 91"/>
              <a:gd name="T6" fmla="*/ 34787 w 92"/>
              <a:gd name="T7" fmla="*/ 0 h 91"/>
              <a:gd name="T8" fmla="*/ 34787 w 92"/>
              <a:gd name="T9" fmla="*/ 33442 h 91"/>
              <a:gd name="T10" fmla="*/ 0 w 92"/>
              <a:gd name="T11" fmla="*/ 33442 h 91"/>
              <a:gd name="T12" fmla="*/ 0 w 92"/>
              <a:gd name="T13" fmla="*/ 79270 h 91"/>
              <a:gd name="T14" fmla="*/ 34787 w 92"/>
              <a:gd name="T15" fmla="*/ 79270 h 91"/>
              <a:gd name="T16" fmla="*/ 34787 w 92"/>
              <a:gd name="T17" fmla="*/ 112712 h 91"/>
              <a:gd name="T18" fmla="*/ 79513 w 92"/>
              <a:gd name="T19" fmla="*/ 112712 h 91"/>
              <a:gd name="T20" fmla="*/ 79513 w 92"/>
              <a:gd name="T21" fmla="*/ 79270 h 91"/>
              <a:gd name="T22" fmla="*/ 114300 w 92"/>
              <a:gd name="T23" fmla="*/ 79270 h 91"/>
              <a:gd name="T24" fmla="*/ 114300 w 92"/>
              <a:gd name="T25" fmla="*/ 33442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 h="91">
                <a:moveTo>
                  <a:pt x="92" y="27"/>
                </a:moveTo>
                <a:lnTo>
                  <a:pt x="64" y="27"/>
                </a:lnTo>
                <a:lnTo>
                  <a:pt x="64" y="0"/>
                </a:lnTo>
                <a:lnTo>
                  <a:pt x="28" y="0"/>
                </a:lnTo>
                <a:lnTo>
                  <a:pt x="28" y="27"/>
                </a:lnTo>
                <a:lnTo>
                  <a:pt x="0" y="27"/>
                </a:lnTo>
                <a:lnTo>
                  <a:pt x="0" y="64"/>
                </a:lnTo>
                <a:lnTo>
                  <a:pt x="28" y="64"/>
                </a:lnTo>
                <a:lnTo>
                  <a:pt x="28" y="91"/>
                </a:lnTo>
                <a:lnTo>
                  <a:pt x="64" y="91"/>
                </a:lnTo>
                <a:lnTo>
                  <a:pt x="64" y="64"/>
                </a:lnTo>
                <a:lnTo>
                  <a:pt x="92" y="64"/>
                </a:lnTo>
                <a:lnTo>
                  <a:pt x="9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2" name="Freeform 110"/>
          <p:cNvSpPr>
            <a:spLocks noChangeArrowheads="1"/>
          </p:cNvSpPr>
          <p:nvPr/>
        </p:nvSpPr>
        <p:spPr bwMode="auto">
          <a:xfrm>
            <a:off x="3552825" y="5199063"/>
            <a:ext cx="420688" cy="212725"/>
          </a:xfrm>
          <a:custGeom>
            <a:avLst/>
            <a:gdLst>
              <a:gd name="T0" fmla="*/ 404332 w 1286"/>
              <a:gd name="T1" fmla="*/ 51956 h 651"/>
              <a:gd name="T2" fmla="*/ 387975 w 1286"/>
              <a:gd name="T3" fmla="*/ 68294 h 651"/>
              <a:gd name="T4" fmla="*/ 387975 w 1286"/>
              <a:gd name="T5" fmla="*/ 114368 h 651"/>
              <a:gd name="T6" fmla="*/ 39583 w 1286"/>
              <a:gd name="T7" fmla="*/ 114368 h 651"/>
              <a:gd name="T8" fmla="*/ 39583 w 1286"/>
              <a:gd name="T9" fmla="*/ 19933 h 651"/>
              <a:gd name="T10" fmla="*/ 19628 w 1286"/>
              <a:gd name="T11" fmla="*/ 0 h 651"/>
              <a:gd name="T12" fmla="*/ 0 w 1286"/>
              <a:gd name="T13" fmla="*/ 19933 h 651"/>
              <a:gd name="T14" fmla="*/ 0 w 1286"/>
              <a:gd name="T15" fmla="*/ 192792 h 651"/>
              <a:gd name="T16" fmla="*/ 19628 w 1286"/>
              <a:gd name="T17" fmla="*/ 212725 h 651"/>
              <a:gd name="T18" fmla="*/ 39583 w 1286"/>
              <a:gd name="T19" fmla="*/ 192792 h 651"/>
              <a:gd name="T20" fmla="*/ 39583 w 1286"/>
              <a:gd name="T21" fmla="*/ 152927 h 651"/>
              <a:gd name="T22" fmla="*/ 387975 w 1286"/>
              <a:gd name="T23" fmla="*/ 152927 h 651"/>
              <a:gd name="T24" fmla="*/ 387975 w 1286"/>
              <a:gd name="T25" fmla="*/ 196387 h 651"/>
              <a:gd name="T26" fmla="*/ 404332 w 1286"/>
              <a:gd name="T27" fmla="*/ 212725 h 651"/>
              <a:gd name="T28" fmla="*/ 420688 w 1286"/>
              <a:gd name="T29" fmla="*/ 196387 h 651"/>
              <a:gd name="T30" fmla="*/ 420688 w 1286"/>
              <a:gd name="T31" fmla="*/ 68294 h 651"/>
              <a:gd name="T32" fmla="*/ 404332 w 1286"/>
              <a:gd name="T33" fmla="*/ 51956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6" h="651">
                <a:moveTo>
                  <a:pt x="1236" y="159"/>
                </a:moveTo>
                <a:cubicBezTo>
                  <a:pt x="1209" y="159"/>
                  <a:pt x="1186" y="181"/>
                  <a:pt x="1186" y="209"/>
                </a:cubicBezTo>
                <a:cubicBezTo>
                  <a:pt x="1186" y="350"/>
                  <a:pt x="1186" y="350"/>
                  <a:pt x="1186" y="350"/>
                </a:cubicBezTo>
                <a:cubicBezTo>
                  <a:pt x="121" y="350"/>
                  <a:pt x="121" y="350"/>
                  <a:pt x="121" y="350"/>
                </a:cubicBezTo>
                <a:cubicBezTo>
                  <a:pt x="121" y="61"/>
                  <a:pt x="121" y="61"/>
                  <a:pt x="121" y="61"/>
                </a:cubicBezTo>
                <a:cubicBezTo>
                  <a:pt x="121" y="27"/>
                  <a:pt x="94" y="0"/>
                  <a:pt x="60" y="0"/>
                </a:cubicBezTo>
                <a:cubicBezTo>
                  <a:pt x="27" y="0"/>
                  <a:pt x="0" y="27"/>
                  <a:pt x="0" y="61"/>
                </a:cubicBezTo>
                <a:cubicBezTo>
                  <a:pt x="0" y="590"/>
                  <a:pt x="0" y="590"/>
                  <a:pt x="0" y="590"/>
                </a:cubicBezTo>
                <a:cubicBezTo>
                  <a:pt x="0" y="624"/>
                  <a:pt x="27" y="651"/>
                  <a:pt x="60" y="651"/>
                </a:cubicBezTo>
                <a:cubicBezTo>
                  <a:pt x="94" y="651"/>
                  <a:pt x="121" y="624"/>
                  <a:pt x="121" y="590"/>
                </a:cubicBezTo>
                <a:cubicBezTo>
                  <a:pt x="121" y="468"/>
                  <a:pt x="121" y="468"/>
                  <a:pt x="121" y="468"/>
                </a:cubicBezTo>
                <a:cubicBezTo>
                  <a:pt x="1186" y="468"/>
                  <a:pt x="1186" y="468"/>
                  <a:pt x="1186" y="468"/>
                </a:cubicBezTo>
                <a:cubicBezTo>
                  <a:pt x="1186" y="601"/>
                  <a:pt x="1186" y="601"/>
                  <a:pt x="1186" y="601"/>
                </a:cubicBezTo>
                <a:cubicBezTo>
                  <a:pt x="1186" y="629"/>
                  <a:pt x="1209" y="651"/>
                  <a:pt x="1236" y="651"/>
                </a:cubicBezTo>
                <a:cubicBezTo>
                  <a:pt x="1263" y="651"/>
                  <a:pt x="1286" y="629"/>
                  <a:pt x="1286" y="601"/>
                </a:cubicBezTo>
                <a:cubicBezTo>
                  <a:pt x="1286" y="209"/>
                  <a:pt x="1286" y="209"/>
                  <a:pt x="1286" y="209"/>
                </a:cubicBezTo>
                <a:cubicBezTo>
                  <a:pt x="1286" y="181"/>
                  <a:pt x="1263" y="159"/>
                  <a:pt x="1236"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3" name="Freeform 111"/>
          <p:cNvSpPr>
            <a:spLocks noChangeArrowheads="1"/>
          </p:cNvSpPr>
          <p:nvPr/>
        </p:nvSpPr>
        <p:spPr bwMode="auto">
          <a:xfrm>
            <a:off x="3605213" y="5273675"/>
            <a:ext cx="123825" cy="34925"/>
          </a:xfrm>
          <a:custGeom>
            <a:avLst/>
            <a:gdLst>
              <a:gd name="T0" fmla="*/ 17180 w 382"/>
              <a:gd name="T1" fmla="*/ 34925 h 106"/>
              <a:gd name="T2" fmla="*/ 106645 w 382"/>
              <a:gd name="T3" fmla="*/ 34925 h 106"/>
              <a:gd name="T4" fmla="*/ 123825 w 382"/>
              <a:gd name="T5" fmla="*/ 17463 h 106"/>
              <a:gd name="T6" fmla="*/ 106645 w 382"/>
              <a:gd name="T7" fmla="*/ 0 h 106"/>
              <a:gd name="T8" fmla="*/ 17180 w 382"/>
              <a:gd name="T9" fmla="*/ 0 h 106"/>
              <a:gd name="T10" fmla="*/ 0 w 382"/>
              <a:gd name="T11" fmla="*/ 17463 h 106"/>
              <a:gd name="T12" fmla="*/ 17180 w 382"/>
              <a:gd name="T13" fmla="*/ 34925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2" h="106">
                <a:moveTo>
                  <a:pt x="53" y="106"/>
                </a:moveTo>
                <a:cubicBezTo>
                  <a:pt x="329" y="106"/>
                  <a:pt x="329" y="106"/>
                  <a:pt x="329" y="106"/>
                </a:cubicBezTo>
                <a:cubicBezTo>
                  <a:pt x="359" y="106"/>
                  <a:pt x="382" y="82"/>
                  <a:pt x="382" y="53"/>
                </a:cubicBezTo>
                <a:cubicBezTo>
                  <a:pt x="382" y="24"/>
                  <a:pt x="359" y="0"/>
                  <a:pt x="329" y="0"/>
                </a:cubicBezTo>
                <a:cubicBezTo>
                  <a:pt x="53" y="0"/>
                  <a:pt x="53" y="0"/>
                  <a:pt x="53" y="0"/>
                </a:cubicBezTo>
                <a:cubicBezTo>
                  <a:pt x="23" y="0"/>
                  <a:pt x="0" y="24"/>
                  <a:pt x="0" y="53"/>
                </a:cubicBezTo>
                <a:cubicBezTo>
                  <a:pt x="0" y="82"/>
                  <a:pt x="23" y="106"/>
                  <a:pt x="53"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4" name="Freeform 112"/>
          <p:cNvSpPr>
            <a:spLocks noChangeArrowheads="1"/>
          </p:cNvSpPr>
          <p:nvPr/>
        </p:nvSpPr>
        <p:spPr bwMode="auto">
          <a:xfrm>
            <a:off x="3635375" y="1641475"/>
            <a:ext cx="255588" cy="198438"/>
          </a:xfrm>
          <a:custGeom>
            <a:avLst/>
            <a:gdLst>
              <a:gd name="T0" fmla="*/ 236230 w 779"/>
              <a:gd name="T1" fmla="*/ 0 h 608"/>
              <a:gd name="T2" fmla="*/ 236230 w 779"/>
              <a:gd name="T3" fmla="*/ 172001 h 608"/>
              <a:gd name="T4" fmla="*/ 229012 w 779"/>
              <a:gd name="T5" fmla="*/ 179182 h 608"/>
              <a:gd name="T6" fmla="*/ 26576 w 779"/>
              <a:gd name="T7" fmla="*/ 179182 h 608"/>
              <a:gd name="T8" fmla="*/ 19358 w 779"/>
              <a:gd name="T9" fmla="*/ 172001 h 608"/>
              <a:gd name="T10" fmla="*/ 19358 w 779"/>
              <a:gd name="T11" fmla="*/ 0 h 608"/>
              <a:gd name="T12" fmla="*/ 0 w 779"/>
              <a:gd name="T13" fmla="*/ 0 h 608"/>
              <a:gd name="T14" fmla="*/ 0 w 779"/>
              <a:gd name="T15" fmla="*/ 189952 h 608"/>
              <a:gd name="T16" fmla="*/ 8531 w 779"/>
              <a:gd name="T17" fmla="*/ 198438 h 608"/>
              <a:gd name="T18" fmla="*/ 247386 w 779"/>
              <a:gd name="T19" fmla="*/ 198438 h 608"/>
              <a:gd name="T20" fmla="*/ 255588 w 779"/>
              <a:gd name="T21" fmla="*/ 189952 h 608"/>
              <a:gd name="T22" fmla="*/ 255588 w 779"/>
              <a:gd name="T23" fmla="*/ 0 h 608"/>
              <a:gd name="T24" fmla="*/ 236230 w 779"/>
              <a:gd name="T25" fmla="*/ 0 h 6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9" h="608">
                <a:moveTo>
                  <a:pt x="720" y="0"/>
                </a:moveTo>
                <a:cubicBezTo>
                  <a:pt x="720" y="527"/>
                  <a:pt x="720" y="527"/>
                  <a:pt x="720" y="527"/>
                </a:cubicBezTo>
                <a:cubicBezTo>
                  <a:pt x="720" y="539"/>
                  <a:pt x="711" y="549"/>
                  <a:pt x="698" y="549"/>
                </a:cubicBezTo>
                <a:cubicBezTo>
                  <a:pt x="81" y="549"/>
                  <a:pt x="81" y="549"/>
                  <a:pt x="81" y="549"/>
                </a:cubicBezTo>
                <a:cubicBezTo>
                  <a:pt x="69" y="549"/>
                  <a:pt x="59" y="539"/>
                  <a:pt x="59" y="527"/>
                </a:cubicBezTo>
                <a:cubicBezTo>
                  <a:pt x="59" y="0"/>
                  <a:pt x="59" y="0"/>
                  <a:pt x="59" y="0"/>
                </a:cubicBezTo>
                <a:cubicBezTo>
                  <a:pt x="0" y="0"/>
                  <a:pt x="0" y="0"/>
                  <a:pt x="0" y="0"/>
                </a:cubicBezTo>
                <a:cubicBezTo>
                  <a:pt x="0" y="582"/>
                  <a:pt x="0" y="582"/>
                  <a:pt x="0" y="582"/>
                </a:cubicBezTo>
                <a:cubicBezTo>
                  <a:pt x="0" y="597"/>
                  <a:pt x="11" y="608"/>
                  <a:pt x="26" y="608"/>
                </a:cubicBezTo>
                <a:cubicBezTo>
                  <a:pt x="754" y="608"/>
                  <a:pt x="754" y="608"/>
                  <a:pt x="754" y="608"/>
                </a:cubicBezTo>
                <a:cubicBezTo>
                  <a:pt x="768" y="608"/>
                  <a:pt x="779" y="597"/>
                  <a:pt x="779" y="582"/>
                </a:cubicBezTo>
                <a:cubicBezTo>
                  <a:pt x="779" y="0"/>
                  <a:pt x="779" y="0"/>
                  <a:pt x="779" y="0"/>
                </a:cubicBezTo>
                <a:lnTo>
                  <a:pt x="72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5" name="Freeform 113"/>
          <p:cNvSpPr>
            <a:spLocks noChangeArrowheads="1"/>
          </p:cNvSpPr>
          <p:nvPr/>
        </p:nvSpPr>
        <p:spPr bwMode="auto">
          <a:xfrm>
            <a:off x="3811588" y="1519238"/>
            <a:ext cx="61912" cy="103187"/>
          </a:xfrm>
          <a:custGeom>
            <a:avLst/>
            <a:gdLst>
              <a:gd name="T0" fmla="*/ 61912 w 188"/>
              <a:gd name="T1" fmla="*/ 103187 h 318"/>
              <a:gd name="T2" fmla="*/ 61912 w 188"/>
              <a:gd name="T3" fmla="*/ 10059 h 318"/>
              <a:gd name="T4" fmla="*/ 51703 w 188"/>
              <a:gd name="T5" fmla="*/ 0 h 318"/>
              <a:gd name="T6" fmla="*/ 10209 w 188"/>
              <a:gd name="T7" fmla="*/ 0 h 318"/>
              <a:gd name="T8" fmla="*/ 0 w 188"/>
              <a:gd name="T9" fmla="*/ 10059 h 318"/>
              <a:gd name="T10" fmla="*/ 0 w 188"/>
              <a:gd name="T11" fmla="*/ 42508 h 318"/>
              <a:gd name="T12" fmla="*/ 61912 w 188"/>
              <a:gd name="T13" fmla="*/ 103187 h 3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18">
                <a:moveTo>
                  <a:pt x="188" y="318"/>
                </a:moveTo>
                <a:cubicBezTo>
                  <a:pt x="188" y="31"/>
                  <a:pt x="188" y="31"/>
                  <a:pt x="188" y="31"/>
                </a:cubicBezTo>
                <a:cubicBezTo>
                  <a:pt x="188" y="14"/>
                  <a:pt x="174" y="0"/>
                  <a:pt x="157" y="0"/>
                </a:cubicBezTo>
                <a:cubicBezTo>
                  <a:pt x="31" y="0"/>
                  <a:pt x="31" y="0"/>
                  <a:pt x="31" y="0"/>
                </a:cubicBezTo>
                <a:cubicBezTo>
                  <a:pt x="14" y="0"/>
                  <a:pt x="0" y="14"/>
                  <a:pt x="0" y="31"/>
                </a:cubicBezTo>
                <a:cubicBezTo>
                  <a:pt x="0" y="131"/>
                  <a:pt x="0" y="131"/>
                  <a:pt x="0" y="131"/>
                </a:cubicBezTo>
                <a:lnTo>
                  <a:pt x="188" y="31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6" name="Freeform 114"/>
          <p:cNvSpPr>
            <a:spLocks noChangeArrowheads="1"/>
          </p:cNvSpPr>
          <p:nvPr/>
        </p:nvSpPr>
        <p:spPr bwMode="auto">
          <a:xfrm>
            <a:off x="3586163" y="1514475"/>
            <a:ext cx="352425" cy="174625"/>
          </a:xfrm>
          <a:custGeom>
            <a:avLst/>
            <a:gdLst>
              <a:gd name="T0" fmla="*/ 0 w 285"/>
              <a:gd name="T1" fmla="*/ 174625 h 142"/>
              <a:gd name="T2" fmla="*/ 19785 w 285"/>
              <a:gd name="T3" fmla="*/ 174625 h 142"/>
              <a:gd name="T4" fmla="*/ 176831 w 285"/>
              <a:gd name="T5" fmla="*/ 19676 h 142"/>
              <a:gd name="T6" fmla="*/ 332640 w 285"/>
              <a:gd name="T7" fmla="*/ 174625 h 142"/>
              <a:gd name="T8" fmla="*/ 352425 w 285"/>
              <a:gd name="T9" fmla="*/ 174625 h 142"/>
              <a:gd name="T10" fmla="*/ 186723 w 285"/>
              <a:gd name="T11" fmla="*/ 9838 h 142"/>
              <a:gd name="T12" fmla="*/ 186723 w 285"/>
              <a:gd name="T13" fmla="*/ 9838 h 142"/>
              <a:gd name="T14" fmla="*/ 176831 w 285"/>
              <a:gd name="T15" fmla="*/ 0 h 142"/>
              <a:gd name="T16" fmla="*/ 176831 w 285"/>
              <a:gd name="T17" fmla="*/ 0 h 142"/>
              <a:gd name="T18" fmla="*/ 176831 w 285"/>
              <a:gd name="T19" fmla="*/ 0 h 142"/>
              <a:gd name="T20" fmla="*/ 166938 w 285"/>
              <a:gd name="T21" fmla="*/ 9838 h 142"/>
              <a:gd name="T22" fmla="*/ 166938 w 285"/>
              <a:gd name="T23" fmla="*/ 9838 h 142"/>
              <a:gd name="T24" fmla="*/ 0 w 285"/>
              <a:gd name="T25" fmla="*/ 174625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142">
                <a:moveTo>
                  <a:pt x="0" y="142"/>
                </a:moveTo>
                <a:lnTo>
                  <a:pt x="16" y="142"/>
                </a:lnTo>
                <a:lnTo>
                  <a:pt x="143" y="16"/>
                </a:lnTo>
                <a:lnTo>
                  <a:pt x="269" y="142"/>
                </a:lnTo>
                <a:lnTo>
                  <a:pt x="285" y="142"/>
                </a:lnTo>
                <a:lnTo>
                  <a:pt x="151" y="8"/>
                </a:lnTo>
                <a:lnTo>
                  <a:pt x="143" y="0"/>
                </a:lnTo>
                <a:lnTo>
                  <a:pt x="135" y="8"/>
                </a:lnTo>
                <a:lnTo>
                  <a:pt x="0" y="14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7" name="Freeform 115"/>
          <p:cNvSpPr>
            <a:spLocks noChangeArrowheads="1"/>
          </p:cNvSpPr>
          <p:nvPr/>
        </p:nvSpPr>
        <p:spPr bwMode="auto">
          <a:xfrm>
            <a:off x="3692525" y="1649413"/>
            <a:ext cx="139700" cy="139700"/>
          </a:xfrm>
          <a:custGeom>
            <a:avLst/>
            <a:gdLst>
              <a:gd name="T0" fmla="*/ 139700 w 113"/>
              <a:gd name="T1" fmla="*/ 48215 h 113"/>
              <a:gd name="T2" fmla="*/ 91485 w 113"/>
              <a:gd name="T3" fmla="*/ 48215 h 113"/>
              <a:gd name="T4" fmla="*/ 91485 w 113"/>
              <a:gd name="T5" fmla="*/ 0 h 113"/>
              <a:gd name="T6" fmla="*/ 48215 w 113"/>
              <a:gd name="T7" fmla="*/ 0 h 113"/>
              <a:gd name="T8" fmla="*/ 48215 w 113"/>
              <a:gd name="T9" fmla="*/ 48215 h 113"/>
              <a:gd name="T10" fmla="*/ 0 w 113"/>
              <a:gd name="T11" fmla="*/ 48215 h 113"/>
              <a:gd name="T12" fmla="*/ 0 w 113"/>
              <a:gd name="T13" fmla="*/ 91485 h 113"/>
              <a:gd name="T14" fmla="*/ 48215 w 113"/>
              <a:gd name="T15" fmla="*/ 91485 h 113"/>
              <a:gd name="T16" fmla="*/ 48215 w 113"/>
              <a:gd name="T17" fmla="*/ 139700 h 113"/>
              <a:gd name="T18" fmla="*/ 91485 w 113"/>
              <a:gd name="T19" fmla="*/ 139700 h 113"/>
              <a:gd name="T20" fmla="*/ 91485 w 113"/>
              <a:gd name="T21" fmla="*/ 91485 h 113"/>
              <a:gd name="T22" fmla="*/ 139700 w 113"/>
              <a:gd name="T23" fmla="*/ 91485 h 113"/>
              <a:gd name="T24" fmla="*/ 139700 w 113"/>
              <a:gd name="T25" fmla="*/ 48215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13">
                <a:moveTo>
                  <a:pt x="113" y="39"/>
                </a:moveTo>
                <a:lnTo>
                  <a:pt x="74" y="39"/>
                </a:lnTo>
                <a:lnTo>
                  <a:pt x="74" y="0"/>
                </a:lnTo>
                <a:lnTo>
                  <a:pt x="39" y="0"/>
                </a:lnTo>
                <a:lnTo>
                  <a:pt x="39" y="39"/>
                </a:lnTo>
                <a:lnTo>
                  <a:pt x="0" y="39"/>
                </a:lnTo>
                <a:lnTo>
                  <a:pt x="0" y="74"/>
                </a:lnTo>
                <a:lnTo>
                  <a:pt x="39" y="74"/>
                </a:lnTo>
                <a:lnTo>
                  <a:pt x="39" y="113"/>
                </a:lnTo>
                <a:lnTo>
                  <a:pt x="74" y="113"/>
                </a:lnTo>
                <a:lnTo>
                  <a:pt x="74" y="74"/>
                </a:lnTo>
                <a:lnTo>
                  <a:pt x="113" y="74"/>
                </a:lnTo>
                <a:lnTo>
                  <a:pt x="113" y="39"/>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8" name="Freeform 116"/>
          <p:cNvSpPr>
            <a:spLocks noChangeArrowheads="1"/>
          </p:cNvSpPr>
          <p:nvPr/>
        </p:nvSpPr>
        <p:spPr bwMode="auto">
          <a:xfrm>
            <a:off x="4462463" y="1603375"/>
            <a:ext cx="6350" cy="0"/>
          </a:xfrm>
          <a:custGeom>
            <a:avLst/>
            <a:gdLst>
              <a:gd name="T0" fmla="*/ 6350 w 18"/>
              <a:gd name="T1" fmla="*/ 1 h 1"/>
              <a:gd name="T2" fmla="*/ 6350 w 18"/>
              <a:gd name="T3" fmla="*/ 0 h 1"/>
              <a:gd name="T4" fmla="*/ 635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cubicBezTo>
                  <a:pt x="18" y="0"/>
                  <a:pt x="18" y="0"/>
                  <a:pt x="18" y="0"/>
                </a:cubicBezTo>
                <a:cubicBezTo>
                  <a:pt x="18" y="0"/>
                  <a:pt x="0" y="1"/>
                  <a:pt x="18" y="1"/>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99" name="Freeform 117"/>
          <p:cNvSpPr>
            <a:spLocks noChangeArrowheads="1"/>
          </p:cNvSpPr>
          <p:nvPr/>
        </p:nvSpPr>
        <p:spPr bwMode="auto">
          <a:xfrm>
            <a:off x="4445000" y="1601788"/>
            <a:ext cx="139700" cy="149225"/>
          </a:xfrm>
          <a:custGeom>
            <a:avLst/>
            <a:gdLst>
              <a:gd name="T0" fmla="*/ 139374 w 428"/>
              <a:gd name="T1" fmla="*/ 68773 h 460"/>
              <a:gd name="T2" fmla="*/ 138721 w 428"/>
              <a:gd name="T3" fmla="*/ 65205 h 460"/>
              <a:gd name="T4" fmla="*/ 138721 w 428"/>
              <a:gd name="T5" fmla="*/ 65529 h 460"/>
              <a:gd name="T6" fmla="*/ 130887 w 428"/>
              <a:gd name="T7" fmla="*/ 30494 h 460"/>
              <a:gd name="T8" fmla="*/ 117831 w 428"/>
              <a:gd name="T9" fmla="*/ 30494 h 460"/>
              <a:gd name="T10" fmla="*/ 117831 w 428"/>
              <a:gd name="T11" fmla="*/ 2271 h 460"/>
              <a:gd name="T12" fmla="*/ 69524 w 428"/>
              <a:gd name="T13" fmla="*/ 13949 h 460"/>
              <a:gd name="T14" fmla="*/ 35251 w 428"/>
              <a:gd name="T15" fmla="*/ 1946 h 460"/>
              <a:gd name="T16" fmla="*/ 24154 w 428"/>
              <a:gd name="T17" fmla="*/ 2271 h 460"/>
              <a:gd name="T18" fmla="*/ 21543 w 428"/>
              <a:gd name="T19" fmla="*/ 25303 h 460"/>
              <a:gd name="T20" fmla="*/ 11098 w 428"/>
              <a:gd name="T21" fmla="*/ 24655 h 460"/>
              <a:gd name="T22" fmla="*/ 1632 w 428"/>
              <a:gd name="T23" fmla="*/ 71693 h 460"/>
              <a:gd name="T24" fmla="*/ 979 w 428"/>
              <a:gd name="T25" fmla="*/ 73964 h 460"/>
              <a:gd name="T26" fmla="*/ 326 w 428"/>
              <a:gd name="T27" fmla="*/ 75910 h 460"/>
              <a:gd name="T28" fmla="*/ 0 w 428"/>
              <a:gd name="T29" fmla="*/ 77857 h 460"/>
              <a:gd name="T30" fmla="*/ 69524 w 428"/>
              <a:gd name="T31" fmla="*/ 149225 h 460"/>
              <a:gd name="T32" fmla="*/ 139700 w 428"/>
              <a:gd name="T33" fmla="*/ 72017 h 460"/>
              <a:gd name="T34" fmla="*/ 139374 w 428"/>
              <a:gd name="T35" fmla="*/ 68773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8" h="460">
                <a:moveTo>
                  <a:pt x="427" y="212"/>
                </a:moveTo>
                <a:cubicBezTo>
                  <a:pt x="426" y="208"/>
                  <a:pt x="425" y="205"/>
                  <a:pt x="425" y="201"/>
                </a:cubicBezTo>
                <a:cubicBezTo>
                  <a:pt x="425" y="202"/>
                  <a:pt x="425" y="202"/>
                  <a:pt x="425" y="202"/>
                </a:cubicBezTo>
                <a:cubicBezTo>
                  <a:pt x="426" y="196"/>
                  <a:pt x="401" y="94"/>
                  <a:pt x="401" y="94"/>
                </a:cubicBezTo>
                <a:cubicBezTo>
                  <a:pt x="401" y="94"/>
                  <a:pt x="361" y="101"/>
                  <a:pt x="361" y="94"/>
                </a:cubicBezTo>
                <a:cubicBezTo>
                  <a:pt x="361" y="87"/>
                  <a:pt x="361" y="7"/>
                  <a:pt x="361" y="7"/>
                </a:cubicBezTo>
                <a:cubicBezTo>
                  <a:pt x="361" y="7"/>
                  <a:pt x="210" y="0"/>
                  <a:pt x="213" y="43"/>
                </a:cubicBezTo>
                <a:cubicBezTo>
                  <a:pt x="213" y="43"/>
                  <a:pt x="174" y="6"/>
                  <a:pt x="108" y="6"/>
                </a:cubicBezTo>
                <a:cubicBezTo>
                  <a:pt x="91" y="6"/>
                  <a:pt x="81" y="7"/>
                  <a:pt x="74" y="7"/>
                </a:cubicBezTo>
                <a:cubicBezTo>
                  <a:pt x="66" y="78"/>
                  <a:pt x="66" y="78"/>
                  <a:pt x="66" y="78"/>
                </a:cubicBezTo>
                <a:cubicBezTo>
                  <a:pt x="34" y="76"/>
                  <a:pt x="34" y="76"/>
                  <a:pt x="34" y="76"/>
                </a:cubicBezTo>
                <a:cubicBezTo>
                  <a:pt x="34" y="76"/>
                  <a:pt x="9" y="219"/>
                  <a:pt x="5" y="221"/>
                </a:cubicBezTo>
                <a:cubicBezTo>
                  <a:pt x="4" y="224"/>
                  <a:pt x="3" y="225"/>
                  <a:pt x="3" y="228"/>
                </a:cubicBezTo>
                <a:cubicBezTo>
                  <a:pt x="2" y="230"/>
                  <a:pt x="2" y="232"/>
                  <a:pt x="1" y="234"/>
                </a:cubicBezTo>
                <a:cubicBezTo>
                  <a:pt x="1" y="236"/>
                  <a:pt x="0" y="238"/>
                  <a:pt x="0" y="240"/>
                </a:cubicBezTo>
                <a:cubicBezTo>
                  <a:pt x="19" y="366"/>
                  <a:pt x="107" y="460"/>
                  <a:pt x="213" y="460"/>
                </a:cubicBezTo>
                <a:cubicBezTo>
                  <a:pt x="324" y="460"/>
                  <a:pt x="415" y="356"/>
                  <a:pt x="428" y="222"/>
                </a:cubicBezTo>
                <a:cubicBezTo>
                  <a:pt x="428" y="219"/>
                  <a:pt x="427" y="215"/>
                  <a:pt x="427" y="21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0" name="Freeform 118"/>
          <p:cNvSpPr>
            <a:spLocks noChangeArrowheads="1"/>
          </p:cNvSpPr>
          <p:nvPr/>
        </p:nvSpPr>
        <p:spPr bwMode="auto">
          <a:xfrm>
            <a:off x="4418013" y="1504950"/>
            <a:ext cx="188912" cy="171450"/>
          </a:xfrm>
          <a:custGeom>
            <a:avLst/>
            <a:gdLst>
              <a:gd name="T0" fmla="*/ 188912 w 575"/>
              <a:gd name="T1" fmla="*/ 77482 h 520"/>
              <a:gd name="T2" fmla="*/ 169199 w 575"/>
              <a:gd name="T3" fmla="*/ 49457 h 520"/>
              <a:gd name="T4" fmla="*/ 156058 w 575"/>
              <a:gd name="T5" fmla="*/ 55062 h 520"/>
              <a:gd name="T6" fmla="*/ 95934 w 575"/>
              <a:gd name="T7" fmla="*/ 0 h 520"/>
              <a:gd name="T8" fmla="*/ 15442 w 575"/>
              <a:gd name="T9" fmla="*/ 43192 h 520"/>
              <a:gd name="T10" fmla="*/ 0 w 575"/>
              <a:gd name="T11" fmla="*/ 34290 h 520"/>
              <a:gd name="T12" fmla="*/ 14127 w 575"/>
              <a:gd name="T13" fmla="*/ 99243 h 520"/>
              <a:gd name="T14" fmla="*/ 21355 w 575"/>
              <a:gd name="T15" fmla="*/ 167493 h 520"/>
              <a:gd name="T16" fmla="*/ 32197 w 575"/>
              <a:gd name="T17" fmla="*/ 115399 h 520"/>
              <a:gd name="T18" fmla="*/ 43696 w 575"/>
              <a:gd name="T19" fmla="*/ 116058 h 520"/>
              <a:gd name="T20" fmla="*/ 46653 w 575"/>
              <a:gd name="T21" fmla="*/ 90341 h 520"/>
              <a:gd name="T22" fmla="*/ 46653 w 575"/>
              <a:gd name="T23" fmla="*/ 90341 h 520"/>
              <a:gd name="T24" fmla="*/ 46653 w 575"/>
              <a:gd name="T25" fmla="*/ 90341 h 520"/>
              <a:gd name="T26" fmla="*/ 58481 w 575"/>
              <a:gd name="T27" fmla="*/ 90341 h 520"/>
              <a:gd name="T28" fmla="*/ 94292 w 575"/>
              <a:gd name="T29" fmla="*/ 102211 h 520"/>
              <a:gd name="T30" fmla="*/ 100863 w 575"/>
              <a:gd name="T31" fmla="*/ 96605 h 520"/>
              <a:gd name="T32" fmla="*/ 102177 w 575"/>
              <a:gd name="T33" fmla="*/ 95946 h 520"/>
              <a:gd name="T34" fmla="*/ 102177 w 575"/>
              <a:gd name="T35" fmla="*/ 95616 h 520"/>
              <a:gd name="T36" fmla="*/ 102834 w 575"/>
              <a:gd name="T37" fmla="*/ 95616 h 520"/>
              <a:gd name="T38" fmla="*/ 103491 w 575"/>
              <a:gd name="T39" fmla="*/ 95287 h 520"/>
              <a:gd name="T40" fmla="*/ 104805 w 575"/>
              <a:gd name="T41" fmla="*/ 94627 h 520"/>
              <a:gd name="T42" fmla="*/ 105134 w 575"/>
              <a:gd name="T43" fmla="*/ 94627 h 520"/>
              <a:gd name="T44" fmla="*/ 149158 w 575"/>
              <a:gd name="T45" fmla="*/ 90671 h 520"/>
              <a:gd name="T46" fmla="*/ 149158 w 575"/>
              <a:gd name="T47" fmla="*/ 121664 h 520"/>
              <a:gd name="T48" fmla="*/ 163614 w 575"/>
              <a:gd name="T49" fmla="*/ 121664 h 520"/>
              <a:gd name="T50" fmla="*/ 171828 w 575"/>
              <a:gd name="T51" fmla="*/ 160899 h 520"/>
              <a:gd name="T52" fmla="*/ 188912 w 575"/>
              <a:gd name="T53" fmla="*/ 77482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 h="520">
                <a:moveTo>
                  <a:pt x="575" y="235"/>
                </a:moveTo>
                <a:cubicBezTo>
                  <a:pt x="515" y="150"/>
                  <a:pt x="515" y="150"/>
                  <a:pt x="515" y="150"/>
                </a:cubicBezTo>
                <a:cubicBezTo>
                  <a:pt x="475" y="167"/>
                  <a:pt x="475" y="167"/>
                  <a:pt x="475" y="167"/>
                </a:cubicBezTo>
                <a:cubicBezTo>
                  <a:pt x="292" y="0"/>
                  <a:pt x="292" y="0"/>
                  <a:pt x="292" y="0"/>
                </a:cubicBezTo>
                <a:cubicBezTo>
                  <a:pt x="47" y="131"/>
                  <a:pt x="47" y="131"/>
                  <a:pt x="47" y="131"/>
                </a:cubicBezTo>
                <a:cubicBezTo>
                  <a:pt x="0" y="104"/>
                  <a:pt x="0" y="104"/>
                  <a:pt x="0" y="104"/>
                </a:cubicBezTo>
                <a:cubicBezTo>
                  <a:pt x="43" y="301"/>
                  <a:pt x="43" y="301"/>
                  <a:pt x="43" y="301"/>
                </a:cubicBezTo>
                <a:cubicBezTo>
                  <a:pt x="43" y="301"/>
                  <a:pt x="63" y="496"/>
                  <a:pt x="65" y="508"/>
                </a:cubicBezTo>
                <a:cubicBezTo>
                  <a:pt x="68" y="520"/>
                  <a:pt x="98" y="350"/>
                  <a:pt x="98" y="350"/>
                </a:cubicBezTo>
                <a:cubicBezTo>
                  <a:pt x="133" y="352"/>
                  <a:pt x="133" y="352"/>
                  <a:pt x="133" y="352"/>
                </a:cubicBezTo>
                <a:cubicBezTo>
                  <a:pt x="142" y="274"/>
                  <a:pt x="142" y="274"/>
                  <a:pt x="142" y="274"/>
                </a:cubicBezTo>
                <a:cubicBezTo>
                  <a:pt x="121" y="275"/>
                  <a:pt x="142" y="274"/>
                  <a:pt x="142" y="274"/>
                </a:cubicBezTo>
                <a:cubicBezTo>
                  <a:pt x="142" y="274"/>
                  <a:pt x="142" y="274"/>
                  <a:pt x="142" y="274"/>
                </a:cubicBezTo>
                <a:cubicBezTo>
                  <a:pt x="148" y="274"/>
                  <a:pt x="160" y="274"/>
                  <a:pt x="178" y="274"/>
                </a:cubicBezTo>
                <a:cubicBezTo>
                  <a:pt x="235" y="274"/>
                  <a:pt x="274" y="300"/>
                  <a:pt x="287" y="310"/>
                </a:cubicBezTo>
                <a:cubicBezTo>
                  <a:pt x="292" y="303"/>
                  <a:pt x="299" y="297"/>
                  <a:pt x="307" y="293"/>
                </a:cubicBezTo>
                <a:cubicBezTo>
                  <a:pt x="308" y="292"/>
                  <a:pt x="310" y="291"/>
                  <a:pt x="311" y="291"/>
                </a:cubicBezTo>
                <a:cubicBezTo>
                  <a:pt x="311" y="290"/>
                  <a:pt x="311" y="290"/>
                  <a:pt x="311" y="290"/>
                </a:cubicBezTo>
                <a:cubicBezTo>
                  <a:pt x="312" y="290"/>
                  <a:pt x="312" y="290"/>
                  <a:pt x="313" y="290"/>
                </a:cubicBezTo>
                <a:cubicBezTo>
                  <a:pt x="313" y="290"/>
                  <a:pt x="314" y="289"/>
                  <a:pt x="315" y="289"/>
                </a:cubicBezTo>
                <a:cubicBezTo>
                  <a:pt x="316" y="288"/>
                  <a:pt x="317" y="288"/>
                  <a:pt x="319" y="287"/>
                </a:cubicBezTo>
                <a:cubicBezTo>
                  <a:pt x="319" y="287"/>
                  <a:pt x="320" y="287"/>
                  <a:pt x="320" y="287"/>
                </a:cubicBezTo>
                <a:cubicBezTo>
                  <a:pt x="367" y="271"/>
                  <a:pt x="454" y="275"/>
                  <a:pt x="454" y="275"/>
                </a:cubicBezTo>
                <a:cubicBezTo>
                  <a:pt x="454" y="275"/>
                  <a:pt x="454" y="362"/>
                  <a:pt x="454" y="369"/>
                </a:cubicBezTo>
                <a:cubicBezTo>
                  <a:pt x="454" y="377"/>
                  <a:pt x="498" y="369"/>
                  <a:pt x="498" y="369"/>
                </a:cubicBezTo>
                <a:cubicBezTo>
                  <a:pt x="498" y="369"/>
                  <a:pt x="524" y="481"/>
                  <a:pt x="523" y="488"/>
                </a:cubicBezTo>
                <a:lnTo>
                  <a:pt x="575" y="235"/>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1" name="Freeform 119"/>
          <p:cNvSpPr>
            <a:spLocks noEditPoints="1" noChangeArrowheads="1"/>
          </p:cNvSpPr>
          <p:nvPr/>
        </p:nvSpPr>
        <p:spPr bwMode="auto">
          <a:xfrm>
            <a:off x="4356100" y="1751013"/>
            <a:ext cx="315913" cy="96837"/>
          </a:xfrm>
          <a:custGeom>
            <a:avLst/>
            <a:gdLst>
              <a:gd name="T0" fmla="*/ 211694 w 970"/>
              <a:gd name="T1" fmla="*/ 0 h 293"/>
              <a:gd name="T2" fmla="*/ 157957 w 970"/>
              <a:gd name="T3" fmla="*/ 64778 h 293"/>
              <a:gd name="T4" fmla="*/ 104219 w 970"/>
              <a:gd name="T5" fmla="*/ 0 h 293"/>
              <a:gd name="T6" fmla="*/ 0 w 970"/>
              <a:gd name="T7" fmla="*/ 96837 h 293"/>
              <a:gd name="T8" fmla="*/ 157957 w 970"/>
              <a:gd name="T9" fmla="*/ 96837 h 293"/>
              <a:gd name="T10" fmla="*/ 315913 w 970"/>
              <a:gd name="T11" fmla="*/ 96837 h 293"/>
              <a:gd name="T12" fmla="*/ 211694 w 970"/>
              <a:gd name="T13" fmla="*/ 0 h 293"/>
              <a:gd name="T14" fmla="*/ 238075 w 970"/>
              <a:gd name="T15" fmla="*/ 93201 h 293"/>
              <a:gd name="T16" fmla="*/ 207786 w 970"/>
              <a:gd name="T17" fmla="*/ 62795 h 293"/>
              <a:gd name="T18" fmla="*/ 238075 w 970"/>
              <a:gd name="T19" fmla="*/ 32059 h 293"/>
              <a:gd name="T20" fmla="*/ 268363 w 970"/>
              <a:gd name="T21" fmla="*/ 62795 h 293"/>
              <a:gd name="T22" fmla="*/ 238075 w 970"/>
              <a:gd name="T23" fmla="*/ 93201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0" h="293">
                <a:moveTo>
                  <a:pt x="650" y="0"/>
                </a:moveTo>
                <a:cubicBezTo>
                  <a:pt x="485" y="196"/>
                  <a:pt x="485" y="196"/>
                  <a:pt x="485" y="196"/>
                </a:cubicBezTo>
                <a:cubicBezTo>
                  <a:pt x="320" y="0"/>
                  <a:pt x="320" y="0"/>
                  <a:pt x="320" y="0"/>
                </a:cubicBezTo>
                <a:cubicBezTo>
                  <a:pt x="320" y="0"/>
                  <a:pt x="0" y="97"/>
                  <a:pt x="0" y="293"/>
                </a:cubicBezTo>
                <a:cubicBezTo>
                  <a:pt x="485" y="293"/>
                  <a:pt x="485" y="293"/>
                  <a:pt x="485" y="293"/>
                </a:cubicBezTo>
                <a:cubicBezTo>
                  <a:pt x="970" y="293"/>
                  <a:pt x="970" y="293"/>
                  <a:pt x="970" y="293"/>
                </a:cubicBezTo>
                <a:cubicBezTo>
                  <a:pt x="970" y="97"/>
                  <a:pt x="650" y="0"/>
                  <a:pt x="650" y="0"/>
                </a:cubicBezTo>
                <a:close/>
                <a:moveTo>
                  <a:pt x="731" y="282"/>
                </a:moveTo>
                <a:cubicBezTo>
                  <a:pt x="680" y="282"/>
                  <a:pt x="638" y="241"/>
                  <a:pt x="638" y="190"/>
                </a:cubicBezTo>
                <a:cubicBezTo>
                  <a:pt x="638" y="138"/>
                  <a:pt x="680" y="97"/>
                  <a:pt x="731" y="97"/>
                </a:cubicBezTo>
                <a:cubicBezTo>
                  <a:pt x="782" y="97"/>
                  <a:pt x="824" y="138"/>
                  <a:pt x="824" y="190"/>
                </a:cubicBezTo>
                <a:cubicBezTo>
                  <a:pt x="824" y="241"/>
                  <a:pt x="782" y="282"/>
                  <a:pt x="731" y="28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2" name="Freeform 120"/>
          <p:cNvSpPr>
            <a:spLocks noChangeArrowheads="1"/>
          </p:cNvSpPr>
          <p:nvPr/>
        </p:nvSpPr>
        <p:spPr bwMode="auto">
          <a:xfrm>
            <a:off x="4572000" y="1790700"/>
            <a:ext cx="44450" cy="44450"/>
          </a:xfrm>
          <a:custGeom>
            <a:avLst/>
            <a:gdLst>
              <a:gd name="T0" fmla="*/ 29633 w 36"/>
              <a:gd name="T1" fmla="*/ 0 h 36"/>
              <a:gd name="T2" fmla="*/ 16051 w 36"/>
              <a:gd name="T3" fmla="*/ 0 h 36"/>
              <a:gd name="T4" fmla="*/ 16051 w 36"/>
              <a:gd name="T5" fmla="*/ 16051 h 36"/>
              <a:gd name="T6" fmla="*/ 0 w 36"/>
              <a:gd name="T7" fmla="*/ 16051 h 36"/>
              <a:gd name="T8" fmla="*/ 0 w 36"/>
              <a:gd name="T9" fmla="*/ 29633 h 36"/>
              <a:gd name="T10" fmla="*/ 16051 w 36"/>
              <a:gd name="T11" fmla="*/ 29633 h 36"/>
              <a:gd name="T12" fmla="*/ 16051 w 36"/>
              <a:gd name="T13" fmla="*/ 44450 h 36"/>
              <a:gd name="T14" fmla="*/ 29633 w 36"/>
              <a:gd name="T15" fmla="*/ 44450 h 36"/>
              <a:gd name="T16" fmla="*/ 29633 w 36"/>
              <a:gd name="T17" fmla="*/ 29633 h 36"/>
              <a:gd name="T18" fmla="*/ 44450 w 36"/>
              <a:gd name="T19" fmla="*/ 29633 h 36"/>
              <a:gd name="T20" fmla="*/ 44450 w 36"/>
              <a:gd name="T21" fmla="*/ 16051 h 36"/>
              <a:gd name="T22" fmla="*/ 29633 w 36"/>
              <a:gd name="T23" fmla="*/ 16051 h 36"/>
              <a:gd name="T24" fmla="*/ 29633 w 36"/>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36">
                <a:moveTo>
                  <a:pt x="24" y="0"/>
                </a:moveTo>
                <a:lnTo>
                  <a:pt x="13" y="0"/>
                </a:lnTo>
                <a:lnTo>
                  <a:pt x="13" y="13"/>
                </a:lnTo>
                <a:lnTo>
                  <a:pt x="0" y="13"/>
                </a:lnTo>
                <a:lnTo>
                  <a:pt x="0" y="24"/>
                </a:lnTo>
                <a:lnTo>
                  <a:pt x="13" y="24"/>
                </a:lnTo>
                <a:lnTo>
                  <a:pt x="13" y="36"/>
                </a:lnTo>
                <a:lnTo>
                  <a:pt x="24" y="36"/>
                </a:lnTo>
                <a:lnTo>
                  <a:pt x="24" y="24"/>
                </a:lnTo>
                <a:lnTo>
                  <a:pt x="36" y="24"/>
                </a:lnTo>
                <a:lnTo>
                  <a:pt x="36" y="13"/>
                </a:lnTo>
                <a:lnTo>
                  <a:pt x="24" y="13"/>
                </a:lnTo>
                <a:lnTo>
                  <a:pt x="24"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3" name="Freeform 121"/>
          <p:cNvSpPr>
            <a:spLocks noChangeArrowheads="1"/>
          </p:cNvSpPr>
          <p:nvPr/>
        </p:nvSpPr>
        <p:spPr bwMode="auto">
          <a:xfrm>
            <a:off x="5049838" y="1738313"/>
            <a:ext cx="319087" cy="114300"/>
          </a:xfrm>
          <a:custGeom>
            <a:avLst/>
            <a:gdLst>
              <a:gd name="T0" fmla="*/ 218392 w 976"/>
              <a:gd name="T1" fmla="*/ 0 h 349"/>
              <a:gd name="T2" fmla="*/ 218392 w 976"/>
              <a:gd name="T3" fmla="*/ 76637 h 349"/>
              <a:gd name="T4" fmla="*/ 100695 w 976"/>
              <a:gd name="T5" fmla="*/ 76637 h 349"/>
              <a:gd name="T6" fmla="*/ 100695 w 976"/>
              <a:gd name="T7" fmla="*/ 0 h 349"/>
              <a:gd name="T8" fmla="*/ 0 w 976"/>
              <a:gd name="T9" fmla="*/ 114300 h 349"/>
              <a:gd name="T10" fmla="*/ 159544 w 976"/>
              <a:gd name="T11" fmla="*/ 114300 h 349"/>
              <a:gd name="T12" fmla="*/ 319087 w 976"/>
              <a:gd name="T13" fmla="*/ 114300 h 349"/>
              <a:gd name="T14" fmla="*/ 218392 w 976"/>
              <a:gd name="T15" fmla="*/ 0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6" h="349">
                <a:moveTo>
                  <a:pt x="668" y="0"/>
                </a:moveTo>
                <a:cubicBezTo>
                  <a:pt x="668" y="234"/>
                  <a:pt x="668" y="234"/>
                  <a:pt x="668" y="234"/>
                </a:cubicBezTo>
                <a:cubicBezTo>
                  <a:pt x="308" y="234"/>
                  <a:pt x="308" y="234"/>
                  <a:pt x="308" y="234"/>
                </a:cubicBezTo>
                <a:cubicBezTo>
                  <a:pt x="308" y="0"/>
                  <a:pt x="308" y="0"/>
                  <a:pt x="308" y="0"/>
                </a:cubicBezTo>
                <a:cubicBezTo>
                  <a:pt x="246" y="26"/>
                  <a:pt x="0" y="142"/>
                  <a:pt x="0" y="349"/>
                </a:cubicBezTo>
                <a:cubicBezTo>
                  <a:pt x="488" y="349"/>
                  <a:pt x="488" y="349"/>
                  <a:pt x="488" y="349"/>
                </a:cubicBezTo>
                <a:cubicBezTo>
                  <a:pt x="976" y="349"/>
                  <a:pt x="976" y="349"/>
                  <a:pt x="976" y="349"/>
                </a:cubicBezTo>
                <a:cubicBezTo>
                  <a:pt x="976" y="142"/>
                  <a:pt x="730" y="26"/>
                  <a:pt x="668" y="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4" name="Freeform 122"/>
          <p:cNvSpPr>
            <a:spLocks noChangeArrowheads="1"/>
          </p:cNvSpPr>
          <p:nvPr/>
        </p:nvSpPr>
        <p:spPr bwMode="auto">
          <a:xfrm>
            <a:off x="5148263" y="1633538"/>
            <a:ext cx="120650" cy="117475"/>
          </a:xfrm>
          <a:custGeom>
            <a:avLst/>
            <a:gdLst>
              <a:gd name="T0" fmla="*/ 108001 w 372"/>
              <a:gd name="T1" fmla="*/ 71348 h 354"/>
              <a:gd name="T2" fmla="*/ 108001 w 372"/>
              <a:gd name="T3" fmla="*/ 0 h 354"/>
              <a:gd name="T4" fmla="*/ 8108 w 372"/>
              <a:gd name="T5" fmla="*/ 0 h 354"/>
              <a:gd name="T6" fmla="*/ 8108 w 372"/>
              <a:gd name="T7" fmla="*/ 71348 h 354"/>
              <a:gd name="T8" fmla="*/ 0 w 372"/>
              <a:gd name="T9" fmla="*/ 71348 h 354"/>
              <a:gd name="T10" fmla="*/ 60325 w 372"/>
              <a:gd name="T11" fmla="*/ 117475 h 354"/>
              <a:gd name="T12" fmla="*/ 120650 w 372"/>
              <a:gd name="T13" fmla="*/ 71348 h 354"/>
              <a:gd name="T14" fmla="*/ 108001 w 372"/>
              <a:gd name="T15" fmla="*/ 71348 h 3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2" h="354">
                <a:moveTo>
                  <a:pt x="333" y="215"/>
                </a:moveTo>
                <a:cubicBezTo>
                  <a:pt x="333" y="0"/>
                  <a:pt x="333" y="0"/>
                  <a:pt x="333" y="0"/>
                </a:cubicBezTo>
                <a:cubicBezTo>
                  <a:pt x="25" y="0"/>
                  <a:pt x="25" y="0"/>
                  <a:pt x="25" y="0"/>
                </a:cubicBezTo>
                <a:cubicBezTo>
                  <a:pt x="25" y="215"/>
                  <a:pt x="25" y="215"/>
                  <a:pt x="25" y="215"/>
                </a:cubicBezTo>
                <a:cubicBezTo>
                  <a:pt x="0" y="215"/>
                  <a:pt x="0" y="215"/>
                  <a:pt x="0" y="215"/>
                </a:cubicBezTo>
                <a:cubicBezTo>
                  <a:pt x="30" y="297"/>
                  <a:pt x="102" y="354"/>
                  <a:pt x="186" y="354"/>
                </a:cubicBezTo>
                <a:cubicBezTo>
                  <a:pt x="270" y="354"/>
                  <a:pt x="342" y="297"/>
                  <a:pt x="372" y="215"/>
                </a:cubicBezTo>
                <a:lnTo>
                  <a:pt x="333" y="215"/>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5" name="Freeform 123"/>
          <p:cNvSpPr>
            <a:spLocks noChangeArrowheads="1"/>
          </p:cNvSpPr>
          <p:nvPr/>
        </p:nvSpPr>
        <p:spPr bwMode="auto">
          <a:xfrm>
            <a:off x="5102225" y="1554163"/>
            <a:ext cx="207963" cy="144462"/>
          </a:xfrm>
          <a:custGeom>
            <a:avLst/>
            <a:gdLst>
              <a:gd name="T0" fmla="*/ 176019 w 638"/>
              <a:gd name="T1" fmla="*/ 42779 h 439"/>
              <a:gd name="T2" fmla="*/ 171455 w 638"/>
              <a:gd name="T3" fmla="*/ 56600 h 439"/>
              <a:gd name="T4" fmla="*/ 42049 w 638"/>
              <a:gd name="T5" fmla="*/ 51006 h 439"/>
              <a:gd name="T6" fmla="*/ 33248 w 638"/>
              <a:gd name="T7" fmla="*/ 48373 h 439"/>
              <a:gd name="T8" fmla="*/ 31618 w 638"/>
              <a:gd name="T9" fmla="*/ 42779 h 439"/>
              <a:gd name="T10" fmla="*/ 0 w 638"/>
              <a:gd name="T11" fmla="*/ 121756 h 439"/>
              <a:gd name="T12" fmla="*/ 2282 w 638"/>
              <a:gd name="T13" fmla="*/ 144462 h 439"/>
              <a:gd name="T14" fmla="*/ 47264 w 638"/>
              <a:gd name="T15" fmla="*/ 144462 h 439"/>
              <a:gd name="T16" fmla="*/ 47264 w 638"/>
              <a:gd name="T17" fmla="*/ 69763 h 439"/>
              <a:gd name="T18" fmla="*/ 160699 w 638"/>
              <a:gd name="T19" fmla="*/ 69763 h 439"/>
              <a:gd name="T20" fmla="*/ 160699 w 638"/>
              <a:gd name="T21" fmla="*/ 144462 h 439"/>
              <a:gd name="T22" fmla="*/ 205681 w 638"/>
              <a:gd name="T23" fmla="*/ 144462 h 439"/>
              <a:gd name="T24" fmla="*/ 207963 w 638"/>
              <a:gd name="T25" fmla="*/ 121756 h 439"/>
              <a:gd name="T26" fmla="*/ 176019 w 638"/>
              <a:gd name="T27" fmla="*/ 42779 h 4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8" h="439">
                <a:moveTo>
                  <a:pt x="540" y="130"/>
                </a:moveTo>
                <a:cubicBezTo>
                  <a:pt x="535" y="144"/>
                  <a:pt x="530" y="158"/>
                  <a:pt x="526" y="172"/>
                </a:cubicBezTo>
                <a:cubicBezTo>
                  <a:pt x="394" y="15"/>
                  <a:pt x="263" y="0"/>
                  <a:pt x="129" y="155"/>
                </a:cubicBezTo>
                <a:cubicBezTo>
                  <a:pt x="116" y="170"/>
                  <a:pt x="110" y="172"/>
                  <a:pt x="102" y="147"/>
                </a:cubicBezTo>
                <a:cubicBezTo>
                  <a:pt x="101" y="141"/>
                  <a:pt x="99" y="136"/>
                  <a:pt x="97" y="130"/>
                </a:cubicBezTo>
                <a:cubicBezTo>
                  <a:pt x="37" y="191"/>
                  <a:pt x="0" y="276"/>
                  <a:pt x="0" y="370"/>
                </a:cubicBezTo>
                <a:cubicBezTo>
                  <a:pt x="0" y="394"/>
                  <a:pt x="2" y="417"/>
                  <a:pt x="7" y="439"/>
                </a:cubicBezTo>
                <a:cubicBezTo>
                  <a:pt x="145" y="439"/>
                  <a:pt x="145" y="439"/>
                  <a:pt x="145" y="439"/>
                </a:cubicBezTo>
                <a:cubicBezTo>
                  <a:pt x="145" y="212"/>
                  <a:pt x="145" y="212"/>
                  <a:pt x="145" y="212"/>
                </a:cubicBezTo>
                <a:cubicBezTo>
                  <a:pt x="493" y="212"/>
                  <a:pt x="493" y="212"/>
                  <a:pt x="493" y="212"/>
                </a:cubicBezTo>
                <a:cubicBezTo>
                  <a:pt x="493" y="439"/>
                  <a:pt x="493" y="439"/>
                  <a:pt x="493" y="439"/>
                </a:cubicBezTo>
                <a:cubicBezTo>
                  <a:pt x="631" y="439"/>
                  <a:pt x="631" y="439"/>
                  <a:pt x="631" y="439"/>
                </a:cubicBezTo>
                <a:cubicBezTo>
                  <a:pt x="636" y="417"/>
                  <a:pt x="638" y="394"/>
                  <a:pt x="638" y="370"/>
                </a:cubicBezTo>
                <a:cubicBezTo>
                  <a:pt x="638" y="276"/>
                  <a:pt x="601" y="190"/>
                  <a:pt x="540" y="13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6" name="Freeform 124"/>
          <p:cNvSpPr>
            <a:spLocks noEditPoints="1" noChangeArrowheads="1"/>
          </p:cNvSpPr>
          <p:nvPr/>
        </p:nvSpPr>
        <p:spPr bwMode="auto">
          <a:xfrm>
            <a:off x="5121275" y="1490663"/>
            <a:ext cx="169863" cy="107950"/>
          </a:xfrm>
          <a:custGeom>
            <a:avLst/>
            <a:gdLst>
              <a:gd name="T0" fmla="*/ 163983 w 520"/>
              <a:gd name="T1" fmla="*/ 44279 h 334"/>
              <a:gd name="T2" fmla="*/ 6207 w 520"/>
              <a:gd name="T3" fmla="*/ 43956 h 334"/>
              <a:gd name="T4" fmla="*/ 2940 w 520"/>
              <a:gd name="T5" fmla="*/ 57853 h 334"/>
              <a:gd name="T6" fmla="*/ 17640 w 520"/>
              <a:gd name="T7" fmla="*/ 100193 h 334"/>
              <a:gd name="T8" fmla="*/ 26133 w 520"/>
              <a:gd name="T9" fmla="*/ 102779 h 334"/>
              <a:gd name="T10" fmla="*/ 148957 w 520"/>
              <a:gd name="T11" fmla="*/ 107950 h 334"/>
              <a:gd name="T12" fmla="*/ 167250 w 520"/>
              <a:gd name="T13" fmla="*/ 56561 h 334"/>
              <a:gd name="T14" fmla="*/ 163983 w 520"/>
              <a:gd name="T15" fmla="*/ 44279 h 334"/>
              <a:gd name="T16" fmla="*/ 107144 w 520"/>
              <a:gd name="T17" fmla="*/ 46865 h 334"/>
              <a:gd name="T18" fmla="*/ 89505 w 520"/>
              <a:gd name="T19" fmla="*/ 46865 h 334"/>
              <a:gd name="T20" fmla="*/ 89505 w 520"/>
              <a:gd name="T21" fmla="*/ 64318 h 334"/>
              <a:gd name="T22" fmla="*/ 77745 w 520"/>
              <a:gd name="T23" fmla="*/ 64318 h 334"/>
              <a:gd name="T24" fmla="*/ 77745 w 520"/>
              <a:gd name="T25" fmla="*/ 46865 h 334"/>
              <a:gd name="T26" fmla="*/ 59779 w 520"/>
              <a:gd name="T27" fmla="*/ 46865 h 334"/>
              <a:gd name="T28" fmla="*/ 59779 w 520"/>
              <a:gd name="T29" fmla="*/ 35229 h 334"/>
              <a:gd name="T30" fmla="*/ 77745 w 520"/>
              <a:gd name="T31" fmla="*/ 35229 h 334"/>
              <a:gd name="T32" fmla="*/ 77745 w 520"/>
              <a:gd name="T33" fmla="*/ 17453 h 334"/>
              <a:gd name="T34" fmla="*/ 89505 w 520"/>
              <a:gd name="T35" fmla="*/ 17453 h 334"/>
              <a:gd name="T36" fmla="*/ 89505 w 520"/>
              <a:gd name="T37" fmla="*/ 35229 h 334"/>
              <a:gd name="T38" fmla="*/ 107144 w 520"/>
              <a:gd name="T39" fmla="*/ 35229 h 334"/>
              <a:gd name="T40" fmla="*/ 107144 w 520"/>
              <a:gd name="T41" fmla="*/ 46865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0" h="334">
                <a:moveTo>
                  <a:pt x="502" y="137"/>
                </a:moveTo>
                <a:cubicBezTo>
                  <a:pt x="341" y="0"/>
                  <a:pt x="180" y="0"/>
                  <a:pt x="19" y="136"/>
                </a:cubicBezTo>
                <a:cubicBezTo>
                  <a:pt x="6" y="146"/>
                  <a:pt x="0" y="155"/>
                  <a:pt x="9" y="179"/>
                </a:cubicBezTo>
                <a:cubicBezTo>
                  <a:pt x="25" y="222"/>
                  <a:pt x="40" y="265"/>
                  <a:pt x="54" y="310"/>
                </a:cubicBezTo>
                <a:cubicBezTo>
                  <a:pt x="62" y="334"/>
                  <a:pt x="68" y="332"/>
                  <a:pt x="80" y="318"/>
                </a:cubicBezTo>
                <a:cubicBezTo>
                  <a:pt x="206" y="170"/>
                  <a:pt x="331" y="185"/>
                  <a:pt x="456" y="334"/>
                </a:cubicBezTo>
                <a:cubicBezTo>
                  <a:pt x="475" y="281"/>
                  <a:pt x="493" y="227"/>
                  <a:pt x="512" y="175"/>
                </a:cubicBezTo>
                <a:cubicBezTo>
                  <a:pt x="520" y="152"/>
                  <a:pt x="512" y="145"/>
                  <a:pt x="502" y="137"/>
                </a:cubicBezTo>
                <a:close/>
                <a:moveTo>
                  <a:pt x="328" y="145"/>
                </a:moveTo>
                <a:cubicBezTo>
                  <a:pt x="274" y="145"/>
                  <a:pt x="274" y="145"/>
                  <a:pt x="274" y="145"/>
                </a:cubicBezTo>
                <a:cubicBezTo>
                  <a:pt x="274" y="199"/>
                  <a:pt x="274" y="199"/>
                  <a:pt x="274" y="199"/>
                </a:cubicBezTo>
                <a:cubicBezTo>
                  <a:pt x="238" y="199"/>
                  <a:pt x="238" y="199"/>
                  <a:pt x="238" y="199"/>
                </a:cubicBezTo>
                <a:cubicBezTo>
                  <a:pt x="238" y="145"/>
                  <a:pt x="238" y="145"/>
                  <a:pt x="238" y="145"/>
                </a:cubicBezTo>
                <a:cubicBezTo>
                  <a:pt x="183" y="145"/>
                  <a:pt x="183" y="145"/>
                  <a:pt x="183" y="145"/>
                </a:cubicBezTo>
                <a:cubicBezTo>
                  <a:pt x="183" y="109"/>
                  <a:pt x="183" y="109"/>
                  <a:pt x="183" y="109"/>
                </a:cubicBezTo>
                <a:cubicBezTo>
                  <a:pt x="238" y="109"/>
                  <a:pt x="238" y="109"/>
                  <a:pt x="238" y="109"/>
                </a:cubicBezTo>
                <a:cubicBezTo>
                  <a:pt x="238" y="54"/>
                  <a:pt x="238" y="54"/>
                  <a:pt x="238" y="54"/>
                </a:cubicBezTo>
                <a:cubicBezTo>
                  <a:pt x="274" y="54"/>
                  <a:pt x="274" y="54"/>
                  <a:pt x="274" y="54"/>
                </a:cubicBezTo>
                <a:cubicBezTo>
                  <a:pt x="274" y="109"/>
                  <a:pt x="274" y="109"/>
                  <a:pt x="274" y="109"/>
                </a:cubicBezTo>
                <a:cubicBezTo>
                  <a:pt x="328" y="109"/>
                  <a:pt x="328" y="109"/>
                  <a:pt x="328" y="109"/>
                </a:cubicBezTo>
                <a:lnTo>
                  <a:pt x="328" y="145"/>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7" name="Freeform 125"/>
          <p:cNvSpPr>
            <a:spLocks noEditPoints="1" noChangeArrowheads="1"/>
          </p:cNvSpPr>
          <p:nvPr/>
        </p:nvSpPr>
        <p:spPr bwMode="auto">
          <a:xfrm>
            <a:off x="5792788" y="1589088"/>
            <a:ext cx="282575" cy="285750"/>
          </a:xfrm>
          <a:custGeom>
            <a:avLst/>
            <a:gdLst>
              <a:gd name="T0" fmla="*/ 0 w 857"/>
              <a:gd name="T1" fmla="*/ 0 h 875"/>
              <a:gd name="T2" fmla="*/ 239051 w 857"/>
              <a:gd name="T3" fmla="*/ 285750 h 875"/>
              <a:gd name="T4" fmla="*/ 253889 w 857"/>
              <a:gd name="T5" fmla="*/ 30045 h 875"/>
              <a:gd name="T6" fmla="*/ 236413 w 857"/>
              <a:gd name="T7" fmla="*/ 30045 h 875"/>
              <a:gd name="T8" fmla="*/ 241030 w 857"/>
              <a:gd name="T9" fmla="*/ 149896 h 875"/>
              <a:gd name="T10" fmla="*/ 213992 w 857"/>
              <a:gd name="T11" fmla="*/ 30045 h 875"/>
              <a:gd name="T12" fmla="*/ 213992 w 857"/>
              <a:gd name="T13" fmla="*/ 30045 h 875"/>
              <a:gd name="T14" fmla="*/ 208387 w 857"/>
              <a:gd name="T15" fmla="*/ 149896 h 875"/>
              <a:gd name="T16" fmla="*/ 203771 w 857"/>
              <a:gd name="T17" fmla="*/ 71846 h 875"/>
              <a:gd name="T18" fmla="*/ 92323 w 857"/>
              <a:gd name="T19" fmla="*/ 30045 h 875"/>
              <a:gd name="T20" fmla="*/ 58032 w 857"/>
              <a:gd name="T21" fmla="*/ 30045 h 875"/>
              <a:gd name="T22" fmla="*/ 58032 w 857"/>
              <a:gd name="T23" fmla="*/ 30045 h 875"/>
              <a:gd name="T24" fmla="*/ 63307 w 857"/>
              <a:gd name="T25" fmla="*/ 111361 h 875"/>
              <a:gd name="T26" fmla="*/ 47810 w 857"/>
              <a:gd name="T27" fmla="*/ 30045 h 875"/>
              <a:gd name="T28" fmla="*/ 30335 w 857"/>
              <a:gd name="T29" fmla="*/ 30045 h 875"/>
              <a:gd name="T30" fmla="*/ 53745 w 857"/>
              <a:gd name="T31" fmla="*/ 111361 h 875"/>
              <a:gd name="T32" fmla="*/ 45172 w 857"/>
              <a:gd name="T33" fmla="*/ 182227 h 875"/>
              <a:gd name="T34" fmla="*/ 53416 w 857"/>
              <a:gd name="T35" fmla="*/ 217823 h 875"/>
              <a:gd name="T36" fmla="*/ 57372 w 857"/>
              <a:gd name="T37" fmla="*/ 278239 h 875"/>
              <a:gd name="T38" fmla="*/ 63637 w 857"/>
              <a:gd name="T39" fmla="*/ 246888 h 875"/>
              <a:gd name="T40" fmla="*/ 79464 w 857"/>
              <a:gd name="T41" fmla="*/ 217823 h 875"/>
              <a:gd name="T42" fmla="*/ 72210 w 857"/>
              <a:gd name="T43" fmla="*/ 278239 h 875"/>
              <a:gd name="T44" fmla="*/ 84080 w 857"/>
              <a:gd name="T45" fmla="*/ 111361 h 875"/>
              <a:gd name="T46" fmla="*/ 84080 w 857"/>
              <a:gd name="T47" fmla="*/ 111361 h 875"/>
              <a:gd name="T48" fmla="*/ 88037 w 857"/>
              <a:gd name="T49" fmla="*/ 217823 h 875"/>
              <a:gd name="T50" fmla="*/ 90345 w 857"/>
              <a:gd name="T51" fmla="*/ 246888 h 875"/>
              <a:gd name="T52" fmla="*/ 114745 w 857"/>
              <a:gd name="T53" fmla="*/ 30045 h 875"/>
              <a:gd name="T54" fmla="*/ 104853 w 857"/>
              <a:gd name="T55" fmla="*/ 111361 h 875"/>
              <a:gd name="T56" fmla="*/ 104853 w 857"/>
              <a:gd name="T57" fmla="*/ 111361 h 875"/>
              <a:gd name="T58" fmla="*/ 107491 w 857"/>
              <a:gd name="T59" fmla="*/ 217823 h 875"/>
              <a:gd name="T60" fmla="*/ 108810 w 857"/>
              <a:gd name="T61" fmla="*/ 246888 h 875"/>
              <a:gd name="T62" fmla="*/ 136836 w 857"/>
              <a:gd name="T63" fmla="*/ 30045 h 875"/>
              <a:gd name="T64" fmla="*/ 125296 w 857"/>
              <a:gd name="T65" fmla="*/ 111361 h 875"/>
              <a:gd name="T66" fmla="*/ 125296 w 857"/>
              <a:gd name="T67" fmla="*/ 111361 h 875"/>
              <a:gd name="T68" fmla="*/ 136836 w 857"/>
              <a:gd name="T69" fmla="*/ 217823 h 875"/>
              <a:gd name="T70" fmla="*/ 127274 w 857"/>
              <a:gd name="T71" fmla="*/ 246888 h 875"/>
              <a:gd name="T72" fmla="*/ 153982 w 857"/>
              <a:gd name="T73" fmla="*/ 278239 h 875"/>
              <a:gd name="T74" fmla="*/ 145739 w 857"/>
              <a:gd name="T75" fmla="*/ 246888 h 875"/>
              <a:gd name="T76" fmla="*/ 156290 w 857"/>
              <a:gd name="T77" fmla="*/ 217823 h 875"/>
              <a:gd name="T78" fmla="*/ 145739 w 857"/>
              <a:gd name="T79" fmla="*/ 182227 h 875"/>
              <a:gd name="T80" fmla="*/ 156290 w 857"/>
              <a:gd name="T81" fmla="*/ 217823 h 875"/>
              <a:gd name="T82" fmla="*/ 146069 w 857"/>
              <a:gd name="T83" fmla="*/ 149896 h 875"/>
              <a:gd name="T84" fmla="*/ 157279 w 857"/>
              <a:gd name="T85" fmla="*/ 111361 h 875"/>
              <a:gd name="T86" fmla="*/ 152004 w 857"/>
              <a:gd name="T87" fmla="*/ 71846 h 875"/>
              <a:gd name="T88" fmla="*/ 157279 w 857"/>
              <a:gd name="T89" fmla="*/ 30045 h 875"/>
              <a:gd name="T90" fmla="*/ 163874 w 857"/>
              <a:gd name="T91" fmla="*/ 278239 h 875"/>
              <a:gd name="T92" fmla="*/ 175414 w 857"/>
              <a:gd name="T93" fmla="*/ 217823 h 875"/>
              <a:gd name="T94" fmla="*/ 175414 w 857"/>
              <a:gd name="T95" fmla="*/ 217823 h 875"/>
              <a:gd name="T96" fmla="*/ 178052 w 857"/>
              <a:gd name="T97" fmla="*/ 111361 h 875"/>
              <a:gd name="T98" fmla="*/ 169479 w 857"/>
              <a:gd name="T99" fmla="*/ 30045 h 875"/>
              <a:gd name="T100" fmla="*/ 182338 w 857"/>
              <a:gd name="T101" fmla="*/ 278239 h 875"/>
              <a:gd name="T102" fmla="*/ 194538 w 857"/>
              <a:gd name="T103" fmla="*/ 217823 h 875"/>
              <a:gd name="T104" fmla="*/ 194538 w 857"/>
              <a:gd name="T105" fmla="*/ 217823 h 875"/>
              <a:gd name="T106" fmla="*/ 198825 w 857"/>
              <a:gd name="T107" fmla="*/ 111361 h 875"/>
              <a:gd name="T108" fmla="*/ 200473 w 857"/>
              <a:gd name="T109" fmla="*/ 246888 h 875"/>
              <a:gd name="T110" fmla="*/ 203441 w 857"/>
              <a:gd name="T111" fmla="*/ 217823 h 875"/>
              <a:gd name="T112" fmla="*/ 229819 w 857"/>
              <a:gd name="T113" fmla="*/ 278239 h 875"/>
              <a:gd name="T114" fmla="*/ 225532 w 857"/>
              <a:gd name="T115" fmla="*/ 246888 h 875"/>
              <a:gd name="T116" fmla="*/ 229159 w 857"/>
              <a:gd name="T117" fmla="*/ 217823 h 875"/>
              <a:gd name="T118" fmla="*/ 237732 w 857"/>
              <a:gd name="T119" fmla="*/ 182227 h 8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57" h="875">
                <a:moveTo>
                  <a:pt x="857" y="0"/>
                </a:moveTo>
                <a:cubicBezTo>
                  <a:pt x="472" y="0"/>
                  <a:pt x="472" y="0"/>
                  <a:pt x="472" y="0"/>
                </a:cubicBezTo>
                <a:cubicBezTo>
                  <a:pt x="386" y="0"/>
                  <a:pt x="386" y="0"/>
                  <a:pt x="386" y="0"/>
                </a:cubicBezTo>
                <a:cubicBezTo>
                  <a:pt x="0" y="0"/>
                  <a:pt x="0" y="0"/>
                  <a:pt x="0" y="0"/>
                </a:cubicBezTo>
                <a:cubicBezTo>
                  <a:pt x="0" y="0"/>
                  <a:pt x="137" y="449"/>
                  <a:pt x="132" y="875"/>
                </a:cubicBezTo>
                <a:cubicBezTo>
                  <a:pt x="386" y="875"/>
                  <a:pt x="386" y="875"/>
                  <a:pt x="386" y="875"/>
                </a:cubicBezTo>
                <a:cubicBezTo>
                  <a:pt x="472" y="875"/>
                  <a:pt x="472" y="875"/>
                  <a:pt x="472" y="875"/>
                </a:cubicBezTo>
                <a:cubicBezTo>
                  <a:pt x="725" y="875"/>
                  <a:pt x="725" y="875"/>
                  <a:pt x="725" y="875"/>
                </a:cubicBezTo>
                <a:cubicBezTo>
                  <a:pt x="721" y="449"/>
                  <a:pt x="857" y="0"/>
                  <a:pt x="857" y="0"/>
                </a:cubicBezTo>
                <a:close/>
                <a:moveTo>
                  <a:pt x="717" y="92"/>
                </a:moveTo>
                <a:cubicBezTo>
                  <a:pt x="741" y="92"/>
                  <a:pt x="741" y="92"/>
                  <a:pt x="741" y="92"/>
                </a:cubicBezTo>
                <a:cubicBezTo>
                  <a:pt x="770" y="92"/>
                  <a:pt x="770" y="92"/>
                  <a:pt x="770" y="92"/>
                </a:cubicBezTo>
                <a:cubicBezTo>
                  <a:pt x="770" y="92"/>
                  <a:pt x="758" y="181"/>
                  <a:pt x="756" y="220"/>
                </a:cubicBezTo>
                <a:cubicBezTo>
                  <a:pt x="741" y="220"/>
                  <a:pt x="741" y="220"/>
                  <a:pt x="741" y="220"/>
                </a:cubicBezTo>
                <a:cubicBezTo>
                  <a:pt x="717" y="220"/>
                  <a:pt x="717" y="220"/>
                  <a:pt x="717" y="220"/>
                </a:cubicBezTo>
                <a:lnTo>
                  <a:pt x="717" y="92"/>
                </a:lnTo>
                <a:close/>
                <a:moveTo>
                  <a:pt x="694" y="341"/>
                </a:moveTo>
                <a:cubicBezTo>
                  <a:pt x="717" y="341"/>
                  <a:pt x="717" y="341"/>
                  <a:pt x="717" y="341"/>
                </a:cubicBezTo>
                <a:cubicBezTo>
                  <a:pt x="744" y="341"/>
                  <a:pt x="744" y="341"/>
                  <a:pt x="744" y="341"/>
                </a:cubicBezTo>
                <a:cubicBezTo>
                  <a:pt x="744" y="341"/>
                  <a:pt x="732" y="423"/>
                  <a:pt x="731" y="459"/>
                </a:cubicBezTo>
                <a:cubicBezTo>
                  <a:pt x="717" y="459"/>
                  <a:pt x="717" y="459"/>
                  <a:pt x="717" y="459"/>
                </a:cubicBezTo>
                <a:cubicBezTo>
                  <a:pt x="694" y="459"/>
                  <a:pt x="694" y="459"/>
                  <a:pt x="694" y="459"/>
                </a:cubicBezTo>
                <a:lnTo>
                  <a:pt x="694" y="341"/>
                </a:lnTo>
                <a:close/>
                <a:moveTo>
                  <a:pt x="649" y="92"/>
                </a:moveTo>
                <a:cubicBezTo>
                  <a:pt x="686" y="92"/>
                  <a:pt x="686" y="92"/>
                  <a:pt x="686" y="92"/>
                </a:cubicBezTo>
                <a:cubicBezTo>
                  <a:pt x="686" y="220"/>
                  <a:pt x="686" y="220"/>
                  <a:pt x="686" y="220"/>
                </a:cubicBezTo>
                <a:cubicBezTo>
                  <a:pt x="649" y="220"/>
                  <a:pt x="649" y="220"/>
                  <a:pt x="649" y="220"/>
                </a:cubicBezTo>
                <a:lnTo>
                  <a:pt x="649" y="92"/>
                </a:lnTo>
                <a:close/>
                <a:moveTo>
                  <a:pt x="632" y="341"/>
                </a:moveTo>
                <a:cubicBezTo>
                  <a:pt x="666" y="341"/>
                  <a:pt x="666" y="341"/>
                  <a:pt x="666" y="341"/>
                </a:cubicBezTo>
                <a:cubicBezTo>
                  <a:pt x="666" y="459"/>
                  <a:pt x="666" y="459"/>
                  <a:pt x="666" y="459"/>
                </a:cubicBezTo>
                <a:cubicBezTo>
                  <a:pt x="632" y="459"/>
                  <a:pt x="632" y="459"/>
                  <a:pt x="632" y="459"/>
                </a:cubicBezTo>
                <a:lnTo>
                  <a:pt x="632" y="341"/>
                </a:lnTo>
                <a:close/>
                <a:moveTo>
                  <a:pt x="582" y="92"/>
                </a:moveTo>
                <a:cubicBezTo>
                  <a:pt x="618" y="92"/>
                  <a:pt x="618" y="92"/>
                  <a:pt x="618" y="92"/>
                </a:cubicBezTo>
                <a:cubicBezTo>
                  <a:pt x="618" y="220"/>
                  <a:pt x="618" y="220"/>
                  <a:pt x="618" y="220"/>
                </a:cubicBezTo>
                <a:cubicBezTo>
                  <a:pt x="582" y="220"/>
                  <a:pt x="582" y="220"/>
                  <a:pt x="582" y="220"/>
                </a:cubicBezTo>
                <a:lnTo>
                  <a:pt x="582" y="92"/>
                </a:lnTo>
                <a:close/>
                <a:moveTo>
                  <a:pt x="244" y="92"/>
                </a:moveTo>
                <a:cubicBezTo>
                  <a:pt x="280" y="92"/>
                  <a:pt x="280" y="92"/>
                  <a:pt x="280" y="92"/>
                </a:cubicBezTo>
                <a:cubicBezTo>
                  <a:pt x="280" y="220"/>
                  <a:pt x="280" y="220"/>
                  <a:pt x="280" y="220"/>
                </a:cubicBezTo>
                <a:cubicBezTo>
                  <a:pt x="244" y="220"/>
                  <a:pt x="244" y="220"/>
                  <a:pt x="244" y="220"/>
                </a:cubicBezTo>
                <a:lnTo>
                  <a:pt x="244" y="92"/>
                </a:lnTo>
                <a:close/>
                <a:moveTo>
                  <a:pt x="176" y="92"/>
                </a:moveTo>
                <a:cubicBezTo>
                  <a:pt x="213" y="92"/>
                  <a:pt x="213" y="92"/>
                  <a:pt x="213" y="92"/>
                </a:cubicBezTo>
                <a:cubicBezTo>
                  <a:pt x="213" y="220"/>
                  <a:pt x="213" y="220"/>
                  <a:pt x="213" y="220"/>
                </a:cubicBezTo>
                <a:cubicBezTo>
                  <a:pt x="176" y="220"/>
                  <a:pt x="176" y="220"/>
                  <a:pt x="176" y="220"/>
                </a:cubicBezTo>
                <a:lnTo>
                  <a:pt x="176" y="92"/>
                </a:lnTo>
                <a:close/>
                <a:moveTo>
                  <a:pt x="226" y="341"/>
                </a:moveTo>
                <a:cubicBezTo>
                  <a:pt x="226" y="459"/>
                  <a:pt x="226" y="459"/>
                  <a:pt x="226" y="459"/>
                </a:cubicBezTo>
                <a:cubicBezTo>
                  <a:pt x="192" y="459"/>
                  <a:pt x="192" y="459"/>
                  <a:pt x="192" y="459"/>
                </a:cubicBezTo>
                <a:cubicBezTo>
                  <a:pt x="192" y="341"/>
                  <a:pt x="192" y="341"/>
                  <a:pt x="192" y="341"/>
                </a:cubicBezTo>
                <a:lnTo>
                  <a:pt x="226" y="341"/>
                </a:lnTo>
                <a:close/>
                <a:moveTo>
                  <a:pt x="92" y="92"/>
                </a:moveTo>
                <a:cubicBezTo>
                  <a:pt x="121" y="92"/>
                  <a:pt x="121" y="92"/>
                  <a:pt x="121" y="92"/>
                </a:cubicBezTo>
                <a:cubicBezTo>
                  <a:pt x="145" y="92"/>
                  <a:pt x="145" y="92"/>
                  <a:pt x="145" y="92"/>
                </a:cubicBezTo>
                <a:cubicBezTo>
                  <a:pt x="145" y="220"/>
                  <a:pt x="145" y="220"/>
                  <a:pt x="145" y="220"/>
                </a:cubicBezTo>
                <a:cubicBezTo>
                  <a:pt x="121" y="220"/>
                  <a:pt x="121" y="220"/>
                  <a:pt x="121" y="220"/>
                </a:cubicBezTo>
                <a:cubicBezTo>
                  <a:pt x="105" y="220"/>
                  <a:pt x="105" y="220"/>
                  <a:pt x="105" y="220"/>
                </a:cubicBezTo>
                <a:cubicBezTo>
                  <a:pt x="104" y="181"/>
                  <a:pt x="92" y="92"/>
                  <a:pt x="92" y="92"/>
                </a:cubicBezTo>
                <a:close/>
                <a:moveTo>
                  <a:pt x="126" y="459"/>
                </a:moveTo>
                <a:cubicBezTo>
                  <a:pt x="125" y="423"/>
                  <a:pt x="114" y="341"/>
                  <a:pt x="114" y="341"/>
                </a:cubicBezTo>
                <a:cubicBezTo>
                  <a:pt x="141" y="341"/>
                  <a:pt x="141" y="341"/>
                  <a:pt x="141" y="341"/>
                </a:cubicBezTo>
                <a:cubicBezTo>
                  <a:pt x="163" y="341"/>
                  <a:pt x="163" y="341"/>
                  <a:pt x="163" y="341"/>
                </a:cubicBezTo>
                <a:cubicBezTo>
                  <a:pt x="163" y="459"/>
                  <a:pt x="163" y="459"/>
                  <a:pt x="163" y="459"/>
                </a:cubicBezTo>
                <a:cubicBezTo>
                  <a:pt x="141" y="459"/>
                  <a:pt x="141" y="459"/>
                  <a:pt x="141" y="459"/>
                </a:cubicBezTo>
                <a:lnTo>
                  <a:pt x="126" y="459"/>
                </a:lnTo>
                <a:close/>
                <a:moveTo>
                  <a:pt x="137" y="558"/>
                </a:moveTo>
                <a:cubicBezTo>
                  <a:pt x="162" y="558"/>
                  <a:pt x="162" y="558"/>
                  <a:pt x="162" y="558"/>
                </a:cubicBezTo>
                <a:cubicBezTo>
                  <a:pt x="182" y="558"/>
                  <a:pt x="182" y="558"/>
                  <a:pt x="182" y="558"/>
                </a:cubicBezTo>
                <a:cubicBezTo>
                  <a:pt x="182" y="667"/>
                  <a:pt x="182" y="667"/>
                  <a:pt x="182" y="667"/>
                </a:cubicBezTo>
                <a:cubicBezTo>
                  <a:pt x="162" y="667"/>
                  <a:pt x="162" y="667"/>
                  <a:pt x="162" y="667"/>
                </a:cubicBezTo>
                <a:cubicBezTo>
                  <a:pt x="148" y="667"/>
                  <a:pt x="148" y="667"/>
                  <a:pt x="148" y="667"/>
                </a:cubicBezTo>
                <a:cubicBezTo>
                  <a:pt x="147" y="634"/>
                  <a:pt x="137" y="558"/>
                  <a:pt x="137" y="558"/>
                </a:cubicBezTo>
                <a:close/>
                <a:moveTo>
                  <a:pt x="193" y="852"/>
                </a:moveTo>
                <a:cubicBezTo>
                  <a:pt x="174" y="852"/>
                  <a:pt x="174" y="852"/>
                  <a:pt x="174" y="852"/>
                </a:cubicBezTo>
                <a:cubicBezTo>
                  <a:pt x="161" y="852"/>
                  <a:pt x="161" y="852"/>
                  <a:pt x="161" y="852"/>
                </a:cubicBezTo>
                <a:cubicBezTo>
                  <a:pt x="160" y="822"/>
                  <a:pt x="149" y="756"/>
                  <a:pt x="149" y="756"/>
                </a:cubicBezTo>
                <a:cubicBezTo>
                  <a:pt x="174" y="756"/>
                  <a:pt x="174" y="756"/>
                  <a:pt x="174" y="756"/>
                </a:cubicBezTo>
                <a:cubicBezTo>
                  <a:pt x="193" y="756"/>
                  <a:pt x="193" y="756"/>
                  <a:pt x="193" y="756"/>
                </a:cubicBezTo>
                <a:lnTo>
                  <a:pt x="193" y="852"/>
                </a:lnTo>
                <a:close/>
                <a:moveTo>
                  <a:pt x="209" y="558"/>
                </a:moveTo>
                <a:cubicBezTo>
                  <a:pt x="241" y="558"/>
                  <a:pt x="241" y="558"/>
                  <a:pt x="241" y="558"/>
                </a:cubicBezTo>
                <a:cubicBezTo>
                  <a:pt x="241" y="667"/>
                  <a:pt x="241" y="667"/>
                  <a:pt x="241" y="667"/>
                </a:cubicBezTo>
                <a:cubicBezTo>
                  <a:pt x="209" y="667"/>
                  <a:pt x="209" y="667"/>
                  <a:pt x="209" y="667"/>
                </a:cubicBezTo>
                <a:lnTo>
                  <a:pt x="209" y="558"/>
                </a:lnTo>
                <a:close/>
                <a:moveTo>
                  <a:pt x="249" y="852"/>
                </a:moveTo>
                <a:cubicBezTo>
                  <a:pt x="219" y="852"/>
                  <a:pt x="219" y="852"/>
                  <a:pt x="219" y="852"/>
                </a:cubicBezTo>
                <a:cubicBezTo>
                  <a:pt x="219" y="756"/>
                  <a:pt x="219" y="756"/>
                  <a:pt x="219" y="756"/>
                </a:cubicBezTo>
                <a:cubicBezTo>
                  <a:pt x="249" y="756"/>
                  <a:pt x="249" y="756"/>
                  <a:pt x="249" y="756"/>
                </a:cubicBezTo>
                <a:lnTo>
                  <a:pt x="249" y="852"/>
                </a:lnTo>
                <a:close/>
                <a:moveTo>
                  <a:pt x="255" y="341"/>
                </a:moveTo>
                <a:cubicBezTo>
                  <a:pt x="289" y="341"/>
                  <a:pt x="289" y="341"/>
                  <a:pt x="289" y="341"/>
                </a:cubicBezTo>
                <a:cubicBezTo>
                  <a:pt x="289" y="459"/>
                  <a:pt x="289" y="459"/>
                  <a:pt x="289" y="459"/>
                </a:cubicBezTo>
                <a:cubicBezTo>
                  <a:pt x="255" y="459"/>
                  <a:pt x="255" y="459"/>
                  <a:pt x="255" y="459"/>
                </a:cubicBezTo>
                <a:lnTo>
                  <a:pt x="255" y="341"/>
                </a:lnTo>
                <a:close/>
                <a:moveTo>
                  <a:pt x="267" y="558"/>
                </a:moveTo>
                <a:cubicBezTo>
                  <a:pt x="299" y="558"/>
                  <a:pt x="299" y="558"/>
                  <a:pt x="299" y="558"/>
                </a:cubicBezTo>
                <a:cubicBezTo>
                  <a:pt x="299" y="667"/>
                  <a:pt x="299" y="667"/>
                  <a:pt x="299" y="667"/>
                </a:cubicBezTo>
                <a:cubicBezTo>
                  <a:pt x="267" y="667"/>
                  <a:pt x="267" y="667"/>
                  <a:pt x="267" y="667"/>
                </a:cubicBezTo>
                <a:lnTo>
                  <a:pt x="267" y="558"/>
                </a:lnTo>
                <a:close/>
                <a:moveTo>
                  <a:pt x="305" y="852"/>
                </a:moveTo>
                <a:cubicBezTo>
                  <a:pt x="274" y="852"/>
                  <a:pt x="274" y="852"/>
                  <a:pt x="274" y="852"/>
                </a:cubicBezTo>
                <a:cubicBezTo>
                  <a:pt x="274" y="756"/>
                  <a:pt x="274" y="756"/>
                  <a:pt x="274" y="756"/>
                </a:cubicBezTo>
                <a:cubicBezTo>
                  <a:pt x="305" y="756"/>
                  <a:pt x="305" y="756"/>
                  <a:pt x="305" y="756"/>
                </a:cubicBezTo>
                <a:lnTo>
                  <a:pt x="305" y="852"/>
                </a:lnTo>
                <a:close/>
                <a:moveTo>
                  <a:pt x="311" y="92"/>
                </a:moveTo>
                <a:cubicBezTo>
                  <a:pt x="348" y="92"/>
                  <a:pt x="348" y="92"/>
                  <a:pt x="348" y="92"/>
                </a:cubicBezTo>
                <a:cubicBezTo>
                  <a:pt x="348" y="220"/>
                  <a:pt x="348" y="220"/>
                  <a:pt x="348" y="220"/>
                </a:cubicBezTo>
                <a:cubicBezTo>
                  <a:pt x="311" y="220"/>
                  <a:pt x="311" y="220"/>
                  <a:pt x="311" y="220"/>
                </a:cubicBezTo>
                <a:lnTo>
                  <a:pt x="311" y="92"/>
                </a:lnTo>
                <a:close/>
                <a:moveTo>
                  <a:pt x="318" y="341"/>
                </a:moveTo>
                <a:cubicBezTo>
                  <a:pt x="352" y="341"/>
                  <a:pt x="352" y="341"/>
                  <a:pt x="352" y="341"/>
                </a:cubicBezTo>
                <a:cubicBezTo>
                  <a:pt x="352" y="459"/>
                  <a:pt x="352" y="459"/>
                  <a:pt x="352" y="459"/>
                </a:cubicBezTo>
                <a:cubicBezTo>
                  <a:pt x="318" y="459"/>
                  <a:pt x="318" y="459"/>
                  <a:pt x="318" y="459"/>
                </a:cubicBezTo>
                <a:lnTo>
                  <a:pt x="318" y="341"/>
                </a:lnTo>
                <a:close/>
                <a:moveTo>
                  <a:pt x="326" y="558"/>
                </a:moveTo>
                <a:cubicBezTo>
                  <a:pt x="357" y="558"/>
                  <a:pt x="357" y="558"/>
                  <a:pt x="357" y="558"/>
                </a:cubicBezTo>
                <a:cubicBezTo>
                  <a:pt x="357" y="667"/>
                  <a:pt x="357" y="667"/>
                  <a:pt x="357" y="667"/>
                </a:cubicBezTo>
                <a:cubicBezTo>
                  <a:pt x="326" y="667"/>
                  <a:pt x="326" y="667"/>
                  <a:pt x="326" y="667"/>
                </a:cubicBezTo>
                <a:lnTo>
                  <a:pt x="326" y="558"/>
                </a:lnTo>
                <a:close/>
                <a:moveTo>
                  <a:pt x="360" y="852"/>
                </a:moveTo>
                <a:cubicBezTo>
                  <a:pt x="330" y="852"/>
                  <a:pt x="330" y="852"/>
                  <a:pt x="330" y="852"/>
                </a:cubicBezTo>
                <a:cubicBezTo>
                  <a:pt x="330" y="756"/>
                  <a:pt x="330" y="756"/>
                  <a:pt x="330" y="756"/>
                </a:cubicBezTo>
                <a:cubicBezTo>
                  <a:pt x="360" y="756"/>
                  <a:pt x="360" y="756"/>
                  <a:pt x="360" y="756"/>
                </a:cubicBezTo>
                <a:lnTo>
                  <a:pt x="360" y="852"/>
                </a:lnTo>
                <a:close/>
                <a:moveTo>
                  <a:pt x="379" y="92"/>
                </a:moveTo>
                <a:cubicBezTo>
                  <a:pt x="415" y="92"/>
                  <a:pt x="415" y="92"/>
                  <a:pt x="415" y="92"/>
                </a:cubicBezTo>
                <a:cubicBezTo>
                  <a:pt x="415" y="220"/>
                  <a:pt x="415" y="220"/>
                  <a:pt x="415" y="220"/>
                </a:cubicBezTo>
                <a:cubicBezTo>
                  <a:pt x="379" y="220"/>
                  <a:pt x="379" y="220"/>
                  <a:pt x="379" y="220"/>
                </a:cubicBezTo>
                <a:lnTo>
                  <a:pt x="379" y="92"/>
                </a:lnTo>
                <a:close/>
                <a:moveTo>
                  <a:pt x="380" y="341"/>
                </a:moveTo>
                <a:cubicBezTo>
                  <a:pt x="414" y="341"/>
                  <a:pt x="414" y="341"/>
                  <a:pt x="414" y="341"/>
                </a:cubicBezTo>
                <a:cubicBezTo>
                  <a:pt x="414" y="459"/>
                  <a:pt x="414" y="459"/>
                  <a:pt x="414" y="459"/>
                </a:cubicBezTo>
                <a:cubicBezTo>
                  <a:pt x="380" y="459"/>
                  <a:pt x="380" y="459"/>
                  <a:pt x="380" y="459"/>
                </a:cubicBezTo>
                <a:lnTo>
                  <a:pt x="380" y="341"/>
                </a:lnTo>
                <a:close/>
                <a:moveTo>
                  <a:pt x="384" y="667"/>
                </a:moveTo>
                <a:cubicBezTo>
                  <a:pt x="384" y="558"/>
                  <a:pt x="384" y="558"/>
                  <a:pt x="384" y="558"/>
                </a:cubicBezTo>
                <a:cubicBezTo>
                  <a:pt x="415" y="558"/>
                  <a:pt x="415" y="558"/>
                  <a:pt x="415" y="558"/>
                </a:cubicBezTo>
                <a:cubicBezTo>
                  <a:pt x="415" y="667"/>
                  <a:pt x="415" y="667"/>
                  <a:pt x="415" y="667"/>
                </a:cubicBezTo>
                <a:lnTo>
                  <a:pt x="384" y="667"/>
                </a:lnTo>
                <a:close/>
                <a:moveTo>
                  <a:pt x="416" y="852"/>
                </a:moveTo>
                <a:cubicBezTo>
                  <a:pt x="386" y="852"/>
                  <a:pt x="386" y="852"/>
                  <a:pt x="386" y="852"/>
                </a:cubicBezTo>
                <a:cubicBezTo>
                  <a:pt x="386" y="756"/>
                  <a:pt x="386" y="756"/>
                  <a:pt x="386" y="756"/>
                </a:cubicBezTo>
                <a:cubicBezTo>
                  <a:pt x="416" y="756"/>
                  <a:pt x="416" y="756"/>
                  <a:pt x="416" y="756"/>
                </a:cubicBezTo>
                <a:lnTo>
                  <a:pt x="416" y="852"/>
                </a:lnTo>
                <a:close/>
                <a:moveTo>
                  <a:pt x="472" y="852"/>
                </a:moveTo>
                <a:cubicBezTo>
                  <a:pt x="467" y="852"/>
                  <a:pt x="467" y="852"/>
                  <a:pt x="467" y="852"/>
                </a:cubicBezTo>
                <a:cubicBezTo>
                  <a:pt x="454" y="852"/>
                  <a:pt x="454" y="852"/>
                  <a:pt x="454" y="852"/>
                </a:cubicBezTo>
                <a:cubicBezTo>
                  <a:pt x="441" y="852"/>
                  <a:pt x="441" y="852"/>
                  <a:pt x="441" y="852"/>
                </a:cubicBezTo>
                <a:cubicBezTo>
                  <a:pt x="441" y="756"/>
                  <a:pt x="441" y="756"/>
                  <a:pt x="441" y="756"/>
                </a:cubicBezTo>
                <a:cubicBezTo>
                  <a:pt x="442" y="756"/>
                  <a:pt x="442" y="756"/>
                  <a:pt x="442" y="756"/>
                </a:cubicBezTo>
                <a:cubicBezTo>
                  <a:pt x="467" y="756"/>
                  <a:pt x="467" y="756"/>
                  <a:pt x="467" y="756"/>
                </a:cubicBezTo>
                <a:cubicBezTo>
                  <a:pt x="472" y="756"/>
                  <a:pt x="472" y="756"/>
                  <a:pt x="472" y="756"/>
                </a:cubicBezTo>
                <a:lnTo>
                  <a:pt x="472" y="852"/>
                </a:lnTo>
                <a:close/>
                <a:moveTo>
                  <a:pt x="474" y="667"/>
                </a:moveTo>
                <a:cubicBezTo>
                  <a:pt x="469" y="667"/>
                  <a:pt x="469" y="667"/>
                  <a:pt x="469" y="667"/>
                </a:cubicBezTo>
                <a:cubicBezTo>
                  <a:pt x="455" y="667"/>
                  <a:pt x="455" y="667"/>
                  <a:pt x="455" y="667"/>
                </a:cubicBezTo>
                <a:cubicBezTo>
                  <a:pt x="442" y="667"/>
                  <a:pt x="442" y="667"/>
                  <a:pt x="442" y="667"/>
                </a:cubicBezTo>
                <a:cubicBezTo>
                  <a:pt x="442" y="558"/>
                  <a:pt x="442" y="558"/>
                  <a:pt x="442" y="558"/>
                </a:cubicBezTo>
                <a:cubicBezTo>
                  <a:pt x="443" y="558"/>
                  <a:pt x="443" y="558"/>
                  <a:pt x="443" y="558"/>
                </a:cubicBezTo>
                <a:cubicBezTo>
                  <a:pt x="469" y="558"/>
                  <a:pt x="469" y="558"/>
                  <a:pt x="469" y="558"/>
                </a:cubicBezTo>
                <a:cubicBezTo>
                  <a:pt x="474" y="558"/>
                  <a:pt x="474" y="558"/>
                  <a:pt x="474" y="558"/>
                </a:cubicBezTo>
                <a:lnTo>
                  <a:pt x="474" y="667"/>
                </a:lnTo>
                <a:close/>
                <a:moveTo>
                  <a:pt x="477" y="459"/>
                </a:moveTo>
                <a:cubicBezTo>
                  <a:pt x="472" y="459"/>
                  <a:pt x="472" y="459"/>
                  <a:pt x="472" y="459"/>
                </a:cubicBezTo>
                <a:cubicBezTo>
                  <a:pt x="457" y="459"/>
                  <a:pt x="457" y="459"/>
                  <a:pt x="457" y="459"/>
                </a:cubicBezTo>
                <a:cubicBezTo>
                  <a:pt x="443" y="459"/>
                  <a:pt x="443" y="459"/>
                  <a:pt x="443" y="459"/>
                </a:cubicBezTo>
                <a:cubicBezTo>
                  <a:pt x="443" y="341"/>
                  <a:pt x="443" y="341"/>
                  <a:pt x="443" y="341"/>
                </a:cubicBezTo>
                <a:cubicBezTo>
                  <a:pt x="444" y="341"/>
                  <a:pt x="444" y="341"/>
                  <a:pt x="444" y="341"/>
                </a:cubicBezTo>
                <a:cubicBezTo>
                  <a:pt x="472" y="341"/>
                  <a:pt x="472" y="341"/>
                  <a:pt x="472" y="341"/>
                </a:cubicBezTo>
                <a:cubicBezTo>
                  <a:pt x="477" y="341"/>
                  <a:pt x="477" y="341"/>
                  <a:pt x="477" y="341"/>
                </a:cubicBezTo>
                <a:lnTo>
                  <a:pt x="477" y="459"/>
                </a:lnTo>
                <a:close/>
                <a:moveTo>
                  <a:pt x="483" y="220"/>
                </a:moveTo>
                <a:cubicBezTo>
                  <a:pt x="477" y="220"/>
                  <a:pt x="477" y="220"/>
                  <a:pt x="477" y="220"/>
                </a:cubicBezTo>
                <a:cubicBezTo>
                  <a:pt x="461" y="220"/>
                  <a:pt x="461" y="220"/>
                  <a:pt x="461" y="220"/>
                </a:cubicBezTo>
                <a:cubicBezTo>
                  <a:pt x="446" y="220"/>
                  <a:pt x="446" y="220"/>
                  <a:pt x="446" y="220"/>
                </a:cubicBezTo>
                <a:cubicBezTo>
                  <a:pt x="446" y="92"/>
                  <a:pt x="446" y="92"/>
                  <a:pt x="446" y="92"/>
                </a:cubicBezTo>
                <a:cubicBezTo>
                  <a:pt x="448" y="92"/>
                  <a:pt x="448" y="92"/>
                  <a:pt x="448" y="92"/>
                </a:cubicBezTo>
                <a:cubicBezTo>
                  <a:pt x="477" y="92"/>
                  <a:pt x="477" y="92"/>
                  <a:pt x="477" y="92"/>
                </a:cubicBezTo>
                <a:cubicBezTo>
                  <a:pt x="483" y="92"/>
                  <a:pt x="483" y="92"/>
                  <a:pt x="483" y="92"/>
                </a:cubicBezTo>
                <a:lnTo>
                  <a:pt x="483" y="220"/>
                </a:lnTo>
                <a:close/>
                <a:moveTo>
                  <a:pt x="527" y="852"/>
                </a:moveTo>
                <a:cubicBezTo>
                  <a:pt x="497" y="852"/>
                  <a:pt x="497" y="852"/>
                  <a:pt x="497" y="852"/>
                </a:cubicBezTo>
                <a:cubicBezTo>
                  <a:pt x="497" y="756"/>
                  <a:pt x="497" y="756"/>
                  <a:pt x="497" y="756"/>
                </a:cubicBezTo>
                <a:cubicBezTo>
                  <a:pt x="527" y="756"/>
                  <a:pt x="527" y="756"/>
                  <a:pt x="527" y="756"/>
                </a:cubicBezTo>
                <a:lnTo>
                  <a:pt x="527" y="852"/>
                </a:lnTo>
                <a:close/>
                <a:moveTo>
                  <a:pt x="532" y="667"/>
                </a:moveTo>
                <a:cubicBezTo>
                  <a:pt x="500" y="667"/>
                  <a:pt x="500" y="667"/>
                  <a:pt x="500" y="667"/>
                </a:cubicBezTo>
                <a:cubicBezTo>
                  <a:pt x="500" y="558"/>
                  <a:pt x="500" y="558"/>
                  <a:pt x="500" y="558"/>
                </a:cubicBezTo>
                <a:cubicBezTo>
                  <a:pt x="532" y="558"/>
                  <a:pt x="532" y="558"/>
                  <a:pt x="532" y="558"/>
                </a:cubicBezTo>
                <a:lnTo>
                  <a:pt x="532" y="667"/>
                </a:lnTo>
                <a:close/>
                <a:moveTo>
                  <a:pt x="540" y="459"/>
                </a:moveTo>
                <a:cubicBezTo>
                  <a:pt x="506" y="459"/>
                  <a:pt x="506" y="459"/>
                  <a:pt x="506" y="459"/>
                </a:cubicBezTo>
                <a:cubicBezTo>
                  <a:pt x="506" y="341"/>
                  <a:pt x="506" y="341"/>
                  <a:pt x="506" y="341"/>
                </a:cubicBezTo>
                <a:cubicBezTo>
                  <a:pt x="540" y="341"/>
                  <a:pt x="540" y="341"/>
                  <a:pt x="540" y="341"/>
                </a:cubicBezTo>
                <a:lnTo>
                  <a:pt x="540" y="459"/>
                </a:lnTo>
                <a:close/>
                <a:moveTo>
                  <a:pt x="551" y="220"/>
                </a:moveTo>
                <a:cubicBezTo>
                  <a:pt x="514" y="220"/>
                  <a:pt x="514" y="220"/>
                  <a:pt x="514" y="220"/>
                </a:cubicBezTo>
                <a:cubicBezTo>
                  <a:pt x="514" y="92"/>
                  <a:pt x="514" y="92"/>
                  <a:pt x="514" y="92"/>
                </a:cubicBezTo>
                <a:cubicBezTo>
                  <a:pt x="551" y="92"/>
                  <a:pt x="551" y="92"/>
                  <a:pt x="551" y="92"/>
                </a:cubicBezTo>
                <a:lnTo>
                  <a:pt x="551" y="220"/>
                </a:lnTo>
                <a:close/>
                <a:moveTo>
                  <a:pt x="583" y="852"/>
                </a:moveTo>
                <a:cubicBezTo>
                  <a:pt x="553" y="852"/>
                  <a:pt x="553" y="852"/>
                  <a:pt x="553" y="852"/>
                </a:cubicBezTo>
                <a:cubicBezTo>
                  <a:pt x="553" y="756"/>
                  <a:pt x="553" y="756"/>
                  <a:pt x="553" y="756"/>
                </a:cubicBezTo>
                <a:cubicBezTo>
                  <a:pt x="583" y="756"/>
                  <a:pt x="583" y="756"/>
                  <a:pt x="583" y="756"/>
                </a:cubicBezTo>
                <a:lnTo>
                  <a:pt x="583" y="852"/>
                </a:lnTo>
                <a:close/>
                <a:moveTo>
                  <a:pt x="590" y="667"/>
                </a:moveTo>
                <a:cubicBezTo>
                  <a:pt x="558" y="667"/>
                  <a:pt x="558" y="667"/>
                  <a:pt x="558" y="667"/>
                </a:cubicBezTo>
                <a:cubicBezTo>
                  <a:pt x="558" y="558"/>
                  <a:pt x="558" y="558"/>
                  <a:pt x="558" y="558"/>
                </a:cubicBezTo>
                <a:cubicBezTo>
                  <a:pt x="590" y="558"/>
                  <a:pt x="590" y="558"/>
                  <a:pt x="590" y="558"/>
                </a:cubicBezTo>
                <a:lnTo>
                  <a:pt x="590" y="667"/>
                </a:lnTo>
                <a:close/>
                <a:moveTo>
                  <a:pt x="603" y="459"/>
                </a:moveTo>
                <a:cubicBezTo>
                  <a:pt x="569" y="459"/>
                  <a:pt x="569" y="459"/>
                  <a:pt x="569" y="459"/>
                </a:cubicBezTo>
                <a:cubicBezTo>
                  <a:pt x="569" y="341"/>
                  <a:pt x="569" y="341"/>
                  <a:pt x="569" y="341"/>
                </a:cubicBezTo>
                <a:cubicBezTo>
                  <a:pt x="603" y="341"/>
                  <a:pt x="603" y="341"/>
                  <a:pt x="603" y="341"/>
                </a:cubicBezTo>
                <a:lnTo>
                  <a:pt x="603" y="459"/>
                </a:lnTo>
                <a:close/>
                <a:moveTo>
                  <a:pt x="639" y="852"/>
                </a:moveTo>
                <a:cubicBezTo>
                  <a:pt x="608" y="852"/>
                  <a:pt x="608" y="852"/>
                  <a:pt x="608" y="852"/>
                </a:cubicBezTo>
                <a:cubicBezTo>
                  <a:pt x="608" y="756"/>
                  <a:pt x="608" y="756"/>
                  <a:pt x="608" y="756"/>
                </a:cubicBezTo>
                <a:cubicBezTo>
                  <a:pt x="639" y="756"/>
                  <a:pt x="639" y="756"/>
                  <a:pt x="639" y="756"/>
                </a:cubicBezTo>
                <a:lnTo>
                  <a:pt x="639" y="852"/>
                </a:lnTo>
                <a:close/>
                <a:moveTo>
                  <a:pt x="648" y="667"/>
                </a:moveTo>
                <a:cubicBezTo>
                  <a:pt x="617" y="667"/>
                  <a:pt x="617" y="667"/>
                  <a:pt x="617" y="667"/>
                </a:cubicBezTo>
                <a:cubicBezTo>
                  <a:pt x="617" y="558"/>
                  <a:pt x="617" y="558"/>
                  <a:pt x="617" y="558"/>
                </a:cubicBezTo>
                <a:cubicBezTo>
                  <a:pt x="648" y="558"/>
                  <a:pt x="648" y="558"/>
                  <a:pt x="648" y="558"/>
                </a:cubicBezTo>
                <a:lnTo>
                  <a:pt x="648" y="667"/>
                </a:lnTo>
                <a:close/>
                <a:moveTo>
                  <a:pt x="697" y="852"/>
                </a:moveTo>
                <a:cubicBezTo>
                  <a:pt x="684" y="852"/>
                  <a:pt x="684" y="852"/>
                  <a:pt x="684" y="852"/>
                </a:cubicBezTo>
                <a:cubicBezTo>
                  <a:pt x="664" y="852"/>
                  <a:pt x="664" y="852"/>
                  <a:pt x="664" y="852"/>
                </a:cubicBezTo>
                <a:cubicBezTo>
                  <a:pt x="664" y="756"/>
                  <a:pt x="664" y="756"/>
                  <a:pt x="664" y="756"/>
                </a:cubicBezTo>
                <a:cubicBezTo>
                  <a:pt x="684" y="756"/>
                  <a:pt x="684" y="756"/>
                  <a:pt x="684" y="756"/>
                </a:cubicBezTo>
                <a:cubicBezTo>
                  <a:pt x="708" y="756"/>
                  <a:pt x="708" y="756"/>
                  <a:pt x="708" y="756"/>
                </a:cubicBezTo>
                <a:cubicBezTo>
                  <a:pt x="708" y="756"/>
                  <a:pt x="698" y="822"/>
                  <a:pt x="697" y="852"/>
                </a:cubicBezTo>
                <a:close/>
                <a:moveTo>
                  <a:pt x="709" y="667"/>
                </a:moveTo>
                <a:cubicBezTo>
                  <a:pt x="695" y="667"/>
                  <a:pt x="695" y="667"/>
                  <a:pt x="695" y="667"/>
                </a:cubicBezTo>
                <a:cubicBezTo>
                  <a:pt x="675" y="667"/>
                  <a:pt x="675" y="667"/>
                  <a:pt x="675" y="667"/>
                </a:cubicBezTo>
                <a:cubicBezTo>
                  <a:pt x="675" y="558"/>
                  <a:pt x="675" y="558"/>
                  <a:pt x="675" y="558"/>
                </a:cubicBezTo>
                <a:cubicBezTo>
                  <a:pt x="695" y="558"/>
                  <a:pt x="695" y="558"/>
                  <a:pt x="695" y="558"/>
                </a:cubicBezTo>
                <a:cubicBezTo>
                  <a:pt x="721" y="558"/>
                  <a:pt x="721" y="558"/>
                  <a:pt x="721" y="558"/>
                </a:cubicBezTo>
                <a:cubicBezTo>
                  <a:pt x="721" y="558"/>
                  <a:pt x="710" y="634"/>
                  <a:pt x="709" y="6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8" name="Freeform 126"/>
          <p:cNvSpPr>
            <a:spLocks noEditPoints="1" noChangeArrowheads="1"/>
          </p:cNvSpPr>
          <p:nvPr/>
        </p:nvSpPr>
        <p:spPr bwMode="auto">
          <a:xfrm>
            <a:off x="5862638" y="1477963"/>
            <a:ext cx="142875" cy="111125"/>
          </a:xfrm>
          <a:custGeom>
            <a:avLst/>
            <a:gdLst>
              <a:gd name="T0" fmla="*/ 0 w 115"/>
              <a:gd name="T1" fmla="*/ 0 h 90"/>
              <a:gd name="T2" fmla="*/ 0 w 115"/>
              <a:gd name="T3" fmla="*/ 111125 h 90"/>
              <a:gd name="T4" fmla="*/ 142875 w 115"/>
              <a:gd name="T5" fmla="*/ 111125 h 90"/>
              <a:gd name="T6" fmla="*/ 142875 w 115"/>
              <a:gd name="T7" fmla="*/ 0 h 90"/>
              <a:gd name="T8" fmla="*/ 0 w 115"/>
              <a:gd name="T9" fmla="*/ 0 h 90"/>
              <a:gd name="T10" fmla="*/ 114300 w 115"/>
              <a:gd name="T11" fmla="*/ 70379 h 90"/>
              <a:gd name="T12" fmla="*/ 84483 w 115"/>
              <a:gd name="T13" fmla="*/ 70379 h 90"/>
              <a:gd name="T14" fmla="*/ 84483 w 115"/>
              <a:gd name="T15" fmla="*/ 100013 h 90"/>
              <a:gd name="T16" fmla="*/ 57150 w 115"/>
              <a:gd name="T17" fmla="*/ 100013 h 90"/>
              <a:gd name="T18" fmla="*/ 57150 w 115"/>
              <a:gd name="T19" fmla="*/ 70379 h 90"/>
              <a:gd name="T20" fmla="*/ 27333 w 115"/>
              <a:gd name="T21" fmla="*/ 70379 h 90"/>
              <a:gd name="T22" fmla="*/ 27333 w 115"/>
              <a:gd name="T23" fmla="*/ 44450 h 90"/>
              <a:gd name="T24" fmla="*/ 57150 w 115"/>
              <a:gd name="T25" fmla="*/ 44450 h 90"/>
              <a:gd name="T26" fmla="*/ 57150 w 115"/>
              <a:gd name="T27" fmla="*/ 14817 h 90"/>
              <a:gd name="T28" fmla="*/ 84483 w 115"/>
              <a:gd name="T29" fmla="*/ 14817 h 90"/>
              <a:gd name="T30" fmla="*/ 84483 w 115"/>
              <a:gd name="T31" fmla="*/ 44450 h 90"/>
              <a:gd name="T32" fmla="*/ 114300 w 115"/>
              <a:gd name="T33" fmla="*/ 44450 h 90"/>
              <a:gd name="T34" fmla="*/ 114300 w 115"/>
              <a:gd name="T35" fmla="*/ 70379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 h="90">
                <a:moveTo>
                  <a:pt x="0" y="0"/>
                </a:moveTo>
                <a:lnTo>
                  <a:pt x="0" y="90"/>
                </a:lnTo>
                <a:lnTo>
                  <a:pt x="115" y="90"/>
                </a:lnTo>
                <a:lnTo>
                  <a:pt x="115" y="0"/>
                </a:lnTo>
                <a:lnTo>
                  <a:pt x="0" y="0"/>
                </a:lnTo>
                <a:close/>
                <a:moveTo>
                  <a:pt x="92" y="57"/>
                </a:moveTo>
                <a:lnTo>
                  <a:pt x="68" y="57"/>
                </a:lnTo>
                <a:lnTo>
                  <a:pt x="68" y="81"/>
                </a:lnTo>
                <a:lnTo>
                  <a:pt x="46" y="81"/>
                </a:lnTo>
                <a:lnTo>
                  <a:pt x="46" y="57"/>
                </a:lnTo>
                <a:lnTo>
                  <a:pt x="22" y="57"/>
                </a:lnTo>
                <a:lnTo>
                  <a:pt x="22" y="36"/>
                </a:lnTo>
                <a:lnTo>
                  <a:pt x="46" y="36"/>
                </a:lnTo>
                <a:lnTo>
                  <a:pt x="46" y="12"/>
                </a:lnTo>
                <a:lnTo>
                  <a:pt x="68" y="12"/>
                </a:lnTo>
                <a:lnTo>
                  <a:pt x="68" y="36"/>
                </a:lnTo>
                <a:lnTo>
                  <a:pt x="92" y="36"/>
                </a:lnTo>
                <a:lnTo>
                  <a:pt x="92" y="57"/>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09" name="Freeform 127"/>
          <p:cNvSpPr>
            <a:spLocks noEditPoints="1" noChangeArrowheads="1"/>
          </p:cNvSpPr>
          <p:nvPr/>
        </p:nvSpPr>
        <p:spPr bwMode="auto">
          <a:xfrm>
            <a:off x="3656013" y="2230438"/>
            <a:ext cx="214312" cy="106362"/>
          </a:xfrm>
          <a:custGeom>
            <a:avLst/>
            <a:gdLst>
              <a:gd name="T0" fmla="*/ 107319 w 659"/>
              <a:gd name="T1" fmla="*/ 0 h 325"/>
              <a:gd name="T2" fmla="*/ 0 w 659"/>
              <a:gd name="T3" fmla="*/ 73962 h 325"/>
              <a:gd name="T4" fmla="*/ 0 w 659"/>
              <a:gd name="T5" fmla="*/ 106362 h 325"/>
              <a:gd name="T6" fmla="*/ 107319 w 659"/>
              <a:gd name="T7" fmla="*/ 106362 h 325"/>
              <a:gd name="T8" fmla="*/ 214312 w 659"/>
              <a:gd name="T9" fmla="*/ 106362 h 325"/>
              <a:gd name="T10" fmla="*/ 214312 w 659"/>
              <a:gd name="T11" fmla="*/ 73962 h 325"/>
              <a:gd name="T12" fmla="*/ 107319 w 659"/>
              <a:gd name="T13" fmla="*/ 0 h 325"/>
              <a:gd name="T14" fmla="*/ 138864 w 659"/>
              <a:gd name="T15" fmla="*/ 72326 h 325"/>
              <a:gd name="T16" fmla="*/ 117075 w 659"/>
              <a:gd name="T17" fmla="*/ 72326 h 325"/>
              <a:gd name="T18" fmla="*/ 117075 w 659"/>
              <a:gd name="T19" fmla="*/ 94253 h 325"/>
              <a:gd name="T20" fmla="*/ 97562 w 659"/>
              <a:gd name="T21" fmla="*/ 94253 h 325"/>
              <a:gd name="T22" fmla="*/ 97562 w 659"/>
              <a:gd name="T23" fmla="*/ 72326 h 325"/>
              <a:gd name="T24" fmla="*/ 75448 w 659"/>
              <a:gd name="T25" fmla="*/ 72326 h 325"/>
              <a:gd name="T26" fmla="*/ 75448 w 659"/>
              <a:gd name="T27" fmla="*/ 52690 h 325"/>
              <a:gd name="T28" fmla="*/ 97562 w 659"/>
              <a:gd name="T29" fmla="*/ 52690 h 325"/>
              <a:gd name="T30" fmla="*/ 97562 w 659"/>
              <a:gd name="T31" fmla="*/ 30763 h 325"/>
              <a:gd name="T32" fmla="*/ 117075 w 659"/>
              <a:gd name="T33" fmla="*/ 30763 h 325"/>
              <a:gd name="T34" fmla="*/ 117075 w 659"/>
              <a:gd name="T35" fmla="*/ 52690 h 325"/>
              <a:gd name="T36" fmla="*/ 138864 w 659"/>
              <a:gd name="T37" fmla="*/ 52690 h 325"/>
              <a:gd name="T38" fmla="*/ 138864 w 659"/>
              <a:gd name="T39" fmla="*/ 72326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9" h="325">
                <a:moveTo>
                  <a:pt x="330" y="0"/>
                </a:moveTo>
                <a:cubicBezTo>
                  <a:pt x="330" y="0"/>
                  <a:pt x="182" y="188"/>
                  <a:pt x="0" y="226"/>
                </a:cubicBezTo>
                <a:cubicBezTo>
                  <a:pt x="0" y="325"/>
                  <a:pt x="0" y="325"/>
                  <a:pt x="0" y="325"/>
                </a:cubicBezTo>
                <a:cubicBezTo>
                  <a:pt x="330" y="325"/>
                  <a:pt x="330" y="325"/>
                  <a:pt x="330" y="325"/>
                </a:cubicBezTo>
                <a:cubicBezTo>
                  <a:pt x="659" y="325"/>
                  <a:pt x="659" y="325"/>
                  <a:pt x="659" y="325"/>
                </a:cubicBezTo>
                <a:cubicBezTo>
                  <a:pt x="659" y="226"/>
                  <a:pt x="659" y="226"/>
                  <a:pt x="659" y="226"/>
                </a:cubicBezTo>
                <a:cubicBezTo>
                  <a:pt x="477" y="188"/>
                  <a:pt x="330" y="0"/>
                  <a:pt x="330" y="0"/>
                </a:cubicBezTo>
                <a:close/>
                <a:moveTo>
                  <a:pt x="427" y="221"/>
                </a:moveTo>
                <a:cubicBezTo>
                  <a:pt x="360" y="221"/>
                  <a:pt x="360" y="221"/>
                  <a:pt x="360" y="221"/>
                </a:cubicBezTo>
                <a:cubicBezTo>
                  <a:pt x="360" y="288"/>
                  <a:pt x="360" y="288"/>
                  <a:pt x="360" y="288"/>
                </a:cubicBezTo>
                <a:cubicBezTo>
                  <a:pt x="300" y="288"/>
                  <a:pt x="300" y="288"/>
                  <a:pt x="300" y="288"/>
                </a:cubicBezTo>
                <a:cubicBezTo>
                  <a:pt x="300" y="221"/>
                  <a:pt x="300" y="221"/>
                  <a:pt x="300" y="221"/>
                </a:cubicBezTo>
                <a:cubicBezTo>
                  <a:pt x="232" y="221"/>
                  <a:pt x="232" y="221"/>
                  <a:pt x="232" y="221"/>
                </a:cubicBezTo>
                <a:cubicBezTo>
                  <a:pt x="232" y="161"/>
                  <a:pt x="232" y="161"/>
                  <a:pt x="232" y="161"/>
                </a:cubicBezTo>
                <a:cubicBezTo>
                  <a:pt x="300" y="161"/>
                  <a:pt x="300" y="161"/>
                  <a:pt x="300" y="161"/>
                </a:cubicBezTo>
                <a:cubicBezTo>
                  <a:pt x="300" y="94"/>
                  <a:pt x="300" y="94"/>
                  <a:pt x="300" y="94"/>
                </a:cubicBezTo>
                <a:cubicBezTo>
                  <a:pt x="360" y="94"/>
                  <a:pt x="360" y="94"/>
                  <a:pt x="360" y="94"/>
                </a:cubicBezTo>
                <a:cubicBezTo>
                  <a:pt x="360" y="161"/>
                  <a:pt x="360" y="161"/>
                  <a:pt x="360" y="161"/>
                </a:cubicBezTo>
                <a:cubicBezTo>
                  <a:pt x="427" y="161"/>
                  <a:pt x="427" y="161"/>
                  <a:pt x="427" y="161"/>
                </a:cubicBezTo>
                <a:lnTo>
                  <a:pt x="427" y="22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0" name="Freeform 128"/>
          <p:cNvSpPr>
            <a:spLocks noChangeArrowheads="1"/>
          </p:cNvSpPr>
          <p:nvPr/>
        </p:nvSpPr>
        <p:spPr bwMode="auto">
          <a:xfrm>
            <a:off x="3684588" y="2347913"/>
            <a:ext cx="157162" cy="127000"/>
          </a:xfrm>
          <a:custGeom>
            <a:avLst/>
            <a:gdLst>
              <a:gd name="T0" fmla="*/ 78744 w 481"/>
              <a:gd name="T1" fmla="*/ 0 h 389"/>
              <a:gd name="T2" fmla="*/ 6862 w 481"/>
              <a:gd name="T3" fmla="*/ 0 h 389"/>
              <a:gd name="T4" fmla="*/ 0 w 481"/>
              <a:gd name="T5" fmla="*/ 36566 h 389"/>
              <a:gd name="T6" fmla="*/ 78744 w 481"/>
              <a:gd name="T7" fmla="*/ 127000 h 389"/>
              <a:gd name="T8" fmla="*/ 157162 w 481"/>
              <a:gd name="T9" fmla="*/ 36566 h 389"/>
              <a:gd name="T10" fmla="*/ 150627 w 481"/>
              <a:gd name="T11" fmla="*/ 0 h 389"/>
              <a:gd name="T12" fmla="*/ 78744 w 481"/>
              <a:gd name="T13" fmla="*/ 0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1" h="389">
                <a:moveTo>
                  <a:pt x="241" y="0"/>
                </a:moveTo>
                <a:cubicBezTo>
                  <a:pt x="21" y="0"/>
                  <a:pt x="21" y="0"/>
                  <a:pt x="21" y="0"/>
                </a:cubicBezTo>
                <a:cubicBezTo>
                  <a:pt x="8" y="34"/>
                  <a:pt x="0" y="72"/>
                  <a:pt x="0" y="112"/>
                </a:cubicBezTo>
                <a:cubicBezTo>
                  <a:pt x="0" y="265"/>
                  <a:pt x="108" y="389"/>
                  <a:pt x="241" y="389"/>
                </a:cubicBezTo>
                <a:cubicBezTo>
                  <a:pt x="373" y="389"/>
                  <a:pt x="481" y="265"/>
                  <a:pt x="481" y="112"/>
                </a:cubicBezTo>
                <a:cubicBezTo>
                  <a:pt x="481" y="72"/>
                  <a:pt x="474" y="34"/>
                  <a:pt x="461" y="0"/>
                </a:cubicBezTo>
                <a:lnTo>
                  <a:pt x="24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1" name="Freeform 129"/>
          <p:cNvSpPr>
            <a:spLocks noChangeArrowheads="1"/>
          </p:cNvSpPr>
          <p:nvPr/>
        </p:nvSpPr>
        <p:spPr bwMode="auto">
          <a:xfrm>
            <a:off x="3819525" y="2347913"/>
            <a:ext cx="95250" cy="157162"/>
          </a:xfrm>
          <a:custGeom>
            <a:avLst/>
            <a:gdLst>
              <a:gd name="T0" fmla="*/ 0 w 289"/>
              <a:gd name="T1" fmla="*/ 105322 h 479"/>
              <a:gd name="T2" fmla="*/ 89317 w 289"/>
              <a:gd name="T3" fmla="*/ 157162 h 479"/>
              <a:gd name="T4" fmla="*/ 93602 w 289"/>
              <a:gd name="T5" fmla="*/ 130257 h 479"/>
              <a:gd name="T6" fmla="*/ 56689 w 289"/>
              <a:gd name="T7" fmla="*/ 110571 h 479"/>
              <a:gd name="T8" fmla="*/ 46142 w 289"/>
              <a:gd name="T9" fmla="*/ 0 h 479"/>
              <a:gd name="T10" fmla="*/ 20434 w 289"/>
              <a:gd name="T11" fmla="*/ 0 h 479"/>
              <a:gd name="T12" fmla="*/ 27356 w 289"/>
              <a:gd name="T13" fmla="*/ 36748 h 479"/>
              <a:gd name="T14" fmla="*/ 0 w 289"/>
              <a:gd name="T15" fmla="*/ 105322 h 4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9" h="479">
                <a:moveTo>
                  <a:pt x="0" y="321"/>
                </a:moveTo>
                <a:cubicBezTo>
                  <a:pt x="11" y="324"/>
                  <a:pt x="177" y="376"/>
                  <a:pt x="271" y="479"/>
                </a:cubicBezTo>
                <a:cubicBezTo>
                  <a:pt x="286" y="450"/>
                  <a:pt x="289" y="418"/>
                  <a:pt x="284" y="397"/>
                </a:cubicBezTo>
                <a:cubicBezTo>
                  <a:pt x="271" y="339"/>
                  <a:pt x="172" y="337"/>
                  <a:pt x="172" y="337"/>
                </a:cubicBezTo>
                <a:cubicBezTo>
                  <a:pt x="221" y="199"/>
                  <a:pt x="164" y="52"/>
                  <a:pt x="140" y="0"/>
                </a:cubicBezTo>
                <a:cubicBezTo>
                  <a:pt x="62" y="0"/>
                  <a:pt x="62" y="0"/>
                  <a:pt x="62" y="0"/>
                </a:cubicBezTo>
                <a:cubicBezTo>
                  <a:pt x="75" y="34"/>
                  <a:pt x="83" y="72"/>
                  <a:pt x="83" y="112"/>
                </a:cubicBezTo>
                <a:cubicBezTo>
                  <a:pt x="83" y="195"/>
                  <a:pt x="51" y="270"/>
                  <a:pt x="0" y="321"/>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2" name="Freeform 130"/>
          <p:cNvSpPr>
            <a:spLocks noChangeArrowheads="1"/>
          </p:cNvSpPr>
          <p:nvPr/>
        </p:nvSpPr>
        <p:spPr bwMode="auto">
          <a:xfrm>
            <a:off x="3608388" y="2347913"/>
            <a:ext cx="95250" cy="158750"/>
          </a:xfrm>
          <a:custGeom>
            <a:avLst/>
            <a:gdLst>
              <a:gd name="T0" fmla="*/ 95250 w 291"/>
              <a:gd name="T1" fmla="*/ 105615 h 484"/>
              <a:gd name="T2" fmla="*/ 67755 w 291"/>
              <a:gd name="T3" fmla="*/ 36736 h 484"/>
              <a:gd name="T4" fmla="*/ 74302 w 291"/>
              <a:gd name="T5" fmla="*/ 0 h 484"/>
              <a:gd name="T6" fmla="*/ 48771 w 291"/>
              <a:gd name="T7" fmla="*/ 0 h 484"/>
              <a:gd name="T8" fmla="*/ 38296 w 291"/>
              <a:gd name="T9" fmla="*/ 110535 h 484"/>
              <a:gd name="T10" fmla="*/ 1637 w 291"/>
              <a:gd name="T11" fmla="*/ 130214 h 484"/>
              <a:gd name="T12" fmla="*/ 6874 w 291"/>
              <a:gd name="T13" fmla="*/ 158750 h 484"/>
              <a:gd name="T14" fmla="*/ 95250 w 291"/>
              <a:gd name="T15" fmla="*/ 105615 h 4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1" h="484">
                <a:moveTo>
                  <a:pt x="291" y="322"/>
                </a:moveTo>
                <a:cubicBezTo>
                  <a:pt x="239" y="272"/>
                  <a:pt x="207" y="196"/>
                  <a:pt x="207" y="112"/>
                </a:cubicBezTo>
                <a:cubicBezTo>
                  <a:pt x="207" y="72"/>
                  <a:pt x="214" y="34"/>
                  <a:pt x="227" y="0"/>
                </a:cubicBezTo>
                <a:cubicBezTo>
                  <a:pt x="149" y="0"/>
                  <a:pt x="149" y="0"/>
                  <a:pt x="149" y="0"/>
                </a:cubicBezTo>
                <a:cubicBezTo>
                  <a:pt x="125" y="52"/>
                  <a:pt x="68" y="199"/>
                  <a:pt x="117" y="337"/>
                </a:cubicBezTo>
                <a:cubicBezTo>
                  <a:pt x="117" y="337"/>
                  <a:pt x="18" y="339"/>
                  <a:pt x="5" y="397"/>
                </a:cubicBezTo>
                <a:cubicBezTo>
                  <a:pt x="0" y="419"/>
                  <a:pt x="4" y="454"/>
                  <a:pt x="21" y="484"/>
                </a:cubicBezTo>
                <a:cubicBezTo>
                  <a:pt x="107" y="386"/>
                  <a:pt x="259" y="333"/>
                  <a:pt x="291" y="32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3" name="Freeform 131"/>
          <p:cNvSpPr>
            <a:spLocks noChangeArrowheads="1"/>
          </p:cNvSpPr>
          <p:nvPr/>
        </p:nvSpPr>
        <p:spPr bwMode="auto">
          <a:xfrm>
            <a:off x="3595688" y="2460625"/>
            <a:ext cx="334962" cy="101600"/>
          </a:xfrm>
          <a:custGeom>
            <a:avLst/>
            <a:gdLst>
              <a:gd name="T0" fmla="*/ 334962 w 1021"/>
              <a:gd name="T1" fmla="*/ 101600 h 308"/>
              <a:gd name="T2" fmla="*/ 224402 w 1021"/>
              <a:gd name="T3" fmla="*/ 0 h 308"/>
              <a:gd name="T4" fmla="*/ 167645 w 1021"/>
              <a:gd name="T5" fmla="*/ 67953 h 308"/>
              <a:gd name="T6" fmla="*/ 110560 w 1021"/>
              <a:gd name="T7" fmla="*/ 0 h 308"/>
              <a:gd name="T8" fmla="*/ 0 w 1021"/>
              <a:gd name="T9" fmla="*/ 101600 h 308"/>
              <a:gd name="T10" fmla="*/ 167645 w 1021"/>
              <a:gd name="T11" fmla="*/ 101600 h 308"/>
              <a:gd name="T12" fmla="*/ 334962 w 1021"/>
              <a:gd name="T13" fmla="*/ 101600 h 3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1" h="308">
                <a:moveTo>
                  <a:pt x="1021" y="308"/>
                </a:moveTo>
                <a:cubicBezTo>
                  <a:pt x="1021" y="101"/>
                  <a:pt x="684" y="0"/>
                  <a:pt x="684" y="0"/>
                </a:cubicBezTo>
                <a:cubicBezTo>
                  <a:pt x="511" y="206"/>
                  <a:pt x="511" y="206"/>
                  <a:pt x="511" y="206"/>
                </a:cubicBezTo>
                <a:cubicBezTo>
                  <a:pt x="337" y="0"/>
                  <a:pt x="337" y="0"/>
                  <a:pt x="337" y="0"/>
                </a:cubicBezTo>
                <a:cubicBezTo>
                  <a:pt x="337" y="0"/>
                  <a:pt x="0" y="101"/>
                  <a:pt x="0" y="308"/>
                </a:cubicBezTo>
                <a:cubicBezTo>
                  <a:pt x="511" y="308"/>
                  <a:pt x="511" y="308"/>
                  <a:pt x="511" y="308"/>
                </a:cubicBezTo>
                <a:cubicBezTo>
                  <a:pt x="1021" y="308"/>
                  <a:pt x="1021" y="308"/>
                  <a:pt x="1021" y="308"/>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4" name="Freeform 132"/>
          <p:cNvSpPr>
            <a:spLocks noEditPoints="1" noChangeArrowheads="1"/>
          </p:cNvSpPr>
          <p:nvPr/>
        </p:nvSpPr>
        <p:spPr bwMode="auto">
          <a:xfrm>
            <a:off x="4356100" y="2471738"/>
            <a:ext cx="315913" cy="95250"/>
          </a:xfrm>
          <a:custGeom>
            <a:avLst/>
            <a:gdLst>
              <a:gd name="T0" fmla="*/ 211694 w 970"/>
              <a:gd name="T1" fmla="*/ 0 h 292"/>
              <a:gd name="T2" fmla="*/ 157957 w 970"/>
              <a:gd name="T3" fmla="*/ 63609 h 292"/>
              <a:gd name="T4" fmla="*/ 104219 w 970"/>
              <a:gd name="T5" fmla="*/ 0 h 292"/>
              <a:gd name="T6" fmla="*/ 0 w 970"/>
              <a:gd name="T7" fmla="*/ 95250 h 292"/>
              <a:gd name="T8" fmla="*/ 157957 w 970"/>
              <a:gd name="T9" fmla="*/ 95250 h 292"/>
              <a:gd name="T10" fmla="*/ 315913 w 970"/>
              <a:gd name="T11" fmla="*/ 95250 h 292"/>
              <a:gd name="T12" fmla="*/ 211694 w 970"/>
              <a:gd name="T13" fmla="*/ 0 h 292"/>
              <a:gd name="T14" fmla="*/ 238075 w 970"/>
              <a:gd name="T15" fmla="*/ 91662 h 292"/>
              <a:gd name="T16" fmla="*/ 207786 w 970"/>
              <a:gd name="T17" fmla="*/ 61652 h 292"/>
              <a:gd name="T18" fmla="*/ 238075 w 970"/>
              <a:gd name="T19" fmla="*/ 31315 h 292"/>
              <a:gd name="T20" fmla="*/ 268363 w 970"/>
              <a:gd name="T21" fmla="*/ 61652 h 292"/>
              <a:gd name="T22" fmla="*/ 238075 w 970"/>
              <a:gd name="T23" fmla="*/ 91662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0" h="292">
                <a:moveTo>
                  <a:pt x="650" y="0"/>
                </a:moveTo>
                <a:cubicBezTo>
                  <a:pt x="485" y="195"/>
                  <a:pt x="485" y="195"/>
                  <a:pt x="485" y="195"/>
                </a:cubicBezTo>
                <a:cubicBezTo>
                  <a:pt x="320" y="0"/>
                  <a:pt x="320" y="0"/>
                  <a:pt x="320" y="0"/>
                </a:cubicBezTo>
                <a:cubicBezTo>
                  <a:pt x="320" y="0"/>
                  <a:pt x="0" y="96"/>
                  <a:pt x="0" y="292"/>
                </a:cubicBezTo>
                <a:cubicBezTo>
                  <a:pt x="485" y="292"/>
                  <a:pt x="485" y="292"/>
                  <a:pt x="485" y="292"/>
                </a:cubicBezTo>
                <a:cubicBezTo>
                  <a:pt x="970" y="292"/>
                  <a:pt x="970" y="292"/>
                  <a:pt x="970" y="292"/>
                </a:cubicBezTo>
                <a:cubicBezTo>
                  <a:pt x="970" y="96"/>
                  <a:pt x="650" y="0"/>
                  <a:pt x="650" y="0"/>
                </a:cubicBezTo>
                <a:close/>
                <a:moveTo>
                  <a:pt x="731" y="281"/>
                </a:moveTo>
                <a:cubicBezTo>
                  <a:pt x="680" y="281"/>
                  <a:pt x="638" y="240"/>
                  <a:pt x="638" y="189"/>
                </a:cubicBezTo>
                <a:cubicBezTo>
                  <a:pt x="638" y="138"/>
                  <a:pt x="680" y="96"/>
                  <a:pt x="731" y="96"/>
                </a:cubicBezTo>
                <a:cubicBezTo>
                  <a:pt x="782" y="96"/>
                  <a:pt x="824" y="138"/>
                  <a:pt x="824" y="189"/>
                </a:cubicBezTo>
                <a:cubicBezTo>
                  <a:pt x="824" y="240"/>
                  <a:pt x="782" y="281"/>
                  <a:pt x="731" y="281"/>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5" name="Freeform 133"/>
          <p:cNvSpPr>
            <a:spLocks noChangeArrowheads="1"/>
          </p:cNvSpPr>
          <p:nvPr/>
        </p:nvSpPr>
        <p:spPr bwMode="auto">
          <a:xfrm>
            <a:off x="4572000" y="2511425"/>
            <a:ext cx="44450" cy="44450"/>
          </a:xfrm>
          <a:custGeom>
            <a:avLst/>
            <a:gdLst>
              <a:gd name="T0" fmla="*/ 29633 w 36"/>
              <a:gd name="T1" fmla="*/ 0 h 36"/>
              <a:gd name="T2" fmla="*/ 16051 w 36"/>
              <a:gd name="T3" fmla="*/ 0 h 36"/>
              <a:gd name="T4" fmla="*/ 16051 w 36"/>
              <a:gd name="T5" fmla="*/ 14817 h 36"/>
              <a:gd name="T6" fmla="*/ 0 w 36"/>
              <a:gd name="T7" fmla="*/ 14817 h 36"/>
              <a:gd name="T8" fmla="*/ 0 w 36"/>
              <a:gd name="T9" fmla="*/ 29633 h 36"/>
              <a:gd name="T10" fmla="*/ 16051 w 36"/>
              <a:gd name="T11" fmla="*/ 29633 h 36"/>
              <a:gd name="T12" fmla="*/ 16051 w 36"/>
              <a:gd name="T13" fmla="*/ 44450 h 36"/>
              <a:gd name="T14" fmla="*/ 29633 w 36"/>
              <a:gd name="T15" fmla="*/ 44450 h 36"/>
              <a:gd name="T16" fmla="*/ 29633 w 36"/>
              <a:gd name="T17" fmla="*/ 29633 h 36"/>
              <a:gd name="T18" fmla="*/ 44450 w 36"/>
              <a:gd name="T19" fmla="*/ 29633 h 36"/>
              <a:gd name="T20" fmla="*/ 44450 w 36"/>
              <a:gd name="T21" fmla="*/ 14817 h 36"/>
              <a:gd name="T22" fmla="*/ 29633 w 36"/>
              <a:gd name="T23" fmla="*/ 14817 h 36"/>
              <a:gd name="T24" fmla="*/ 29633 w 36"/>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36">
                <a:moveTo>
                  <a:pt x="24" y="0"/>
                </a:moveTo>
                <a:lnTo>
                  <a:pt x="13" y="0"/>
                </a:lnTo>
                <a:lnTo>
                  <a:pt x="13" y="12"/>
                </a:lnTo>
                <a:lnTo>
                  <a:pt x="0" y="12"/>
                </a:lnTo>
                <a:lnTo>
                  <a:pt x="0" y="24"/>
                </a:lnTo>
                <a:lnTo>
                  <a:pt x="13" y="24"/>
                </a:lnTo>
                <a:lnTo>
                  <a:pt x="13" y="36"/>
                </a:lnTo>
                <a:lnTo>
                  <a:pt x="24" y="36"/>
                </a:lnTo>
                <a:lnTo>
                  <a:pt x="24" y="24"/>
                </a:lnTo>
                <a:lnTo>
                  <a:pt x="36" y="24"/>
                </a:lnTo>
                <a:lnTo>
                  <a:pt x="36" y="12"/>
                </a:lnTo>
                <a:lnTo>
                  <a:pt x="24" y="12"/>
                </a:lnTo>
                <a:lnTo>
                  <a:pt x="24"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6" name="Freeform 134"/>
          <p:cNvSpPr>
            <a:spLocks noChangeArrowheads="1"/>
          </p:cNvSpPr>
          <p:nvPr/>
        </p:nvSpPr>
        <p:spPr bwMode="auto">
          <a:xfrm>
            <a:off x="4583113" y="2354263"/>
            <a:ext cx="12700" cy="30162"/>
          </a:xfrm>
          <a:custGeom>
            <a:avLst/>
            <a:gdLst>
              <a:gd name="T0" fmla="*/ 12700 w 38"/>
              <a:gd name="T1" fmla="*/ 0 h 93"/>
              <a:gd name="T2" fmla="*/ 0 w 38"/>
              <a:gd name="T3" fmla="*/ 0 h 93"/>
              <a:gd name="T4" fmla="*/ 6350 w 38"/>
              <a:gd name="T5" fmla="*/ 30162 h 93"/>
              <a:gd name="T6" fmla="*/ 12700 w 38"/>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93">
                <a:moveTo>
                  <a:pt x="38" y="0"/>
                </a:moveTo>
                <a:cubicBezTo>
                  <a:pt x="0" y="0"/>
                  <a:pt x="0" y="0"/>
                  <a:pt x="0" y="0"/>
                </a:cubicBezTo>
                <a:cubicBezTo>
                  <a:pt x="7" y="33"/>
                  <a:pt x="20" y="88"/>
                  <a:pt x="19" y="93"/>
                </a:cubicBezTo>
                <a:lnTo>
                  <a:pt x="38"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7" name="Freeform 135"/>
          <p:cNvSpPr>
            <a:spLocks noChangeArrowheads="1"/>
          </p:cNvSpPr>
          <p:nvPr/>
        </p:nvSpPr>
        <p:spPr bwMode="auto">
          <a:xfrm>
            <a:off x="4435475" y="2354263"/>
            <a:ext cx="12700" cy="39687"/>
          </a:xfrm>
          <a:custGeom>
            <a:avLst/>
            <a:gdLst>
              <a:gd name="T0" fmla="*/ 5492 w 37"/>
              <a:gd name="T1" fmla="*/ 0 h 121"/>
              <a:gd name="T2" fmla="*/ 0 w 37"/>
              <a:gd name="T3" fmla="*/ 0 h 121"/>
              <a:gd name="T4" fmla="*/ 4119 w 37"/>
              <a:gd name="T5" fmla="*/ 37063 h 121"/>
              <a:gd name="T6" fmla="*/ 12700 w 37"/>
              <a:gd name="T7" fmla="*/ 0 h 121"/>
              <a:gd name="T8" fmla="*/ 5492 w 37"/>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21">
                <a:moveTo>
                  <a:pt x="16" y="0"/>
                </a:moveTo>
                <a:cubicBezTo>
                  <a:pt x="0" y="0"/>
                  <a:pt x="0" y="0"/>
                  <a:pt x="0" y="0"/>
                </a:cubicBezTo>
                <a:cubicBezTo>
                  <a:pt x="5" y="52"/>
                  <a:pt x="11" y="107"/>
                  <a:pt x="12" y="113"/>
                </a:cubicBezTo>
                <a:cubicBezTo>
                  <a:pt x="14" y="121"/>
                  <a:pt x="28" y="49"/>
                  <a:pt x="37" y="0"/>
                </a:cubicBezTo>
                <a:lnTo>
                  <a:pt x="16"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8" name="Freeform 136"/>
          <p:cNvSpPr>
            <a:spLocks noChangeArrowheads="1"/>
          </p:cNvSpPr>
          <p:nvPr/>
        </p:nvSpPr>
        <p:spPr bwMode="auto">
          <a:xfrm>
            <a:off x="4418013" y="2224088"/>
            <a:ext cx="188912" cy="111125"/>
          </a:xfrm>
          <a:custGeom>
            <a:avLst/>
            <a:gdLst>
              <a:gd name="T0" fmla="*/ 15442 w 575"/>
              <a:gd name="T1" fmla="*/ 111125 h 336"/>
              <a:gd name="T2" fmla="*/ 22669 w 575"/>
              <a:gd name="T3" fmla="*/ 111125 h 336"/>
              <a:gd name="T4" fmla="*/ 44025 w 575"/>
              <a:gd name="T5" fmla="*/ 111125 h 336"/>
              <a:gd name="T6" fmla="*/ 46653 w 575"/>
              <a:gd name="T7" fmla="*/ 90951 h 336"/>
              <a:gd name="T8" fmla="*/ 46653 w 575"/>
              <a:gd name="T9" fmla="*/ 90620 h 336"/>
              <a:gd name="T10" fmla="*/ 46653 w 575"/>
              <a:gd name="T11" fmla="*/ 90951 h 336"/>
              <a:gd name="T12" fmla="*/ 58481 w 575"/>
              <a:gd name="T13" fmla="*/ 90620 h 336"/>
              <a:gd name="T14" fmla="*/ 95934 w 575"/>
              <a:gd name="T15" fmla="*/ 104180 h 336"/>
              <a:gd name="T16" fmla="*/ 149158 w 575"/>
              <a:gd name="T17" fmla="*/ 90951 h 336"/>
              <a:gd name="T18" fmla="*/ 149158 w 575"/>
              <a:gd name="T19" fmla="*/ 111125 h 336"/>
              <a:gd name="T20" fmla="*/ 182013 w 575"/>
              <a:gd name="T21" fmla="*/ 111125 h 336"/>
              <a:gd name="T22" fmla="*/ 188912 w 575"/>
              <a:gd name="T23" fmla="*/ 77721 h 336"/>
              <a:gd name="T24" fmla="*/ 169199 w 575"/>
              <a:gd name="T25" fmla="*/ 49609 h 336"/>
              <a:gd name="T26" fmla="*/ 156058 w 575"/>
              <a:gd name="T27" fmla="*/ 55232 h 336"/>
              <a:gd name="T28" fmla="*/ 95934 w 575"/>
              <a:gd name="T29" fmla="*/ 0 h 336"/>
              <a:gd name="T30" fmla="*/ 15442 w 575"/>
              <a:gd name="T31" fmla="*/ 43326 h 336"/>
              <a:gd name="T32" fmla="*/ 0 w 575"/>
              <a:gd name="T33" fmla="*/ 34396 h 336"/>
              <a:gd name="T34" fmla="*/ 14127 w 575"/>
              <a:gd name="T35" fmla="*/ 99549 h 336"/>
              <a:gd name="T36" fmla="*/ 15442 w 575"/>
              <a:gd name="T37" fmla="*/ 111125 h 3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5" h="336">
                <a:moveTo>
                  <a:pt x="47" y="336"/>
                </a:moveTo>
                <a:cubicBezTo>
                  <a:pt x="69" y="336"/>
                  <a:pt x="69" y="336"/>
                  <a:pt x="69" y="336"/>
                </a:cubicBezTo>
                <a:cubicBezTo>
                  <a:pt x="134" y="336"/>
                  <a:pt x="134" y="336"/>
                  <a:pt x="134" y="336"/>
                </a:cubicBezTo>
                <a:cubicBezTo>
                  <a:pt x="142" y="275"/>
                  <a:pt x="142" y="275"/>
                  <a:pt x="142" y="275"/>
                </a:cubicBezTo>
                <a:cubicBezTo>
                  <a:pt x="121" y="275"/>
                  <a:pt x="142" y="274"/>
                  <a:pt x="142" y="274"/>
                </a:cubicBezTo>
                <a:cubicBezTo>
                  <a:pt x="142" y="275"/>
                  <a:pt x="142" y="275"/>
                  <a:pt x="142" y="275"/>
                </a:cubicBezTo>
                <a:cubicBezTo>
                  <a:pt x="148" y="275"/>
                  <a:pt x="160" y="274"/>
                  <a:pt x="178" y="274"/>
                </a:cubicBezTo>
                <a:cubicBezTo>
                  <a:pt x="249" y="274"/>
                  <a:pt x="292" y="315"/>
                  <a:pt x="292" y="315"/>
                </a:cubicBezTo>
                <a:cubicBezTo>
                  <a:pt x="289" y="267"/>
                  <a:pt x="454" y="275"/>
                  <a:pt x="454" y="275"/>
                </a:cubicBezTo>
                <a:cubicBezTo>
                  <a:pt x="454" y="275"/>
                  <a:pt x="454" y="309"/>
                  <a:pt x="454" y="336"/>
                </a:cubicBezTo>
                <a:cubicBezTo>
                  <a:pt x="554" y="336"/>
                  <a:pt x="554" y="336"/>
                  <a:pt x="554" y="336"/>
                </a:cubicBezTo>
                <a:cubicBezTo>
                  <a:pt x="575" y="235"/>
                  <a:pt x="575" y="235"/>
                  <a:pt x="575" y="235"/>
                </a:cubicBezTo>
                <a:cubicBezTo>
                  <a:pt x="515" y="150"/>
                  <a:pt x="515" y="150"/>
                  <a:pt x="515" y="150"/>
                </a:cubicBezTo>
                <a:cubicBezTo>
                  <a:pt x="475" y="167"/>
                  <a:pt x="475" y="167"/>
                  <a:pt x="475" y="167"/>
                </a:cubicBezTo>
                <a:cubicBezTo>
                  <a:pt x="292" y="0"/>
                  <a:pt x="292" y="0"/>
                  <a:pt x="292" y="0"/>
                </a:cubicBezTo>
                <a:cubicBezTo>
                  <a:pt x="47" y="131"/>
                  <a:pt x="47" y="131"/>
                  <a:pt x="47" y="131"/>
                </a:cubicBezTo>
                <a:cubicBezTo>
                  <a:pt x="0" y="104"/>
                  <a:pt x="0" y="104"/>
                  <a:pt x="0" y="104"/>
                </a:cubicBezTo>
                <a:cubicBezTo>
                  <a:pt x="43" y="301"/>
                  <a:pt x="43" y="301"/>
                  <a:pt x="43" y="301"/>
                </a:cubicBezTo>
                <a:cubicBezTo>
                  <a:pt x="43" y="301"/>
                  <a:pt x="45" y="315"/>
                  <a:pt x="47" y="33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9" name="Freeform 137"/>
          <p:cNvSpPr>
            <a:spLocks noChangeArrowheads="1"/>
          </p:cNvSpPr>
          <p:nvPr/>
        </p:nvSpPr>
        <p:spPr bwMode="auto">
          <a:xfrm>
            <a:off x="4467225" y="2320925"/>
            <a:ext cx="95250" cy="14288"/>
          </a:xfrm>
          <a:custGeom>
            <a:avLst/>
            <a:gdLst>
              <a:gd name="T0" fmla="*/ 76265 w 291"/>
              <a:gd name="T1" fmla="*/ 5520 h 44"/>
              <a:gd name="T2" fmla="*/ 91977 w 291"/>
              <a:gd name="T3" fmla="*/ 14288 h 44"/>
              <a:gd name="T4" fmla="*/ 95250 w 291"/>
              <a:gd name="T5" fmla="*/ 14288 h 44"/>
              <a:gd name="T6" fmla="*/ 95250 w 291"/>
              <a:gd name="T7" fmla="*/ 2273 h 44"/>
              <a:gd name="T8" fmla="*/ 46807 w 291"/>
              <a:gd name="T9" fmla="*/ 13963 h 44"/>
              <a:gd name="T10" fmla="*/ 12438 w 291"/>
              <a:gd name="T11" fmla="*/ 1948 h 44"/>
              <a:gd name="T12" fmla="*/ 1309 w 291"/>
              <a:gd name="T13" fmla="*/ 2273 h 44"/>
              <a:gd name="T14" fmla="*/ 0 w 291"/>
              <a:gd name="T15" fmla="*/ 14288 h 44"/>
              <a:gd name="T16" fmla="*/ 60881 w 291"/>
              <a:gd name="T17" fmla="*/ 14288 h 44"/>
              <a:gd name="T18" fmla="*/ 76265 w 291"/>
              <a:gd name="T19" fmla="*/ 55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44">
                <a:moveTo>
                  <a:pt x="233" y="17"/>
                </a:moveTo>
                <a:cubicBezTo>
                  <a:pt x="253" y="17"/>
                  <a:pt x="271" y="28"/>
                  <a:pt x="281" y="44"/>
                </a:cubicBezTo>
                <a:cubicBezTo>
                  <a:pt x="291" y="44"/>
                  <a:pt x="291" y="44"/>
                  <a:pt x="291" y="44"/>
                </a:cubicBezTo>
                <a:cubicBezTo>
                  <a:pt x="291" y="25"/>
                  <a:pt x="291" y="7"/>
                  <a:pt x="291" y="7"/>
                </a:cubicBezTo>
                <a:cubicBezTo>
                  <a:pt x="291" y="7"/>
                  <a:pt x="140" y="0"/>
                  <a:pt x="143" y="43"/>
                </a:cubicBezTo>
                <a:cubicBezTo>
                  <a:pt x="143" y="43"/>
                  <a:pt x="104" y="6"/>
                  <a:pt x="38" y="6"/>
                </a:cubicBezTo>
                <a:cubicBezTo>
                  <a:pt x="21" y="7"/>
                  <a:pt x="11" y="7"/>
                  <a:pt x="4" y="7"/>
                </a:cubicBezTo>
                <a:cubicBezTo>
                  <a:pt x="0" y="44"/>
                  <a:pt x="0" y="44"/>
                  <a:pt x="0" y="44"/>
                </a:cubicBezTo>
                <a:cubicBezTo>
                  <a:pt x="186" y="44"/>
                  <a:pt x="186" y="44"/>
                  <a:pt x="186" y="44"/>
                </a:cubicBezTo>
                <a:cubicBezTo>
                  <a:pt x="195" y="28"/>
                  <a:pt x="213" y="17"/>
                  <a:pt x="23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0" name="Freeform 138"/>
          <p:cNvSpPr>
            <a:spLocks noChangeArrowheads="1"/>
          </p:cNvSpPr>
          <p:nvPr/>
        </p:nvSpPr>
        <p:spPr bwMode="auto">
          <a:xfrm>
            <a:off x="4446588" y="2409825"/>
            <a:ext cx="134937" cy="61913"/>
          </a:xfrm>
          <a:custGeom>
            <a:avLst/>
            <a:gdLst>
              <a:gd name="T0" fmla="*/ 75800 w 413"/>
              <a:gd name="T1" fmla="*/ 58654 h 190"/>
              <a:gd name="T2" fmla="*/ 68285 w 413"/>
              <a:gd name="T3" fmla="*/ 60284 h 190"/>
              <a:gd name="T4" fmla="*/ 60444 w 413"/>
              <a:gd name="T5" fmla="*/ 58654 h 190"/>
              <a:gd name="T6" fmla="*/ 13722 w 413"/>
              <a:gd name="T7" fmla="*/ 8472 h 190"/>
              <a:gd name="T8" fmla="*/ 0 w 413"/>
              <a:gd name="T9" fmla="*/ 1303 h 190"/>
              <a:gd name="T10" fmla="*/ 67305 w 413"/>
              <a:gd name="T11" fmla="*/ 61913 h 190"/>
              <a:gd name="T12" fmla="*/ 134937 w 413"/>
              <a:gd name="T13" fmla="*/ 0 h 190"/>
              <a:gd name="T14" fmla="*/ 122848 w 413"/>
              <a:gd name="T15" fmla="*/ 8472 h 190"/>
              <a:gd name="T16" fmla="*/ 75800 w 413"/>
              <a:gd name="T17" fmla="*/ 58654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 h="190">
                <a:moveTo>
                  <a:pt x="232" y="180"/>
                </a:moveTo>
                <a:cubicBezTo>
                  <a:pt x="232" y="180"/>
                  <a:pt x="213" y="185"/>
                  <a:pt x="209" y="185"/>
                </a:cubicBezTo>
                <a:cubicBezTo>
                  <a:pt x="205" y="185"/>
                  <a:pt x="185" y="180"/>
                  <a:pt x="185" y="180"/>
                </a:cubicBezTo>
                <a:cubicBezTo>
                  <a:pt x="133" y="171"/>
                  <a:pt x="39" y="63"/>
                  <a:pt x="42" y="26"/>
                </a:cubicBezTo>
                <a:cubicBezTo>
                  <a:pt x="27" y="21"/>
                  <a:pt x="13" y="13"/>
                  <a:pt x="0" y="4"/>
                </a:cubicBezTo>
                <a:cubicBezTo>
                  <a:pt x="29" y="112"/>
                  <a:pt x="110" y="190"/>
                  <a:pt x="206" y="190"/>
                </a:cubicBezTo>
                <a:cubicBezTo>
                  <a:pt x="303" y="190"/>
                  <a:pt x="385" y="110"/>
                  <a:pt x="413" y="0"/>
                </a:cubicBezTo>
                <a:cubicBezTo>
                  <a:pt x="401" y="10"/>
                  <a:pt x="389" y="19"/>
                  <a:pt x="376" y="26"/>
                </a:cubicBezTo>
                <a:cubicBezTo>
                  <a:pt x="379" y="62"/>
                  <a:pt x="285" y="171"/>
                  <a:pt x="232"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1" name="Freeform 139"/>
          <p:cNvSpPr>
            <a:spLocks noChangeArrowheads="1"/>
          </p:cNvSpPr>
          <p:nvPr/>
        </p:nvSpPr>
        <p:spPr bwMode="auto">
          <a:xfrm>
            <a:off x="4445000" y="2354263"/>
            <a:ext cx="139700" cy="61912"/>
          </a:xfrm>
          <a:custGeom>
            <a:avLst/>
            <a:gdLst>
              <a:gd name="T0" fmla="*/ 139374 w 428"/>
              <a:gd name="T1" fmla="*/ 36282 h 186"/>
              <a:gd name="T2" fmla="*/ 138721 w 428"/>
              <a:gd name="T3" fmla="*/ 32620 h 186"/>
              <a:gd name="T4" fmla="*/ 138721 w 428"/>
              <a:gd name="T5" fmla="*/ 32953 h 186"/>
              <a:gd name="T6" fmla="*/ 131866 w 428"/>
              <a:gd name="T7" fmla="*/ 0 h 186"/>
              <a:gd name="T8" fmla="*/ 114567 w 428"/>
              <a:gd name="T9" fmla="*/ 0 h 186"/>
              <a:gd name="T10" fmla="*/ 98900 w 428"/>
              <a:gd name="T11" fmla="*/ 8987 h 186"/>
              <a:gd name="T12" fmla="*/ 83559 w 428"/>
              <a:gd name="T13" fmla="*/ 0 h 186"/>
              <a:gd name="T14" fmla="*/ 9792 w 428"/>
              <a:gd name="T15" fmla="*/ 0 h 186"/>
              <a:gd name="T16" fmla="*/ 1632 w 428"/>
              <a:gd name="T17" fmla="*/ 39278 h 186"/>
              <a:gd name="T18" fmla="*/ 979 w 428"/>
              <a:gd name="T19" fmla="*/ 41608 h 186"/>
              <a:gd name="T20" fmla="*/ 326 w 428"/>
              <a:gd name="T21" fmla="*/ 43605 h 186"/>
              <a:gd name="T22" fmla="*/ 0 w 428"/>
              <a:gd name="T23" fmla="*/ 45602 h 186"/>
              <a:gd name="T24" fmla="*/ 1306 w 428"/>
              <a:gd name="T25" fmla="*/ 52592 h 186"/>
              <a:gd name="T26" fmla="*/ 16973 w 428"/>
              <a:gd name="T27" fmla="*/ 61912 h 186"/>
              <a:gd name="T28" fmla="*/ 20890 w 428"/>
              <a:gd name="T29" fmla="*/ 60581 h 186"/>
              <a:gd name="T30" fmla="*/ 70503 w 428"/>
              <a:gd name="T31" fmla="*/ 37613 h 186"/>
              <a:gd name="T32" fmla="*/ 120116 w 428"/>
              <a:gd name="T33" fmla="*/ 60581 h 186"/>
              <a:gd name="T34" fmla="*/ 123706 w 428"/>
              <a:gd name="T35" fmla="*/ 61579 h 186"/>
              <a:gd name="T36" fmla="*/ 138068 w 428"/>
              <a:gd name="T37" fmla="*/ 50262 h 186"/>
              <a:gd name="T38" fmla="*/ 139700 w 428"/>
              <a:gd name="T39" fmla="*/ 39610 h 186"/>
              <a:gd name="T40" fmla="*/ 139374 w 428"/>
              <a:gd name="T41" fmla="*/ 36282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8" h="186">
                <a:moveTo>
                  <a:pt x="427" y="109"/>
                </a:moveTo>
                <a:cubicBezTo>
                  <a:pt x="426" y="106"/>
                  <a:pt x="425" y="102"/>
                  <a:pt x="425" y="98"/>
                </a:cubicBezTo>
                <a:cubicBezTo>
                  <a:pt x="425" y="99"/>
                  <a:pt x="425" y="99"/>
                  <a:pt x="425" y="99"/>
                </a:cubicBezTo>
                <a:cubicBezTo>
                  <a:pt x="426" y="94"/>
                  <a:pt x="410" y="26"/>
                  <a:pt x="404" y="0"/>
                </a:cubicBezTo>
                <a:cubicBezTo>
                  <a:pt x="351" y="0"/>
                  <a:pt x="351" y="0"/>
                  <a:pt x="351" y="0"/>
                </a:cubicBezTo>
                <a:cubicBezTo>
                  <a:pt x="341" y="16"/>
                  <a:pt x="323" y="27"/>
                  <a:pt x="303" y="27"/>
                </a:cubicBezTo>
                <a:cubicBezTo>
                  <a:pt x="283" y="27"/>
                  <a:pt x="265" y="16"/>
                  <a:pt x="256" y="0"/>
                </a:cubicBezTo>
                <a:cubicBezTo>
                  <a:pt x="30" y="0"/>
                  <a:pt x="30" y="0"/>
                  <a:pt x="30" y="0"/>
                </a:cubicBezTo>
                <a:cubicBezTo>
                  <a:pt x="22" y="42"/>
                  <a:pt x="8" y="117"/>
                  <a:pt x="5" y="118"/>
                </a:cubicBezTo>
                <a:cubicBezTo>
                  <a:pt x="4" y="121"/>
                  <a:pt x="3" y="123"/>
                  <a:pt x="3" y="125"/>
                </a:cubicBezTo>
                <a:cubicBezTo>
                  <a:pt x="2" y="127"/>
                  <a:pt x="2" y="129"/>
                  <a:pt x="1" y="131"/>
                </a:cubicBezTo>
                <a:cubicBezTo>
                  <a:pt x="1" y="133"/>
                  <a:pt x="0" y="135"/>
                  <a:pt x="0" y="137"/>
                </a:cubicBezTo>
                <a:cubicBezTo>
                  <a:pt x="1" y="144"/>
                  <a:pt x="2" y="151"/>
                  <a:pt x="4" y="158"/>
                </a:cubicBezTo>
                <a:cubicBezTo>
                  <a:pt x="18" y="170"/>
                  <a:pt x="35" y="179"/>
                  <a:pt x="52" y="186"/>
                </a:cubicBezTo>
                <a:cubicBezTo>
                  <a:pt x="55" y="183"/>
                  <a:pt x="59" y="182"/>
                  <a:pt x="64" y="182"/>
                </a:cubicBezTo>
                <a:cubicBezTo>
                  <a:pt x="122" y="181"/>
                  <a:pt x="205" y="126"/>
                  <a:pt x="216" y="113"/>
                </a:cubicBezTo>
                <a:cubicBezTo>
                  <a:pt x="227" y="126"/>
                  <a:pt x="310" y="181"/>
                  <a:pt x="368" y="182"/>
                </a:cubicBezTo>
                <a:cubicBezTo>
                  <a:pt x="373" y="182"/>
                  <a:pt x="377" y="183"/>
                  <a:pt x="379" y="185"/>
                </a:cubicBezTo>
                <a:cubicBezTo>
                  <a:pt x="395" y="178"/>
                  <a:pt x="410" y="165"/>
                  <a:pt x="423" y="151"/>
                </a:cubicBezTo>
                <a:cubicBezTo>
                  <a:pt x="425" y="140"/>
                  <a:pt x="427" y="130"/>
                  <a:pt x="428" y="119"/>
                </a:cubicBezTo>
                <a:cubicBezTo>
                  <a:pt x="428" y="116"/>
                  <a:pt x="427" y="112"/>
                  <a:pt x="42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2" name="Freeform 140"/>
          <p:cNvSpPr>
            <a:spLocks noChangeArrowheads="1"/>
          </p:cNvSpPr>
          <p:nvPr/>
        </p:nvSpPr>
        <p:spPr bwMode="auto">
          <a:xfrm>
            <a:off x="4532313" y="2332038"/>
            <a:ext cx="22225" cy="23812"/>
          </a:xfrm>
          <a:custGeom>
            <a:avLst/>
            <a:gdLst>
              <a:gd name="T0" fmla="*/ 0 w 69"/>
              <a:gd name="T1" fmla="*/ 11388 h 69"/>
              <a:gd name="T2" fmla="*/ 0 w 69"/>
              <a:gd name="T3" fmla="*/ 12769 h 69"/>
              <a:gd name="T4" fmla="*/ 10951 w 69"/>
              <a:gd name="T5" fmla="*/ 23812 h 69"/>
              <a:gd name="T6" fmla="*/ 22225 w 69"/>
              <a:gd name="T7" fmla="*/ 12079 h 69"/>
              <a:gd name="T8" fmla="*/ 10951 w 69"/>
              <a:gd name="T9" fmla="*/ 0 h 69"/>
              <a:gd name="T10" fmla="*/ 0 w 69"/>
              <a:gd name="T11" fmla="*/ 11388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9">
                <a:moveTo>
                  <a:pt x="0" y="33"/>
                </a:moveTo>
                <a:cubicBezTo>
                  <a:pt x="0" y="37"/>
                  <a:pt x="0" y="37"/>
                  <a:pt x="0" y="37"/>
                </a:cubicBezTo>
                <a:cubicBezTo>
                  <a:pt x="1" y="55"/>
                  <a:pt x="16" y="69"/>
                  <a:pt x="34" y="69"/>
                </a:cubicBezTo>
                <a:cubicBezTo>
                  <a:pt x="53" y="69"/>
                  <a:pt x="69" y="54"/>
                  <a:pt x="69" y="35"/>
                </a:cubicBezTo>
                <a:cubicBezTo>
                  <a:pt x="69" y="15"/>
                  <a:pt x="53" y="0"/>
                  <a:pt x="34" y="0"/>
                </a:cubicBezTo>
                <a:cubicBezTo>
                  <a:pt x="16" y="0"/>
                  <a:pt x="1" y="14"/>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3" name="Freeform 141"/>
          <p:cNvSpPr>
            <a:spLocks noChangeArrowheads="1"/>
          </p:cNvSpPr>
          <p:nvPr/>
        </p:nvSpPr>
        <p:spPr bwMode="auto">
          <a:xfrm>
            <a:off x="4467225" y="2320925"/>
            <a:ext cx="95250" cy="14288"/>
          </a:xfrm>
          <a:custGeom>
            <a:avLst/>
            <a:gdLst>
              <a:gd name="T0" fmla="*/ 76265 w 291"/>
              <a:gd name="T1" fmla="*/ 5520 h 44"/>
              <a:gd name="T2" fmla="*/ 91977 w 291"/>
              <a:gd name="T3" fmla="*/ 14288 h 44"/>
              <a:gd name="T4" fmla="*/ 95250 w 291"/>
              <a:gd name="T5" fmla="*/ 14288 h 44"/>
              <a:gd name="T6" fmla="*/ 95250 w 291"/>
              <a:gd name="T7" fmla="*/ 2273 h 44"/>
              <a:gd name="T8" fmla="*/ 46807 w 291"/>
              <a:gd name="T9" fmla="*/ 13963 h 44"/>
              <a:gd name="T10" fmla="*/ 12438 w 291"/>
              <a:gd name="T11" fmla="*/ 1948 h 44"/>
              <a:gd name="T12" fmla="*/ 1309 w 291"/>
              <a:gd name="T13" fmla="*/ 2273 h 44"/>
              <a:gd name="T14" fmla="*/ 0 w 291"/>
              <a:gd name="T15" fmla="*/ 14288 h 44"/>
              <a:gd name="T16" fmla="*/ 60881 w 291"/>
              <a:gd name="T17" fmla="*/ 14288 h 44"/>
              <a:gd name="T18" fmla="*/ 76265 w 291"/>
              <a:gd name="T19" fmla="*/ 55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44">
                <a:moveTo>
                  <a:pt x="233" y="17"/>
                </a:moveTo>
                <a:cubicBezTo>
                  <a:pt x="253" y="17"/>
                  <a:pt x="271" y="28"/>
                  <a:pt x="281" y="44"/>
                </a:cubicBezTo>
                <a:cubicBezTo>
                  <a:pt x="291" y="44"/>
                  <a:pt x="291" y="44"/>
                  <a:pt x="291" y="44"/>
                </a:cubicBezTo>
                <a:cubicBezTo>
                  <a:pt x="291" y="25"/>
                  <a:pt x="291" y="7"/>
                  <a:pt x="291" y="7"/>
                </a:cubicBezTo>
                <a:cubicBezTo>
                  <a:pt x="291" y="7"/>
                  <a:pt x="140" y="0"/>
                  <a:pt x="143" y="43"/>
                </a:cubicBezTo>
                <a:cubicBezTo>
                  <a:pt x="143" y="43"/>
                  <a:pt x="104" y="6"/>
                  <a:pt x="38" y="6"/>
                </a:cubicBezTo>
                <a:cubicBezTo>
                  <a:pt x="21" y="7"/>
                  <a:pt x="11" y="7"/>
                  <a:pt x="4" y="7"/>
                </a:cubicBezTo>
                <a:cubicBezTo>
                  <a:pt x="0" y="44"/>
                  <a:pt x="0" y="44"/>
                  <a:pt x="0" y="44"/>
                </a:cubicBezTo>
                <a:cubicBezTo>
                  <a:pt x="186" y="44"/>
                  <a:pt x="186" y="44"/>
                  <a:pt x="186" y="44"/>
                </a:cubicBezTo>
                <a:cubicBezTo>
                  <a:pt x="195" y="28"/>
                  <a:pt x="213" y="17"/>
                  <a:pt x="23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4" name="Freeform 142"/>
          <p:cNvSpPr>
            <a:spLocks noChangeArrowheads="1"/>
          </p:cNvSpPr>
          <p:nvPr/>
        </p:nvSpPr>
        <p:spPr bwMode="auto">
          <a:xfrm>
            <a:off x="4446588" y="2409825"/>
            <a:ext cx="134937" cy="61913"/>
          </a:xfrm>
          <a:custGeom>
            <a:avLst/>
            <a:gdLst>
              <a:gd name="T0" fmla="*/ 75800 w 413"/>
              <a:gd name="T1" fmla="*/ 58654 h 190"/>
              <a:gd name="T2" fmla="*/ 68285 w 413"/>
              <a:gd name="T3" fmla="*/ 60284 h 190"/>
              <a:gd name="T4" fmla="*/ 60444 w 413"/>
              <a:gd name="T5" fmla="*/ 58654 h 190"/>
              <a:gd name="T6" fmla="*/ 13722 w 413"/>
              <a:gd name="T7" fmla="*/ 8472 h 190"/>
              <a:gd name="T8" fmla="*/ 0 w 413"/>
              <a:gd name="T9" fmla="*/ 1303 h 190"/>
              <a:gd name="T10" fmla="*/ 67305 w 413"/>
              <a:gd name="T11" fmla="*/ 61913 h 190"/>
              <a:gd name="T12" fmla="*/ 134937 w 413"/>
              <a:gd name="T13" fmla="*/ 0 h 190"/>
              <a:gd name="T14" fmla="*/ 122848 w 413"/>
              <a:gd name="T15" fmla="*/ 8472 h 190"/>
              <a:gd name="T16" fmla="*/ 75800 w 413"/>
              <a:gd name="T17" fmla="*/ 58654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 h="190">
                <a:moveTo>
                  <a:pt x="232" y="180"/>
                </a:moveTo>
                <a:cubicBezTo>
                  <a:pt x="232" y="180"/>
                  <a:pt x="213" y="185"/>
                  <a:pt x="209" y="185"/>
                </a:cubicBezTo>
                <a:cubicBezTo>
                  <a:pt x="205" y="185"/>
                  <a:pt x="185" y="180"/>
                  <a:pt x="185" y="180"/>
                </a:cubicBezTo>
                <a:cubicBezTo>
                  <a:pt x="133" y="171"/>
                  <a:pt x="39" y="63"/>
                  <a:pt x="42" y="26"/>
                </a:cubicBezTo>
                <a:cubicBezTo>
                  <a:pt x="27" y="21"/>
                  <a:pt x="13" y="13"/>
                  <a:pt x="0" y="4"/>
                </a:cubicBezTo>
                <a:cubicBezTo>
                  <a:pt x="29" y="112"/>
                  <a:pt x="110" y="190"/>
                  <a:pt x="206" y="190"/>
                </a:cubicBezTo>
                <a:cubicBezTo>
                  <a:pt x="303" y="190"/>
                  <a:pt x="385" y="110"/>
                  <a:pt x="413" y="0"/>
                </a:cubicBezTo>
                <a:cubicBezTo>
                  <a:pt x="401" y="10"/>
                  <a:pt x="389" y="19"/>
                  <a:pt x="376" y="26"/>
                </a:cubicBezTo>
                <a:cubicBezTo>
                  <a:pt x="379" y="62"/>
                  <a:pt x="285" y="171"/>
                  <a:pt x="232"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5" name="Freeform 143"/>
          <p:cNvSpPr>
            <a:spLocks noChangeArrowheads="1"/>
          </p:cNvSpPr>
          <p:nvPr/>
        </p:nvSpPr>
        <p:spPr bwMode="auto">
          <a:xfrm>
            <a:off x="4445000" y="2354263"/>
            <a:ext cx="139700" cy="61912"/>
          </a:xfrm>
          <a:custGeom>
            <a:avLst/>
            <a:gdLst>
              <a:gd name="T0" fmla="*/ 139374 w 428"/>
              <a:gd name="T1" fmla="*/ 36282 h 186"/>
              <a:gd name="T2" fmla="*/ 138721 w 428"/>
              <a:gd name="T3" fmla="*/ 32620 h 186"/>
              <a:gd name="T4" fmla="*/ 138721 w 428"/>
              <a:gd name="T5" fmla="*/ 32953 h 186"/>
              <a:gd name="T6" fmla="*/ 131866 w 428"/>
              <a:gd name="T7" fmla="*/ 0 h 186"/>
              <a:gd name="T8" fmla="*/ 114567 w 428"/>
              <a:gd name="T9" fmla="*/ 0 h 186"/>
              <a:gd name="T10" fmla="*/ 98900 w 428"/>
              <a:gd name="T11" fmla="*/ 8987 h 186"/>
              <a:gd name="T12" fmla="*/ 83559 w 428"/>
              <a:gd name="T13" fmla="*/ 0 h 186"/>
              <a:gd name="T14" fmla="*/ 9792 w 428"/>
              <a:gd name="T15" fmla="*/ 0 h 186"/>
              <a:gd name="T16" fmla="*/ 1632 w 428"/>
              <a:gd name="T17" fmla="*/ 39278 h 186"/>
              <a:gd name="T18" fmla="*/ 979 w 428"/>
              <a:gd name="T19" fmla="*/ 41608 h 186"/>
              <a:gd name="T20" fmla="*/ 326 w 428"/>
              <a:gd name="T21" fmla="*/ 43605 h 186"/>
              <a:gd name="T22" fmla="*/ 0 w 428"/>
              <a:gd name="T23" fmla="*/ 45602 h 186"/>
              <a:gd name="T24" fmla="*/ 1306 w 428"/>
              <a:gd name="T25" fmla="*/ 52592 h 186"/>
              <a:gd name="T26" fmla="*/ 16973 w 428"/>
              <a:gd name="T27" fmla="*/ 61912 h 186"/>
              <a:gd name="T28" fmla="*/ 20890 w 428"/>
              <a:gd name="T29" fmla="*/ 60581 h 186"/>
              <a:gd name="T30" fmla="*/ 70503 w 428"/>
              <a:gd name="T31" fmla="*/ 37613 h 186"/>
              <a:gd name="T32" fmla="*/ 120116 w 428"/>
              <a:gd name="T33" fmla="*/ 60581 h 186"/>
              <a:gd name="T34" fmla="*/ 123706 w 428"/>
              <a:gd name="T35" fmla="*/ 61579 h 186"/>
              <a:gd name="T36" fmla="*/ 138068 w 428"/>
              <a:gd name="T37" fmla="*/ 50262 h 186"/>
              <a:gd name="T38" fmla="*/ 139700 w 428"/>
              <a:gd name="T39" fmla="*/ 39610 h 186"/>
              <a:gd name="T40" fmla="*/ 139374 w 428"/>
              <a:gd name="T41" fmla="*/ 36282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8" h="186">
                <a:moveTo>
                  <a:pt x="427" y="109"/>
                </a:moveTo>
                <a:cubicBezTo>
                  <a:pt x="426" y="106"/>
                  <a:pt x="425" y="102"/>
                  <a:pt x="425" y="98"/>
                </a:cubicBezTo>
                <a:cubicBezTo>
                  <a:pt x="425" y="99"/>
                  <a:pt x="425" y="99"/>
                  <a:pt x="425" y="99"/>
                </a:cubicBezTo>
                <a:cubicBezTo>
                  <a:pt x="426" y="94"/>
                  <a:pt x="410" y="26"/>
                  <a:pt x="404" y="0"/>
                </a:cubicBezTo>
                <a:cubicBezTo>
                  <a:pt x="351" y="0"/>
                  <a:pt x="351" y="0"/>
                  <a:pt x="351" y="0"/>
                </a:cubicBezTo>
                <a:cubicBezTo>
                  <a:pt x="341" y="16"/>
                  <a:pt x="323" y="27"/>
                  <a:pt x="303" y="27"/>
                </a:cubicBezTo>
                <a:cubicBezTo>
                  <a:pt x="283" y="27"/>
                  <a:pt x="265" y="16"/>
                  <a:pt x="256" y="0"/>
                </a:cubicBezTo>
                <a:cubicBezTo>
                  <a:pt x="30" y="0"/>
                  <a:pt x="30" y="0"/>
                  <a:pt x="30" y="0"/>
                </a:cubicBezTo>
                <a:cubicBezTo>
                  <a:pt x="22" y="42"/>
                  <a:pt x="8" y="117"/>
                  <a:pt x="5" y="118"/>
                </a:cubicBezTo>
                <a:cubicBezTo>
                  <a:pt x="4" y="121"/>
                  <a:pt x="3" y="123"/>
                  <a:pt x="3" y="125"/>
                </a:cubicBezTo>
                <a:cubicBezTo>
                  <a:pt x="2" y="127"/>
                  <a:pt x="2" y="129"/>
                  <a:pt x="1" y="131"/>
                </a:cubicBezTo>
                <a:cubicBezTo>
                  <a:pt x="1" y="133"/>
                  <a:pt x="0" y="135"/>
                  <a:pt x="0" y="137"/>
                </a:cubicBezTo>
                <a:cubicBezTo>
                  <a:pt x="1" y="144"/>
                  <a:pt x="2" y="151"/>
                  <a:pt x="4" y="158"/>
                </a:cubicBezTo>
                <a:cubicBezTo>
                  <a:pt x="18" y="170"/>
                  <a:pt x="35" y="179"/>
                  <a:pt x="52" y="186"/>
                </a:cubicBezTo>
                <a:cubicBezTo>
                  <a:pt x="55" y="183"/>
                  <a:pt x="59" y="182"/>
                  <a:pt x="64" y="182"/>
                </a:cubicBezTo>
                <a:cubicBezTo>
                  <a:pt x="122" y="181"/>
                  <a:pt x="205" y="126"/>
                  <a:pt x="216" y="113"/>
                </a:cubicBezTo>
                <a:cubicBezTo>
                  <a:pt x="227" y="126"/>
                  <a:pt x="310" y="181"/>
                  <a:pt x="368" y="182"/>
                </a:cubicBezTo>
                <a:cubicBezTo>
                  <a:pt x="373" y="182"/>
                  <a:pt x="377" y="183"/>
                  <a:pt x="379" y="185"/>
                </a:cubicBezTo>
                <a:cubicBezTo>
                  <a:pt x="395" y="178"/>
                  <a:pt x="410" y="165"/>
                  <a:pt x="423" y="151"/>
                </a:cubicBezTo>
                <a:cubicBezTo>
                  <a:pt x="425" y="140"/>
                  <a:pt x="427" y="130"/>
                  <a:pt x="428" y="119"/>
                </a:cubicBezTo>
                <a:cubicBezTo>
                  <a:pt x="428" y="116"/>
                  <a:pt x="427" y="112"/>
                  <a:pt x="42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6" name="Freeform 144"/>
          <p:cNvSpPr>
            <a:spLocks noChangeArrowheads="1"/>
          </p:cNvSpPr>
          <p:nvPr/>
        </p:nvSpPr>
        <p:spPr bwMode="auto">
          <a:xfrm>
            <a:off x="4532313" y="2332038"/>
            <a:ext cx="22225" cy="23812"/>
          </a:xfrm>
          <a:custGeom>
            <a:avLst/>
            <a:gdLst>
              <a:gd name="T0" fmla="*/ 0 w 69"/>
              <a:gd name="T1" fmla="*/ 11388 h 69"/>
              <a:gd name="T2" fmla="*/ 0 w 69"/>
              <a:gd name="T3" fmla="*/ 12769 h 69"/>
              <a:gd name="T4" fmla="*/ 10951 w 69"/>
              <a:gd name="T5" fmla="*/ 23812 h 69"/>
              <a:gd name="T6" fmla="*/ 22225 w 69"/>
              <a:gd name="T7" fmla="*/ 12079 h 69"/>
              <a:gd name="T8" fmla="*/ 10951 w 69"/>
              <a:gd name="T9" fmla="*/ 0 h 69"/>
              <a:gd name="T10" fmla="*/ 0 w 69"/>
              <a:gd name="T11" fmla="*/ 11388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9">
                <a:moveTo>
                  <a:pt x="0" y="33"/>
                </a:moveTo>
                <a:cubicBezTo>
                  <a:pt x="0" y="37"/>
                  <a:pt x="0" y="37"/>
                  <a:pt x="0" y="37"/>
                </a:cubicBezTo>
                <a:cubicBezTo>
                  <a:pt x="1" y="55"/>
                  <a:pt x="16" y="69"/>
                  <a:pt x="34" y="69"/>
                </a:cubicBezTo>
                <a:cubicBezTo>
                  <a:pt x="53" y="69"/>
                  <a:pt x="69" y="54"/>
                  <a:pt x="69" y="35"/>
                </a:cubicBezTo>
                <a:cubicBezTo>
                  <a:pt x="69" y="15"/>
                  <a:pt x="53" y="0"/>
                  <a:pt x="34" y="0"/>
                </a:cubicBezTo>
                <a:cubicBezTo>
                  <a:pt x="16" y="0"/>
                  <a:pt x="1" y="14"/>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7" name="Freeform 145"/>
          <p:cNvSpPr>
            <a:spLocks noChangeArrowheads="1"/>
          </p:cNvSpPr>
          <p:nvPr/>
        </p:nvSpPr>
        <p:spPr bwMode="auto">
          <a:xfrm>
            <a:off x="4457700" y="2398713"/>
            <a:ext cx="114300" cy="68262"/>
          </a:xfrm>
          <a:custGeom>
            <a:avLst/>
            <a:gdLst>
              <a:gd name="T0" fmla="*/ 98434 w 353"/>
              <a:gd name="T1" fmla="*/ 19358 h 201"/>
              <a:gd name="T2" fmla="*/ 57312 w 353"/>
              <a:gd name="T3" fmla="*/ 0 h 201"/>
              <a:gd name="T4" fmla="*/ 57312 w 353"/>
              <a:gd name="T5" fmla="*/ 0 h 201"/>
              <a:gd name="T6" fmla="*/ 57312 w 353"/>
              <a:gd name="T7" fmla="*/ 0 h 201"/>
              <a:gd name="T8" fmla="*/ 56988 w 353"/>
              <a:gd name="T9" fmla="*/ 0 h 201"/>
              <a:gd name="T10" fmla="*/ 56988 w 353"/>
              <a:gd name="T11" fmla="*/ 0 h 201"/>
              <a:gd name="T12" fmla="*/ 15866 w 353"/>
              <a:gd name="T13" fmla="*/ 19358 h 201"/>
              <a:gd name="T14" fmla="*/ 50836 w 353"/>
              <a:gd name="T15" fmla="*/ 66904 h 201"/>
              <a:gd name="T16" fmla="*/ 56988 w 353"/>
              <a:gd name="T17" fmla="*/ 68262 h 201"/>
              <a:gd name="T18" fmla="*/ 56988 w 353"/>
              <a:gd name="T19" fmla="*/ 68262 h 201"/>
              <a:gd name="T20" fmla="*/ 57312 w 353"/>
              <a:gd name="T21" fmla="*/ 68262 h 201"/>
              <a:gd name="T22" fmla="*/ 57312 w 353"/>
              <a:gd name="T23" fmla="*/ 68262 h 201"/>
              <a:gd name="T24" fmla="*/ 57312 w 353"/>
              <a:gd name="T25" fmla="*/ 68262 h 201"/>
              <a:gd name="T26" fmla="*/ 63464 w 353"/>
              <a:gd name="T27" fmla="*/ 66904 h 201"/>
              <a:gd name="T28" fmla="*/ 98434 w 353"/>
              <a:gd name="T29" fmla="*/ 19358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3" h="201">
                <a:moveTo>
                  <a:pt x="304" y="57"/>
                </a:moveTo>
                <a:cubicBezTo>
                  <a:pt x="256" y="57"/>
                  <a:pt x="188" y="12"/>
                  <a:pt x="177" y="0"/>
                </a:cubicBezTo>
                <a:cubicBezTo>
                  <a:pt x="177" y="0"/>
                  <a:pt x="177" y="0"/>
                  <a:pt x="177" y="0"/>
                </a:cubicBezTo>
                <a:cubicBezTo>
                  <a:pt x="177" y="0"/>
                  <a:pt x="177" y="0"/>
                  <a:pt x="177" y="0"/>
                </a:cubicBezTo>
                <a:cubicBezTo>
                  <a:pt x="176" y="0"/>
                  <a:pt x="176" y="0"/>
                  <a:pt x="176" y="0"/>
                </a:cubicBezTo>
                <a:cubicBezTo>
                  <a:pt x="176" y="0"/>
                  <a:pt x="176" y="0"/>
                  <a:pt x="176" y="0"/>
                </a:cubicBezTo>
                <a:cubicBezTo>
                  <a:pt x="165" y="12"/>
                  <a:pt x="97" y="57"/>
                  <a:pt x="49" y="57"/>
                </a:cubicBezTo>
                <a:cubicBezTo>
                  <a:pt x="0" y="58"/>
                  <a:pt x="104" y="188"/>
                  <a:pt x="157" y="197"/>
                </a:cubicBezTo>
                <a:cubicBezTo>
                  <a:pt x="157" y="197"/>
                  <a:pt x="172" y="201"/>
                  <a:pt x="176" y="201"/>
                </a:cubicBezTo>
                <a:cubicBezTo>
                  <a:pt x="176" y="201"/>
                  <a:pt x="176" y="201"/>
                  <a:pt x="176" y="201"/>
                </a:cubicBezTo>
                <a:cubicBezTo>
                  <a:pt x="176" y="201"/>
                  <a:pt x="176" y="201"/>
                  <a:pt x="177" y="201"/>
                </a:cubicBezTo>
                <a:cubicBezTo>
                  <a:pt x="177" y="201"/>
                  <a:pt x="177" y="201"/>
                  <a:pt x="177" y="201"/>
                </a:cubicBezTo>
                <a:cubicBezTo>
                  <a:pt x="177" y="201"/>
                  <a:pt x="177" y="201"/>
                  <a:pt x="177" y="201"/>
                </a:cubicBezTo>
                <a:cubicBezTo>
                  <a:pt x="181" y="201"/>
                  <a:pt x="196" y="197"/>
                  <a:pt x="196" y="197"/>
                </a:cubicBezTo>
                <a:cubicBezTo>
                  <a:pt x="250" y="188"/>
                  <a:pt x="353" y="58"/>
                  <a:pt x="304" y="5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8" name="Freeform 146"/>
          <p:cNvSpPr>
            <a:spLocks noChangeArrowheads="1"/>
          </p:cNvSpPr>
          <p:nvPr/>
        </p:nvSpPr>
        <p:spPr bwMode="auto">
          <a:xfrm>
            <a:off x="5984875" y="2325688"/>
            <a:ext cx="3175" cy="6350"/>
          </a:xfrm>
          <a:custGeom>
            <a:avLst/>
            <a:gdLst>
              <a:gd name="T0" fmla="*/ 3175 w 3"/>
              <a:gd name="T1" fmla="*/ 0 h 4"/>
              <a:gd name="T2" fmla="*/ 0 w 3"/>
              <a:gd name="T3" fmla="*/ 0 h 4"/>
              <a:gd name="T4" fmla="*/ 0 w 3"/>
              <a:gd name="T5" fmla="*/ 6350 h 4"/>
              <a:gd name="T6" fmla="*/ 3175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0"/>
                </a:moveTo>
                <a:lnTo>
                  <a:pt x="0" y="0"/>
                </a:lnTo>
                <a:lnTo>
                  <a:pt x="0" y="4"/>
                </a:lnTo>
                <a:lnTo>
                  <a:pt x="3"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9" name="Freeform 147"/>
          <p:cNvSpPr>
            <a:spLocks noChangeArrowheads="1"/>
          </p:cNvSpPr>
          <p:nvPr/>
        </p:nvSpPr>
        <p:spPr bwMode="auto">
          <a:xfrm>
            <a:off x="5984875" y="2325688"/>
            <a:ext cx="22225" cy="23812"/>
          </a:xfrm>
          <a:custGeom>
            <a:avLst/>
            <a:gdLst>
              <a:gd name="T0" fmla="*/ 0 w 19"/>
              <a:gd name="T1" fmla="*/ 5013 h 19"/>
              <a:gd name="T2" fmla="*/ 0 w 19"/>
              <a:gd name="T3" fmla="*/ 23812 h 19"/>
              <a:gd name="T4" fmla="*/ 22225 w 19"/>
              <a:gd name="T5" fmla="*/ 0 h 19"/>
              <a:gd name="T6" fmla="*/ 3509 w 19"/>
              <a:gd name="T7" fmla="*/ 0 h 19"/>
              <a:gd name="T8" fmla="*/ 0 w 19"/>
              <a:gd name="T9" fmla="*/ 501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0" y="4"/>
                </a:moveTo>
                <a:lnTo>
                  <a:pt x="0" y="19"/>
                </a:lnTo>
                <a:lnTo>
                  <a:pt x="19" y="0"/>
                </a:lnTo>
                <a:lnTo>
                  <a:pt x="3" y="0"/>
                </a:lnTo>
                <a:lnTo>
                  <a:pt x="0" y="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0" name="Freeform 148"/>
          <p:cNvSpPr>
            <a:spLocks noChangeArrowheads="1"/>
          </p:cNvSpPr>
          <p:nvPr/>
        </p:nvSpPr>
        <p:spPr bwMode="auto">
          <a:xfrm>
            <a:off x="5889625" y="2325688"/>
            <a:ext cx="44450" cy="46037"/>
          </a:xfrm>
          <a:custGeom>
            <a:avLst/>
            <a:gdLst>
              <a:gd name="T0" fmla="*/ 30278 w 138"/>
              <a:gd name="T1" fmla="*/ 16097 h 143"/>
              <a:gd name="T2" fmla="*/ 44450 w 138"/>
              <a:gd name="T3" fmla="*/ 1610 h 143"/>
              <a:gd name="T4" fmla="*/ 30922 w 138"/>
              <a:gd name="T5" fmla="*/ 1610 h 143"/>
              <a:gd name="T6" fmla="*/ 30922 w 138"/>
              <a:gd name="T7" fmla="*/ 0 h 143"/>
              <a:gd name="T8" fmla="*/ 0 w 138"/>
              <a:gd name="T9" fmla="*/ 30584 h 143"/>
              <a:gd name="T10" fmla="*/ 0 w 138"/>
              <a:gd name="T11" fmla="*/ 46037 h 143"/>
              <a:gd name="T12" fmla="*/ 322 w 138"/>
              <a:gd name="T13" fmla="*/ 46037 h 143"/>
              <a:gd name="T14" fmla="*/ 30278 w 138"/>
              <a:gd name="T15" fmla="*/ 16097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43">
                <a:moveTo>
                  <a:pt x="94" y="50"/>
                </a:moveTo>
                <a:cubicBezTo>
                  <a:pt x="109" y="35"/>
                  <a:pt x="123" y="20"/>
                  <a:pt x="138" y="5"/>
                </a:cubicBezTo>
                <a:cubicBezTo>
                  <a:pt x="96" y="5"/>
                  <a:pt x="96" y="5"/>
                  <a:pt x="96" y="5"/>
                </a:cubicBezTo>
                <a:cubicBezTo>
                  <a:pt x="96" y="0"/>
                  <a:pt x="96" y="0"/>
                  <a:pt x="96" y="0"/>
                </a:cubicBezTo>
                <a:cubicBezTo>
                  <a:pt x="0" y="95"/>
                  <a:pt x="0" y="95"/>
                  <a:pt x="0" y="95"/>
                </a:cubicBezTo>
                <a:cubicBezTo>
                  <a:pt x="0" y="143"/>
                  <a:pt x="0" y="143"/>
                  <a:pt x="0" y="143"/>
                </a:cubicBezTo>
                <a:cubicBezTo>
                  <a:pt x="1" y="143"/>
                  <a:pt x="1" y="143"/>
                  <a:pt x="1" y="143"/>
                </a:cubicBezTo>
                <a:cubicBezTo>
                  <a:pt x="32" y="112"/>
                  <a:pt x="63" y="81"/>
                  <a:pt x="94" y="5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1" name="Freeform 149"/>
          <p:cNvSpPr>
            <a:spLocks noChangeArrowheads="1"/>
          </p:cNvSpPr>
          <p:nvPr/>
        </p:nvSpPr>
        <p:spPr bwMode="auto">
          <a:xfrm>
            <a:off x="5889625" y="2325688"/>
            <a:ext cx="65088" cy="46037"/>
          </a:xfrm>
          <a:custGeom>
            <a:avLst/>
            <a:gdLst>
              <a:gd name="T0" fmla="*/ 2003 w 195"/>
              <a:gd name="T1" fmla="*/ 44035 h 138"/>
              <a:gd name="T2" fmla="*/ 0 w 195"/>
              <a:gd name="T3" fmla="*/ 46037 h 138"/>
              <a:gd name="T4" fmla="*/ 27037 w 195"/>
              <a:gd name="T5" fmla="*/ 46037 h 138"/>
              <a:gd name="T6" fmla="*/ 65088 w 195"/>
              <a:gd name="T7" fmla="*/ 8006 h 138"/>
              <a:gd name="T8" fmla="*/ 65088 w 195"/>
              <a:gd name="T9" fmla="*/ 0 h 138"/>
              <a:gd name="T10" fmla="*/ 45728 w 195"/>
              <a:gd name="T11" fmla="*/ 0 h 138"/>
              <a:gd name="T12" fmla="*/ 2003 w 195"/>
              <a:gd name="T13" fmla="*/ 44035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138">
                <a:moveTo>
                  <a:pt x="6" y="132"/>
                </a:moveTo>
                <a:cubicBezTo>
                  <a:pt x="0" y="138"/>
                  <a:pt x="0" y="138"/>
                  <a:pt x="0" y="138"/>
                </a:cubicBezTo>
                <a:cubicBezTo>
                  <a:pt x="81" y="138"/>
                  <a:pt x="81" y="138"/>
                  <a:pt x="81" y="138"/>
                </a:cubicBezTo>
                <a:cubicBezTo>
                  <a:pt x="195" y="24"/>
                  <a:pt x="195" y="24"/>
                  <a:pt x="195" y="24"/>
                </a:cubicBezTo>
                <a:cubicBezTo>
                  <a:pt x="195" y="0"/>
                  <a:pt x="195" y="0"/>
                  <a:pt x="195" y="0"/>
                </a:cubicBezTo>
                <a:cubicBezTo>
                  <a:pt x="137" y="0"/>
                  <a:pt x="137" y="0"/>
                  <a:pt x="137" y="0"/>
                </a:cubicBezTo>
                <a:cubicBezTo>
                  <a:pt x="93" y="44"/>
                  <a:pt x="49" y="88"/>
                  <a:pt x="6" y="13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2" name="Freeform 150"/>
          <p:cNvSpPr>
            <a:spLocks noChangeArrowheads="1"/>
          </p:cNvSpPr>
          <p:nvPr/>
        </p:nvSpPr>
        <p:spPr bwMode="auto">
          <a:xfrm>
            <a:off x="5889625" y="2247900"/>
            <a:ext cx="26988" cy="26988"/>
          </a:xfrm>
          <a:custGeom>
            <a:avLst/>
            <a:gdLst>
              <a:gd name="T0" fmla="*/ 1626 w 83"/>
              <a:gd name="T1" fmla="*/ 25342 h 82"/>
              <a:gd name="T2" fmla="*/ 26988 w 83"/>
              <a:gd name="T3" fmla="*/ 0 h 82"/>
              <a:gd name="T4" fmla="*/ 0 w 83"/>
              <a:gd name="T5" fmla="*/ 0 h 82"/>
              <a:gd name="T6" fmla="*/ 0 w 83"/>
              <a:gd name="T7" fmla="*/ 26988 h 82"/>
              <a:gd name="T8" fmla="*/ 1626 w 83"/>
              <a:gd name="T9" fmla="*/ 2534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2">
                <a:moveTo>
                  <a:pt x="5" y="77"/>
                </a:moveTo>
                <a:cubicBezTo>
                  <a:pt x="31" y="52"/>
                  <a:pt x="57" y="26"/>
                  <a:pt x="83" y="0"/>
                </a:cubicBezTo>
                <a:cubicBezTo>
                  <a:pt x="0" y="0"/>
                  <a:pt x="0" y="0"/>
                  <a:pt x="0" y="0"/>
                </a:cubicBezTo>
                <a:cubicBezTo>
                  <a:pt x="0" y="82"/>
                  <a:pt x="0" y="82"/>
                  <a:pt x="0" y="82"/>
                </a:cubicBezTo>
                <a:cubicBezTo>
                  <a:pt x="2" y="81"/>
                  <a:pt x="4" y="79"/>
                  <a:pt x="5" y="7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3" name="Freeform 151"/>
          <p:cNvSpPr>
            <a:spLocks noChangeArrowheads="1"/>
          </p:cNvSpPr>
          <p:nvPr/>
        </p:nvSpPr>
        <p:spPr bwMode="auto">
          <a:xfrm>
            <a:off x="5889625" y="2247900"/>
            <a:ext cx="52388" cy="52388"/>
          </a:xfrm>
          <a:custGeom>
            <a:avLst/>
            <a:gdLst>
              <a:gd name="T0" fmla="*/ 27504 w 160"/>
              <a:gd name="T1" fmla="*/ 0 h 160"/>
              <a:gd name="T2" fmla="*/ 18336 w 160"/>
              <a:gd name="T3" fmla="*/ 9168 h 160"/>
              <a:gd name="T4" fmla="*/ 0 w 160"/>
              <a:gd name="T5" fmla="*/ 27176 h 160"/>
              <a:gd name="T6" fmla="*/ 0 w 160"/>
              <a:gd name="T7" fmla="*/ 52388 h 160"/>
              <a:gd name="T8" fmla="*/ 32088 w 160"/>
              <a:gd name="T9" fmla="*/ 20300 h 160"/>
              <a:gd name="T10" fmla="*/ 52388 w 160"/>
              <a:gd name="T11" fmla="*/ 0 h 160"/>
              <a:gd name="T12" fmla="*/ 27504 w 160"/>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160">
                <a:moveTo>
                  <a:pt x="84" y="0"/>
                </a:moveTo>
                <a:cubicBezTo>
                  <a:pt x="75" y="9"/>
                  <a:pt x="65" y="19"/>
                  <a:pt x="56" y="28"/>
                </a:cubicBezTo>
                <a:cubicBezTo>
                  <a:pt x="37" y="46"/>
                  <a:pt x="19" y="65"/>
                  <a:pt x="0" y="83"/>
                </a:cubicBezTo>
                <a:cubicBezTo>
                  <a:pt x="0" y="160"/>
                  <a:pt x="0" y="160"/>
                  <a:pt x="0" y="160"/>
                </a:cubicBezTo>
                <a:cubicBezTo>
                  <a:pt x="33" y="127"/>
                  <a:pt x="66" y="94"/>
                  <a:pt x="98" y="62"/>
                </a:cubicBezTo>
                <a:cubicBezTo>
                  <a:pt x="119" y="41"/>
                  <a:pt x="139" y="21"/>
                  <a:pt x="160" y="0"/>
                </a:cubicBezTo>
                <a:lnTo>
                  <a:pt x="84"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4" name="Freeform 152"/>
          <p:cNvSpPr>
            <a:spLocks noChangeArrowheads="1"/>
          </p:cNvSpPr>
          <p:nvPr/>
        </p:nvSpPr>
        <p:spPr bwMode="auto">
          <a:xfrm>
            <a:off x="5889625" y="2247900"/>
            <a:ext cx="79375" cy="79375"/>
          </a:xfrm>
          <a:custGeom>
            <a:avLst/>
            <a:gdLst>
              <a:gd name="T0" fmla="*/ 52374 w 244"/>
              <a:gd name="T1" fmla="*/ 0 h 244"/>
              <a:gd name="T2" fmla="*/ 46519 w 244"/>
              <a:gd name="T3" fmla="*/ 5856 h 244"/>
              <a:gd name="T4" fmla="*/ 11711 w 244"/>
              <a:gd name="T5" fmla="*/ 40663 h 244"/>
              <a:gd name="T6" fmla="*/ 0 w 244"/>
              <a:gd name="T7" fmla="*/ 52374 h 244"/>
              <a:gd name="T8" fmla="*/ 0 w 244"/>
              <a:gd name="T9" fmla="*/ 79375 h 244"/>
              <a:gd name="T10" fmla="*/ 24398 w 244"/>
              <a:gd name="T11" fmla="*/ 54977 h 244"/>
              <a:gd name="T12" fmla="*/ 68315 w 244"/>
              <a:gd name="T13" fmla="*/ 11060 h 244"/>
              <a:gd name="T14" fmla="*/ 79375 w 244"/>
              <a:gd name="T15" fmla="*/ 0 h 244"/>
              <a:gd name="T16" fmla="*/ 52374 w 244"/>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244">
                <a:moveTo>
                  <a:pt x="161" y="0"/>
                </a:moveTo>
                <a:cubicBezTo>
                  <a:pt x="143" y="18"/>
                  <a:pt x="143" y="18"/>
                  <a:pt x="143" y="18"/>
                </a:cubicBezTo>
                <a:cubicBezTo>
                  <a:pt x="107" y="53"/>
                  <a:pt x="72" y="89"/>
                  <a:pt x="36" y="125"/>
                </a:cubicBezTo>
                <a:cubicBezTo>
                  <a:pt x="24" y="137"/>
                  <a:pt x="12" y="149"/>
                  <a:pt x="0" y="161"/>
                </a:cubicBezTo>
                <a:cubicBezTo>
                  <a:pt x="0" y="244"/>
                  <a:pt x="0" y="244"/>
                  <a:pt x="0" y="244"/>
                </a:cubicBezTo>
                <a:cubicBezTo>
                  <a:pt x="75" y="169"/>
                  <a:pt x="75" y="169"/>
                  <a:pt x="75" y="169"/>
                </a:cubicBezTo>
                <a:cubicBezTo>
                  <a:pt x="120" y="124"/>
                  <a:pt x="165" y="79"/>
                  <a:pt x="210" y="34"/>
                </a:cubicBezTo>
                <a:cubicBezTo>
                  <a:pt x="221" y="23"/>
                  <a:pt x="233" y="11"/>
                  <a:pt x="244" y="0"/>
                </a:cubicBezTo>
                <a:lnTo>
                  <a:pt x="16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5" name="Freeform 153"/>
          <p:cNvSpPr>
            <a:spLocks noChangeArrowheads="1"/>
          </p:cNvSpPr>
          <p:nvPr/>
        </p:nvSpPr>
        <p:spPr bwMode="auto">
          <a:xfrm>
            <a:off x="5889625" y="2247900"/>
            <a:ext cx="107950" cy="107950"/>
          </a:xfrm>
          <a:custGeom>
            <a:avLst/>
            <a:gdLst>
              <a:gd name="T0" fmla="*/ 78686 w 332"/>
              <a:gd name="T1" fmla="*/ 1301 h 332"/>
              <a:gd name="T2" fmla="*/ 34791 w 332"/>
              <a:gd name="T3" fmla="*/ 45196 h 332"/>
              <a:gd name="T4" fmla="*/ 0 w 332"/>
              <a:gd name="T5" fmla="*/ 79662 h 332"/>
              <a:gd name="T6" fmla="*/ 0 w 332"/>
              <a:gd name="T7" fmla="*/ 107950 h 332"/>
              <a:gd name="T8" fmla="*/ 325 w 332"/>
              <a:gd name="T9" fmla="*/ 107625 h 332"/>
              <a:gd name="T10" fmla="*/ 31214 w 332"/>
              <a:gd name="T11" fmla="*/ 77061 h 332"/>
              <a:gd name="T12" fmla="*/ 31214 w 332"/>
              <a:gd name="T13" fmla="*/ 49748 h 332"/>
              <a:gd name="T14" fmla="*/ 58202 w 332"/>
              <a:gd name="T15" fmla="*/ 49748 h 332"/>
              <a:gd name="T16" fmla="*/ 64055 w 332"/>
              <a:gd name="T17" fmla="*/ 44220 h 332"/>
              <a:gd name="T18" fmla="*/ 64055 w 332"/>
              <a:gd name="T19" fmla="*/ 16908 h 332"/>
              <a:gd name="T20" fmla="*/ 91042 w 332"/>
              <a:gd name="T21" fmla="*/ 16908 h 332"/>
              <a:gd name="T22" fmla="*/ 95919 w 332"/>
              <a:gd name="T23" fmla="*/ 12031 h 332"/>
              <a:gd name="T24" fmla="*/ 107950 w 332"/>
              <a:gd name="T25" fmla="*/ 0 h 332"/>
              <a:gd name="T26" fmla="*/ 79662 w 332"/>
              <a:gd name="T27" fmla="*/ 0 h 332"/>
              <a:gd name="T28" fmla="*/ 78686 w 332"/>
              <a:gd name="T29" fmla="*/ 1301 h 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2" h="332">
                <a:moveTo>
                  <a:pt x="242" y="4"/>
                </a:moveTo>
                <a:cubicBezTo>
                  <a:pt x="197" y="49"/>
                  <a:pt x="152" y="94"/>
                  <a:pt x="107" y="139"/>
                </a:cubicBezTo>
                <a:cubicBezTo>
                  <a:pt x="71" y="174"/>
                  <a:pt x="36" y="209"/>
                  <a:pt x="0" y="245"/>
                </a:cubicBezTo>
                <a:cubicBezTo>
                  <a:pt x="0" y="332"/>
                  <a:pt x="0" y="332"/>
                  <a:pt x="0" y="332"/>
                </a:cubicBezTo>
                <a:cubicBezTo>
                  <a:pt x="1" y="331"/>
                  <a:pt x="1" y="331"/>
                  <a:pt x="1" y="331"/>
                </a:cubicBezTo>
                <a:cubicBezTo>
                  <a:pt x="32" y="300"/>
                  <a:pt x="64" y="268"/>
                  <a:pt x="96" y="237"/>
                </a:cubicBezTo>
                <a:cubicBezTo>
                  <a:pt x="96" y="153"/>
                  <a:pt x="96" y="153"/>
                  <a:pt x="96" y="153"/>
                </a:cubicBezTo>
                <a:cubicBezTo>
                  <a:pt x="179" y="153"/>
                  <a:pt x="179" y="153"/>
                  <a:pt x="179" y="153"/>
                </a:cubicBezTo>
                <a:cubicBezTo>
                  <a:pt x="197" y="136"/>
                  <a:pt x="197" y="136"/>
                  <a:pt x="197" y="136"/>
                </a:cubicBezTo>
                <a:cubicBezTo>
                  <a:pt x="197" y="52"/>
                  <a:pt x="197" y="52"/>
                  <a:pt x="197" y="52"/>
                </a:cubicBezTo>
                <a:cubicBezTo>
                  <a:pt x="280" y="52"/>
                  <a:pt x="280" y="52"/>
                  <a:pt x="280" y="52"/>
                </a:cubicBezTo>
                <a:cubicBezTo>
                  <a:pt x="295" y="37"/>
                  <a:pt x="295" y="37"/>
                  <a:pt x="295" y="37"/>
                </a:cubicBezTo>
                <a:cubicBezTo>
                  <a:pt x="307" y="25"/>
                  <a:pt x="320" y="12"/>
                  <a:pt x="332" y="0"/>
                </a:cubicBezTo>
                <a:cubicBezTo>
                  <a:pt x="245" y="0"/>
                  <a:pt x="245" y="0"/>
                  <a:pt x="245" y="0"/>
                </a:cubicBezTo>
                <a:cubicBezTo>
                  <a:pt x="244" y="1"/>
                  <a:pt x="243" y="2"/>
                  <a:pt x="242" y="4"/>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6" name="Freeform 154"/>
          <p:cNvSpPr>
            <a:spLocks noChangeArrowheads="1"/>
          </p:cNvSpPr>
          <p:nvPr/>
        </p:nvSpPr>
        <p:spPr bwMode="auto">
          <a:xfrm>
            <a:off x="5981700" y="2247900"/>
            <a:ext cx="33338" cy="30163"/>
          </a:xfrm>
          <a:custGeom>
            <a:avLst/>
            <a:gdLst>
              <a:gd name="T0" fmla="*/ 1980 w 101"/>
              <a:gd name="T1" fmla="*/ 30163 h 95"/>
              <a:gd name="T2" fmla="*/ 33338 w 101"/>
              <a:gd name="T3" fmla="*/ 0 h 95"/>
              <a:gd name="T4" fmla="*/ 17164 w 101"/>
              <a:gd name="T5" fmla="*/ 0 h 95"/>
              <a:gd name="T6" fmla="*/ 0 w 101"/>
              <a:gd name="T7" fmla="*/ 16510 h 95"/>
              <a:gd name="T8" fmla="*/ 1980 w 101"/>
              <a:gd name="T9" fmla="*/ 16510 h 95"/>
              <a:gd name="T10" fmla="*/ 1980 w 101"/>
              <a:gd name="T11" fmla="*/ 30163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95">
                <a:moveTo>
                  <a:pt x="6" y="95"/>
                </a:moveTo>
                <a:cubicBezTo>
                  <a:pt x="37" y="63"/>
                  <a:pt x="69" y="32"/>
                  <a:pt x="101" y="0"/>
                </a:cubicBezTo>
                <a:cubicBezTo>
                  <a:pt x="52" y="0"/>
                  <a:pt x="52" y="0"/>
                  <a:pt x="52" y="0"/>
                </a:cubicBezTo>
                <a:cubicBezTo>
                  <a:pt x="0" y="52"/>
                  <a:pt x="0" y="52"/>
                  <a:pt x="0" y="52"/>
                </a:cubicBezTo>
                <a:cubicBezTo>
                  <a:pt x="6" y="52"/>
                  <a:pt x="6" y="52"/>
                  <a:pt x="6" y="52"/>
                </a:cubicBezTo>
                <a:lnTo>
                  <a:pt x="6" y="95"/>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7" name="Freeform 155"/>
          <p:cNvSpPr>
            <a:spLocks noChangeArrowheads="1"/>
          </p:cNvSpPr>
          <p:nvPr/>
        </p:nvSpPr>
        <p:spPr bwMode="auto">
          <a:xfrm>
            <a:off x="5984875" y="2247900"/>
            <a:ext cx="57150" cy="50800"/>
          </a:xfrm>
          <a:custGeom>
            <a:avLst/>
            <a:gdLst>
              <a:gd name="T0" fmla="*/ 30997 w 177"/>
              <a:gd name="T1" fmla="*/ 0 h 153"/>
              <a:gd name="T2" fmla="*/ 11947 w 177"/>
              <a:gd name="T3" fmla="*/ 19590 h 153"/>
              <a:gd name="T4" fmla="*/ 0 w 177"/>
              <a:gd name="T5" fmla="*/ 31875 h 153"/>
              <a:gd name="T6" fmla="*/ 0 w 177"/>
              <a:gd name="T7" fmla="*/ 50800 h 153"/>
              <a:gd name="T8" fmla="*/ 7749 w 177"/>
              <a:gd name="T9" fmla="*/ 50800 h 153"/>
              <a:gd name="T10" fmla="*/ 57150 w 177"/>
              <a:gd name="T11" fmla="*/ 0 h 153"/>
              <a:gd name="T12" fmla="*/ 30997 w 177"/>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153">
                <a:moveTo>
                  <a:pt x="96" y="0"/>
                </a:moveTo>
                <a:cubicBezTo>
                  <a:pt x="76" y="20"/>
                  <a:pt x="56" y="39"/>
                  <a:pt x="37" y="59"/>
                </a:cubicBezTo>
                <a:cubicBezTo>
                  <a:pt x="24" y="71"/>
                  <a:pt x="12" y="84"/>
                  <a:pt x="0" y="96"/>
                </a:cubicBezTo>
                <a:cubicBezTo>
                  <a:pt x="0" y="153"/>
                  <a:pt x="0" y="153"/>
                  <a:pt x="0" y="153"/>
                </a:cubicBezTo>
                <a:cubicBezTo>
                  <a:pt x="24" y="153"/>
                  <a:pt x="24" y="153"/>
                  <a:pt x="24" y="153"/>
                </a:cubicBezTo>
                <a:cubicBezTo>
                  <a:pt x="177" y="0"/>
                  <a:pt x="177" y="0"/>
                  <a:pt x="177" y="0"/>
                </a:cubicBezTo>
                <a:lnTo>
                  <a:pt x="96"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8" name="Freeform 156"/>
          <p:cNvSpPr>
            <a:spLocks noChangeArrowheads="1"/>
          </p:cNvSpPr>
          <p:nvPr/>
        </p:nvSpPr>
        <p:spPr bwMode="auto">
          <a:xfrm>
            <a:off x="5948363" y="2292350"/>
            <a:ext cx="6350" cy="6350"/>
          </a:xfrm>
          <a:custGeom>
            <a:avLst/>
            <a:gdLst>
              <a:gd name="T0" fmla="*/ 0 w 17"/>
              <a:gd name="T1" fmla="*/ 6350 h 16"/>
              <a:gd name="T2" fmla="*/ 6350 w 17"/>
              <a:gd name="T3" fmla="*/ 6350 h 16"/>
              <a:gd name="T4" fmla="*/ 6350 w 17"/>
              <a:gd name="T5" fmla="*/ 0 h 16"/>
              <a:gd name="T6" fmla="*/ 0 w 17"/>
              <a:gd name="T7" fmla="*/ 635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0" y="16"/>
                </a:moveTo>
                <a:cubicBezTo>
                  <a:pt x="17" y="16"/>
                  <a:pt x="17" y="16"/>
                  <a:pt x="17" y="16"/>
                </a:cubicBezTo>
                <a:cubicBezTo>
                  <a:pt x="17" y="0"/>
                  <a:pt x="17" y="0"/>
                  <a:pt x="17" y="0"/>
                </a:cubicBezTo>
                <a:cubicBezTo>
                  <a:pt x="11" y="5"/>
                  <a:pt x="6" y="11"/>
                  <a:pt x="0" y="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9" name="Freeform 157"/>
          <p:cNvSpPr>
            <a:spLocks noChangeArrowheads="1"/>
          </p:cNvSpPr>
          <p:nvPr/>
        </p:nvSpPr>
        <p:spPr bwMode="auto">
          <a:xfrm>
            <a:off x="5916613" y="2335213"/>
            <a:ext cx="38100" cy="36512"/>
          </a:xfrm>
          <a:custGeom>
            <a:avLst/>
            <a:gdLst>
              <a:gd name="T0" fmla="*/ 38100 w 114"/>
              <a:gd name="T1" fmla="*/ 24557 h 113"/>
              <a:gd name="T2" fmla="*/ 37766 w 114"/>
              <a:gd name="T3" fmla="*/ 24557 h 113"/>
              <a:gd name="T4" fmla="*/ 37766 w 114"/>
              <a:gd name="T5" fmla="*/ 0 h 113"/>
              <a:gd name="T6" fmla="*/ 0 w 114"/>
              <a:gd name="T7" fmla="*/ 36512 h 113"/>
              <a:gd name="T8" fmla="*/ 25734 w 114"/>
              <a:gd name="T9" fmla="*/ 36512 h 113"/>
              <a:gd name="T10" fmla="*/ 38100 w 114"/>
              <a:gd name="T11" fmla="*/ 24557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3">
                <a:moveTo>
                  <a:pt x="114" y="76"/>
                </a:moveTo>
                <a:cubicBezTo>
                  <a:pt x="113" y="76"/>
                  <a:pt x="113" y="76"/>
                  <a:pt x="113" y="76"/>
                </a:cubicBezTo>
                <a:cubicBezTo>
                  <a:pt x="113" y="0"/>
                  <a:pt x="113" y="0"/>
                  <a:pt x="113" y="0"/>
                </a:cubicBezTo>
                <a:cubicBezTo>
                  <a:pt x="0" y="113"/>
                  <a:pt x="0" y="113"/>
                  <a:pt x="0" y="113"/>
                </a:cubicBezTo>
                <a:cubicBezTo>
                  <a:pt x="77" y="113"/>
                  <a:pt x="77" y="113"/>
                  <a:pt x="77" y="113"/>
                </a:cubicBezTo>
                <a:cubicBezTo>
                  <a:pt x="89" y="100"/>
                  <a:pt x="102" y="88"/>
                  <a:pt x="114" y="7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0" name="Freeform 158"/>
          <p:cNvSpPr>
            <a:spLocks noChangeArrowheads="1"/>
          </p:cNvSpPr>
          <p:nvPr/>
        </p:nvSpPr>
        <p:spPr bwMode="auto">
          <a:xfrm>
            <a:off x="5943600" y="2360613"/>
            <a:ext cx="30163" cy="11112"/>
          </a:xfrm>
          <a:custGeom>
            <a:avLst/>
            <a:gdLst>
              <a:gd name="T0" fmla="*/ 0 w 25"/>
              <a:gd name="T1" fmla="*/ 11112 h 10"/>
              <a:gd name="T2" fmla="*/ 18098 w 25"/>
              <a:gd name="T3" fmla="*/ 11112 h 10"/>
              <a:gd name="T4" fmla="*/ 30163 w 25"/>
              <a:gd name="T5" fmla="*/ 0 h 10"/>
              <a:gd name="T6" fmla="*/ 10859 w 25"/>
              <a:gd name="T7" fmla="*/ 0 h 10"/>
              <a:gd name="T8" fmla="*/ 0 w 25"/>
              <a:gd name="T9" fmla="*/ 111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0">
                <a:moveTo>
                  <a:pt x="0" y="10"/>
                </a:moveTo>
                <a:lnTo>
                  <a:pt x="15" y="10"/>
                </a:lnTo>
                <a:lnTo>
                  <a:pt x="25" y="0"/>
                </a:lnTo>
                <a:lnTo>
                  <a:pt x="9" y="0"/>
                </a:lnTo>
                <a:lnTo>
                  <a:pt x="0" y="1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1" name="Freeform 159"/>
          <p:cNvSpPr>
            <a:spLocks noChangeArrowheads="1"/>
          </p:cNvSpPr>
          <p:nvPr/>
        </p:nvSpPr>
        <p:spPr bwMode="auto">
          <a:xfrm>
            <a:off x="5991225" y="2247900"/>
            <a:ext cx="57150" cy="50800"/>
          </a:xfrm>
          <a:custGeom>
            <a:avLst/>
            <a:gdLst>
              <a:gd name="T0" fmla="*/ 25106 w 173"/>
              <a:gd name="T1" fmla="*/ 50800 h 154"/>
              <a:gd name="T2" fmla="*/ 57150 w 173"/>
              <a:gd name="T3" fmla="*/ 18803 h 154"/>
              <a:gd name="T4" fmla="*/ 57150 w 173"/>
              <a:gd name="T5" fmla="*/ 0 h 154"/>
              <a:gd name="T6" fmla="*/ 50543 w 173"/>
              <a:gd name="T7" fmla="*/ 0 h 154"/>
              <a:gd name="T8" fmla="*/ 31713 w 173"/>
              <a:gd name="T9" fmla="*/ 18803 h 154"/>
              <a:gd name="T10" fmla="*/ 0 w 173"/>
              <a:gd name="T11" fmla="*/ 50470 h 154"/>
              <a:gd name="T12" fmla="*/ 25106 w 173"/>
              <a:gd name="T13" fmla="*/ 50470 h 154"/>
              <a:gd name="T14" fmla="*/ 25106 w 173"/>
              <a:gd name="T15" fmla="*/ 50800 h 1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154">
                <a:moveTo>
                  <a:pt x="76" y="154"/>
                </a:moveTo>
                <a:cubicBezTo>
                  <a:pt x="108" y="122"/>
                  <a:pt x="141" y="89"/>
                  <a:pt x="173" y="57"/>
                </a:cubicBezTo>
                <a:cubicBezTo>
                  <a:pt x="173" y="0"/>
                  <a:pt x="173" y="0"/>
                  <a:pt x="173" y="0"/>
                </a:cubicBezTo>
                <a:cubicBezTo>
                  <a:pt x="153" y="0"/>
                  <a:pt x="153" y="0"/>
                  <a:pt x="153" y="0"/>
                </a:cubicBezTo>
                <a:cubicBezTo>
                  <a:pt x="134" y="19"/>
                  <a:pt x="115" y="38"/>
                  <a:pt x="96" y="57"/>
                </a:cubicBezTo>
                <a:cubicBezTo>
                  <a:pt x="0" y="153"/>
                  <a:pt x="0" y="153"/>
                  <a:pt x="0" y="153"/>
                </a:cubicBezTo>
                <a:cubicBezTo>
                  <a:pt x="76" y="153"/>
                  <a:pt x="76" y="153"/>
                  <a:pt x="76" y="153"/>
                </a:cubicBezTo>
                <a:lnTo>
                  <a:pt x="76" y="15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2" name="Freeform 160"/>
          <p:cNvSpPr>
            <a:spLocks noChangeArrowheads="1"/>
          </p:cNvSpPr>
          <p:nvPr/>
        </p:nvSpPr>
        <p:spPr bwMode="auto">
          <a:xfrm>
            <a:off x="6016625" y="2266950"/>
            <a:ext cx="31750" cy="50800"/>
          </a:xfrm>
          <a:custGeom>
            <a:avLst/>
            <a:gdLst>
              <a:gd name="T0" fmla="*/ 19639 w 97"/>
              <a:gd name="T1" fmla="*/ 12374 h 156"/>
              <a:gd name="T2" fmla="*/ 0 w 97"/>
              <a:gd name="T3" fmla="*/ 31587 h 156"/>
              <a:gd name="T4" fmla="*/ 0 w 97"/>
              <a:gd name="T5" fmla="*/ 50800 h 156"/>
              <a:gd name="T6" fmla="*/ 31750 w 97"/>
              <a:gd name="T7" fmla="*/ 19213 h 156"/>
              <a:gd name="T8" fmla="*/ 31750 w 97"/>
              <a:gd name="T9" fmla="*/ 0 h 156"/>
              <a:gd name="T10" fmla="*/ 19639 w 97"/>
              <a:gd name="T11" fmla="*/ 12374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156">
                <a:moveTo>
                  <a:pt x="60" y="38"/>
                </a:moveTo>
                <a:cubicBezTo>
                  <a:pt x="40" y="57"/>
                  <a:pt x="20" y="77"/>
                  <a:pt x="0" y="97"/>
                </a:cubicBezTo>
                <a:cubicBezTo>
                  <a:pt x="0" y="156"/>
                  <a:pt x="0" y="156"/>
                  <a:pt x="0" y="156"/>
                </a:cubicBezTo>
                <a:cubicBezTo>
                  <a:pt x="32" y="124"/>
                  <a:pt x="65" y="91"/>
                  <a:pt x="97" y="59"/>
                </a:cubicBezTo>
                <a:cubicBezTo>
                  <a:pt x="97" y="0"/>
                  <a:pt x="97" y="0"/>
                  <a:pt x="97" y="0"/>
                </a:cubicBezTo>
                <a:cubicBezTo>
                  <a:pt x="85" y="12"/>
                  <a:pt x="72" y="25"/>
                  <a:pt x="60" y="38"/>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3" name="Freeform 161"/>
          <p:cNvSpPr>
            <a:spLocks noChangeArrowheads="1"/>
          </p:cNvSpPr>
          <p:nvPr/>
        </p:nvSpPr>
        <p:spPr bwMode="auto">
          <a:xfrm>
            <a:off x="5962650" y="2286000"/>
            <a:ext cx="85725" cy="85725"/>
          </a:xfrm>
          <a:custGeom>
            <a:avLst/>
            <a:gdLst>
              <a:gd name="T0" fmla="*/ 52024 w 262"/>
              <a:gd name="T1" fmla="*/ 48241 h 263"/>
              <a:gd name="T2" fmla="*/ 85725 w 262"/>
              <a:gd name="T3" fmla="*/ 14668 h 263"/>
              <a:gd name="T4" fmla="*/ 85725 w 262"/>
              <a:gd name="T5" fmla="*/ 0 h 263"/>
              <a:gd name="T6" fmla="*/ 69365 w 262"/>
              <a:gd name="T7" fmla="*/ 16298 h 263"/>
              <a:gd name="T8" fmla="*/ 53987 w 262"/>
              <a:gd name="T9" fmla="*/ 31943 h 263"/>
              <a:gd name="T10" fmla="*/ 53987 w 262"/>
              <a:gd name="T11" fmla="*/ 40744 h 263"/>
              <a:gd name="T12" fmla="*/ 44826 w 262"/>
              <a:gd name="T13" fmla="*/ 40744 h 263"/>
              <a:gd name="T14" fmla="*/ 20940 w 262"/>
              <a:gd name="T15" fmla="*/ 64538 h 263"/>
              <a:gd name="T16" fmla="*/ 20940 w 262"/>
              <a:gd name="T17" fmla="*/ 73665 h 263"/>
              <a:gd name="T18" fmla="*/ 11779 w 262"/>
              <a:gd name="T19" fmla="*/ 73665 h 263"/>
              <a:gd name="T20" fmla="*/ 0 w 262"/>
              <a:gd name="T21" fmla="*/ 85725 h 263"/>
              <a:gd name="T22" fmla="*/ 14724 w 262"/>
              <a:gd name="T23" fmla="*/ 85725 h 263"/>
              <a:gd name="T24" fmla="*/ 52024 w 262"/>
              <a:gd name="T25" fmla="*/ 48241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 h="263">
                <a:moveTo>
                  <a:pt x="159" y="148"/>
                </a:moveTo>
                <a:cubicBezTo>
                  <a:pt x="194" y="114"/>
                  <a:pt x="228" y="79"/>
                  <a:pt x="262" y="45"/>
                </a:cubicBezTo>
                <a:cubicBezTo>
                  <a:pt x="262" y="0"/>
                  <a:pt x="262" y="0"/>
                  <a:pt x="262" y="0"/>
                </a:cubicBezTo>
                <a:cubicBezTo>
                  <a:pt x="246" y="16"/>
                  <a:pt x="229" y="33"/>
                  <a:pt x="212" y="50"/>
                </a:cubicBezTo>
                <a:cubicBezTo>
                  <a:pt x="165" y="98"/>
                  <a:pt x="165" y="98"/>
                  <a:pt x="165" y="98"/>
                </a:cubicBezTo>
                <a:cubicBezTo>
                  <a:pt x="165" y="125"/>
                  <a:pt x="165" y="125"/>
                  <a:pt x="165" y="125"/>
                </a:cubicBezTo>
                <a:cubicBezTo>
                  <a:pt x="137" y="125"/>
                  <a:pt x="137" y="125"/>
                  <a:pt x="137" y="125"/>
                </a:cubicBezTo>
                <a:cubicBezTo>
                  <a:pt x="64" y="198"/>
                  <a:pt x="64" y="198"/>
                  <a:pt x="64" y="198"/>
                </a:cubicBezTo>
                <a:cubicBezTo>
                  <a:pt x="64" y="226"/>
                  <a:pt x="64" y="226"/>
                  <a:pt x="64" y="226"/>
                </a:cubicBezTo>
                <a:cubicBezTo>
                  <a:pt x="36" y="226"/>
                  <a:pt x="36" y="226"/>
                  <a:pt x="36" y="226"/>
                </a:cubicBezTo>
                <a:cubicBezTo>
                  <a:pt x="0" y="263"/>
                  <a:pt x="0" y="263"/>
                  <a:pt x="0" y="263"/>
                </a:cubicBezTo>
                <a:cubicBezTo>
                  <a:pt x="45" y="263"/>
                  <a:pt x="45" y="263"/>
                  <a:pt x="45" y="263"/>
                </a:cubicBezTo>
                <a:lnTo>
                  <a:pt x="159" y="14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4" name="Freeform 162"/>
          <p:cNvSpPr>
            <a:spLocks noChangeArrowheads="1"/>
          </p:cNvSpPr>
          <p:nvPr/>
        </p:nvSpPr>
        <p:spPr bwMode="auto">
          <a:xfrm>
            <a:off x="5978525" y="2301875"/>
            <a:ext cx="69850" cy="69850"/>
          </a:xfrm>
          <a:custGeom>
            <a:avLst/>
            <a:gdLst>
              <a:gd name="T0" fmla="*/ 57238 w 216"/>
              <a:gd name="T1" fmla="*/ 12554 h 217"/>
              <a:gd name="T2" fmla="*/ 11642 w 216"/>
              <a:gd name="T3" fmla="*/ 57940 h 217"/>
              <a:gd name="T4" fmla="*/ 0 w 216"/>
              <a:gd name="T5" fmla="*/ 69850 h 217"/>
              <a:gd name="T6" fmla="*/ 14552 w 216"/>
              <a:gd name="T7" fmla="*/ 69850 h 217"/>
              <a:gd name="T8" fmla="*/ 44626 w 216"/>
              <a:gd name="T9" fmla="*/ 39914 h 217"/>
              <a:gd name="T10" fmla="*/ 69850 w 216"/>
              <a:gd name="T11" fmla="*/ 14485 h 217"/>
              <a:gd name="T12" fmla="*/ 69850 w 216"/>
              <a:gd name="T13" fmla="*/ 0 h 217"/>
              <a:gd name="T14" fmla="*/ 57238 w 216"/>
              <a:gd name="T15" fmla="*/ 12554 h 2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217">
                <a:moveTo>
                  <a:pt x="177" y="39"/>
                </a:moveTo>
                <a:cubicBezTo>
                  <a:pt x="130" y="86"/>
                  <a:pt x="83" y="133"/>
                  <a:pt x="36" y="180"/>
                </a:cubicBezTo>
                <a:cubicBezTo>
                  <a:pt x="0" y="217"/>
                  <a:pt x="0" y="217"/>
                  <a:pt x="0" y="217"/>
                </a:cubicBezTo>
                <a:cubicBezTo>
                  <a:pt x="45" y="217"/>
                  <a:pt x="45" y="217"/>
                  <a:pt x="45" y="217"/>
                </a:cubicBezTo>
                <a:cubicBezTo>
                  <a:pt x="76" y="186"/>
                  <a:pt x="107" y="155"/>
                  <a:pt x="138" y="124"/>
                </a:cubicBezTo>
                <a:cubicBezTo>
                  <a:pt x="164" y="97"/>
                  <a:pt x="190" y="71"/>
                  <a:pt x="216" y="45"/>
                </a:cubicBezTo>
                <a:cubicBezTo>
                  <a:pt x="216" y="0"/>
                  <a:pt x="216" y="0"/>
                  <a:pt x="216" y="0"/>
                </a:cubicBezTo>
                <a:cubicBezTo>
                  <a:pt x="203" y="13"/>
                  <a:pt x="190" y="26"/>
                  <a:pt x="177" y="39"/>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5" name="Freeform 163"/>
          <p:cNvSpPr>
            <a:spLocks noChangeArrowheads="1"/>
          </p:cNvSpPr>
          <p:nvPr/>
        </p:nvSpPr>
        <p:spPr bwMode="auto">
          <a:xfrm>
            <a:off x="5992813" y="2316163"/>
            <a:ext cx="55562" cy="55562"/>
          </a:xfrm>
          <a:custGeom>
            <a:avLst/>
            <a:gdLst>
              <a:gd name="T0" fmla="*/ 36279 w 170"/>
              <a:gd name="T1" fmla="*/ 36716 h 171"/>
              <a:gd name="T2" fmla="*/ 55562 w 170"/>
              <a:gd name="T3" fmla="*/ 17221 h 171"/>
              <a:gd name="T4" fmla="*/ 55562 w 170"/>
              <a:gd name="T5" fmla="*/ 0 h 171"/>
              <a:gd name="T6" fmla="*/ 50006 w 170"/>
              <a:gd name="T7" fmla="*/ 5524 h 171"/>
              <a:gd name="T8" fmla="*/ 15361 w 170"/>
              <a:gd name="T9" fmla="*/ 40291 h 171"/>
              <a:gd name="T10" fmla="*/ 0 w 170"/>
              <a:gd name="T11" fmla="*/ 55562 h 171"/>
              <a:gd name="T12" fmla="*/ 17322 w 170"/>
              <a:gd name="T13" fmla="*/ 55562 h 171"/>
              <a:gd name="T14" fmla="*/ 36279 w 170"/>
              <a:gd name="T15" fmla="*/ 3671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 h="171">
                <a:moveTo>
                  <a:pt x="111" y="113"/>
                </a:moveTo>
                <a:cubicBezTo>
                  <a:pt x="131" y="93"/>
                  <a:pt x="151" y="73"/>
                  <a:pt x="170" y="53"/>
                </a:cubicBezTo>
                <a:cubicBezTo>
                  <a:pt x="170" y="0"/>
                  <a:pt x="170" y="0"/>
                  <a:pt x="170" y="0"/>
                </a:cubicBezTo>
                <a:cubicBezTo>
                  <a:pt x="165" y="6"/>
                  <a:pt x="159" y="12"/>
                  <a:pt x="153" y="17"/>
                </a:cubicBezTo>
                <a:cubicBezTo>
                  <a:pt x="117" y="53"/>
                  <a:pt x="82" y="88"/>
                  <a:pt x="47" y="124"/>
                </a:cubicBezTo>
                <a:cubicBezTo>
                  <a:pt x="31" y="139"/>
                  <a:pt x="15" y="155"/>
                  <a:pt x="0" y="171"/>
                </a:cubicBezTo>
                <a:cubicBezTo>
                  <a:pt x="53" y="171"/>
                  <a:pt x="53" y="171"/>
                  <a:pt x="53" y="171"/>
                </a:cubicBezTo>
                <a:cubicBezTo>
                  <a:pt x="72" y="151"/>
                  <a:pt x="92" y="132"/>
                  <a:pt x="111" y="113"/>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6" name="Freeform 164"/>
          <p:cNvSpPr>
            <a:spLocks noChangeArrowheads="1"/>
          </p:cNvSpPr>
          <p:nvPr/>
        </p:nvSpPr>
        <p:spPr bwMode="auto">
          <a:xfrm>
            <a:off x="6010275" y="2333625"/>
            <a:ext cx="38100" cy="38100"/>
          </a:xfrm>
          <a:custGeom>
            <a:avLst/>
            <a:gdLst>
              <a:gd name="T0" fmla="*/ 36129 w 116"/>
              <a:gd name="T1" fmla="*/ 2279 h 117"/>
              <a:gd name="T2" fmla="*/ 985 w 116"/>
              <a:gd name="T3" fmla="*/ 36797 h 117"/>
              <a:gd name="T4" fmla="*/ 0 w 116"/>
              <a:gd name="T5" fmla="*/ 38100 h 117"/>
              <a:gd name="T6" fmla="*/ 16422 w 116"/>
              <a:gd name="T7" fmla="*/ 38100 h 117"/>
              <a:gd name="T8" fmla="*/ 38100 w 116"/>
              <a:gd name="T9" fmla="*/ 16282 h 117"/>
              <a:gd name="T10" fmla="*/ 38100 w 116"/>
              <a:gd name="T11" fmla="*/ 0 h 117"/>
              <a:gd name="T12" fmla="*/ 36129 w 116"/>
              <a:gd name="T13" fmla="*/ 2279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7">
                <a:moveTo>
                  <a:pt x="110" y="7"/>
                </a:moveTo>
                <a:cubicBezTo>
                  <a:pt x="74" y="43"/>
                  <a:pt x="39" y="78"/>
                  <a:pt x="3" y="113"/>
                </a:cubicBezTo>
                <a:cubicBezTo>
                  <a:pt x="0" y="117"/>
                  <a:pt x="0" y="117"/>
                  <a:pt x="0" y="117"/>
                </a:cubicBezTo>
                <a:cubicBezTo>
                  <a:pt x="50" y="117"/>
                  <a:pt x="50" y="117"/>
                  <a:pt x="50" y="117"/>
                </a:cubicBezTo>
                <a:cubicBezTo>
                  <a:pt x="72" y="94"/>
                  <a:pt x="94" y="72"/>
                  <a:pt x="116" y="50"/>
                </a:cubicBezTo>
                <a:cubicBezTo>
                  <a:pt x="116" y="0"/>
                  <a:pt x="116" y="0"/>
                  <a:pt x="116" y="0"/>
                </a:cubicBezTo>
                <a:cubicBezTo>
                  <a:pt x="114" y="2"/>
                  <a:pt x="112" y="5"/>
                  <a:pt x="110" y="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7" name="Freeform 165"/>
          <p:cNvSpPr>
            <a:spLocks noChangeArrowheads="1"/>
          </p:cNvSpPr>
          <p:nvPr/>
        </p:nvSpPr>
        <p:spPr bwMode="auto">
          <a:xfrm>
            <a:off x="6027738" y="2349500"/>
            <a:ext cx="20637" cy="22225"/>
          </a:xfrm>
          <a:custGeom>
            <a:avLst/>
            <a:gdLst>
              <a:gd name="T0" fmla="*/ 9842 w 65"/>
              <a:gd name="T1" fmla="*/ 11786 h 66"/>
              <a:gd name="T2" fmla="*/ 0 w 65"/>
              <a:gd name="T3" fmla="*/ 22225 h 66"/>
              <a:gd name="T4" fmla="*/ 20637 w 65"/>
              <a:gd name="T5" fmla="*/ 22225 h 66"/>
              <a:gd name="T6" fmla="*/ 20637 w 65"/>
              <a:gd name="T7" fmla="*/ 0 h 66"/>
              <a:gd name="T8" fmla="*/ 9842 w 65"/>
              <a:gd name="T9" fmla="*/ 1178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6">
                <a:moveTo>
                  <a:pt x="31" y="35"/>
                </a:moveTo>
                <a:cubicBezTo>
                  <a:pt x="21" y="45"/>
                  <a:pt x="10" y="55"/>
                  <a:pt x="0" y="66"/>
                </a:cubicBezTo>
                <a:cubicBezTo>
                  <a:pt x="65" y="66"/>
                  <a:pt x="65" y="66"/>
                  <a:pt x="65" y="66"/>
                </a:cubicBezTo>
                <a:cubicBezTo>
                  <a:pt x="65" y="0"/>
                  <a:pt x="65" y="0"/>
                  <a:pt x="65" y="0"/>
                </a:cubicBezTo>
                <a:cubicBezTo>
                  <a:pt x="54" y="12"/>
                  <a:pt x="42" y="23"/>
                  <a:pt x="31" y="3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8" name="Freeform 166"/>
          <p:cNvSpPr>
            <a:spLocks noChangeArrowheads="1"/>
          </p:cNvSpPr>
          <p:nvPr/>
        </p:nvSpPr>
        <p:spPr bwMode="auto">
          <a:xfrm>
            <a:off x="5865813" y="2476500"/>
            <a:ext cx="46037" cy="34925"/>
          </a:xfrm>
          <a:custGeom>
            <a:avLst/>
            <a:gdLst>
              <a:gd name="T0" fmla="*/ 46037 w 144"/>
              <a:gd name="T1" fmla="*/ 6668 h 110"/>
              <a:gd name="T2" fmla="*/ 41881 w 144"/>
              <a:gd name="T3" fmla="*/ 3493 h 110"/>
              <a:gd name="T4" fmla="*/ 36446 w 144"/>
              <a:gd name="T5" fmla="*/ 953 h 110"/>
              <a:gd name="T6" fmla="*/ 29732 w 144"/>
              <a:gd name="T7" fmla="*/ 318 h 110"/>
              <a:gd name="T8" fmla="*/ 23978 w 144"/>
              <a:gd name="T9" fmla="*/ 2223 h 110"/>
              <a:gd name="T10" fmla="*/ 18223 w 144"/>
              <a:gd name="T11" fmla="*/ 5715 h 110"/>
              <a:gd name="T12" fmla="*/ 14067 w 144"/>
              <a:gd name="T13" fmla="*/ 9208 h 110"/>
              <a:gd name="T14" fmla="*/ 10550 w 144"/>
              <a:gd name="T15" fmla="*/ 12065 h 110"/>
              <a:gd name="T16" fmla="*/ 8312 w 144"/>
              <a:gd name="T17" fmla="*/ 13018 h 110"/>
              <a:gd name="T18" fmla="*/ 2558 w 144"/>
              <a:gd name="T19" fmla="*/ 13018 h 110"/>
              <a:gd name="T20" fmla="*/ 0 w 144"/>
              <a:gd name="T21" fmla="*/ 12065 h 110"/>
              <a:gd name="T22" fmla="*/ 0 w 144"/>
              <a:gd name="T23" fmla="*/ 33973 h 110"/>
              <a:gd name="T24" fmla="*/ 8312 w 144"/>
              <a:gd name="T25" fmla="*/ 34608 h 110"/>
              <a:gd name="T26" fmla="*/ 17584 w 144"/>
              <a:gd name="T27" fmla="*/ 30480 h 110"/>
              <a:gd name="T28" fmla="*/ 25256 w 144"/>
              <a:gd name="T29" fmla="*/ 23813 h 110"/>
              <a:gd name="T30" fmla="*/ 30052 w 144"/>
              <a:gd name="T31" fmla="*/ 21590 h 110"/>
              <a:gd name="T32" fmla="*/ 33249 w 144"/>
              <a:gd name="T33" fmla="*/ 21590 h 110"/>
              <a:gd name="T34" fmla="*/ 37725 w 144"/>
              <a:gd name="T35" fmla="*/ 23813 h 110"/>
              <a:gd name="T36" fmla="*/ 42201 w 144"/>
              <a:gd name="T37" fmla="*/ 27940 h 110"/>
              <a:gd name="T38" fmla="*/ 46037 w 144"/>
              <a:gd name="T39" fmla="*/ 33973 h 110"/>
              <a:gd name="T40" fmla="*/ 46037 w 144"/>
              <a:gd name="T41" fmla="*/ 6668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10">
                <a:moveTo>
                  <a:pt x="144" y="21"/>
                </a:moveTo>
                <a:cubicBezTo>
                  <a:pt x="140" y="17"/>
                  <a:pt x="135" y="14"/>
                  <a:pt x="131" y="11"/>
                </a:cubicBezTo>
                <a:cubicBezTo>
                  <a:pt x="125" y="7"/>
                  <a:pt x="120" y="5"/>
                  <a:pt x="114" y="3"/>
                </a:cubicBezTo>
                <a:cubicBezTo>
                  <a:pt x="107" y="1"/>
                  <a:pt x="100" y="0"/>
                  <a:pt x="93" y="1"/>
                </a:cubicBezTo>
                <a:cubicBezTo>
                  <a:pt x="87" y="2"/>
                  <a:pt x="81" y="3"/>
                  <a:pt x="75" y="7"/>
                </a:cubicBezTo>
                <a:cubicBezTo>
                  <a:pt x="69" y="10"/>
                  <a:pt x="63" y="14"/>
                  <a:pt x="57" y="18"/>
                </a:cubicBezTo>
                <a:cubicBezTo>
                  <a:pt x="52" y="21"/>
                  <a:pt x="48" y="25"/>
                  <a:pt x="44" y="29"/>
                </a:cubicBezTo>
                <a:cubicBezTo>
                  <a:pt x="40" y="32"/>
                  <a:pt x="37" y="35"/>
                  <a:pt x="33" y="38"/>
                </a:cubicBezTo>
                <a:cubicBezTo>
                  <a:pt x="31" y="40"/>
                  <a:pt x="28" y="41"/>
                  <a:pt x="26" y="41"/>
                </a:cubicBezTo>
                <a:cubicBezTo>
                  <a:pt x="20" y="42"/>
                  <a:pt x="14" y="42"/>
                  <a:pt x="8" y="41"/>
                </a:cubicBezTo>
                <a:cubicBezTo>
                  <a:pt x="5" y="40"/>
                  <a:pt x="2" y="39"/>
                  <a:pt x="0" y="38"/>
                </a:cubicBezTo>
                <a:cubicBezTo>
                  <a:pt x="0" y="107"/>
                  <a:pt x="0" y="107"/>
                  <a:pt x="0" y="107"/>
                </a:cubicBezTo>
                <a:cubicBezTo>
                  <a:pt x="8" y="109"/>
                  <a:pt x="17" y="110"/>
                  <a:pt x="26" y="109"/>
                </a:cubicBezTo>
                <a:cubicBezTo>
                  <a:pt x="36" y="107"/>
                  <a:pt x="46" y="104"/>
                  <a:pt x="55" y="96"/>
                </a:cubicBezTo>
                <a:cubicBezTo>
                  <a:pt x="63" y="89"/>
                  <a:pt x="71" y="81"/>
                  <a:pt x="79" y="75"/>
                </a:cubicBezTo>
                <a:cubicBezTo>
                  <a:pt x="84" y="72"/>
                  <a:pt x="89" y="70"/>
                  <a:pt x="94" y="68"/>
                </a:cubicBezTo>
                <a:cubicBezTo>
                  <a:pt x="97" y="68"/>
                  <a:pt x="101" y="68"/>
                  <a:pt x="104" y="68"/>
                </a:cubicBezTo>
                <a:cubicBezTo>
                  <a:pt x="109" y="70"/>
                  <a:pt x="114" y="72"/>
                  <a:pt x="118" y="75"/>
                </a:cubicBezTo>
                <a:cubicBezTo>
                  <a:pt x="123" y="78"/>
                  <a:pt x="128" y="83"/>
                  <a:pt x="132" y="88"/>
                </a:cubicBezTo>
                <a:cubicBezTo>
                  <a:pt x="136" y="94"/>
                  <a:pt x="140" y="100"/>
                  <a:pt x="144" y="107"/>
                </a:cubicBezTo>
                <a:lnTo>
                  <a:pt x="144" y="2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9" name="Freeform 167"/>
          <p:cNvSpPr>
            <a:spLocks noChangeArrowheads="1"/>
          </p:cNvSpPr>
          <p:nvPr/>
        </p:nvSpPr>
        <p:spPr bwMode="auto">
          <a:xfrm>
            <a:off x="5819775" y="2465388"/>
            <a:ext cx="41275" cy="50800"/>
          </a:xfrm>
          <a:custGeom>
            <a:avLst/>
            <a:gdLst>
              <a:gd name="T0" fmla="*/ 41275 w 127"/>
              <a:gd name="T1" fmla="*/ 6227 h 155"/>
              <a:gd name="T2" fmla="*/ 40625 w 127"/>
              <a:gd name="T3" fmla="*/ 5899 h 155"/>
              <a:gd name="T4" fmla="*/ 26325 w 127"/>
              <a:gd name="T5" fmla="*/ 1966 h 155"/>
              <a:gd name="T6" fmla="*/ 10075 w 127"/>
              <a:gd name="T7" fmla="*/ 0 h 155"/>
              <a:gd name="T8" fmla="*/ 1625 w 127"/>
              <a:gd name="T9" fmla="*/ 655 h 155"/>
              <a:gd name="T10" fmla="*/ 0 w 127"/>
              <a:gd name="T11" fmla="*/ 983 h 155"/>
              <a:gd name="T12" fmla="*/ 0 w 127"/>
              <a:gd name="T13" fmla="*/ 50800 h 155"/>
              <a:gd name="T14" fmla="*/ 975 w 127"/>
              <a:gd name="T15" fmla="*/ 49161 h 155"/>
              <a:gd name="T16" fmla="*/ 2925 w 127"/>
              <a:gd name="T17" fmla="*/ 39001 h 155"/>
              <a:gd name="T18" fmla="*/ 2275 w 127"/>
              <a:gd name="T19" fmla="*/ 28514 h 155"/>
              <a:gd name="T20" fmla="*/ 2925 w 127"/>
              <a:gd name="T21" fmla="*/ 23597 h 155"/>
              <a:gd name="T22" fmla="*/ 4875 w 127"/>
              <a:gd name="T23" fmla="*/ 20648 h 155"/>
              <a:gd name="T24" fmla="*/ 9425 w 127"/>
              <a:gd name="T25" fmla="*/ 18026 h 155"/>
              <a:gd name="T26" fmla="*/ 15275 w 127"/>
              <a:gd name="T27" fmla="*/ 17043 h 155"/>
              <a:gd name="T28" fmla="*/ 27625 w 127"/>
              <a:gd name="T29" fmla="*/ 18026 h 155"/>
              <a:gd name="T30" fmla="*/ 41275 w 127"/>
              <a:gd name="T31" fmla="*/ 21303 h 155"/>
              <a:gd name="T32" fmla="*/ 41275 w 127"/>
              <a:gd name="T33" fmla="*/ 6227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155">
                <a:moveTo>
                  <a:pt x="127" y="19"/>
                </a:moveTo>
                <a:cubicBezTo>
                  <a:pt x="126" y="18"/>
                  <a:pt x="126" y="18"/>
                  <a:pt x="125" y="18"/>
                </a:cubicBezTo>
                <a:cubicBezTo>
                  <a:pt x="110" y="13"/>
                  <a:pt x="96" y="9"/>
                  <a:pt x="81" y="6"/>
                </a:cubicBezTo>
                <a:cubicBezTo>
                  <a:pt x="64" y="3"/>
                  <a:pt x="47" y="0"/>
                  <a:pt x="31" y="0"/>
                </a:cubicBezTo>
                <a:cubicBezTo>
                  <a:pt x="22" y="0"/>
                  <a:pt x="13" y="1"/>
                  <a:pt x="5" y="2"/>
                </a:cubicBezTo>
                <a:cubicBezTo>
                  <a:pt x="4" y="2"/>
                  <a:pt x="2" y="2"/>
                  <a:pt x="0" y="3"/>
                </a:cubicBezTo>
                <a:cubicBezTo>
                  <a:pt x="0" y="155"/>
                  <a:pt x="0" y="155"/>
                  <a:pt x="0" y="155"/>
                </a:cubicBezTo>
                <a:cubicBezTo>
                  <a:pt x="1" y="153"/>
                  <a:pt x="2" y="152"/>
                  <a:pt x="3" y="150"/>
                </a:cubicBezTo>
                <a:cubicBezTo>
                  <a:pt x="8" y="141"/>
                  <a:pt x="10" y="131"/>
                  <a:pt x="9" y="119"/>
                </a:cubicBezTo>
                <a:cubicBezTo>
                  <a:pt x="8" y="108"/>
                  <a:pt x="7" y="98"/>
                  <a:pt x="7" y="87"/>
                </a:cubicBezTo>
                <a:cubicBezTo>
                  <a:pt x="7" y="82"/>
                  <a:pt x="8" y="76"/>
                  <a:pt x="9" y="72"/>
                </a:cubicBezTo>
                <a:cubicBezTo>
                  <a:pt x="11" y="68"/>
                  <a:pt x="13" y="66"/>
                  <a:pt x="15" y="63"/>
                </a:cubicBezTo>
                <a:cubicBezTo>
                  <a:pt x="19" y="60"/>
                  <a:pt x="24" y="57"/>
                  <a:pt x="29" y="55"/>
                </a:cubicBezTo>
                <a:cubicBezTo>
                  <a:pt x="35" y="53"/>
                  <a:pt x="41" y="52"/>
                  <a:pt x="47" y="52"/>
                </a:cubicBezTo>
                <a:cubicBezTo>
                  <a:pt x="59" y="51"/>
                  <a:pt x="72" y="53"/>
                  <a:pt x="85" y="55"/>
                </a:cubicBezTo>
                <a:cubicBezTo>
                  <a:pt x="99" y="57"/>
                  <a:pt x="113" y="61"/>
                  <a:pt x="127" y="65"/>
                </a:cubicBezTo>
                <a:lnTo>
                  <a:pt x="127" y="19"/>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0" name="Freeform 168"/>
          <p:cNvSpPr>
            <a:spLocks noEditPoints="1" noChangeArrowheads="1"/>
          </p:cNvSpPr>
          <p:nvPr/>
        </p:nvSpPr>
        <p:spPr bwMode="auto">
          <a:xfrm>
            <a:off x="5773738" y="2371725"/>
            <a:ext cx="319087" cy="173038"/>
          </a:xfrm>
          <a:custGeom>
            <a:avLst/>
            <a:gdLst>
              <a:gd name="T0" fmla="*/ 0 w 258"/>
              <a:gd name="T1" fmla="*/ 173038 h 139"/>
              <a:gd name="T2" fmla="*/ 45761 w 258"/>
              <a:gd name="T3" fmla="*/ 173038 h 139"/>
              <a:gd name="T4" fmla="*/ 91521 w 258"/>
              <a:gd name="T5" fmla="*/ 173038 h 139"/>
              <a:gd name="T6" fmla="*/ 140992 w 258"/>
              <a:gd name="T7" fmla="*/ 173038 h 139"/>
              <a:gd name="T8" fmla="*/ 319087 w 258"/>
              <a:gd name="T9" fmla="*/ 0 h 139"/>
              <a:gd name="T10" fmla="*/ 87811 w 258"/>
              <a:gd name="T11" fmla="*/ 170548 h 139"/>
              <a:gd name="T12" fmla="*/ 45761 w 258"/>
              <a:gd name="T13" fmla="*/ 92121 h 139"/>
              <a:gd name="T14" fmla="*/ 87811 w 258"/>
              <a:gd name="T15" fmla="*/ 170548 h 139"/>
              <a:gd name="T16" fmla="*/ 91521 w 258"/>
              <a:gd name="T17" fmla="*/ 170548 h 139"/>
              <a:gd name="T18" fmla="*/ 138518 w 258"/>
              <a:gd name="T19" fmla="*/ 92121 h 139"/>
              <a:gd name="T20" fmla="*/ 142229 w 258"/>
              <a:gd name="T21" fmla="*/ 54775 h 139"/>
              <a:gd name="T22" fmla="*/ 101415 w 258"/>
              <a:gd name="T23" fmla="*/ 32367 h 139"/>
              <a:gd name="T24" fmla="*/ 142229 w 258"/>
              <a:gd name="T25" fmla="*/ 54775 h 139"/>
              <a:gd name="T26" fmla="*/ 153360 w 258"/>
              <a:gd name="T27" fmla="*/ 108304 h 139"/>
              <a:gd name="T28" fmla="*/ 192936 w 258"/>
              <a:gd name="T29" fmla="*/ 85897 h 139"/>
              <a:gd name="T30" fmla="*/ 200357 w 258"/>
              <a:gd name="T31" fmla="*/ 54775 h 139"/>
              <a:gd name="T32" fmla="*/ 159544 w 258"/>
              <a:gd name="T33" fmla="*/ 54775 h 139"/>
              <a:gd name="T34" fmla="*/ 153360 w 258"/>
              <a:gd name="T35" fmla="*/ 32367 h 139"/>
              <a:gd name="T36" fmla="*/ 192936 w 258"/>
              <a:gd name="T37" fmla="*/ 32367 h 139"/>
              <a:gd name="T38" fmla="*/ 200357 w 258"/>
              <a:gd name="T39" fmla="*/ 54775 h 139"/>
              <a:gd name="T40" fmla="*/ 211488 w 258"/>
              <a:gd name="T41" fmla="*/ 108304 h 139"/>
              <a:gd name="T42" fmla="*/ 252301 w 258"/>
              <a:gd name="T43" fmla="*/ 85897 h 139"/>
              <a:gd name="T44" fmla="*/ 258485 w 258"/>
              <a:gd name="T45" fmla="*/ 54775 h 139"/>
              <a:gd name="T46" fmla="*/ 218909 w 258"/>
              <a:gd name="T47" fmla="*/ 54775 h 139"/>
              <a:gd name="T48" fmla="*/ 211488 w 258"/>
              <a:gd name="T49" fmla="*/ 32367 h 139"/>
              <a:gd name="T50" fmla="*/ 252301 w 258"/>
              <a:gd name="T51" fmla="*/ 32367 h 139"/>
              <a:gd name="T52" fmla="*/ 258485 w 258"/>
              <a:gd name="T53" fmla="*/ 54775 h 139"/>
              <a:gd name="T54" fmla="*/ 269616 w 258"/>
              <a:gd name="T55" fmla="*/ 108304 h 139"/>
              <a:gd name="T56" fmla="*/ 310430 w 258"/>
              <a:gd name="T57" fmla="*/ 85897 h 139"/>
              <a:gd name="T58" fmla="*/ 310430 w 258"/>
              <a:gd name="T59" fmla="*/ 54775 h 139"/>
              <a:gd name="T60" fmla="*/ 269616 w 258"/>
              <a:gd name="T61" fmla="*/ 32367 h 139"/>
              <a:gd name="T62" fmla="*/ 310430 w 258"/>
              <a:gd name="T63" fmla="*/ 54775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8" h="139">
                <a:moveTo>
                  <a:pt x="0" y="0"/>
                </a:moveTo>
                <a:lnTo>
                  <a:pt x="0" y="139"/>
                </a:lnTo>
                <a:lnTo>
                  <a:pt x="23" y="139"/>
                </a:lnTo>
                <a:lnTo>
                  <a:pt x="37" y="139"/>
                </a:lnTo>
                <a:lnTo>
                  <a:pt x="71" y="139"/>
                </a:lnTo>
                <a:lnTo>
                  <a:pt x="74" y="139"/>
                </a:lnTo>
                <a:lnTo>
                  <a:pt x="112" y="139"/>
                </a:lnTo>
                <a:lnTo>
                  <a:pt x="114" y="139"/>
                </a:lnTo>
                <a:lnTo>
                  <a:pt x="258" y="139"/>
                </a:lnTo>
                <a:lnTo>
                  <a:pt x="258" y="0"/>
                </a:lnTo>
                <a:lnTo>
                  <a:pt x="0" y="0"/>
                </a:lnTo>
                <a:close/>
                <a:moveTo>
                  <a:pt x="71" y="137"/>
                </a:moveTo>
                <a:lnTo>
                  <a:pt x="37" y="137"/>
                </a:lnTo>
                <a:lnTo>
                  <a:pt x="37" y="74"/>
                </a:lnTo>
                <a:lnTo>
                  <a:pt x="71" y="74"/>
                </a:lnTo>
                <a:lnTo>
                  <a:pt x="71" y="137"/>
                </a:lnTo>
                <a:close/>
                <a:moveTo>
                  <a:pt x="112" y="137"/>
                </a:moveTo>
                <a:lnTo>
                  <a:pt x="74" y="137"/>
                </a:lnTo>
                <a:lnTo>
                  <a:pt x="74" y="74"/>
                </a:lnTo>
                <a:lnTo>
                  <a:pt x="112" y="74"/>
                </a:lnTo>
                <a:lnTo>
                  <a:pt x="112" y="137"/>
                </a:lnTo>
                <a:close/>
                <a:moveTo>
                  <a:pt x="115" y="44"/>
                </a:moveTo>
                <a:lnTo>
                  <a:pt x="82" y="44"/>
                </a:lnTo>
                <a:lnTo>
                  <a:pt x="82" y="26"/>
                </a:lnTo>
                <a:lnTo>
                  <a:pt x="115" y="26"/>
                </a:lnTo>
                <a:lnTo>
                  <a:pt x="115" y="44"/>
                </a:lnTo>
                <a:close/>
                <a:moveTo>
                  <a:pt x="156" y="87"/>
                </a:moveTo>
                <a:lnTo>
                  <a:pt x="124" y="87"/>
                </a:lnTo>
                <a:lnTo>
                  <a:pt x="124" y="69"/>
                </a:lnTo>
                <a:lnTo>
                  <a:pt x="156" y="69"/>
                </a:lnTo>
                <a:lnTo>
                  <a:pt x="156" y="87"/>
                </a:lnTo>
                <a:close/>
                <a:moveTo>
                  <a:pt x="162" y="44"/>
                </a:moveTo>
                <a:lnTo>
                  <a:pt x="156" y="44"/>
                </a:lnTo>
                <a:lnTo>
                  <a:pt x="129" y="44"/>
                </a:lnTo>
                <a:lnTo>
                  <a:pt x="124" y="44"/>
                </a:lnTo>
                <a:lnTo>
                  <a:pt x="124" y="26"/>
                </a:lnTo>
                <a:lnTo>
                  <a:pt x="129" y="26"/>
                </a:lnTo>
                <a:lnTo>
                  <a:pt x="156" y="26"/>
                </a:lnTo>
                <a:lnTo>
                  <a:pt x="162" y="26"/>
                </a:lnTo>
                <a:lnTo>
                  <a:pt x="162" y="44"/>
                </a:lnTo>
                <a:close/>
                <a:moveTo>
                  <a:pt x="204" y="87"/>
                </a:moveTo>
                <a:lnTo>
                  <a:pt x="171" y="87"/>
                </a:lnTo>
                <a:lnTo>
                  <a:pt x="171" y="69"/>
                </a:lnTo>
                <a:lnTo>
                  <a:pt x="204" y="69"/>
                </a:lnTo>
                <a:lnTo>
                  <a:pt x="204" y="87"/>
                </a:lnTo>
                <a:close/>
                <a:moveTo>
                  <a:pt x="209" y="44"/>
                </a:moveTo>
                <a:lnTo>
                  <a:pt x="204" y="44"/>
                </a:lnTo>
                <a:lnTo>
                  <a:pt x="177" y="44"/>
                </a:lnTo>
                <a:lnTo>
                  <a:pt x="171" y="44"/>
                </a:lnTo>
                <a:lnTo>
                  <a:pt x="171" y="26"/>
                </a:lnTo>
                <a:lnTo>
                  <a:pt x="177" y="26"/>
                </a:lnTo>
                <a:lnTo>
                  <a:pt x="204" y="26"/>
                </a:lnTo>
                <a:lnTo>
                  <a:pt x="209" y="26"/>
                </a:lnTo>
                <a:lnTo>
                  <a:pt x="209" y="44"/>
                </a:lnTo>
                <a:close/>
                <a:moveTo>
                  <a:pt x="251" y="87"/>
                </a:moveTo>
                <a:lnTo>
                  <a:pt x="218" y="87"/>
                </a:lnTo>
                <a:lnTo>
                  <a:pt x="218" y="69"/>
                </a:lnTo>
                <a:lnTo>
                  <a:pt x="251" y="69"/>
                </a:lnTo>
                <a:lnTo>
                  <a:pt x="251" y="87"/>
                </a:lnTo>
                <a:close/>
                <a:moveTo>
                  <a:pt x="251" y="44"/>
                </a:moveTo>
                <a:lnTo>
                  <a:pt x="218" y="44"/>
                </a:lnTo>
                <a:lnTo>
                  <a:pt x="218" y="26"/>
                </a:lnTo>
                <a:lnTo>
                  <a:pt x="251" y="26"/>
                </a:lnTo>
                <a:lnTo>
                  <a:pt x="251" y="4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1" name="Freeform 169"/>
          <p:cNvSpPr>
            <a:spLocks noEditPoints="1" noChangeArrowheads="1"/>
          </p:cNvSpPr>
          <p:nvPr/>
        </p:nvSpPr>
        <p:spPr bwMode="auto">
          <a:xfrm>
            <a:off x="5043488" y="2490788"/>
            <a:ext cx="331787" cy="100012"/>
          </a:xfrm>
          <a:custGeom>
            <a:avLst/>
            <a:gdLst>
              <a:gd name="T0" fmla="*/ 222284 w 1012"/>
              <a:gd name="T1" fmla="*/ 0 h 305"/>
              <a:gd name="T2" fmla="*/ 165894 w 1012"/>
              <a:gd name="T3" fmla="*/ 66893 h 305"/>
              <a:gd name="T4" fmla="*/ 109503 w 1012"/>
              <a:gd name="T5" fmla="*/ 0 h 305"/>
              <a:gd name="T6" fmla="*/ 0 w 1012"/>
              <a:gd name="T7" fmla="*/ 100012 h 305"/>
              <a:gd name="T8" fmla="*/ 331787 w 1012"/>
              <a:gd name="T9" fmla="*/ 100012 h 305"/>
              <a:gd name="T10" fmla="*/ 222284 w 1012"/>
              <a:gd name="T11" fmla="*/ 0 h 305"/>
              <a:gd name="T12" fmla="*/ 248512 w 1012"/>
              <a:gd name="T13" fmla="*/ 94110 h 305"/>
              <a:gd name="T14" fmla="*/ 213760 w 1012"/>
              <a:gd name="T15" fmla="*/ 59351 h 305"/>
              <a:gd name="T16" fmla="*/ 248512 w 1012"/>
              <a:gd name="T17" fmla="*/ 24265 h 305"/>
              <a:gd name="T18" fmla="*/ 283593 w 1012"/>
              <a:gd name="T19" fmla="*/ 59351 h 305"/>
              <a:gd name="T20" fmla="*/ 248512 w 1012"/>
              <a:gd name="T21" fmla="*/ 94110 h 3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2" h="305">
                <a:moveTo>
                  <a:pt x="678" y="0"/>
                </a:moveTo>
                <a:cubicBezTo>
                  <a:pt x="506" y="204"/>
                  <a:pt x="506" y="204"/>
                  <a:pt x="506" y="204"/>
                </a:cubicBezTo>
                <a:cubicBezTo>
                  <a:pt x="334" y="0"/>
                  <a:pt x="334" y="0"/>
                  <a:pt x="334" y="0"/>
                </a:cubicBezTo>
                <a:cubicBezTo>
                  <a:pt x="334" y="0"/>
                  <a:pt x="0" y="101"/>
                  <a:pt x="0" y="305"/>
                </a:cubicBezTo>
                <a:cubicBezTo>
                  <a:pt x="1012" y="305"/>
                  <a:pt x="1012" y="305"/>
                  <a:pt x="1012" y="305"/>
                </a:cubicBezTo>
                <a:cubicBezTo>
                  <a:pt x="1012" y="101"/>
                  <a:pt x="678" y="0"/>
                  <a:pt x="678" y="0"/>
                </a:cubicBezTo>
                <a:close/>
                <a:moveTo>
                  <a:pt x="758" y="287"/>
                </a:moveTo>
                <a:cubicBezTo>
                  <a:pt x="700" y="287"/>
                  <a:pt x="652" y="239"/>
                  <a:pt x="652" y="181"/>
                </a:cubicBezTo>
                <a:cubicBezTo>
                  <a:pt x="652" y="122"/>
                  <a:pt x="700" y="74"/>
                  <a:pt x="758" y="74"/>
                </a:cubicBezTo>
                <a:cubicBezTo>
                  <a:pt x="817" y="74"/>
                  <a:pt x="865" y="122"/>
                  <a:pt x="865" y="181"/>
                </a:cubicBezTo>
                <a:cubicBezTo>
                  <a:pt x="865" y="239"/>
                  <a:pt x="817" y="287"/>
                  <a:pt x="758" y="28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2" name="Freeform 170"/>
          <p:cNvSpPr>
            <a:spLocks noChangeArrowheads="1"/>
          </p:cNvSpPr>
          <p:nvPr/>
        </p:nvSpPr>
        <p:spPr bwMode="auto">
          <a:xfrm>
            <a:off x="5270500" y="2528888"/>
            <a:ext cx="42863" cy="42862"/>
          </a:xfrm>
          <a:custGeom>
            <a:avLst/>
            <a:gdLst>
              <a:gd name="T0" fmla="*/ 27735 w 34"/>
              <a:gd name="T1" fmla="*/ 0 h 34"/>
              <a:gd name="T2" fmla="*/ 13867 w 34"/>
              <a:gd name="T3" fmla="*/ 0 h 34"/>
              <a:gd name="T4" fmla="*/ 13867 w 34"/>
              <a:gd name="T5" fmla="*/ 15128 h 34"/>
              <a:gd name="T6" fmla="*/ 0 w 34"/>
              <a:gd name="T7" fmla="*/ 15128 h 34"/>
              <a:gd name="T8" fmla="*/ 0 w 34"/>
              <a:gd name="T9" fmla="*/ 27734 h 34"/>
              <a:gd name="T10" fmla="*/ 13867 w 34"/>
              <a:gd name="T11" fmla="*/ 27734 h 34"/>
              <a:gd name="T12" fmla="*/ 13867 w 34"/>
              <a:gd name="T13" fmla="*/ 42862 h 34"/>
              <a:gd name="T14" fmla="*/ 27735 w 34"/>
              <a:gd name="T15" fmla="*/ 42862 h 34"/>
              <a:gd name="T16" fmla="*/ 27735 w 34"/>
              <a:gd name="T17" fmla="*/ 27734 h 34"/>
              <a:gd name="T18" fmla="*/ 42863 w 34"/>
              <a:gd name="T19" fmla="*/ 27734 h 34"/>
              <a:gd name="T20" fmla="*/ 42863 w 34"/>
              <a:gd name="T21" fmla="*/ 15128 h 34"/>
              <a:gd name="T22" fmla="*/ 27735 w 34"/>
              <a:gd name="T23" fmla="*/ 15128 h 34"/>
              <a:gd name="T24" fmla="*/ 27735 w 34"/>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34">
                <a:moveTo>
                  <a:pt x="22" y="0"/>
                </a:moveTo>
                <a:lnTo>
                  <a:pt x="11" y="0"/>
                </a:lnTo>
                <a:lnTo>
                  <a:pt x="11" y="12"/>
                </a:lnTo>
                <a:lnTo>
                  <a:pt x="0" y="12"/>
                </a:lnTo>
                <a:lnTo>
                  <a:pt x="0" y="22"/>
                </a:lnTo>
                <a:lnTo>
                  <a:pt x="11" y="22"/>
                </a:lnTo>
                <a:lnTo>
                  <a:pt x="11" y="34"/>
                </a:lnTo>
                <a:lnTo>
                  <a:pt x="22" y="34"/>
                </a:lnTo>
                <a:lnTo>
                  <a:pt x="22" y="22"/>
                </a:lnTo>
                <a:lnTo>
                  <a:pt x="34" y="22"/>
                </a:lnTo>
                <a:lnTo>
                  <a:pt x="34" y="12"/>
                </a:lnTo>
                <a:lnTo>
                  <a:pt x="22" y="12"/>
                </a:lnTo>
                <a:lnTo>
                  <a:pt x="2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3" name="Freeform 171"/>
          <p:cNvSpPr>
            <a:spLocks noChangeArrowheads="1"/>
          </p:cNvSpPr>
          <p:nvPr/>
        </p:nvSpPr>
        <p:spPr bwMode="auto">
          <a:xfrm>
            <a:off x="5130800" y="2378075"/>
            <a:ext cx="155575" cy="127000"/>
          </a:xfrm>
          <a:custGeom>
            <a:avLst/>
            <a:gdLst>
              <a:gd name="T0" fmla="*/ 77788 w 476"/>
              <a:gd name="T1" fmla="*/ 127000 h 385"/>
              <a:gd name="T2" fmla="*/ 155575 w 476"/>
              <a:gd name="T3" fmla="*/ 36286 h 385"/>
              <a:gd name="T4" fmla="*/ 149038 w 476"/>
              <a:gd name="T5" fmla="*/ 0 h 385"/>
              <a:gd name="T6" fmla="*/ 77788 w 476"/>
              <a:gd name="T7" fmla="*/ 0 h 385"/>
              <a:gd name="T8" fmla="*/ 6537 w 476"/>
              <a:gd name="T9" fmla="*/ 0 h 385"/>
              <a:gd name="T10" fmla="*/ 0 w 476"/>
              <a:gd name="T11" fmla="*/ 36286 h 385"/>
              <a:gd name="T12" fmla="*/ 77788 w 476"/>
              <a:gd name="T13" fmla="*/ 12700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6" h="385">
                <a:moveTo>
                  <a:pt x="238" y="385"/>
                </a:moveTo>
                <a:cubicBezTo>
                  <a:pt x="370" y="385"/>
                  <a:pt x="476" y="262"/>
                  <a:pt x="476" y="110"/>
                </a:cubicBezTo>
                <a:cubicBezTo>
                  <a:pt x="476" y="71"/>
                  <a:pt x="469" y="34"/>
                  <a:pt x="456" y="0"/>
                </a:cubicBezTo>
                <a:cubicBezTo>
                  <a:pt x="238" y="0"/>
                  <a:pt x="238" y="0"/>
                  <a:pt x="238" y="0"/>
                </a:cubicBezTo>
                <a:cubicBezTo>
                  <a:pt x="20" y="0"/>
                  <a:pt x="20" y="0"/>
                  <a:pt x="20" y="0"/>
                </a:cubicBezTo>
                <a:cubicBezTo>
                  <a:pt x="7" y="34"/>
                  <a:pt x="0" y="71"/>
                  <a:pt x="0" y="110"/>
                </a:cubicBezTo>
                <a:cubicBezTo>
                  <a:pt x="0" y="262"/>
                  <a:pt x="106" y="385"/>
                  <a:pt x="238" y="38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4" name="Freeform 172"/>
          <p:cNvSpPr>
            <a:spLocks noChangeArrowheads="1"/>
          </p:cNvSpPr>
          <p:nvPr/>
        </p:nvSpPr>
        <p:spPr bwMode="auto">
          <a:xfrm>
            <a:off x="5265738" y="2378075"/>
            <a:ext cx="92075" cy="157163"/>
          </a:xfrm>
          <a:custGeom>
            <a:avLst/>
            <a:gdLst>
              <a:gd name="T0" fmla="*/ 92075 w 282"/>
              <a:gd name="T1" fmla="*/ 130032 h 475"/>
              <a:gd name="T2" fmla="*/ 55833 w 282"/>
              <a:gd name="T3" fmla="*/ 110510 h 475"/>
              <a:gd name="T4" fmla="*/ 45384 w 282"/>
              <a:gd name="T5" fmla="*/ 0 h 475"/>
              <a:gd name="T6" fmla="*/ 20243 w 282"/>
              <a:gd name="T7" fmla="*/ 0 h 475"/>
              <a:gd name="T8" fmla="*/ 26774 w 282"/>
              <a:gd name="T9" fmla="*/ 36396 h 475"/>
              <a:gd name="T10" fmla="*/ 0 w 282"/>
              <a:gd name="T11" fmla="*/ 105216 h 475"/>
              <a:gd name="T12" fmla="*/ 87830 w 282"/>
              <a:gd name="T13" fmla="*/ 157163 h 4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 h="475">
                <a:moveTo>
                  <a:pt x="282" y="393"/>
                </a:moveTo>
                <a:cubicBezTo>
                  <a:pt x="269" y="336"/>
                  <a:pt x="171" y="334"/>
                  <a:pt x="171" y="334"/>
                </a:cubicBezTo>
                <a:cubicBezTo>
                  <a:pt x="220" y="197"/>
                  <a:pt x="163" y="51"/>
                  <a:pt x="139" y="0"/>
                </a:cubicBezTo>
                <a:cubicBezTo>
                  <a:pt x="62" y="0"/>
                  <a:pt x="62" y="0"/>
                  <a:pt x="62" y="0"/>
                </a:cubicBezTo>
                <a:cubicBezTo>
                  <a:pt x="75" y="34"/>
                  <a:pt x="82" y="71"/>
                  <a:pt x="82" y="110"/>
                </a:cubicBezTo>
                <a:cubicBezTo>
                  <a:pt x="82" y="193"/>
                  <a:pt x="50" y="267"/>
                  <a:pt x="0" y="318"/>
                </a:cubicBezTo>
                <a:cubicBezTo>
                  <a:pt x="11" y="321"/>
                  <a:pt x="175" y="373"/>
                  <a:pt x="269" y="475"/>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5" name="Freeform 173"/>
          <p:cNvSpPr>
            <a:spLocks noChangeArrowheads="1"/>
          </p:cNvSpPr>
          <p:nvPr/>
        </p:nvSpPr>
        <p:spPr bwMode="auto">
          <a:xfrm>
            <a:off x="5056188" y="2378075"/>
            <a:ext cx="93662" cy="157163"/>
          </a:xfrm>
          <a:custGeom>
            <a:avLst/>
            <a:gdLst>
              <a:gd name="T0" fmla="*/ 1620 w 289"/>
              <a:gd name="T1" fmla="*/ 128677 h 480"/>
              <a:gd name="T2" fmla="*/ 6482 w 289"/>
              <a:gd name="T3" fmla="*/ 157163 h 480"/>
              <a:gd name="T4" fmla="*/ 93662 w 289"/>
              <a:gd name="T5" fmla="*/ 104448 h 480"/>
              <a:gd name="T6" fmla="*/ 66438 w 289"/>
              <a:gd name="T7" fmla="*/ 36017 h 480"/>
              <a:gd name="T8" fmla="*/ 72920 w 289"/>
              <a:gd name="T9" fmla="*/ 0 h 480"/>
              <a:gd name="T10" fmla="*/ 47965 w 289"/>
              <a:gd name="T11" fmla="*/ 0 h 480"/>
              <a:gd name="T12" fmla="*/ 37594 w 289"/>
              <a:gd name="T13" fmla="*/ 109359 h 480"/>
              <a:gd name="T14" fmla="*/ 1620 w 289"/>
              <a:gd name="T15" fmla="*/ 128677 h 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9" h="480">
                <a:moveTo>
                  <a:pt x="5" y="393"/>
                </a:moveTo>
                <a:cubicBezTo>
                  <a:pt x="0" y="415"/>
                  <a:pt x="4" y="450"/>
                  <a:pt x="20" y="480"/>
                </a:cubicBezTo>
                <a:cubicBezTo>
                  <a:pt x="106" y="383"/>
                  <a:pt x="257" y="330"/>
                  <a:pt x="289" y="319"/>
                </a:cubicBezTo>
                <a:cubicBezTo>
                  <a:pt x="237" y="269"/>
                  <a:pt x="205" y="194"/>
                  <a:pt x="205" y="110"/>
                </a:cubicBezTo>
                <a:cubicBezTo>
                  <a:pt x="205" y="71"/>
                  <a:pt x="212" y="34"/>
                  <a:pt x="225" y="0"/>
                </a:cubicBezTo>
                <a:cubicBezTo>
                  <a:pt x="148" y="0"/>
                  <a:pt x="148" y="0"/>
                  <a:pt x="148" y="0"/>
                </a:cubicBezTo>
                <a:cubicBezTo>
                  <a:pt x="124" y="51"/>
                  <a:pt x="67" y="197"/>
                  <a:pt x="116" y="334"/>
                </a:cubicBezTo>
                <a:cubicBezTo>
                  <a:pt x="116" y="334"/>
                  <a:pt x="18" y="336"/>
                  <a:pt x="5" y="393"/>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6" name="Freeform 174"/>
          <p:cNvSpPr>
            <a:spLocks noEditPoints="1" noChangeArrowheads="1"/>
          </p:cNvSpPr>
          <p:nvPr/>
        </p:nvSpPr>
        <p:spPr bwMode="auto">
          <a:xfrm>
            <a:off x="5087938" y="2198688"/>
            <a:ext cx="241300" cy="173037"/>
          </a:xfrm>
          <a:custGeom>
            <a:avLst/>
            <a:gdLst>
              <a:gd name="T0" fmla="*/ 235088 w 738"/>
              <a:gd name="T1" fmla="*/ 109995 h 527"/>
              <a:gd name="T2" fmla="*/ 131767 w 738"/>
              <a:gd name="T3" fmla="*/ 6239 h 527"/>
              <a:gd name="T4" fmla="*/ 109533 w 738"/>
              <a:gd name="T5" fmla="*/ 6239 h 527"/>
              <a:gd name="T6" fmla="*/ 6212 w 738"/>
              <a:gd name="T7" fmla="*/ 109995 h 527"/>
              <a:gd name="T8" fmla="*/ 6212 w 738"/>
              <a:gd name="T9" fmla="*/ 132322 h 527"/>
              <a:gd name="T10" fmla="*/ 46756 w 738"/>
              <a:gd name="T11" fmla="*/ 173037 h 527"/>
              <a:gd name="T12" fmla="*/ 194217 w 738"/>
              <a:gd name="T13" fmla="*/ 173037 h 527"/>
              <a:gd name="T14" fmla="*/ 235088 w 738"/>
              <a:gd name="T15" fmla="*/ 132322 h 527"/>
              <a:gd name="T16" fmla="*/ 235088 w 738"/>
              <a:gd name="T17" fmla="*/ 109995 h 527"/>
              <a:gd name="T18" fmla="*/ 180158 w 738"/>
              <a:gd name="T19" fmla="*/ 129039 h 527"/>
              <a:gd name="T20" fmla="*/ 138960 w 738"/>
              <a:gd name="T21" fmla="*/ 129039 h 527"/>
              <a:gd name="T22" fmla="*/ 138960 w 738"/>
              <a:gd name="T23" fmla="*/ 170410 h 527"/>
              <a:gd name="T24" fmla="*/ 102340 w 738"/>
              <a:gd name="T25" fmla="*/ 170410 h 527"/>
              <a:gd name="T26" fmla="*/ 102340 w 738"/>
              <a:gd name="T27" fmla="*/ 129039 h 527"/>
              <a:gd name="T28" fmla="*/ 61142 w 738"/>
              <a:gd name="T29" fmla="*/ 129039 h 527"/>
              <a:gd name="T30" fmla="*/ 61142 w 738"/>
              <a:gd name="T31" fmla="*/ 92265 h 527"/>
              <a:gd name="T32" fmla="*/ 102340 w 738"/>
              <a:gd name="T33" fmla="*/ 92265 h 527"/>
              <a:gd name="T34" fmla="*/ 102340 w 738"/>
              <a:gd name="T35" fmla="*/ 50893 h 527"/>
              <a:gd name="T36" fmla="*/ 138960 w 738"/>
              <a:gd name="T37" fmla="*/ 50893 h 527"/>
              <a:gd name="T38" fmla="*/ 138960 w 738"/>
              <a:gd name="T39" fmla="*/ 92265 h 527"/>
              <a:gd name="T40" fmla="*/ 180158 w 738"/>
              <a:gd name="T41" fmla="*/ 92265 h 527"/>
              <a:gd name="T42" fmla="*/ 180158 w 738"/>
              <a:gd name="T43" fmla="*/ 129039 h 5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8" h="527">
                <a:moveTo>
                  <a:pt x="719" y="335"/>
                </a:moveTo>
                <a:cubicBezTo>
                  <a:pt x="403" y="19"/>
                  <a:pt x="403" y="19"/>
                  <a:pt x="403" y="19"/>
                </a:cubicBezTo>
                <a:cubicBezTo>
                  <a:pt x="384" y="0"/>
                  <a:pt x="354" y="0"/>
                  <a:pt x="335" y="19"/>
                </a:cubicBezTo>
                <a:cubicBezTo>
                  <a:pt x="19" y="335"/>
                  <a:pt x="19" y="335"/>
                  <a:pt x="19" y="335"/>
                </a:cubicBezTo>
                <a:cubicBezTo>
                  <a:pt x="0" y="354"/>
                  <a:pt x="0" y="384"/>
                  <a:pt x="19" y="403"/>
                </a:cubicBezTo>
                <a:cubicBezTo>
                  <a:pt x="143" y="527"/>
                  <a:pt x="143" y="527"/>
                  <a:pt x="143" y="527"/>
                </a:cubicBezTo>
                <a:cubicBezTo>
                  <a:pt x="594" y="527"/>
                  <a:pt x="594" y="527"/>
                  <a:pt x="594" y="527"/>
                </a:cubicBezTo>
                <a:cubicBezTo>
                  <a:pt x="719" y="403"/>
                  <a:pt x="719" y="403"/>
                  <a:pt x="719" y="403"/>
                </a:cubicBezTo>
                <a:cubicBezTo>
                  <a:pt x="738" y="384"/>
                  <a:pt x="738" y="354"/>
                  <a:pt x="719" y="335"/>
                </a:cubicBezTo>
                <a:close/>
                <a:moveTo>
                  <a:pt x="551" y="393"/>
                </a:moveTo>
                <a:cubicBezTo>
                  <a:pt x="425" y="393"/>
                  <a:pt x="425" y="393"/>
                  <a:pt x="425" y="393"/>
                </a:cubicBezTo>
                <a:cubicBezTo>
                  <a:pt x="425" y="519"/>
                  <a:pt x="425" y="519"/>
                  <a:pt x="425" y="519"/>
                </a:cubicBezTo>
                <a:cubicBezTo>
                  <a:pt x="313" y="519"/>
                  <a:pt x="313" y="519"/>
                  <a:pt x="313" y="519"/>
                </a:cubicBezTo>
                <a:cubicBezTo>
                  <a:pt x="313" y="393"/>
                  <a:pt x="313" y="393"/>
                  <a:pt x="313" y="393"/>
                </a:cubicBezTo>
                <a:cubicBezTo>
                  <a:pt x="187" y="393"/>
                  <a:pt x="187" y="393"/>
                  <a:pt x="187" y="393"/>
                </a:cubicBezTo>
                <a:cubicBezTo>
                  <a:pt x="187" y="281"/>
                  <a:pt x="187" y="281"/>
                  <a:pt x="187" y="281"/>
                </a:cubicBezTo>
                <a:cubicBezTo>
                  <a:pt x="313" y="281"/>
                  <a:pt x="313" y="281"/>
                  <a:pt x="313" y="281"/>
                </a:cubicBezTo>
                <a:cubicBezTo>
                  <a:pt x="313" y="155"/>
                  <a:pt x="313" y="155"/>
                  <a:pt x="313" y="155"/>
                </a:cubicBezTo>
                <a:cubicBezTo>
                  <a:pt x="425" y="155"/>
                  <a:pt x="425" y="155"/>
                  <a:pt x="425" y="155"/>
                </a:cubicBezTo>
                <a:cubicBezTo>
                  <a:pt x="425" y="281"/>
                  <a:pt x="425" y="281"/>
                  <a:pt x="425" y="281"/>
                </a:cubicBezTo>
                <a:cubicBezTo>
                  <a:pt x="551" y="281"/>
                  <a:pt x="551" y="281"/>
                  <a:pt x="551" y="281"/>
                </a:cubicBezTo>
                <a:lnTo>
                  <a:pt x="551" y="3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7" name="Freeform 175"/>
          <p:cNvSpPr>
            <a:spLocks noEditPoints="1" noChangeArrowheads="1"/>
          </p:cNvSpPr>
          <p:nvPr/>
        </p:nvSpPr>
        <p:spPr bwMode="auto">
          <a:xfrm>
            <a:off x="3511550" y="3021013"/>
            <a:ext cx="501650" cy="212725"/>
          </a:xfrm>
          <a:custGeom>
            <a:avLst/>
            <a:gdLst>
              <a:gd name="T0" fmla="*/ 501650 w 1535"/>
              <a:gd name="T1" fmla="*/ 68610 h 648"/>
              <a:gd name="T2" fmla="*/ 316677 w 1535"/>
              <a:gd name="T3" fmla="*/ 64999 h 648"/>
              <a:gd name="T4" fmla="*/ 310467 w 1535"/>
              <a:gd name="T5" fmla="*/ 62045 h 648"/>
              <a:gd name="T6" fmla="*/ 306546 w 1535"/>
              <a:gd name="T7" fmla="*/ 68610 h 648"/>
              <a:gd name="T8" fmla="*/ 121573 w 1535"/>
              <a:gd name="T9" fmla="*/ 71893 h 648"/>
              <a:gd name="T10" fmla="*/ 306546 w 1535"/>
              <a:gd name="T11" fmla="*/ 77802 h 648"/>
              <a:gd name="T12" fmla="*/ 292493 w 1535"/>
              <a:gd name="T13" fmla="*/ 81413 h 648"/>
              <a:gd name="T14" fmla="*/ 306546 w 1535"/>
              <a:gd name="T15" fmla="*/ 85024 h 648"/>
              <a:gd name="T16" fmla="*/ 245433 w 1535"/>
              <a:gd name="T17" fmla="*/ 90277 h 648"/>
              <a:gd name="T18" fmla="*/ 218634 w 1535"/>
              <a:gd name="T19" fmla="*/ 103408 h 648"/>
              <a:gd name="T20" fmla="*/ 207523 w 1535"/>
              <a:gd name="T21" fmla="*/ 103408 h 648"/>
              <a:gd name="T22" fmla="*/ 112422 w 1535"/>
              <a:gd name="T23" fmla="*/ 102751 h 648"/>
              <a:gd name="T24" fmla="*/ 0 w 1535"/>
              <a:gd name="T25" fmla="*/ 0 h 648"/>
              <a:gd name="T26" fmla="*/ 14380 w 1535"/>
              <a:gd name="T27" fmla="*/ 115554 h 648"/>
              <a:gd name="T28" fmla="*/ 45099 w 1535"/>
              <a:gd name="T29" fmla="*/ 139847 h 648"/>
              <a:gd name="T30" fmla="*/ 50002 w 1535"/>
              <a:gd name="T31" fmla="*/ 170705 h 648"/>
              <a:gd name="T32" fmla="*/ 89545 w 1535"/>
              <a:gd name="T33" fmla="*/ 124418 h 648"/>
              <a:gd name="T34" fmla="*/ 269290 w 1535"/>
              <a:gd name="T35" fmla="*/ 177927 h 648"/>
              <a:gd name="T36" fmla="*/ 449361 w 1535"/>
              <a:gd name="T37" fmla="*/ 168407 h 648"/>
              <a:gd name="T38" fmla="*/ 380731 w 1535"/>
              <a:gd name="T39" fmla="*/ 115554 h 648"/>
              <a:gd name="T40" fmla="*/ 364391 w 1535"/>
              <a:gd name="T41" fmla="*/ 90277 h 648"/>
              <a:gd name="T42" fmla="*/ 316677 w 1535"/>
              <a:gd name="T43" fmla="*/ 85024 h 648"/>
              <a:gd name="T44" fmla="*/ 330403 w 1535"/>
              <a:gd name="T45" fmla="*/ 81413 h 648"/>
              <a:gd name="T46" fmla="*/ 316677 w 1535"/>
              <a:gd name="T47" fmla="*/ 77802 h 648"/>
              <a:gd name="T48" fmla="*/ 501650 w 1535"/>
              <a:gd name="T49" fmla="*/ 71893 h 648"/>
              <a:gd name="T50" fmla="*/ 12419 w 1535"/>
              <a:gd name="T51" fmla="*/ 28560 h 648"/>
              <a:gd name="T52" fmla="*/ 44773 w 1535"/>
              <a:gd name="T53" fmla="*/ 28560 h 648"/>
              <a:gd name="T54" fmla="*/ 57845 w 1535"/>
              <a:gd name="T55" fmla="*/ 133281 h 648"/>
              <a:gd name="T56" fmla="*/ 57845 w 1535"/>
              <a:gd name="T57" fmla="*/ 81085 h 648"/>
              <a:gd name="T58" fmla="*/ 57845 w 1535"/>
              <a:gd name="T59" fmla="*/ 133281 h 648"/>
              <a:gd name="T60" fmla="*/ 343802 w 1535"/>
              <a:gd name="T61" fmla="*/ 161513 h 648"/>
              <a:gd name="T62" fmla="*/ 258178 w 1535"/>
              <a:gd name="T63" fmla="*/ 165781 h 648"/>
              <a:gd name="T64" fmla="*/ 254256 w 1535"/>
              <a:gd name="T65" fmla="*/ 116539 h 648"/>
              <a:gd name="T66" fmla="*/ 339880 w 1535"/>
              <a:gd name="T67" fmla="*/ 112600 h 6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35" h="648">
                <a:moveTo>
                  <a:pt x="1535" y="219"/>
                </a:moveTo>
                <a:cubicBezTo>
                  <a:pt x="1535" y="209"/>
                  <a:pt x="1535" y="209"/>
                  <a:pt x="1535" y="209"/>
                </a:cubicBezTo>
                <a:cubicBezTo>
                  <a:pt x="969" y="209"/>
                  <a:pt x="969" y="209"/>
                  <a:pt x="969" y="209"/>
                </a:cubicBezTo>
                <a:cubicBezTo>
                  <a:pt x="969" y="198"/>
                  <a:pt x="969" y="198"/>
                  <a:pt x="969" y="198"/>
                </a:cubicBezTo>
                <a:cubicBezTo>
                  <a:pt x="969" y="193"/>
                  <a:pt x="964" y="189"/>
                  <a:pt x="957" y="189"/>
                </a:cubicBezTo>
                <a:cubicBezTo>
                  <a:pt x="950" y="189"/>
                  <a:pt x="950" y="189"/>
                  <a:pt x="950" y="189"/>
                </a:cubicBezTo>
                <a:cubicBezTo>
                  <a:pt x="943" y="189"/>
                  <a:pt x="938" y="193"/>
                  <a:pt x="938" y="198"/>
                </a:cubicBezTo>
                <a:cubicBezTo>
                  <a:pt x="938" y="209"/>
                  <a:pt x="938" y="209"/>
                  <a:pt x="938" y="209"/>
                </a:cubicBezTo>
                <a:cubicBezTo>
                  <a:pt x="372" y="209"/>
                  <a:pt x="372" y="209"/>
                  <a:pt x="372" y="209"/>
                </a:cubicBezTo>
                <a:cubicBezTo>
                  <a:pt x="372" y="219"/>
                  <a:pt x="372" y="219"/>
                  <a:pt x="372" y="219"/>
                </a:cubicBezTo>
                <a:cubicBezTo>
                  <a:pt x="938" y="219"/>
                  <a:pt x="938" y="219"/>
                  <a:pt x="938" y="219"/>
                </a:cubicBezTo>
                <a:cubicBezTo>
                  <a:pt x="938" y="237"/>
                  <a:pt x="938" y="237"/>
                  <a:pt x="938" y="237"/>
                </a:cubicBezTo>
                <a:cubicBezTo>
                  <a:pt x="906" y="237"/>
                  <a:pt x="906" y="237"/>
                  <a:pt x="906" y="237"/>
                </a:cubicBezTo>
                <a:cubicBezTo>
                  <a:pt x="900" y="237"/>
                  <a:pt x="895" y="242"/>
                  <a:pt x="895" y="248"/>
                </a:cubicBezTo>
                <a:cubicBezTo>
                  <a:pt x="895" y="254"/>
                  <a:pt x="900" y="259"/>
                  <a:pt x="906" y="259"/>
                </a:cubicBezTo>
                <a:cubicBezTo>
                  <a:pt x="938" y="259"/>
                  <a:pt x="938" y="259"/>
                  <a:pt x="938" y="259"/>
                </a:cubicBezTo>
                <a:cubicBezTo>
                  <a:pt x="938" y="275"/>
                  <a:pt x="938" y="275"/>
                  <a:pt x="938" y="275"/>
                </a:cubicBezTo>
                <a:cubicBezTo>
                  <a:pt x="751" y="275"/>
                  <a:pt x="751" y="275"/>
                  <a:pt x="751" y="275"/>
                </a:cubicBezTo>
                <a:cubicBezTo>
                  <a:pt x="733" y="303"/>
                  <a:pt x="709" y="312"/>
                  <a:pt x="692" y="314"/>
                </a:cubicBezTo>
                <a:cubicBezTo>
                  <a:pt x="684" y="314"/>
                  <a:pt x="676" y="314"/>
                  <a:pt x="669" y="315"/>
                </a:cubicBezTo>
                <a:cubicBezTo>
                  <a:pt x="669" y="315"/>
                  <a:pt x="669" y="315"/>
                  <a:pt x="669" y="315"/>
                </a:cubicBezTo>
                <a:cubicBezTo>
                  <a:pt x="649" y="315"/>
                  <a:pt x="635" y="315"/>
                  <a:pt x="635" y="315"/>
                </a:cubicBezTo>
                <a:cubicBezTo>
                  <a:pt x="345" y="315"/>
                  <a:pt x="345" y="315"/>
                  <a:pt x="345" y="315"/>
                </a:cubicBezTo>
                <a:cubicBezTo>
                  <a:pt x="344" y="313"/>
                  <a:pt x="344" y="313"/>
                  <a:pt x="344" y="313"/>
                </a:cubicBezTo>
                <a:cubicBezTo>
                  <a:pt x="344" y="313"/>
                  <a:pt x="147" y="141"/>
                  <a:pt x="121" y="0"/>
                </a:cubicBezTo>
                <a:cubicBezTo>
                  <a:pt x="0" y="0"/>
                  <a:pt x="0" y="0"/>
                  <a:pt x="0" y="0"/>
                </a:cubicBezTo>
                <a:cubicBezTo>
                  <a:pt x="0" y="0"/>
                  <a:pt x="80" y="286"/>
                  <a:pt x="75" y="299"/>
                </a:cubicBezTo>
                <a:cubicBezTo>
                  <a:pt x="70" y="311"/>
                  <a:pt x="3" y="300"/>
                  <a:pt x="44" y="352"/>
                </a:cubicBezTo>
                <a:cubicBezTo>
                  <a:pt x="63" y="375"/>
                  <a:pt x="79" y="386"/>
                  <a:pt x="93" y="390"/>
                </a:cubicBezTo>
                <a:cubicBezTo>
                  <a:pt x="104" y="406"/>
                  <a:pt x="120" y="418"/>
                  <a:pt x="138" y="426"/>
                </a:cubicBezTo>
                <a:cubicBezTo>
                  <a:pt x="134" y="453"/>
                  <a:pt x="123" y="486"/>
                  <a:pt x="114" y="491"/>
                </a:cubicBezTo>
                <a:cubicBezTo>
                  <a:pt x="153" y="520"/>
                  <a:pt x="153" y="520"/>
                  <a:pt x="153" y="520"/>
                </a:cubicBezTo>
                <a:cubicBezTo>
                  <a:pt x="153" y="520"/>
                  <a:pt x="173" y="474"/>
                  <a:pt x="199" y="433"/>
                </a:cubicBezTo>
                <a:cubicBezTo>
                  <a:pt x="231" y="428"/>
                  <a:pt x="259" y="407"/>
                  <a:pt x="274" y="379"/>
                </a:cubicBezTo>
                <a:cubicBezTo>
                  <a:pt x="426" y="407"/>
                  <a:pt x="669" y="451"/>
                  <a:pt x="686" y="455"/>
                </a:cubicBezTo>
                <a:cubicBezTo>
                  <a:pt x="710" y="461"/>
                  <a:pt x="761" y="533"/>
                  <a:pt x="824" y="542"/>
                </a:cubicBezTo>
                <a:cubicBezTo>
                  <a:pt x="887" y="550"/>
                  <a:pt x="941" y="508"/>
                  <a:pt x="1054" y="578"/>
                </a:cubicBezTo>
                <a:cubicBezTo>
                  <a:pt x="1167" y="648"/>
                  <a:pt x="1439" y="626"/>
                  <a:pt x="1375" y="513"/>
                </a:cubicBezTo>
                <a:cubicBezTo>
                  <a:pt x="1311" y="403"/>
                  <a:pt x="1180" y="359"/>
                  <a:pt x="1166" y="353"/>
                </a:cubicBezTo>
                <a:cubicBezTo>
                  <a:pt x="1166" y="353"/>
                  <a:pt x="1165" y="352"/>
                  <a:pt x="1165" y="352"/>
                </a:cubicBezTo>
                <a:cubicBezTo>
                  <a:pt x="1165" y="352"/>
                  <a:pt x="1165" y="352"/>
                  <a:pt x="1165" y="352"/>
                </a:cubicBezTo>
                <a:cubicBezTo>
                  <a:pt x="1146" y="343"/>
                  <a:pt x="1115" y="275"/>
                  <a:pt x="1115" y="275"/>
                </a:cubicBezTo>
                <a:cubicBezTo>
                  <a:pt x="969" y="275"/>
                  <a:pt x="969" y="275"/>
                  <a:pt x="969" y="275"/>
                </a:cubicBezTo>
                <a:cubicBezTo>
                  <a:pt x="969" y="259"/>
                  <a:pt x="969" y="259"/>
                  <a:pt x="969" y="259"/>
                </a:cubicBezTo>
                <a:cubicBezTo>
                  <a:pt x="1001" y="259"/>
                  <a:pt x="1001" y="259"/>
                  <a:pt x="1001" y="259"/>
                </a:cubicBezTo>
                <a:cubicBezTo>
                  <a:pt x="1007" y="259"/>
                  <a:pt x="1011" y="254"/>
                  <a:pt x="1011" y="248"/>
                </a:cubicBezTo>
                <a:cubicBezTo>
                  <a:pt x="1011" y="242"/>
                  <a:pt x="1007" y="237"/>
                  <a:pt x="1001" y="237"/>
                </a:cubicBezTo>
                <a:cubicBezTo>
                  <a:pt x="969" y="237"/>
                  <a:pt x="969" y="237"/>
                  <a:pt x="969" y="237"/>
                </a:cubicBezTo>
                <a:cubicBezTo>
                  <a:pt x="969" y="219"/>
                  <a:pt x="969" y="219"/>
                  <a:pt x="969" y="219"/>
                </a:cubicBezTo>
                <a:lnTo>
                  <a:pt x="1535" y="219"/>
                </a:lnTo>
                <a:close/>
                <a:moveTo>
                  <a:pt x="87" y="137"/>
                </a:moveTo>
                <a:cubicBezTo>
                  <a:pt x="60" y="137"/>
                  <a:pt x="38" y="115"/>
                  <a:pt x="38" y="87"/>
                </a:cubicBezTo>
                <a:cubicBezTo>
                  <a:pt x="38" y="60"/>
                  <a:pt x="60" y="38"/>
                  <a:pt x="87" y="38"/>
                </a:cubicBezTo>
                <a:cubicBezTo>
                  <a:pt x="115" y="38"/>
                  <a:pt x="137" y="60"/>
                  <a:pt x="137" y="87"/>
                </a:cubicBezTo>
                <a:cubicBezTo>
                  <a:pt x="137" y="115"/>
                  <a:pt x="115" y="137"/>
                  <a:pt x="87" y="137"/>
                </a:cubicBezTo>
                <a:close/>
                <a:moveTo>
                  <a:pt x="177" y="406"/>
                </a:moveTo>
                <a:cubicBezTo>
                  <a:pt x="133" y="406"/>
                  <a:pt x="97" y="370"/>
                  <a:pt x="97" y="326"/>
                </a:cubicBezTo>
                <a:cubicBezTo>
                  <a:pt x="97" y="282"/>
                  <a:pt x="133" y="247"/>
                  <a:pt x="177" y="247"/>
                </a:cubicBezTo>
                <a:cubicBezTo>
                  <a:pt x="221" y="247"/>
                  <a:pt x="256" y="282"/>
                  <a:pt x="256" y="326"/>
                </a:cubicBezTo>
                <a:cubicBezTo>
                  <a:pt x="256" y="370"/>
                  <a:pt x="221" y="406"/>
                  <a:pt x="177" y="406"/>
                </a:cubicBezTo>
                <a:close/>
                <a:moveTo>
                  <a:pt x="1052" y="355"/>
                </a:moveTo>
                <a:cubicBezTo>
                  <a:pt x="1052" y="492"/>
                  <a:pt x="1052" y="492"/>
                  <a:pt x="1052" y="492"/>
                </a:cubicBezTo>
                <a:cubicBezTo>
                  <a:pt x="1052" y="499"/>
                  <a:pt x="1047" y="505"/>
                  <a:pt x="1040" y="505"/>
                </a:cubicBezTo>
                <a:cubicBezTo>
                  <a:pt x="790" y="505"/>
                  <a:pt x="790" y="505"/>
                  <a:pt x="790" y="505"/>
                </a:cubicBezTo>
                <a:cubicBezTo>
                  <a:pt x="784" y="505"/>
                  <a:pt x="778" y="499"/>
                  <a:pt x="778" y="492"/>
                </a:cubicBezTo>
                <a:cubicBezTo>
                  <a:pt x="778" y="355"/>
                  <a:pt x="778" y="355"/>
                  <a:pt x="778" y="355"/>
                </a:cubicBezTo>
                <a:cubicBezTo>
                  <a:pt x="778" y="348"/>
                  <a:pt x="784" y="343"/>
                  <a:pt x="790" y="343"/>
                </a:cubicBezTo>
                <a:cubicBezTo>
                  <a:pt x="1040" y="343"/>
                  <a:pt x="1040" y="343"/>
                  <a:pt x="1040" y="343"/>
                </a:cubicBezTo>
                <a:cubicBezTo>
                  <a:pt x="1047" y="343"/>
                  <a:pt x="1052" y="348"/>
                  <a:pt x="1052" y="35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8" name="Freeform 176"/>
          <p:cNvSpPr>
            <a:spLocks noChangeArrowheads="1"/>
          </p:cNvSpPr>
          <p:nvPr/>
        </p:nvSpPr>
        <p:spPr bwMode="auto">
          <a:xfrm>
            <a:off x="3529013" y="3038475"/>
            <a:ext cx="22225" cy="22225"/>
          </a:xfrm>
          <a:custGeom>
            <a:avLst/>
            <a:gdLst>
              <a:gd name="T0" fmla="*/ 14817 w 18"/>
              <a:gd name="T1" fmla="*/ 0 h 18"/>
              <a:gd name="T2" fmla="*/ 7408 w 18"/>
              <a:gd name="T3" fmla="*/ 0 h 18"/>
              <a:gd name="T4" fmla="*/ 7408 w 18"/>
              <a:gd name="T5" fmla="*/ 7408 h 18"/>
              <a:gd name="T6" fmla="*/ 0 w 18"/>
              <a:gd name="T7" fmla="*/ 7408 h 18"/>
              <a:gd name="T8" fmla="*/ 0 w 18"/>
              <a:gd name="T9" fmla="*/ 14817 h 18"/>
              <a:gd name="T10" fmla="*/ 7408 w 18"/>
              <a:gd name="T11" fmla="*/ 14817 h 18"/>
              <a:gd name="T12" fmla="*/ 7408 w 18"/>
              <a:gd name="T13" fmla="*/ 22225 h 18"/>
              <a:gd name="T14" fmla="*/ 14817 w 18"/>
              <a:gd name="T15" fmla="*/ 22225 h 18"/>
              <a:gd name="T16" fmla="*/ 14817 w 18"/>
              <a:gd name="T17" fmla="*/ 14817 h 18"/>
              <a:gd name="T18" fmla="*/ 22225 w 18"/>
              <a:gd name="T19" fmla="*/ 14817 h 18"/>
              <a:gd name="T20" fmla="*/ 22225 w 18"/>
              <a:gd name="T21" fmla="*/ 7408 h 18"/>
              <a:gd name="T22" fmla="*/ 14817 w 18"/>
              <a:gd name="T23" fmla="*/ 7408 h 18"/>
              <a:gd name="T24" fmla="*/ 14817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18">
                <a:moveTo>
                  <a:pt x="12" y="0"/>
                </a:moveTo>
                <a:lnTo>
                  <a:pt x="6" y="0"/>
                </a:lnTo>
                <a:lnTo>
                  <a:pt x="6" y="6"/>
                </a:lnTo>
                <a:lnTo>
                  <a:pt x="0" y="6"/>
                </a:lnTo>
                <a:lnTo>
                  <a:pt x="0" y="12"/>
                </a:lnTo>
                <a:lnTo>
                  <a:pt x="6" y="12"/>
                </a:lnTo>
                <a:lnTo>
                  <a:pt x="6" y="18"/>
                </a:lnTo>
                <a:lnTo>
                  <a:pt x="12" y="18"/>
                </a:lnTo>
                <a:lnTo>
                  <a:pt x="12" y="12"/>
                </a:lnTo>
                <a:lnTo>
                  <a:pt x="18" y="12"/>
                </a:lnTo>
                <a:lnTo>
                  <a:pt x="18" y="6"/>
                </a:lnTo>
                <a:lnTo>
                  <a:pt x="12" y="6"/>
                </a:lnTo>
                <a:lnTo>
                  <a:pt x="1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59" name="Freeform 177"/>
          <p:cNvSpPr>
            <a:spLocks noEditPoints="1" noChangeArrowheads="1"/>
          </p:cNvSpPr>
          <p:nvPr/>
        </p:nvSpPr>
        <p:spPr bwMode="auto">
          <a:xfrm>
            <a:off x="4337050" y="3170238"/>
            <a:ext cx="103188" cy="103187"/>
          </a:xfrm>
          <a:custGeom>
            <a:avLst/>
            <a:gdLst>
              <a:gd name="T0" fmla="*/ 51594 w 316"/>
              <a:gd name="T1" fmla="*/ 0 h 315"/>
              <a:gd name="T2" fmla="*/ 0 w 316"/>
              <a:gd name="T3" fmla="*/ 51757 h 315"/>
              <a:gd name="T4" fmla="*/ 51594 w 316"/>
              <a:gd name="T5" fmla="*/ 103187 h 315"/>
              <a:gd name="T6" fmla="*/ 103188 w 316"/>
              <a:gd name="T7" fmla="*/ 51757 h 315"/>
              <a:gd name="T8" fmla="*/ 51594 w 316"/>
              <a:gd name="T9" fmla="*/ 0 h 315"/>
              <a:gd name="T10" fmla="*/ 51594 w 316"/>
              <a:gd name="T11" fmla="*/ 78291 h 315"/>
              <a:gd name="T12" fmla="*/ 24817 w 316"/>
              <a:gd name="T13" fmla="*/ 51757 h 315"/>
              <a:gd name="T14" fmla="*/ 51594 w 316"/>
              <a:gd name="T15" fmla="*/ 24896 h 315"/>
              <a:gd name="T16" fmla="*/ 78044 w 316"/>
              <a:gd name="T17" fmla="*/ 51757 h 315"/>
              <a:gd name="T18" fmla="*/ 51594 w 316"/>
              <a:gd name="T19" fmla="*/ 78291 h 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6" h="315">
                <a:moveTo>
                  <a:pt x="158" y="0"/>
                </a:moveTo>
                <a:cubicBezTo>
                  <a:pt x="70" y="0"/>
                  <a:pt x="0" y="70"/>
                  <a:pt x="0" y="158"/>
                </a:cubicBezTo>
                <a:cubicBezTo>
                  <a:pt x="0" y="245"/>
                  <a:pt x="70" y="315"/>
                  <a:pt x="158" y="315"/>
                </a:cubicBezTo>
                <a:cubicBezTo>
                  <a:pt x="245" y="315"/>
                  <a:pt x="316" y="245"/>
                  <a:pt x="316" y="158"/>
                </a:cubicBezTo>
                <a:cubicBezTo>
                  <a:pt x="316" y="70"/>
                  <a:pt x="245" y="0"/>
                  <a:pt x="158" y="0"/>
                </a:cubicBezTo>
                <a:close/>
                <a:moveTo>
                  <a:pt x="158" y="239"/>
                </a:moveTo>
                <a:cubicBezTo>
                  <a:pt x="113" y="239"/>
                  <a:pt x="76" y="203"/>
                  <a:pt x="76" y="158"/>
                </a:cubicBezTo>
                <a:cubicBezTo>
                  <a:pt x="76" y="112"/>
                  <a:pt x="113" y="76"/>
                  <a:pt x="158" y="76"/>
                </a:cubicBezTo>
                <a:cubicBezTo>
                  <a:pt x="203" y="76"/>
                  <a:pt x="239" y="112"/>
                  <a:pt x="239" y="158"/>
                </a:cubicBezTo>
                <a:cubicBezTo>
                  <a:pt x="239" y="203"/>
                  <a:pt x="203" y="239"/>
                  <a:pt x="158" y="2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0" name="Freeform 178"/>
          <p:cNvSpPr>
            <a:spLocks noEditPoints="1" noChangeArrowheads="1"/>
          </p:cNvSpPr>
          <p:nvPr/>
        </p:nvSpPr>
        <p:spPr bwMode="auto">
          <a:xfrm>
            <a:off x="4589463" y="3170238"/>
            <a:ext cx="104775" cy="103187"/>
          </a:xfrm>
          <a:custGeom>
            <a:avLst/>
            <a:gdLst>
              <a:gd name="T0" fmla="*/ 52388 w 316"/>
              <a:gd name="T1" fmla="*/ 0 h 315"/>
              <a:gd name="T2" fmla="*/ 0 w 316"/>
              <a:gd name="T3" fmla="*/ 51757 h 315"/>
              <a:gd name="T4" fmla="*/ 52388 w 316"/>
              <a:gd name="T5" fmla="*/ 103187 h 315"/>
              <a:gd name="T6" fmla="*/ 104775 w 316"/>
              <a:gd name="T7" fmla="*/ 51757 h 315"/>
              <a:gd name="T8" fmla="*/ 52388 w 316"/>
              <a:gd name="T9" fmla="*/ 0 h 315"/>
              <a:gd name="T10" fmla="*/ 52388 w 316"/>
              <a:gd name="T11" fmla="*/ 78291 h 315"/>
              <a:gd name="T12" fmla="*/ 25531 w 316"/>
              <a:gd name="T13" fmla="*/ 51757 h 315"/>
              <a:gd name="T14" fmla="*/ 52388 w 316"/>
              <a:gd name="T15" fmla="*/ 24896 h 315"/>
              <a:gd name="T16" fmla="*/ 79576 w 316"/>
              <a:gd name="T17" fmla="*/ 51757 h 315"/>
              <a:gd name="T18" fmla="*/ 52388 w 316"/>
              <a:gd name="T19" fmla="*/ 78291 h 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6" h="315">
                <a:moveTo>
                  <a:pt x="158" y="0"/>
                </a:moveTo>
                <a:cubicBezTo>
                  <a:pt x="71" y="0"/>
                  <a:pt x="0" y="70"/>
                  <a:pt x="0" y="158"/>
                </a:cubicBezTo>
                <a:cubicBezTo>
                  <a:pt x="0" y="245"/>
                  <a:pt x="71" y="315"/>
                  <a:pt x="158" y="315"/>
                </a:cubicBezTo>
                <a:cubicBezTo>
                  <a:pt x="246" y="315"/>
                  <a:pt x="316" y="245"/>
                  <a:pt x="316" y="158"/>
                </a:cubicBezTo>
                <a:cubicBezTo>
                  <a:pt x="316" y="70"/>
                  <a:pt x="246" y="0"/>
                  <a:pt x="158" y="0"/>
                </a:cubicBezTo>
                <a:close/>
                <a:moveTo>
                  <a:pt x="158" y="239"/>
                </a:moveTo>
                <a:cubicBezTo>
                  <a:pt x="113" y="239"/>
                  <a:pt x="77" y="203"/>
                  <a:pt x="77" y="158"/>
                </a:cubicBezTo>
                <a:cubicBezTo>
                  <a:pt x="77" y="112"/>
                  <a:pt x="113" y="76"/>
                  <a:pt x="158" y="76"/>
                </a:cubicBezTo>
                <a:cubicBezTo>
                  <a:pt x="204" y="76"/>
                  <a:pt x="240" y="112"/>
                  <a:pt x="240" y="158"/>
                </a:cubicBezTo>
                <a:cubicBezTo>
                  <a:pt x="240" y="203"/>
                  <a:pt x="204" y="239"/>
                  <a:pt x="158" y="2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1" name="Freeform 179"/>
          <p:cNvSpPr>
            <a:spLocks noChangeArrowheads="1"/>
          </p:cNvSpPr>
          <p:nvPr/>
        </p:nvSpPr>
        <p:spPr bwMode="auto">
          <a:xfrm>
            <a:off x="4340225" y="3017838"/>
            <a:ext cx="84138" cy="85725"/>
          </a:xfrm>
          <a:custGeom>
            <a:avLst/>
            <a:gdLst>
              <a:gd name="T0" fmla="*/ 55680 w 68"/>
              <a:gd name="T1" fmla="*/ 0 h 69"/>
              <a:gd name="T2" fmla="*/ 29696 w 68"/>
              <a:gd name="T3" fmla="*/ 0 h 69"/>
              <a:gd name="T4" fmla="*/ 29696 w 68"/>
              <a:gd name="T5" fmla="*/ 29817 h 69"/>
              <a:gd name="T6" fmla="*/ 0 w 68"/>
              <a:gd name="T7" fmla="*/ 29817 h 69"/>
              <a:gd name="T8" fmla="*/ 0 w 68"/>
              <a:gd name="T9" fmla="*/ 55908 h 69"/>
              <a:gd name="T10" fmla="*/ 29696 w 68"/>
              <a:gd name="T11" fmla="*/ 55908 h 69"/>
              <a:gd name="T12" fmla="*/ 29696 w 68"/>
              <a:gd name="T13" fmla="*/ 85725 h 69"/>
              <a:gd name="T14" fmla="*/ 55680 w 68"/>
              <a:gd name="T15" fmla="*/ 85725 h 69"/>
              <a:gd name="T16" fmla="*/ 55680 w 68"/>
              <a:gd name="T17" fmla="*/ 55908 h 69"/>
              <a:gd name="T18" fmla="*/ 84138 w 68"/>
              <a:gd name="T19" fmla="*/ 55908 h 69"/>
              <a:gd name="T20" fmla="*/ 84138 w 68"/>
              <a:gd name="T21" fmla="*/ 29817 h 69"/>
              <a:gd name="T22" fmla="*/ 55680 w 68"/>
              <a:gd name="T23" fmla="*/ 29817 h 69"/>
              <a:gd name="T24" fmla="*/ 55680 w 68"/>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69">
                <a:moveTo>
                  <a:pt x="45" y="0"/>
                </a:moveTo>
                <a:lnTo>
                  <a:pt x="24" y="0"/>
                </a:lnTo>
                <a:lnTo>
                  <a:pt x="24" y="24"/>
                </a:lnTo>
                <a:lnTo>
                  <a:pt x="0" y="24"/>
                </a:lnTo>
                <a:lnTo>
                  <a:pt x="0" y="45"/>
                </a:lnTo>
                <a:lnTo>
                  <a:pt x="24" y="45"/>
                </a:lnTo>
                <a:lnTo>
                  <a:pt x="24" y="69"/>
                </a:lnTo>
                <a:lnTo>
                  <a:pt x="45" y="69"/>
                </a:lnTo>
                <a:lnTo>
                  <a:pt x="45" y="45"/>
                </a:lnTo>
                <a:lnTo>
                  <a:pt x="68" y="45"/>
                </a:lnTo>
                <a:lnTo>
                  <a:pt x="68" y="24"/>
                </a:lnTo>
                <a:lnTo>
                  <a:pt x="45" y="2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2" name="Freeform 180"/>
          <p:cNvSpPr>
            <a:spLocks noEditPoints="1" noChangeArrowheads="1"/>
          </p:cNvSpPr>
          <p:nvPr/>
        </p:nvSpPr>
        <p:spPr bwMode="auto">
          <a:xfrm>
            <a:off x="4278313" y="2971800"/>
            <a:ext cx="471487" cy="250825"/>
          </a:xfrm>
          <a:custGeom>
            <a:avLst/>
            <a:gdLst>
              <a:gd name="T0" fmla="*/ 462287 w 1435"/>
              <a:gd name="T1" fmla="*/ 204000 h 766"/>
              <a:gd name="T2" fmla="*/ 456045 w 1435"/>
              <a:gd name="T3" fmla="*/ 204000 h 766"/>
              <a:gd name="T4" fmla="*/ 456045 w 1435"/>
              <a:gd name="T5" fmla="*/ 135236 h 766"/>
              <a:gd name="T6" fmla="*/ 446845 w 1435"/>
              <a:gd name="T7" fmla="*/ 126067 h 766"/>
              <a:gd name="T8" fmla="*/ 416946 w 1435"/>
              <a:gd name="T9" fmla="*/ 126067 h 766"/>
              <a:gd name="T10" fmla="*/ 413003 w 1435"/>
              <a:gd name="T11" fmla="*/ 126067 h 766"/>
              <a:gd name="T12" fmla="*/ 412674 w 1435"/>
              <a:gd name="T13" fmla="*/ 126067 h 766"/>
              <a:gd name="T14" fmla="*/ 390989 w 1435"/>
              <a:gd name="T15" fmla="*/ 51082 h 766"/>
              <a:gd name="T16" fmla="*/ 378175 w 1435"/>
              <a:gd name="T17" fmla="*/ 35037 h 766"/>
              <a:gd name="T18" fmla="*/ 320020 w 1435"/>
              <a:gd name="T19" fmla="*/ 35037 h 766"/>
              <a:gd name="T20" fmla="*/ 320020 w 1435"/>
              <a:gd name="T21" fmla="*/ 9169 h 766"/>
              <a:gd name="T22" fmla="*/ 310820 w 1435"/>
              <a:gd name="T23" fmla="*/ 0 h 766"/>
              <a:gd name="T24" fmla="*/ 9200 w 1435"/>
              <a:gd name="T25" fmla="*/ 0 h 766"/>
              <a:gd name="T26" fmla="*/ 0 w 1435"/>
              <a:gd name="T27" fmla="*/ 9169 h 766"/>
              <a:gd name="T28" fmla="*/ 0 w 1435"/>
              <a:gd name="T29" fmla="*/ 197778 h 766"/>
              <a:gd name="T30" fmla="*/ 9200 w 1435"/>
              <a:gd name="T31" fmla="*/ 206947 h 766"/>
              <a:gd name="T32" fmla="*/ 20042 w 1435"/>
              <a:gd name="T33" fmla="*/ 206947 h 766"/>
              <a:gd name="T34" fmla="*/ 20042 w 1435"/>
              <a:gd name="T35" fmla="*/ 242966 h 766"/>
              <a:gd name="T36" fmla="*/ 29242 w 1435"/>
              <a:gd name="T37" fmla="*/ 250825 h 766"/>
              <a:gd name="T38" fmla="*/ 44356 w 1435"/>
              <a:gd name="T39" fmla="*/ 250825 h 766"/>
              <a:gd name="T40" fmla="*/ 44027 w 1435"/>
              <a:gd name="T41" fmla="*/ 249843 h 766"/>
              <a:gd name="T42" fmla="*/ 108097 w 1435"/>
              <a:gd name="T43" fmla="*/ 185990 h 766"/>
              <a:gd name="T44" fmla="*/ 172167 w 1435"/>
              <a:gd name="T45" fmla="*/ 249843 h 766"/>
              <a:gd name="T46" fmla="*/ 172167 w 1435"/>
              <a:gd name="T47" fmla="*/ 250825 h 766"/>
              <a:gd name="T48" fmla="*/ 190238 w 1435"/>
              <a:gd name="T49" fmla="*/ 250825 h 766"/>
              <a:gd name="T50" fmla="*/ 298992 w 1435"/>
              <a:gd name="T51" fmla="*/ 250825 h 766"/>
              <a:gd name="T52" fmla="*/ 298992 w 1435"/>
              <a:gd name="T53" fmla="*/ 249843 h 766"/>
              <a:gd name="T54" fmla="*/ 363061 w 1435"/>
              <a:gd name="T55" fmla="*/ 185990 h 766"/>
              <a:gd name="T56" fmla="*/ 427131 w 1435"/>
              <a:gd name="T57" fmla="*/ 249843 h 766"/>
              <a:gd name="T58" fmla="*/ 427131 w 1435"/>
              <a:gd name="T59" fmla="*/ 250825 h 766"/>
              <a:gd name="T60" fmla="*/ 445531 w 1435"/>
              <a:gd name="T61" fmla="*/ 250825 h 766"/>
              <a:gd name="T62" fmla="*/ 446845 w 1435"/>
              <a:gd name="T63" fmla="*/ 250825 h 766"/>
              <a:gd name="T64" fmla="*/ 462287 w 1435"/>
              <a:gd name="T65" fmla="*/ 250825 h 766"/>
              <a:gd name="T66" fmla="*/ 471487 w 1435"/>
              <a:gd name="T67" fmla="*/ 241656 h 766"/>
              <a:gd name="T68" fmla="*/ 471487 w 1435"/>
              <a:gd name="T69" fmla="*/ 213169 h 766"/>
              <a:gd name="T70" fmla="*/ 462287 w 1435"/>
              <a:gd name="T71" fmla="*/ 204000 h 766"/>
              <a:gd name="T72" fmla="*/ 104154 w 1435"/>
              <a:gd name="T73" fmla="*/ 151608 h 766"/>
              <a:gd name="T74" fmla="*/ 41070 w 1435"/>
              <a:gd name="T75" fmla="*/ 88738 h 766"/>
              <a:gd name="T76" fmla="*/ 104154 w 1435"/>
              <a:gd name="T77" fmla="*/ 25868 h 766"/>
              <a:gd name="T78" fmla="*/ 166910 w 1435"/>
              <a:gd name="T79" fmla="*/ 88738 h 766"/>
              <a:gd name="T80" fmla="*/ 104154 w 1435"/>
              <a:gd name="T81" fmla="*/ 151608 h 766"/>
              <a:gd name="T82" fmla="*/ 340062 w 1435"/>
              <a:gd name="T83" fmla="*/ 126067 h 766"/>
              <a:gd name="T84" fmla="*/ 320020 w 1435"/>
              <a:gd name="T85" fmla="*/ 126067 h 766"/>
              <a:gd name="T86" fmla="*/ 320020 w 1435"/>
              <a:gd name="T87" fmla="*/ 42896 h 766"/>
              <a:gd name="T88" fmla="*/ 372590 w 1435"/>
              <a:gd name="T89" fmla="*/ 42896 h 766"/>
              <a:gd name="T90" fmla="*/ 384089 w 1435"/>
              <a:gd name="T91" fmla="*/ 57303 h 766"/>
              <a:gd name="T92" fmla="*/ 403803 w 1435"/>
              <a:gd name="T93" fmla="*/ 126067 h 766"/>
              <a:gd name="T94" fmla="*/ 340062 w 1435"/>
              <a:gd name="T95" fmla="*/ 126067 h 7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5" h="766">
                <a:moveTo>
                  <a:pt x="1407" y="623"/>
                </a:moveTo>
                <a:cubicBezTo>
                  <a:pt x="1388" y="623"/>
                  <a:pt x="1388" y="623"/>
                  <a:pt x="1388" y="623"/>
                </a:cubicBezTo>
                <a:cubicBezTo>
                  <a:pt x="1388" y="413"/>
                  <a:pt x="1388" y="413"/>
                  <a:pt x="1388" y="413"/>
                </a:cubicBezTo>
                <a:cubicBezTo>
                  <a:pt x="1388" y="398"/>
                  <a:pt x="1376" y="385"/>
                  <a:pt x="1360" y="385"/>
                </a:cubicBezTo>
                <a:cubicBezTo>
                  <a:pt x="1269" y="385"/>
                  <a:pt x="1269" y="385"/>
                  <a:pt x="1269" y="385"/>
                </a:cubicBezTo>
                <a:cubicBezTo>
                  <a:pt x="1257" y="385"/>
                  <a:pt x="1257" y="385"/>
                  <a:pt x="1257" y="385"/>
                </a:cubicBezTo>
                <a:cubicBezTo>
                  <a:pt x="1256" y="385"/>
                  <a:pt x="1256" y="385"/>
                  <a:pt x="1256" y="385"/>
                </a:cubicBezTo>
                <a:cubicBezTo>
                  <a:pt x="1248" y="358"/>
                  <a:pt x="1204" y="202"/>
                  <a:pt x="1190" y="156"/>
                </a:cubicBezTo>
                <a:cubicBezTo>
                  <a:pt x="1175" y="105"/>
                  <a:pt x="1151" y="107"/>
                  <a:pt x="1151" y="107"/>
                </a:cubicBezTo>
                <a:cubicBezTo>
                  <a:pt x="974" y="107"/>
                  <a:pt x="974" y="107"/>
                  <a:pt x="974" y="107"/>
                </a:cubicBezTo>
                <a:cubicBezTo>
                  <a:pt x="974" y="28"/>
                  <a:pt x="974" y="28"/>
                  <a:pt x="974" y="28"/>
                </a:cubicBezTo>
                <a:cubicBezTo>
                  <a:pt x="974" y="13"/>
                  <a:pt x="962" y="0"/>
                  <a:pt x="946" y="0"/>
                </a:cubicBezTo>
                <a:cubicBezTo>
                  <a:pt x="28" y="0"/>
                  <a:pt x="28" y="0"/>
                  <a:pt x="28" y="0"/>
                </a:cubicBezTo>
                <a:cubicBezTo>
                  <a:pt x="13" y="0"/>
                  <a:pt x="0" y="13"/>
                  <a:pt x="0" y="28"/>
                </a:cubicBezTo>
                <a:cubicBezTo>
                  <a:pt x="0" y="604"/>
                  <a:pt x="0" y="604"/>
                  <a:pt x="0" y="604"/>
                </a:cubicBezTo>
                <a:cubicBezTo>
                  <a:pt x="0" y="619"/>
                  <a:pt x="13" y="632"/>
                  <a:pt x="28" y="632"/>
                </a:cubicBezTo>
                <a:cubicBezTo>
                  <a:pt x="61" y="632"/>
                  <a:pt x="61" y="632"/>
                  <a:pt x="61" y="632"/>
                </a:cubicBezTo>
                <a:cubicBezTo>
                  <a:pt x="61" y="742"/>
                  <a:pt x="61" y="742"/>
                  <a:pt x="61" y="742"/>
                </a:cubicBezTo>
                <a:cubicBezTo>
                  <a:pt x="61" y="755"/>
                  <a:pt x="73" y="766"/>
                  <a:pt x="89" y="766"/>
                </a:cubicBezTo>
                <a:cubicBezTo>
                  <a:pt x="135" y="766"/>
                  <a:pt x="135" y="766"/>
                  <a:pt x="135" y="766"/>
                </a:cubicBezTo>
                <a:cubicBezTo>
                  <a:pt x="134" y="765"/>
                  <a:pt x="134" y="764"/>
                  <a:pt x="134" y="763"/>
                </a:cubicBezTo>
                <a:cubicBezTo>
                  <a:pt x="134" y="655"/>
                  <a:pt x="222" y="568"/>
                  <a:pt x="329" y="568"/>
                </a:cubicBezTo>
                <a:cubicBezTo>
                  <a:pt x="437" y="568"/>
                  <a:pt x="524" y="655"/>
                  <a:pt x="524" y="763"/>
                </a:cubicBezTo>
                <a:cubicBezTo>
                  <a:pt x="524" y="764"/>
                  <a:pt x="524" y="765"/>
                  <a:pt x="524" y="766"/>
                </a:cubicBezTo>
                <a:cubicBezTo>
                  <a:pt x="579" y="766"/>
                  <a:pt x="579" y="766"/>
                  <a:pt x="579" y="766"/>
                </a:cubicBezTo>
                <a:cubicBezTo>
                  <a:pt x="910" y="766"/>
                  <a:pt x="910" y="766"/>
                  <a:pt x="910" y="766"/>
                </a:cubicBezTo>
                <a:cubicBezTo>
                  <a:pt x="910" y="765"/>
                  <a:pt x="910" y="764"/>
                  <a:pt x="910" y="763"/>
                </a:cubicBezTo>
                <a:cubicBezTo>
                  <a:pt x="910" y="655"/>
                  <a:pt x="998" y="568"/>
                  <a:pt x="1105" y="568"/>
                </a:cubicBezTo>
                <a:cubicBezTo>
                  <a:pt x="1213" y="568"/>
                  <a:pt x="1300" y="655"/>
                  <a:pt x="1300" y="763"/>
                </a:cubicBezTo>
                <a:cubicBezTo>
                  <a:pt x="1300" y="764"/>
                  <a:pt x="1300" y="765"/>
                  <a:pt x="1300" y="766"/>
                </a:cubicBezTo>
                <a:cubicBezTo>
                  <a:pt x="1356" y="766"/>
                  <a:pt x="1356" y="766"/>
                  <a:pt x="1356" y="766"/>
                </a:cubicBezTo>
                <a:cubicBezTo>
                  <a:pt x="1360" y="766"/>
                  <a:pt x="1360" y="766"/>
                  <a:pt x="1360" y="766"/>
                </a:cubicBezTo>
                <a:cubicBezTo>
                  <a:pt x="1407" y="766"/>
                  <a:pt x="1407" y="766"/>
                  <a:pt x="1407" y="766"/>
                </a:cubicBezTo>
                <a:cubicBezTo>
                  <a:pt x="1423" y="766"/>
                  <a:pt x="1435" y="753"/>
                  <a:pt x="1435" y="738"/>
                </a:cubicBezTo>
                <a:cubicBezTo>
                  <a:pt x="1435" y="651"/>
                  <a:pt x="1435" y="651"/>
                  <a:pt x="1435" y="651"/>
                </a:cubicBezTo>
                <a:cubicBezTo>
                  <a:pt x="1435" y="635"/>
                  <a:pt x="1423" y="623"/>
                  <a:pt x="1407" y="623"/>
                </a:cubicBezTo>
                <a:close/>
                <a:moveTo>
                  <a:pt x="317" y="463"/>
                </a:moveTo>
                <a:cubicBezTo>
                  <a:pt x="211" y="463"/>
                  <a:pt x="125" y="377"/>
                  <a:pt x="125" y="271"/>
                </a:cubicBezTo>
                <a:cubicBezTo>
                  <a:pt x="125" y="165"/>
                  <a:pt x="211" y="79"/>
                  <a:pt x="317" y="79"/>
                </a:cubicBezTo>
                <a:cubicBezTo>
                  <a:pt x="423" y="79"/>
                  <a:pt x="508" y="165"/>
                  <a:pt x="508" y="271"/>
                </a:cubicBezTo>
                <a:cubicBezTo>
                  <a:pt x="508" y="377"/>
                  <a:pt x="423" y="463"/>
                  <a:pt x="317" y="463"/>
                </a:cubicBezTo>
                <a:close/>
                <a:moveTo>
                  <a:pt x="1035" y="385"/>
                </a:moveTo>
                <a:cubicBezTo>
                  <a:pt x="974" y="385"/>
                  <a:pt x="974" y="385"/>
                  <a:pt x="974" y="385"/>
                </a:cubicBezTo>
                <a:cubicBezTo>
                  <a:pt x="974" y="131"/>
                  <a:pt x="974" y="131"/>
                  <a:pt x="974" y="131"/>
                </a:cubicBezTo>
                <a:cubicBezTo>
                  <a:pt x="1134" y="131"/>
                  <a:pt x="1134" y="131"/>
                  <a:pt x="1134" y="131"/>
                </a:cubicBezTo>
                <a:cubicBezTo>
                  <a:pt x="1134" y="131"/>
                  <a:pt x="1155" y="129"/>
                  <a:pt x="1169" y="175"/>
                </a:cubicBezTo>
                <a:cubicBezTo>
                  <a:pt x="1182" y="221"/>
                  <a:pt x="1229" y="385"/>
                  <a:pt x="1229" y="385"/>
                </a:cubicBezTo>
                <a:lnTo>
                  <a:pt x="1035" y="3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3" name="Freeform 181"/>
          <p:cNvSpPr>
            <a:spLocks noChangeArrowheads="1"/>
          </p:cNvSpPr>
          <p:nvPr/>
        </p:nvSpPr>
        <p:spPr bwMode="auto">
          <a:xfrm>
            <a:off x="4605338" y="3060700"/>
            <a:ext cx="33337" cy="20638"/>
          </a:xfrm>
          <a:custGeom>
            <a:avLst/>
            <a:gdLst>
              <a:gd name="T0" fmla="*/ 660 w 101"/>
              <a:gd name="T1" fmla="*/ 0 h 65"/>
              <a:gd name="T2" fmla="*/ 0 w 101"/>
              <a:gd name="T3" fmla="*/ 4445 h 65"/>
              <a:gd name="T4" fmla="*/ 16503 w 101"/>
              <a:gd name="T5" fmla="*/ 20638 h 65"/>
              <a:gd name="T6" fmla="*/ 33337 w 101"/>
              <a:gd name="T7" fmla="*/ 4445 h 65"/>
              <a:gd name="T8" fmla="*/ 32677 w 101"/>
              <a:gd name="T9" fmla="*/ 0 h 65"/>
              <a:gd name="T10" fmla="*/ 660 w 101"/>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65">
                <a:moveTo>
                  <a:pt x="2" y="0"/>
                </a:moveTo>
                <a:cubicBezTo>
                  <a:pt x="1" y="5"/>
                  <a:pt x="0" y="9"/>
                  <a:pt x="0" y="14"/>
                </a:cubicBezTo>
                <a:cubicBezTo>
                  <a:pt x="0" y="42"/>
                  <a:pt x="22" y="65"/>
                  <a:pt x="50" y="65"/>
                </a:cubicBezTo>
                <a:cubicBezTo>
                  <a:pt x="78" y="65"/>
                  <a:pt x="101" y="42"/>
                  <a:pt x="101" y="14"/>
                </a:cubicBezTo>
                <a:cubicBezTo>
                  <a:pt x="101" y="9"/>
                  <a:pt x="100" y="5"/>
                  <a:pt x="99"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4" name="Freeform 182"/>
          <p:cNvSpPr>
            <a:spLocks noChangeArrowheads="1"/>
          </p:cNvSpPr>
          <p:nvPr/>
        </p:nvSpPr>
        <p:spPr bwMode="auto">
          <a:xfrm>
            <a:off x="4605338" y="3043238"/>
            <a:ext cx="47625" cy="15875"/>
          </a:xfrm>
          <a:custGeom>
            <a:avLst/>
            <a:gdLst>
              <a:gd name="T0" fmla="*/ 33839 w 38"/>
              <a:gd name="T1" fmla="*/ 14552 h 12"/>
              <a:gd name="T2" fmla="*/ 33839 w 38"/>
              <a:gd name="T3" fmla="*/ 0 h 12"/>
              <a:gd name="T4" fmla="*/ 0 w 38"/>
              <a:gd name="T5" fmla="*/ 0 h 12"/>
              <a:gd name="T6" fmla="*/ 0 w 38"/>
              <a:gd name="T7" fmla="*/ 15875 h 12"/>
              <a:gd name="T8" fmla="*/ 27572 w 38"/>
              <a:gd name="T9" fmla="*/ 15875 h 12"/>
              <a:gd name="T10" fmla="*/ 33839 w 38"/>
              <a:gd name="T11" fmla="*/ 15875 h 12"/>
              <a:gd name="T12" fmla="*/ 47625 w 38"/>
              <a:gd name="T13" fmla="*/ 15875 h 12"/>
              <a:gd name="T14" fmla="*/ 47625 w 38"/>
              <a:gd name="T15" fmla="*/ 14552 h 12"/>
              <a:gd name="T16" fmla="*/ 33839 w 38"/>
              <a:gd name="T17" fmla="*/ 1455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2">
                <a:moveTo>
                  <a:pt x="27" y="11"/>
                </a:moveTo>
                <a:lnTo>
                  <a:pt x="27" y="0"/>
                </a:lnTo>
                <a:lnTo>
                  <a:pt x="0" y="0"/>
                </a:lnTo>
                <a:lnTo>
                  <a:pt x="0" y="12"/>
                </a:lnTo>
                <a:lnTo>
                  <a:pt x="22" y="12"/>
                </a:lnTo>
                <a:lnTo>
                  <a:pt x="27" y="12"/>
                </a:lnTo>
                <a:lnTo>
                  <a:pt x="38" y="12"/>
                </a:lnTo>
                <a:lnTo>
                  <a:pt x="38" y="11"/>
                </a:lnTo>
                <a:lnTo>
                  <a:pt x="2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5" name="Freeform 183"/>
          <p:cNvSpPr>
            <a:spLocks noChangeArrowheads="1"/>
          </p:cNvSpPr>
          <p:nvPr/>
        </p:nvSpPr>
        <p:spPr bwMode="auto">
          <a:xfrm>
            <a:off x="4603750" y="3081338"/>
            <a:ext cx="36513" cy="12700"/>
          </a:xfrm>
          <a:custGeom>
            <a:avLst/>
            <a:gdLst>
              <a:gd name="T0" fmla="*/ 36513 w 109"/>
              <a:gd name="T1" fmla="*/ 12700 h 35"/>
              <a:gd name="T2" fmla="*/ 18089 w 109"/>
              <a:gd name="T3" fmla="*/ 0 h 35"/>
              <a:gd name="T4" fmla="*/ 0 w 109"/>
              <a:gd name="T5" fmla="*/ 12700 h 35"/>
              <a:gd name="T6" fmla="*/ 36513 w 109"/>
              <a:gd name="T7" fmla="*/ 1270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35">
                <a:moveTo>
                  <a:pt x="109" y="35"/>
                </a:moveTo>
                <a:cubicBezTo>
                  <a:pt x="99" y="14"/>
                  <a:pt x="79" y="0"/>
                  <a:pt x="54" y="0"/>
                </a:cubicBezTo>
                <a:cubicBezTo>
                  <a:pt x="30" y="0"/>
                  <a:pt x="9" y="14"/>
                  <a:pt x="0" y="35"/>
                </a:cubicBezTo>
                <a:lnTo>
                  <a:pt x="10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6" name="Freeform 184"/>
          <p:cNvSpPr>
            <a:spLocks noChangeArrowheads="1"/>
          </p:cNvSpPr>
          <p:nvPr/>
        </p:nvSpPr>
        <p:spPr bwMode="auto">
          <a:xfrm>
            <a:off x="4603750" y="2971800"/>
            <a:ext cx="49213" cy="30163"/>
          </a:xfrm>
          <a:custGeom>
            <a:avLst/>
            <a:gdLst>
              <a:gd name="T0" fmla="*/ 49213 w 148"/>
              <a:gd name="T1" fmla="*/ 30163 h 90"/>
              <a:gd name="T2" fmla="*/ 49213 w 148"/>
              <a:gd name="T3" fmla="*/ 24801 h 90"/>
              <a:gd name="T4" fmla="*/ 24607 w 148"/>
              <a:gd name="T5" fmla="*/ 0 h 90"/>
              <a:gd name="T6" fmla="*/ 0 w 148"/>
              <a:gd name="T7" fmla="*/ 24801 h 90"/>
              <a:gd name="T8" fmla="*/ 0 w 148"/>
              <a:gd name="T9" fmla="*/ 30163 h 90"/>
              <a:gd name="T10" fmla="*/ 49213 w 148"/>
              <a:gd name="T11" fmla="*/ 30163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 h="90">
                <a:moveTo>
                  <a:pt x="148" y="90"/>
                </a:moveTo>
                <a:cubicBezTo>
                  <a:pt x="148" y="74"/>
                  <a:pt x="148" y="74"/>
                  <a:pt x="148" y="74"/>
                </a:cubicBezTo>
                <a:cubicBezTo>
                  <a:pt x="148" y="33"/>
                  <a:pt x="115" y="0"/>
                  <a:pt x="74" y="0"/>
                </a:cubicBezTo>
                <a:cubicBezTo>
                  <a:pt x="33" y="0"/>
                  <a:pt x="0" y="33"/>
                  <a:pt x="0" y="74"/>
                </a:cubicBezTo>
                <a:cubicBezTo>
                  <a:pt x="0" y="90"/>
                  <a:pt x="0" y="90"/>
                  <a:pt x="0" y="90"/>
                </a:cubicBezTo>
                <a:lnTo>
                  <a:pt x="148" y="9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7" name="Freeform 185"/>
          <p:cNvSpPr>
            <a:spLocks noChangeArrowheads="1"/>
          </p:cNvSpPr>
          <p:nvPr/>
        </p:nvSpPr>
        <p:spPr bwMode="auto">
          <a:xfrm>
            <a:off x="5067300" y="2913063"/>
            <a:ext cx="282575" cy="76200"/>
          </a:xfrm>
          <a:custGeom>
            <a:avLst/>
            <a:gdLst>
              <a:gd name="T0" fmla="*/ 282575 w 860"/>
              <a:gd name="T1" fmla="*/ 63942 h 230"/>
              <a:gd name="T2" fmla="*/ 270418 w 860"/>
              <a:gd name="T3" fmla="*/ 76200 h 230"/>
              <a:gd name="T4" fmla="*/ 12157 w 860"/>
              <a:gd name="T5" fmla="*/ 76200 h 230"/>
              <a:gd name="T6" fmla="*/ 0 w 860"/>
              <a:gd name="T7" fmla="*/ 63942 h 230"/>
              <a:gd name="T8" fmla="*/ 0 w 860"/>
              <a:gd name="T9" fmla="*/ 12258 h 230"/>
              <a:gd name="T10" fmla="*/ 12157 w 860"/>
              <a:gd name="T11" fmla="*/ 0 h 230"/>
              <a:gd name="T12" fmla="*/ 270418 w 860"/>
              <a:gd name="T13" fmla="*/ 0 h 230"/>
              <a:gd name="T14" fmla="*/ 282575 w 860"/>
              <a:gd name="T15" fmla="*/ 12258 h 230"/>
              <a:gd name="T16" fmla="*/ 282575 w 860"/>
              <a:gd name="T17" fmla="*/ 63942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0" h="230">
                <a:moveTo>
                  <a:pt x="860" y="193"/>
                </a:moveTo>
                <a:cubicBezTo>
                  <a:pt x="860" y="213"/>
                  <a:pt x="844" y="230"/>
                  <a:pt x="823" y="230"/>
                </a:cubicBezTo>
                <a:cubicBezTo>
                  <a:pt x="37" y="230"/>
                  <a:pt x="37" y="230"/>
                  <a:pt x="37" y="230"/>
                </a:cubicBezTo>
                <a:cubicBezTo>
                  <a:pt x="16" y="230"/>
                  <a:pt x="0" y="213"/>
                  <a:pt x="0" y="193"/>
                </a:cubicBezTo>
                <a:cubicBezTo>
                  <a:pt x="0" y="37"/>
                  <a:pt x="0" y="37"/>
                  <a:pt x="0" y="37"/>
                </a:cubicBezTo>
                <a:cubicBezTo>
                  <a:pt x="0" y="17"/>
                  <a:pt x="16" y="0"/>
                  <a:pt x="37" y="0"/>
                </a:cubicBezTo>
                <a:cubicBezTo>
                  <a:pt x="823" y="0"/>
                  <a:pt x="823" y="0"/>
                  <a:pt x="823" y="0"/>
                </a:cubicBezTo>
                <a:cubicBezTo>
                  <a:pt x="844" y="0"/>
                  <a:pt x="860" y="17"/>
                  <a:pt x="860" y="37"/>
                </a:cubicBezTo>
                <a:lnTo>
                  <a:pt x="860"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8" name="Freeform 186"/>
          <p:cNvSpPr>
            <a:spLocks noEditPoints="1" noChangeArrowheads="1"/>
          </p:cNvSpPr>
          <p:nvPr/>
        </p:nvSpPr>
        <p:spPr bwMode="auto">
          <a:xfrm>
            <a:off x="5086350" y="2997200"/>
            <a:ext cx="244475" cy="333375"/>
          </a:xfrm>
          <a:custGeom>
            <a:avLst/>
            <a:gdLst>
              <a:gd name="T0" fmla="*/ 0 w 752"/>
              <a:gd name="T1" fmla="*/ 0 h 1020"/>
              <a:gd name="T2" fmla="*/ 0 w 752"/>
              <a:gd name="T3" fmla="*/ 319321 h 1020"/>
              <a:gd name="T4" fmla="*/ 14304 w 752"/>
              <a:gd name="T5" fmla="*/ 333375 h 1020"/>
              <a:gd name="T6" fmla="*/ 230171 w 752"/>
              <a:gd name="T7" fmla="*/ 333375 h 1020"/>
              <a:gd name="T8" fmla="*/ 244475 w 752"/>
              <a:gd name="T9" fmla="*/ 319321 h 1020"/>
              <a:gd name="T10" fmla="*/ 244475 w 752"/>
              <a:gd name="T11" fmla="*/ 0 h 1020"/>
              <a:gd name="T12" fmla="*/ 0 w 752"/>
              <a:gd name="T13" fmla="*/ 0 h 1020"/>
              <a:gd name="T14" fmla="*/ 165151 w 752"/>
              <a:gd name="T15" fmla="*/ 116681 h 1020"/>
              <a:gd name="T16" fmla="*/ 170027 w 752"/>
              <a:gd name="T17" fmla="*/ 142501 h 1020"/>
              <a:gd name="T18" fmla="*/ 128414 w 752"/>
              <a:gd name="T19" fmla="*/ 184664 h 1020"/>
              <a:gd name="T20" fmla="*/ 97530 w 752"/>
              <a:gd name="T21" fmla="*/ 153614 h 1020"/>
              <a:gd name="T22" fmla="*/ 139468 w 752"/>
              <a:gd name="T23" fmla="*/ 111452 h 1020"/>
              <a:gd name="T24" fmla="*/ 165151 w 752"/>
              <a:gd name="T25" fmla="*/ 116681 h 1020"/>
              <a:gd name="T26" fmla="*/ 31535 w 752"/>
              <a:gd name="T27" fmla="*/ 135638 h 1020"/>
              <a:gd name="T28" fmla="*/ 19506 w 752"/>
              <a:gd name="T29" fmla="*/ 104588 h 1020"/>
              <a:gd name="T30" fmla="*/ 65020 w 752"/>
              <a:gd name="T31" fmla="*/ 58831 h 1020"/>
              <a:gd name="T32" fmla="*/ 95579 w 752"/>
              <a:gd name="T33" fmla="*/ 70924 h 1020"/>
              <a:gd name="T34" fmla="*/ 34135 w 752"/>
              <a:gd name="T35" fmla="*/ 132696 h 1020"/>
              <a:gd name="T36" fmla="*/ 31535 w 752"/>
              <a:gd name="T37" fmla="*/ 135638 h 1020"/>
              <a:gd name="T38" fmla="*/ 65670 w 752"/>
              <a:gd name="T39" fmla="*/ 108510 h 1020"/>
              <a:gd name="T40" fmla="*/ 99481 w 752"/>
              <a:gd name="T41" fmla="*/ 74846 h 1020"/>
              <a:gd name="T42" fmla="*/ 110534 w 752"/>
              <a:gd name="T43" fmla="*/ 104588 h 1020"/>
              <a:gd name="T44" fmla="*/ 65020 w 752"/>
              <a:gd name="T45" fmla="*/ 150346 h 1020"/>
              <a:gd name="T46" fmla="*/ 35111 w 752"/>
              <a:gd name="T47" fmla="*/ 139233 h 1020"/>
              <a:gd name="T48" fmla="*/ 65670 w 752"/>
              <a:gd name="T49" fmla="*/ 108510 h 1020"/>
              <a:gd name="T50" fmla="*/ 54617 w 752"/>
              <a:gd name="T51" fmla="*/ 227806 h 1020"/>
              <a:gd name="T52" fmla="*/ 49415 w 752"/>
              <a:gd name="T53" fmla="*/ 201986 h 1020"/>
              <a:gd name="T54" fmla="*/ 95579 w 752"/>
              <a:gd name="T55" fmla="*/ 155575 h 1020"/>
              <a:gd name="T56" fmla="*/ 126464 w 752"/>
              <a:gd name="T57" fmla="*/ 186298 h 1020"/>
              <a:gd name="T58" fmla="*/ 80300 w 752"/>
              <a:gd name="T59" fmla="*/ 233036 h 1020"/>
              <a:gd name="T60" fmla="*/ 54617 w 752"/>
              <a:gd name="T61" fmla="*/ 227806 h 1020"/>
              <a:gd name="T62" fmla="*/ 107608 w 752"/>
              <a:gd name="T63" fmla="*/ 281735 h 1020"/>
              <a:gd name="T64" fmla="*/ 81925 w 752"/>
              <a:gd name="T65" fmla="*/ 276505 h 1020"/>
              <a:gd name="T66" fmla="*/ 76724 w 752"/>
              <a:gd name="T67" fmla="*/ 250685 h 1020"/>
              <a:gd name="T68" fmla="*/ 122888 w 752"/>
              <a:gd name="T69" fmla="*/ 204274 h 1020"/>
              <a:gd name="T70" fmla="*/ 153772 w 752"/>
              <a:gd name="T71" fmla="*/ 235324 h 1020"/>
              <a:gd name="T72" fmla="*/ 107608 w 752"/>
              <a:gd name="T73" fmla="*/ 281735 h 1020"/>
              <a:gd name="T74" fmla="*/ 197336 w 752"/>
              <a:gd name="T75" fmla="*/ 191200 h 1020"/>
              <a:gd name="T76" fmla="*/ 155723 w 752"/>
              <a:gd name="T77" fmla="*/ 233362 h 1020"/>
              <a:gd name="T78" fmla="*/ 124838 w 752"/>
              <a:gd name="T79" fmla="*/ 202313 h 1020"/>
              <a:gd name="T80" fmla="*/ 166776 w 752"/>
              <a:gd name="T81" fmla="*/ 160478 h 1020"/>
              <a:gd name="T82" fmla="*/ 192459 w 752"/>
              <a:gd name="T83" fmla="*/ 165380 h 1020"/>
              <a:gd name="T84" fmla="*/ 197336 w 752"/>
              <a:gd name="T85" fmla="*/ 191200 h 10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2" h="1020">
                <a:moveTo>
                  <a:pt x="0" y="0"/>
                </a:moveTo>
                <a:cubicBezTo>
                  <a:pt x="0" y="977"/>
                  <a:pt x="0" y="977"/>
                  <a:pt x="0" y="977"/>
                </a:cubicBezTo>
                <a:cubicBezTo>
                  <a:pt x="0" y="1001"/>
                  <a:pt x="20" y="1020"/>
                  <a:pt x="44" y="1020"/>
                </a:cubicBezTo>
                <a:cubicBezTo>
                  <a:pt x="708" y="1020"/>
                  <a:pt x="708" y="1020"/>
                  <a:pt x="708" y="1020"/>
                </a:cubicBezTo>
                <a:cubicBezTo>
                  <a:pt x="732" y="1020"/>
                  <a:pt x="752" y="1001"/>
                  <a:pt x="752" y="977"/>
                </a:cubicBezTo>
                <a:cubicBezTo>
                  <a:pt x="752" y="0"/>
                  <a:pt x="752" y="0"/>
                  <a:pt x="752" y="0"/>
                </a:cubicBezTo>
                <a:lnTo>
                  <a:pt x="0" y="0"/>
                </a:lnTo>
                <a:close/>
                <a:moveTo>
                  <a:pt x="508" y="357"/>
                </a:moveTo>
                <a:cubicBezTo>
                  <a:pt x="534" y="383"/>
                  <a:pt x="541" y="419"/>
                  <a:pt x="523" y="436"/>
                </a:cubicBezTo>
                <a:cubicBezTo>
                  <a:pt x="395" y="565"/>
                  <a:pt x="395" y="565"/>
                  <a:pt x="395" y="565"/>
                </a:cubicBezTo>
                <a:cubicBezTo>
                  <a:pt x="300" y="470"/>
                  <a:pt x="300" y="470"/>
                  <a:pt x="300" y="470"/>
                </a:cubicBezTo>
                <a:cubicBezTo>
                  <a:pt x="429" y="341"/>
                  <a:pt x="429" y="341"/>
                  <a:pt x="429" y="341"/>
                </a:cubicBezTo>
                <a:cubicBezTo>
                  <a:pt x="446" y="324"/>
                  <a:pt x="482" y="331"/>
                  <a:pt x="508" y="357"/>
                </a:cubicBezTo>
                <a:close/>
                <a:moveTo>
                  <a:pt x="97" y="415"/>
                </a:moveTo>
                <a:cubicBezTo>
                  <a:pt x="74" y="390"/>
                  <a:pt x="60" y="357"/>
                  <a:pt x="60" y="320"/>
                </a:cubicBezTo>
                <a:cubicBezTo>
                  <a:pt x="60" y="243"/>
                  <a:pt x="122" y="180"/>
                  <a:pt x="200" y="180"/>
                </a:cubicBezTo>
                <a:cubicBezTo>
                  <a:pt x="236" y="180"/>
                  <a:pt x="269" y="194"/>
                  <a:pt x="294" y="217"/>
                </a:cubicBezTo>
                <a:cubicBezTo>
                  <a:pt x="231" y="280"/>
                  <a:pt x="168" y="343"/>
                  <a:pt x="105" y="406"/>
                </a:cubicBezTo>
                <a:cubicBezTo>
                  <a:pt x="102" y="409"/>
                  <a:pt x="99" y="412"/>
                  <a:pt x="97" y="415"/>
                </a:cubicBezTo>
                <a:close/>
                <a:moveTo>
                  <a:pt x="202" y="332"/>
                </a:moveTo>
                <a:cubicBezTo>
                  <a:pt x="237" y="298"/>
                  <a:pt x="271" y="263"/>
                  <a:pt x="306" y="229"/>
                </a:cubicBezTo>
                <a:cubicBezTo>
                  <a:pt x="327" y="253"/>
                  <a:pt x="340" y="285"/>
                  <a:pt x="340" y="320"/>
                </a:cubicBezTo>
                <a:cubicBezTo>
                  <a:pt x="340" y="398"/>
                  <a:pt x="277" y="460"/>
                  <a:pt x="200" y="460"/>
                </a:cubicBezTo>
                <a:cubicBezTo>
                  <a:pt x="165" y="460"/>
                  <a:pt x="133" y="447"/>
                  <a:pt x="108" y="426"/>
                </a:cubicBezTo>
                <a:cubicBezTo>
                  <a:pt x="140" y="395"/>
                  <a:pt x="171" y="364"/>
                  <a:pt x="202" y="332"/>
                </a:cubicBezTo>
                <a:close/>
                <a:moveTo>
                  <a:pt x="168" y="697"/>
                </a:moveTo>
                <a:cubicBezTo>
                  <a:pt x="142" y="671"/>
                  <a:pt x="135" y="635"/>
                  <a:pt x="152" y="618"/>
                </a:cubicBezTo>
                <a:cubicBezTo>
                  <a:pt x="294" y="476"/>
                  <a:pt x="294" y="476"/>
                  <a:pt x="294" y="476"/>
                </a:cubicBezTo>
                <a:cubicBezTo>
                  <a:pt x="389" y="570"/>
                  <a:pt x="389" y="570"/>
                  <a:pt x="389" y="570"/>
                </a:cubicBezTo>
                <a:cubicBezTo>
                  <a:pt x="247" y="713"/>
                  <a:pt x="247" y="713"/>
                  <a:pt x="247" y="713"/>
                </a:cubicBezTo>
                <a:cubicBezTo>
                  <a:pt x="229" y="730"/>
                  <a:pt x="194" y="723"/>
                  <a:pt x="168" y="697"/>
                </a:cubicBezTo>
                <a:close/>
                <a:moveTo>
                  <a:pt x="331" y="862"/>
                </a:moveTo>
                <a:cubicBezTo>
                  <a:pt x="313" y="879"/>
                  <a:pt x="278" y="872"/>
                  <a:pt x="252" y="846"/>
                </a:cubicBezTo>
                <a:cubicBezTo>
                  <a:pt x="226" y="820"/>
                  <a:pt x="219" y="784"/>
                  <a:pt x="236" y="767"/>
                </a:cubicBezTo>
                <a:cubicBezTo>
                  <a:pt x="378" y="625"/>
                  <a:pt x="378" y="625"/>
                  <a:pt x="378" y="625"/>
                </a:cubicBezTo>
                <a:cubicBezTo>
                  <a:pt x="473" y="720"/>
                  <a:pt x="473" y="720"/>
                  <a:pt x="473" y="720"/>
                </a:cubicBezTo>
                <a:lnTo>
                  <a:pt x="331" y="862"/>
                </a:lnTo>
                <a:close/>
                <a:moveTo>
                  <a:pt x="607" y="585"/>
                </a:moveTo>
                <a:cubicBezTo>
                  <a:pt x="479" y="714"/>
                  <a:pt x="479" y="714"/>
                  <a:pt x="479" y="714"/>
                </a:cubicBezTo>
                <a:cubicBezTo>
                  <a:pt x="384" y="619"/>
                  <a:pt x="384" y="619"/>
                  <a:pt x="384" y="619"/>
                </a:cubicBezTo>
                <a:cubicBezTo>
                  <a:pt x="513" y="491"/>
                  <a:pt x="513" y="491"/>
                  <a:pt x="513" y="491"/>
                </a:cubicBezTo>
                <a:cubicBezTo>
                  <a:pt x="530" y="473"/>
                  <a:pt x="566" y="480"/>
                  <a:pt x="592" y="506"/>
                </a:cubicBezTo>
                <a:cubicBezTo>
                  <a:pt x="618" y="532"/>
                  <a:pt x="625" y="568"/>
                  <a:pt x="607" y="5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69" name="Freeform 187"/>
          <p:cNvSpPr>
            <a:spLocks noChangeArrowheads="1"/>
          </p:cNvSpPr>
          <p:nvPr/>
        </p:nvSpPr>
        <p:spPr bwMode="auto">
          <a:xfrm>
            <a:off x="5030788" y="3916363"/>
            <a:ext cx="119062" cy="117475"/>
          </a:xfrm>
          <a:custGeom>
            <a:avLst/>
            <a:gdLst>
              <a:gd name="T0" fmla="*/ 105870 w 361"/>
              <a:gd name="T1" fmla="*/ 0 h 361"/>
              <a:gd name="T2" fmla="*/ 4617 w 361"/>
              <a:gd name="T3" fmla="*/ 99577 h 361"/>
              <a:gd name="T4" fmla="*/ 3298 w 361"/>
              <a:gd name="T5" fmla="*/ 113570 h 361"/>
              <a:gd name="T6" fmla="*/ 3958 w 361"/>
              <a:gd name="T7" fmla="*/ 114221 h 361"/>
              <a:gd name="T8" fmla="*/ 18140 w 361"/>
              <a:gd name="T9" fmla="*/ 112919 h 361"/>
              <a:gd name="T10" fmla="*/ 119062 w 361"/>
              <a:gd name="T11" fmla="*/ 13017 h 361"/>
              <a:gd name="T12" fmla="*/ 105870 w 361"/>
              <a:gd name="T13" fmla="*/ 0 h 3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 h="361">
                <a:moveTo>
                  <a:pt x="321" y="0"/>
                </a:moveTo>
                <a:cubicBezTo>
                  <a:pt x="14" y="306"/>
                  <a:pt x="14" y="306"/>
                  <a:pt x="14" y="306"/>
                </a:cubicBezTo>
                <a:cubicBezTo>
                  <a:pt x="2" y="319"/>
                  <a:pt x="0" y="338"/>
                  <a:pt x="10" y="349"/>
                </a:cubicBezTo>
                <a:cubicBezTo>
                  <a:pt x="12" y="351"/>
                  <a:pt x="12" y="351"/>
                  <a:pt x="12" y="351"/>
                </a:cubicBezTo>
                <a:cubicBezTo>
                  <a:pt x="23" y="361"/>
                  <a:pt x="42" y="359"/>
                  <a:pt x="55" y="347"/>
                </a:cubicBezTo>
                <a:cubicBezTo>
                  <a:pt x="361" y="40"/>
                  <a:pt x="361" y="40"/>
                  <a:pt x="361" y="40"/>
                </a:cubicBezTo>
                <a:lnTo>
                  <a:pt x="3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0" name="Freeform 188"/>
          <p:cNvSpPr>
            <a:spLocks noEditPoints="1" noChangeArrowheads="1"/>
          </p:cNvSpPr>
          <p:nvPr/>
        </p:nvSpPr>
        <p:spPr bwMode="auto">
          <a:xfrm>
            <a:off x="5138738" y="3668713"/>
            <a:ext cx="255587" cy="255587"/>
          </a:xfrm>
          <a:custGeom>
            <a:avLst/>
            <a:gdLst>
              <a:gd name="T0" fmla="*/ 242152 w 780"/>
              <a:gd name="T1" fmla="*/ 71433 h 780"/>
              <a:gd name="T2" fmla="*/ 220526 w 780"/>
              <a:gd name="T3" fmla="*/ 50134 h 780"/>
              <a:gd name="T4" fmla="*/ 205453 w 780"/>
              <a:gd name="T5" fmla="*/ 34734 h 780"/>
              <a:gd name="T6" fmla="*/ 184154 w 780"/>
              <a:gd name="T7" fmla="*/ 13435 h 780"/>
              <a:gd name="T8" fmla="*/ 154663 w 780"/>
              <a:gd name="T9" fmla="*/ 22937 h 780"/>
              <a:gd name="T10" fmla="*/ 46530 w 780"/>
              <a:gd name="T11" fmla="*/ 131398 h 780"/>
              <a:gd name="T12" fmla="*/ 4587 w 780"/>
              <a:gd name="T13" fmla="*/ 235926 h 780"/>
              <a:gd name="T14" fmla="*/ 0 w 780"/>
              <a:gd name="T15" fmla="*/ 240186 h 780"/>
              <a:gd name="T16" fmla="*/ 1966 w 780"/>
              <a:gd name="T17" fmla="*/ 242152 h 780"/>
              <a:gd name="T18" fmla="*/ 13435 w 780"/>
              <a:gd name="T19" fmla="*/ 253621 h 780"/>
              <a:gd name="T20" fmla="*/ 15401 w 780"/>
              <a:gd name="T21" fmla="*/ 255587 h 780"/>
              <a:gd name="T22" fmla="*/ 19661 w 780"/>
              <a:gd name="T23" fmla="*/ 251000 h 780"/>
              <a:gd name="T24" fmla="*/ 124189 w 780"/>
              <a:gd name="T25" fmla="*/ 209057 h 780"/>
              <a:gd name="T26" fmla="*/ 232650 w 780"/>
              <a:gd name="T27" fmla="*/ 100924 h 780"/>
              <a:gd name="T28" fmla="*/ 242152 w 780"/>
              <a:gd name="T29" fmla="*/ 71433 h 780"/>
              <a:gd name="T30" fmla="*/ 101579 w 780"/>
              <a:gd name="T31" fmla="*/ 185792 h 780"/>
              <a:gd name="T32" fmla="*/ 99941 w 780"/>
              <a:gd name="T33" fmla="*/ 192018 h 780"/>
              <a:gd name="T34" fmla="*/ 93715 w 780"/>
              <a:gd name="T35" fmla="*/ 193984 h 780"/>
              <a:gd name="T36" fmla="*/ 81591 w 780"/>
              <a:gd name="T37" fmla="*/ 181860 h 780"/>
              <a:gd name="T38" fmla="*/ 67829 w 780"/>
              <a:gd name="T39" fmla="*/ 195622 h 780"/>
              <a:gd name="T40" fmla="*/ 79953 w 780"/>
              <a:gd name="T41" fmla="*/ 207419 h 780"/>
              <a:gd name="T42" fmla="*/ 77987 w 780"/>
              <a:gd name="T43" fmla="*/ 213645 h 780"/>
              <a:gd name="T44" fmla="*/ 71761 w 780"/>
              <a:gd name="T45" fmla="*/ 215611 h 780"/>
              <a:gd name="T46" fmla="*/ 59965 w 780"/>
              <a:gd name="T47" fmla="*/ 203814 h 780"/>
              <a:gd name="T48" fmla="*/ 55050 w 780"/>
              <a:gd name="T49" fmla="*/ 208402 h 780"/>
              <a:gd name="T50" fmla="*/ 47185 w 780"/>
              <a:gd name="T51" fmla="*/ 208402 h 780"/>
              <a:gd name="T52" fmla="*/ 47185 w 780"/>
              <a:gd name="T53" fmla="*/ 200537 h 780"/>
              <a:gd name="T54" fmla="*/ 51773 w 780"/>
              <a:gd name="T55" fmla="*/ 195622 h 780"/>
              <a:gd name="T56" fmla="*/ 39976 w 780"/>
              <a:gd name="T57" fmla="*/ 183826 h 780"/>
              <a:gd name="T58" fmla="*/ 41942 w 780"/>
              <a:gd name="T59" fmla="*/ 177600 h 780"/>
              <a:gd name="T60" fmla="*/ 47841 w 780"/>
              <a:gd name="T61" fmla="*/ 175634 h 780"/>
              <a:gd name="T62" fmla="*/ 59965 w 780"/>
              <a:gd name="T63" fmla="*/ 187430 h 780"/>
              <a:gd name="T64" fmla="*/ 73727 w 780"/>
              <a:gd name="T65" fmla="*/ 173996 h 780"/>
              <a:gd name="T66" fmla="*/ 61603 w 780"/>
              <a:gd name="T67" fmla="*/ 161872 h 780"/>
              <a:gd name="T68" fmla="*/ 63569 w 780"/>
              <a:gd name="T69" fmla="*/ 155646 h 780"/>
              <a:gd name="T70" fmla="*/ 69795 w 780"/>
              <a:gd name="T71" fmla="*/ 153680 h 780"/>
              <a:gd name="T72" fmla="*/ 81591 w 780"/>
              <a:gd name="T73" fmla="*/ 165804 h 780"/>
              <a:gd name="T74" fmla="*/ 92732 w 780"/>
              <a:gd name="T75" fmla="*/ 154663 h 780"/>
              <a:gd name="T76" fmla="*/ 80936 w 780"/>
              <a:gd name="T77" fmla="*/ 142867 h 780"/>
              <a:gd name="T78" fmla="*/ 82902 w 780"/>
              <a:gd name="T79" fmla="*/ 136641 h 780"/>
              <a:gd name="T80" fmla="*/ 89128 w 780"/>
              <a:gd name="T81" fmla="*/ 134675 h 780"/>
              <a:gd name="T82" fmla="*/ 100924 w 780"/>
              <a:gd name="T83" fmla="*/ 146471 h 780"/>
              <a:gd name="T84" fmla="*/ 108133 w 780"/>
              <a:gd name="T85" fmla="*/ 139262 h 780"/>
              <a:gd name="T86" fmla="*/ 116325 w 780"/>
              <a:gd name="T87" fmla="*/ 139262 h 780"/>
              <a:gd name="T88" fmla="*/ 116325 w 780"/>
              <a:gd name="T89" fmla="*/ 147126 h 780"/>
              <a:gd name="T90" fmla="*/ 109116 w 780"/>
              <a:gd name="T91" fmla="*/ 154663 h 780"/>
              <a:gd name="T92" fmla="*/ 120912 w 780"/>
              <a:gd name="T93" fmla="*/ 166459 h 780"/>
              <a:gd name="T94" fmla="*/ 118946 w 780"/>
              <a:gd name="T95" fmla="*/ 172685 h 780"/>
              <a:gd name="T96" fmla="*/ 112720 w 780"/>
              <a:gd name="T97" fmla="*/ 174651 h 780"/>
              <a:gd name="T98" fmla="*/ 100924 w 780"/>
              <a:gd name="T99" fmla="*/ 162855 h 780"/>
              <a:gd name="T100" fmla="*/ 89783 w 780"/>
              <a:gd name="T101" fmla="*/ 173996 h 780"/>
              <a:gd name="T102" fmla="*/ 101579 w 780"/>
              <a:gd name="T103" fmla="*/ 185792 h 780"/>
              <a:gd name="T104" fmla="*/ 158923 w 780"/>
              <a:gd name="T105" fmla="*/ 143522 h 780"/>
              <a:gd name="T106" fmla="*/ 144177 w 780"/>
              <a:gd name="T107" fmla="*/ 143522 h 780"/>
              <a:gd name="T108" fmla="*/ 112065 w 780"/>
              <a:gd name="T109" fmla="*/ 111410 h 780"/>
              <a:gd name="T110" fmla="*/ 112065 w 780"/>
              <a:gd name="T111" fmla="*/ 96664 h 780"/>
              <a:gd name="T112" fmla="*/ 163838 w 780"/>
              <a:gd name="T113" fmla="*/ 44564 h 780"/>
              <a:gd name="T114" fmla="*/ 178583 w 780"/>
              <a:gd name="T115" fmla="*/ 44564 h 780"/>
              <a:gd name="T116" fmla="*/ 211023 w 780"/>
              <a:gd name="T117" fmla="*/ 77004 h 780"/>
              <a:gd name="T118" fmla="*/ 211023 w 780"/>
              <a:gd name="T119" fmla="*/ 91749 h 780"/>
              <a:gd name="T120" fmla="*/ 158923 w 780"/>
              <a:gd name="T121" fmla="*/ 143522 h 7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80" h="780">
                <a:moveTo>
                  <a:pt x="739" y="218"/>
                </a:moveTo>
                <a:cubicBezTo>
                  <a:pt x="720" y="200"/>
                  <a:pt x="695" y="175"/>
                  <a:pt x="673" y="153"/>
                </a:cubicBezTo>
                <a:cubicBezTo>
                  <a:pt x="673" y="153"/>
                  <a:pt x="653" y="132"/>
                  <a:pt x="627" y="106"/>
                </a:cubicBezTo>
                <a:cubicBezTo>
                  <a:pt x="605" y="85"/>
                  <a:pt x="580" y="60"/>
                  <a:pt x="562" y="41"/>
                </a:cubicBezTo>
                <a:cubicBezTo>
                  <a:pt x="521" y="0"/>
                  <a:pt x="472" y="70"/>
                  <a:pt x="472" y="70"/>
                </a:cubicBezTo>
                <a:cubicBezTo>
                  <a:pt x="142" y="401"/>
                  <a:pt x="142" y="401"/>
                  <a:pt x="142" y="401"/>
                </a:cubicBezTo>
                <a:cubicBezTo>
                  <a:pt x="14" y="720"/>
                  <a:pt x="14" y="720"/>
                  <a:pt x="14" y="720"/>
                </a:cubicBezTo>
                <a:cubicBezTo>
                  <a:pt x="0" y="733"/>
                  <a:pt x="0" y="733"/>
                  <a:pt x="0" y="733"/>
                </a:cubicBezTo>
                <a:cubicBezTo>
                  <a:pt x="6" y="739"/>
                  <a:pt x="6" y="739"/>
                  <a:pt x="6" y="739"/>
                </a:cubicBezTo>
                <a:cubicBezTo>
                  <a:pt x="41" y="774"/>
                  <a:pt x="41" y="774"/>
                  <a:pt x="41" y="774"/>
                </a:cubicBezTo>
                <a:cubicBezTo>
                  <a:pt x="47" y="780"/>
                  <a:pt x="47" y="780"/>
                  <a:pt x="47" y="780"/>
                </a:cubicBezTo>
                <a:cubicBezTo>
                  <a:pt x="60" y="766"/>
                  <a:pt x="60" y="766"/>
                  <a:pt x="60" y="766"/>
                </a:cubicBezTo>
                <a:cubicBezTo>
                  <a:pt x="379" y="638"/>
                  <a:pt x="379" y="638"/>
                  <a:pt x="379" y="638"/>
                </a:cubicBezTo>
                <a:cubicBezTo>
                  <a:pt x="710" y="308"/>
                  <a:pt x="710" y="308"/>
                  <a:pt x="710" y="308"/>
                </a:cubicBezTo>
                <a:cubicBezTo>
                  <a:pt x="710" y="308"/>
                  <a:pt x="780" y="259"/>
                  <a:pt x="739" y="218"/>
                </a:cubicBezTo>
                <a:close/>
                <a:moveTo>
                  <a:pt x="310" y="567"/>
                </a:moveTo>
                <a:cubicBezTo>
                  <a:pt x="314" y="570"/>
                  <a:pt x="311" y="579"/>
                  <a:pt x="305" y="586"/>
                </a:cubicBezTo>
                <a:cubicBezTo>
                  <a:pt x="298" y="592"/>
                  <a:pt x="289" y="595"/>
                  <a:pt x="286" y="592"/>
                </a:cubicBezTo>
                <a:cubicBezTo>
                  <a:pt x="249" y="555"/>
                  <a:pt x="249" y="555"/>
                  <a:pt x="249" y="555"/>
                </a:cubicBezTo>
                <a:cubicBezTo>
                  <a:pt x="207" y="597"/>
                  <a:pt x="207" y="597"/>
                  <a:pt x="207" y="597"/>
                </a:cubicBezTo>
                <a:cubicBezTo>
                  <a:pt x="244" y="633"/>
                  <a:pt x="244" y="633"/>
                  <a:pt x="244" y="633"/>
                </a:cubicBezTo>
                <a:cubicBezTo>
                  <a:pt x="247" y="637"/>
                  <a:pt x="245" y="645"/>
                  <a:pt x="238" y="652"/>
                </a:cubicBezTo>
                <a:cubicBezTo>
                  <a:pt x="231" y="659"/>
                  <a:pt x="223" y="662"/>
                  <a:pt x="219" y="658"/>
                </a:cubicBezTo>
                <a:cubicBezTo>
                  <a:pt x="183" y="622"/>
                  <a:pt x="183" y="622"/>
                  <a:pt x="183" y="622"/>
                </a:cubicBezTo>
                <a:cubicBezTo>
                  <a:pt x="168" y="636"/>
                  <a:pt x="168" y="636"/>
                  <a:pt x="168" y="636"/>
                </a:cubicBezTo>
                <a:cubicBezTo>
                  <a:pt x="162" y="643"/>
                  <a:pt x="151" y="643"/>
                  <a:pt x="144" y="636"/>
                </a:cubicBezTo>
                <a:cubicBezTo>
                  <a:pt x="137" y="629"/>
                  <a:pt x="137" y="618"/>
                  <a:pt x="144" y="612"/>
                </a:cubicBezTo>
                <a:cubicBezTo>
                  <a:pt x="158" y="597"/>
                  <a:pt x="158" y="597"/>
                  <a:pt x="158" y="597"/>
                </a:cubicBezTo>
                <a:cubicBezTo>
                  <a:pt x="122" y="561"/>
                  <a:pt x="122" y="561"/>
                  <a:pt x="122" y="561"/>
                </a:cubicBezTo>
                <a:cubicBezTo>
                  <a:pt x="118" y="557"/>
                  <a:pt x="121" y="549"/>
                  <a:pt x="128" y="542"/>
                </a:cubicBezTo>
                <a:cubicBezTo>
                  <a:pt x="135" y="535"/>
                  <a:pt x="143" y="533"/>
                  <a:pt x="146" y="536"/>
                </a:cubicBezTo>
                <a:cubicBezTo>
                  <a:pt x="183" y="572"/>
                  <a:pt x="183" y="572"/>
                  <a:pt x="183" y="572"/>
                </a:cubicBezTo>
                <a:cubicBezTo>
                  <a:pt x="225" y="531"/>
                  <a:pt x="225" y="531"/>
                  <a:pt x="225" y="531"/>
                </a:cubicBezTo>
                <a:cubicBezTo>
                  <a:pt x="188" y="494"/>
                  <a:pt x="188" y="494"/>
                  <a:pt x="188" y="494"/>
                </a:cubicBezTo>
                <a:cubicBezTo>
                  <a:pt x="185" y="491"/>
                  <a:pt x="188" y="482"/>
                  <a:pt x="194" y="475"/>
                </a:cubicBezTo>
                <a:cubicBezTo>
                  <a:pt x="201" y="469"/>
                  <a:pt x="210" y="466"/>
                  <a:pt x="213" y="469"/>
                </a:cubicBezTo>
                <a:cubicBezTo>
                  <a:pt x="249" y="506"/>
                  <a:pt x="249" y="506"/>
                  <a:pt x="249" y="506"/>
                </a:cubicBezTo>
                <a:cubicBezTo>
                  <a:pt x="283" y="472"/>
                  <a:pt x="283" y="472"/>
                  <a:pt x="283" y="472"/>
                </a:cubicBezTo>
                <a:cubicBezTo>
                  <a:pt x="247" y="436"/>
                  <a:pt x="247" y="436"/>
                  <a:pt x="247" y="436"/>
                </a:cubicBezTo>
                <a:cubicBezTo>
                  <a:pt x="243" y="432"/>
                  <a:pt x="246" y="424"/>
                  <a:pt x="253" y="417"/>
                </a:cubicBezTo>
                <a:cubicBezTo>
                  <a:pt x="260" y="410"/>
                  <a:pt x="268" y="408"/>
                  <a:pt x="272" y="411"/>
                </a:cubicBezTo>
                <a:cubicBezTo>
                  <a:pt x="308" y="447"/>
                  <a:pt x="308" y="447"/>
                  <a:pt x="308" y="447"/>
                </a:cubicBezTo>
                <a:cubicBezTo>
                  <a:pt x="330" y="425"/>
                  <a:pt x="330" y="425"/>
                  <a:pt x="330" y="425"/>
                </a:cubicBezTo>
                <a:cubicBezTo>
                  <a:pt x="337" y="418"/>
                  <a:pt x="348" y="418"/>
                  <a:pt x="355" y="425"/>
                </a:cubicBezTo>
                <a:cubicBezTo>
                  <a:pt x="362" y="432"/>
                  <a:pt x="362" y="443"/>
                  <a:pt x="355" y="449"/>
                </a:cubicBezTo>
                <a:cubicBezTo>
                  <a:pt x="333" y="472"/>
                  <a:pt x="333" y="472"/>
                  <a:pt x="333" y="472"/>
                </a:cubicBezTo>
                <a:cubicBezTo>
                  <a:pt x="369" y="508"/>
                  <a:pt x="369" y="508"/>
                  <a:pt x="369" y="508"/>
                </a:cubicBezTo>
                <a:cubicBezTo>
                  <a:pt x="372" y="512"/>
                  <a:pt x="370" y="520"/>
                  <a:pt x="363" y="527"/>
                </a:cubicBezTo>
                <a:cubicBezTo>
                  <a:pt x="356" y="534"/>
                  <a:pt x="348" y="537"/>
                  <a:pt x="344" y="533"/>
                </a:cubicBezTo>
                <a:cubicBezTo>
                  <a:pt x="308" y="497"/>
                  <a:pt x="308" y="497"/>
                  <a:pt x="308" y="497"/>
                </a:cubicBezTo>
                <a:cubicBezTo>
                  <a:pt x="274" y="531"/>
                  <a:pt x="274" y="531"/>
                  <a:pt x="274" y="531"/>
                </a:cubicBezTo>
                <a:lnTo>
                  <a:pt x="310" y="567"/>
                </a:lnTo>
                <a:close/>
                <a:moveTo>
                  <a:pt x="485" y="438"/>
                </a:moveTo>
                <a:cubicBezTo>
                  <a:pt x="473" y="451"/>
                  <a:pt x="453" y="451"/>
                  <a:pt x="440" y="438"/>
                </a:cubicBezTo>
                <a:cubicBezTo>
                  <a:pt x="342" y="340"/>
                  <a:pt x="342" y="340"/>
                  <a:pt x="342" y="340"/>
                </a:cubicBezTo>
                <a:cubicBezTo>
                  <a:pt x="329" y="327"/>
                  <a:pt x="329" y="307"/>
                  <a:pt x="342" y="295"/>
                </a:cubicBezTo>
                <a:cubicBezTo>
                  <a:pt x="500" y="136"/>
                  <a:pt x="500" y="136"/>
                  <a:pt x="500" y="136"/>
                </a:cubicBezTo>
                <a:cubicBezTo>
                  <a:pt x="513" y="123"/>
                  <a:pt x="533" y="123"/>
                  <a:pt x="545" y="136"/>
                </a:cubicBezTo>
                <a:cubicBezTo>
                  <a:pt x="644" y="235"/>
                  <a:pt x="644" y="235"/>
                  <a:pt x="644" y="235"/>
                </a:cubicBezTo>
                <a:cubicBezTo>
                  <a:pt x="657" y="247"/>
                  <a:pt x="657" y="267"/>
                  <a:pt x="644" y="280"/>
                </a:cubicBezTo>
                <a:lnTo>
                  <a:pt x="485" y="4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1" name="Freeform 189"/>
          <p:cNvSpPr>
            <a:spLocks noChangeArrowheads="1"/>
          </p:cNvSpPr>
          <p:nvPr/>
        </p:nvSpPr>
        <p:spPr bwMode="auto">
          <a:xfrm>
            <a:off x="5262563" y="3760788"/>
            <a:ext cx="41275" cy="42862"/>
          </a:xfrm>
          <a:custGeom>
            <a:avLst/>
            <a:gdLst>
              <a:gd name="T0" fmla="*/ 40625 w 127"/>
              <a:gd name="T1" fmla="*/ 42187 h 127"/>
              <a:gd name="T2" fmla="*/ 39000 w 127"/>
              <a:gd name="T3" fmla="*/ 42187 h 127"/>
              <a:gd name="T4" fmla="*/ 650 w 127"/>
              <a:gd name="T5" fmla="*/ 2362 h 127"/>
              <a:gd name="T6" fmla="*/ 650 w 127"/>
              <a:gd name="T7" fmla="*/ 675 h 127"/>
              <a:gd name="T8" fmla="*/ 650 w 127"/>
              <a:gd name="T9" fmla="*/ 675 h 127"/>
              <a:gd name="T10" fmla="*/ 2275 w 127"/>
              <a:gd name="T11" fmla="*/ 675 h 127"/>
              <a:gd name="T12" fmla="*/ 40625 w 127"/>
              <a:gd name="T13" fmla="*/ 40500 h 127"/>
              <a:gd name="T14" fmla="*/ 40625 w 127"/>
              <a:gd name="T15" fmla="*/ 42187 h 1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127">
                <a:moveTo>
                  <a:pt x="125" y="125"/>
                </a:moveTo>
                <a:cubicBezTo>
                  <a:pt x="124" y="127"/>
                  <a:pt x="122" y="127"/>
                  <a:pt x="120" y="125"/>
                </a:cubicBezTo>
                <a:cubicBezTo>
                  <a:pt x="2" y="7"/>
                  <a:pt x="2" y="7"/>
                  <a:pt x="2" y="7"/>
                </a:cubicBezTo>
                <a:cubicBezTo>
                  <a:pt x="0" y="5"/>
                  <a:pt x="0" y="3"/>
                  <a:pt x="2" y="2"/>
                </a:cubicBezTo>
                <a:cubicBezTo>
                  <a:pt x="2" y="2"/>
                  <a:pt x="2" y="2"/>
                  <a:pt x="2" y="2"/>
                </a:cubicBezTo>
                <a:cubicBezTo>
                  <a:pt x="3" y="0"/>
                  <a:pt x="5" y="0"/>
                  <a:pt x="7" y="2"/>
                </a:cubicBezTo>
                <a:cubicBezTo>
                  <a:pt x="125" y="120"/>
                  <a:pt x="125" y="120"/>
                  <a:pt x="125" y="120"/>
                </a:cubicBezTo>
                <a:cubicBezTo>
                  <a:pt x="127" y="122"/>
                  <a:pt x="127" y="124"/>
                  <a:pt x="125"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2" name="Freeform 190"/>
          <p:cNvSpPr>
            <a:spLocks noChangeArrowheads="1"/>
          </p:cNvSpPr>
          <p:nvPr/>
        </p:nvSpPr>
        <p:spPr bwMode="auto">
          <a:xfrm>
            <a:off x="5273675" y="3738563"/>
            <a:ext cx="22225" cy="22225"/>
          </a:xfrm>
          <a:custGeom>
            <a:avLst/>
            <a:gdLst>
              <a:gd name="T0" fmla="*/ 13528 w 69"/>
              <a:gd name="T1" fmla="*/ 11942 h 67"/>
              <a:gd name="T2" fmla="*/ 13528 w 69"/>
              <a:gd name="T3" fmla="*/ 11942 h 67"/>
              <a:gd name="T4" fmla="*/ 19970 w 69"/>
              <a:gd name="T5" fmla="*/ 11278 h 67"/>
              <a:gd name="T6" fmla="*/ 19326 w 69"/>
              <a:gd name="T7" fmla="*/ 2985 h 67"/>
              <a:gd name="T8" fmla="*/ 14172 w 69"/>
              <a:gd name="T9" fmla="*/ 0 h 67"/>
              <a:gd name="T10" fmla="*/ 13206 w 69"/>
              <a:gd name="T11" fmla="*/ 2322 h 67"/>
              <a:gd name="T12" fmla="*/ 17393 w 69"/>
              <a:gd name="T13" fmla="*/ 4312 h 67"/>
              <a:gd name="T14" fmla="*/ 17716 w 69"/>
              <a:gd name="T15" fmla="*/ 9288 h 67"/>
              <a:gd name="T16" fmla="*/ 11596 w 69"/>
              <a:gd name="T17" fmla="*/ 8625 h 67"/>
              <a:gd name="T18" fmla="*/ 10629 w 69"/>
              <a:gd name="T19" fmla="*/ 7298 h 67"/>
              <a:gd name="T20" fmla="*/ 9019 w 69"/>
              <a:gd name="T21" fmla="*/ 8956 h 67"/>
              <a:gd name="T22" fmla="*/ 9985 w 69"/>
              <a:gd name="T23" fmla="*/ 10283 h 67"/>
              <a:gd name="T24" fmla="*/ 10951 w 69"/>
              <a:gd name="T25" fmla="*/ 17249 h 67"/>
              <a:gd name="T26" fmla="*/ 4509 w 69"/>
              <a:gd name="T27" fmla="*/ 16918 h 67"/>
              <a:gd name="T28" fmla="*/ 2255 w 69"/>
              <a:gd name="T29" fmla="*/ 12274 h 67"/>
              <a:gd name="T30" fmla="*/ 0 w 69"/>
              <a:gd name="T31" fmla="*/ 13269 h 67"/>
              <a:gd name="T32" fmla="*/ 2899 w 69"/>
              <a:gd name="T33" fmla="*/ 18576 h 67"/>
              <a:gd name="T34" fmla="*/ 13206 w 69"/>
              <a:gd name="T35" fmla="*/ 19571 h 67"/>
              <a:gd name="T36" fmla="*/ 13528 w 69"/>
              <a:gd name="T37" fmla="*/ 11942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67">
                <a:moveTo>
                  <a:pt x="42" y="36"/>
                </a:moveTo>
                <a:cubicBezTo>
                  <a:pt x="42" y="36"/>
                  <a:pt x="42" y="36"/>
                  <a:pt x="42" y="36"/>
                </a:cubicBezTo>
                <a:cubicBezTo>
                  <a:pt x="50" y="40"/>
                  <a:pt x="57" y="39"/>
                  <a:pt x="62" y="34"/>
                </a:cubicBezTo>
                <a:cubicBezTo>
                  <a:pt x="68" y="28"/>
                  <a:pt x="69" y="18"/>
                  <a:pt x="60" y="9"/>
                </a:cubicBezTo>
                <a:cubicBezTo>
                  <a:pt x="55" y="4"/>
                  <a:pt x="48" y="1"/>
                  <a:pt x="44" y="0"/>
                </a:cubicBezTo>
                <a:cubicBezTo>
                  <a:pt x="41" y="7"/>
                  <a:pt x="41" y="7"/>
                  <a:pt x="41" y="7"/>
                </a:cubicBezTo>
                <a:cubicBezTo>
                  <a:pt x="44" y="7"/>
                  <a:pt x="50" y="9"/>
                  <a:pt x="54" y="13"/>
                </a:cubicBezTo>
                <a:cubicBezTo>
                  <a:pt x="59" y="19"/>
                  <a:pt x="59" y="25"/>
                  <a:pt x="55" y="28"/>
                </a:cubicBezTo>
                <a:cubicBezTo>
                  <a:pt x="49" y="34"/>
                  <a:pt x="41" y="30"/>
                  <a:pt x="36" y="26"/>
                </a:cubicBezTo>
                <a:cubicBezTo>
                  <a:pt x="33" y="22"/>
                  <a:pt x="33" y="22"/>
                  <a:pt x="33" y="22"/>
                </a:cubicBezTo>
                <a:cubicBezTo>
                  <a:pt x="28" y="27"/>
                  <a:pt x="28" y="27"/>
                  <a:pt x="28" y="27"/>
                </a:cubicBezTo>
                <a:cubicBezTo>
                  <a:pt x="31" y="31"/>
                  <a:pt x="31" y="31"/>
                  <a:pt x="31" y="31"/>
                </a:cubicBezTo>
                <a:cubicBezTo>
                  <a:pt x="38" y="37"/>
                  <a:pt x="41" y="46"/>
                  <a:pt x="34" y="52"/>
                </a:cubicBezTo>
                <a:cubicBezTo>
                  <a:pt x="30" y="56"/>
                  <a:pt x="23" y="59"/>
                  <a:pt x="14" y="51"/>
                </a:cubicBezTo>
                <a:cubicBezTo>
                  <a:pt x="10" y="46"/>
                  <a:pt x="7" y="40"/>
                  <a:pt x="7" y="37"/>
                </a:cubicBezTo>
                <a:cubicBezTo>
                  <a:pt x="0" y="40"/>
                  <a:pt x="0" y="40"/>
                  <a:pt x="0" y="40"/>
                </a:cubicBezTo>
                <a:cubicBezTo>
                  <a:pt x="1" y="44"/>
                  <a:pt x="4" y="51"/>
                  <a:pt x="9" y="56"/>
                </a:cubicBezTo>
                <a:cubicBezTo>
                  <a:pt x="21" y="67"/>
                  <a:pt x="33" y="67"/>
                  <a:pt x="41" y="59"/>
                </a:cubicBezTo>
                <a:cubicBezTo>
                  <a:pt x="47" y="52"/>
                  <a:pt x="47" y="43"/>
                  <a:pt x="4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3" name="Freeform 191"/>
          <p:cNvSpPr>
            <a:spLocks noChangeArrowheads="1"/>
          </p:cNvSpPr>
          <p:nvPr/>
        </p:nvSpPr>
        <p:spPr bwMode="auto">
          <a:xfrm>
            <a:off x="5286375" y="3749675"/>
            <a:ext cx="23813" cy="19050"/>
          </a:xfrm>
          <a:custGeom>
            <a:avLst/>
            <a:gdLst>
              <a:gd name="T0" fmla="*/ 14288 w 20"/>
              <a:gd name="T1" fmla="*/ 0 h 15"/>
              <a:gd name="T2" fmla="*/ 11907 w 20"/>
              <a:gd name="T3" fmla="*/ 2540 h 15"/>
              <a:gd name="T4" fmla="*/ 19050 w 20"/>
              <a:gd name="T5" fmla="*/ 10160 h 15"/>
              <a:gd name="T6" fmla="*/ 19050 w 20"/>
              <a:gd name="T7" fmla="*/ 10160 h 15"/>
              <a:gd name="T8" fmla="*/ 0 w 20"/>
              <a:gd name="T9" fmla="*/ 17780 h 15"/>
              <a:gd name="T10" fmla="*/ 2381 w 20"/>
              <a:gd name="T11" fmla="*/ 19050 h 15"/>
              <a:gd name="T12" fmla="*/ 22622 w 20"/>
              <a:gd name="T13" fmla="*/ 11430 h 15"/>
              <a:gd name="T14" fmla="*/ 23813 w 20"/>
              <a:gd name="T15" fmla="*/ 10160 h 15"/>
              <a:gd name="T16" fmla="*/ 14288 w 2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5">
                <a:moveTo>
                  <a:pt x="12" y="0"/>
                </a:moveTo>
                <a:lnTo>
                  <a:pt x="10" y="2"/>
                </a:lnTo>
                <a:lnTo>
                  <a:pt x="16" y="8"/>
                </a:lnTo>
                <a:lnTo>
                  <a:pt x="0" y="14"/>
                </a:lnTo>
                <a:lnTo>
                  <a:pt x="2" y="15"/>
                </a:lnTo>
                <a:lnTo>
                  <a:pt x="19" y="9"/>
                </a:lnTo>
                <a:lnTo>
                  <a:pt x="2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4" name="Freeform 192"/>
          <p:cNvSpPr>
            <a:spLocks noChangeArrowheads="1"/>
          </p:cNvSpPr>
          <p:nvPr/>
        </p:nvSpPr>
        <p:spPr bwMode="auto">
          <a:xfrm>
            <a:off x="5273675" y="3738563"/>
            <a:ext cx="22225" cy="22225"/>
          </a:xfrm>
          <a:custGeom>
            <a:avLst/>
            <a:gdLst>
              <a:gd name="T0" fmla="*/ 13528 w 69"/>
              <a:gd name="T1" fmla="*/ 11942 h 67"/>
              <a:gd name="T2" fmla="*/ 13528 w 69"/>
              <a:gd name="T3" fmla="*/ 11942 h 67"/>
              <a:gd name="T4" fmla="*/ 19970 w 69"/>
              <a:gd name="T5" fmla="*/ 11278 h 67"/>
              <a:gd name="T6" fmla="*/ 19326 w 69"/>
              <a:gd name="T7" fmla="*/ 2985 h 67"/>
              <a:gd name="T8" fmla="*/ 14172 w 69"/>
              <a:gd name="T9" fmla="*/ 0 h 67"/>
              <a:gd name="T10" fmla="*/ 13206 w 69"/>
              <a:gd name="T11" fmla="*/ 2322 h 67"/>
              <a:gd name="T12" fmla="*/ 17393 w 69"/>
              <a:gd name="T13" fmla="*/ 4312 h 67"/>
              <a:gd name="T14" fmla="*/ 17716 w 69"/>
              <a:gd name="T15" fmla="*/ 9288 h 67"/>
              <a:gd name="T16" fmla="*/ 11596 w 69"/>
              <a:gd name="T17" fmla="*/ 8625 h 67"/>
              <a:gd name="T18" fmla="*/ 10629 w 69"/>
              <a:gd name="T19" fmla="*/ 7298 h 67"/>
              <a:gd name="T20" fmla="*/ 9019 w 69"/>
              <a:gd name="T21" fmla="*/ 8956 h 67"/>
              <a:gd name="T22" fmla="*/ 9985 w 69"/>
              <a:gd name="T23" fmla="*/ 10283 h 67"/>
              <a:gd name="T24" fmla="*/ 10951 w 69"/>
              <a:gd name="T25" fmla="*/ 17249 h 67"/>
              <a:gd name="T26" fmla="*/ 4509 w 69"/>
              <a:gd name="T27" fmla="*/ 16918 h 67"/>
              <a:gd name="T28" fmla="*/ 2255 w 69"/>
              <a:gd name="T29" fmla="*/ 12274 h 67"/>
              <a:gd name="T30" fmla="*/ 0 w 69"/>
              <a:gd name="T31" fmla="*/ 13269 h 67"/>
              <a:gd name="T32" fmla="*/ 2899 w 69"/>
              <a:gd name="T33" fmla="*/ 18576 h 67"/>
              <a:gd name="T34" fmla="*/ 13206 w 69"/>
              <a:gd name="T35" fmla="*/ 19571 h 67"/>
              <a:gd name="T36" fmla="*/ 13528 w 69"/>
              <a:gd name="T37" fmla="*/ 11942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67">
                <a:moveTo>
                  <a:pt x="42" y="36"/>
                </a:moveTo>
                <a:cubicBezTo>
                  <a:pt x="42" y="36"/>
                  <a:pt x="42" y="36"/>
                  <a:pt x="42" y="36"/>
                </a:cubicBezTo>
                <a:cubicBezTo>
                  <a:pt x="50" y="40"/>
                  <a:pt x="57" y="39"/>
                  <a:pt x="62" y="34"/>
                </a:cubicBezTo>
                <a:cubicBezTo>
                  <a:pt x="68" y="28"/>
                  <a:pt x="69" y="18"/>
                  <a:pt x="60" y="9"/>
                </a:cubicBezTo>
                <a:cubicBezTo>
                  <a:pt x="55" y="4"/>
                  <a:pt x="48" y="1"/>
                  <a:pt x="44" y="0"/>
                </a:cubicBezTo>
                <a:cubicBezTo>
                  <a:pt x="41" y="7"/>
                  <a:pt x="41" y="7"/>
                  <a:pt x="41" y="7"/>
                </a:cubicBezTo>
                <a:cubicBezTo>
                  <a:pt x="44" y="7"/>
                  <a:pt x="50" y="9"/>
                  <a:pt x="54" y="13"/>
                </a:cubicBezTo>
                <a:cubicBezTo>
                  <a:pt x="59" y="19"/>
                  <a:pt x="59" y="25"/>
                  <a:pt x="55" y="28"/>
                </a:cubicBezTo>
                <a:cubicBezTo>
                  <a:pt x="49" y="34"/>
                  <a:pt x="41" y="30"/>
                  <a:pt x="36" y="26"/>
                </a:cubicBezTo>
                <a:cubicBezTo>
                  <a:pt x="33" y="22"/>
                  <a:pt x="33" y="22"/>
                  <a:pt x="33" y="22"/>
                </a:cubicBezTo>
                <a:cubicBezTo>
                  <a:pt x="28" y="27"/>
                  <a:pt x="28" y="27"/>
                  <a:pt x="28" y="27"/>
                </a:cubicBezTo>
                <a:cubicBezTo>
                  <a:pt x="31" y="31"/>
                  <a:pt x="31" y="31"/>
                  <a:pt x="31" y="31"/>
                </a:cubicBezTo>
                <a:cubicBezTo>
                  <a:pt x="38" y="37"/>
                  <a:pt x="41" y="46"/>
                  <a:pt x="34" y="52"/>
                </a:cubicBezTo>
                <a:cubicBezTo>
                  <a:pt x="30" y="56"/>
                  <a:pt x="23" y="59"/>
                  <a:pt x="14" y="51"/>
                </a:cubicBezTo>
                <a:cubicBezTo>
                  <a:pt x="10" y="46"/>
                  <a:pt x="7" y="40"/>
                  <a:pt x="7" y="37"/>
                </a:cubicBezTo>
                <a:cubicBezTo>
                  <a:pt x="0" y="40"/>
                  <a:pt x="0" y="40"/>
                  <a:pt x="0" y="40"/>
                </a:cubicBezTo>
                <a:cubicBezTo>
                  <a:pt x="1" y="44"/>
                  <a:pt x="4" y="51"/>
                  <a:pt x="9" y="56"/>
                </a:cubicBezTo>
                <a:cubicBezTo>
                  <a:pt x="21" y="67"/>
                  <a:pt x="33" y="67"/>
                  <a:pt x="41" y="59"/>
                </a:cubicBezTo>
                <a:cubicBezTo>
                  <a:pt x="47" y="52"/>
                  <a:pt x="47" y="43"/>
                  <a:pt x="4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5" name="Freeform 193"/>
          <p:cNvSpPr>
            <a:spLocks noChangeArrowheads="1"/>
          </p:cNvSpPr>
          <p:nvPr/>
        </p:nvSpPr>
        <p:spPr bwMode="auto">
          <a:xfrm>
            <a:off x="5286375" y="3749675"/>
            <a:ext cx="23813" cy="19050"/>
          </a:xfrm>
          <a:custGeom>
            <a:avLst/>
            <a:gdLst>
              <a:gd name="T0" fmla="*/ 14288 w 20"/>
              <a:gd name="T1" fmla="*/ 0 h 15"/>
              <a:gd name="T2" fmla="*/ 11907 w 20"/>
              <a:gd name="T3" fmla="*/ 2540 h 15"/>
              <a:gd name="T4" fmla="*/ 19050 w 20"/>
              <a:gd name="T5" fmla="*/ 10160 h 15"/>
              <a:gd name="T6" fmla="*/ 19050 w 20"/>
              <a:gd name="T7" fmla="*/ 10160 h 15"/>
              <a:gd name="T8" fmla="*/ 0 w 20"/>
              <a:gd name="T9" fmla="*/ 17780 h 15"/>
              <a:gd name="T10" fmla="*/ 2381 w 20"/>
              <a:gd name="T11" fmla="*/ 19050 h 15"/>
              <a:gd name="T12" fmla="*/ 22622 w 20"/>
              <a:gd name="T13" fmla="*/ 11430 h 15"/>
              <a:gd name="T14" fmla="*/ 23813 w 20"/>
              <a:gd name="T15" fmla="*/ 10160 h 15"/>
              <a:gd name="T16" fmla="*/ 14288 w 2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5">
                <a:moveTo>
                  <a:pt x="12" y="0"/>
                </a:moveTo>
                <a:lnTo>
                  <a:pt x="10" y="2"/>
                </a:lnTo>
                <a:lnTo>
                  <a:pt x="16" y="8"/>
                </a:lnTo>
                <a:lnTo>
                  <a:pt x="0" y="14"/>
                </a:lnTo>
                <a:lnTo>
                  <a:pt x="2" y="15"/>
                </a:lnTo>
                <a:lnTo>
                  <a:pt x="19" y="9"/>
                </a:lnTo>
                <a:lnTo>
                  <a:pt x="2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6" name="Freeform 194"/>
          <p:cNvSpPr>
            <a:spLocks noEditPoints="1" noChangeArrowheads="1"/>
          </p:cNvSpPr>
          <p:nvPr/>
        </p:nvSpPr>
        <p:spPr bwMode="auto">
          <a:xfrm>
            <a:off x="5313363" y="3759200"/>
            <a:ext cx="9525" cy="9525"/>
          </a:xfrm>
          <a:custGeom>
            <a:avLst/>
            <a:gdLst>
              <a:gd name="T0" fmla="*/ 7620 w 30"/>
              <a:gd name="T1" fmla="*/ 1642 h 29"/>
              <a:gd name="T2" fmla="*/ 1905 w 30"/>
              <a:gd name="T3" fmla="*/ 1642 h 29"/>
              <a:gd name="T4" fmla="*/ 1905 w 30"/>
              <a:gd name="T5" fmla="*/ 7883 h 29"/>
              <a:gd name="T6" fmla="*/ 7620 w 30"/>
              <a:gd name="T7" fmla="*/ 7883 h 29"/>
              <a:gd name="T8" fmla="*/ 7620 w 30"/>
              <a:gd name="T9" fmla="*/ 1642 h 29"/>
              <a:gd name="T10" fmla="*/ 2540 w 30"/>
              <a:gd name="T11" fmla="*/ 6897 h 29"/>
              <a:gd name="T12" fmla="*/ 2540 w 30"/>
              <a:gd name="T13" fmla="*/ 2628 h 29"/>
              <a:gd name="T14" fmla="*/ 6985 w 30"/>
              <a:gd name="T15" fmla="*/ 2628 h 29"/>
              <a:gd name="T16" fmla="*/ 6985 w 30"/>
              <a:gd name="T17" fmla="*/ 6897 h 29"/>
              <a:gd name="T18" fmla="*/ 2540 w 30"/>
              <a:gd name="T19" fmla="*/ 689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9">
                <a:moveTo>
                  <a:pt x="24" y="5"/>
                </a:moveTo>
                <a:cubicBezTo>
                  <a:pt x="19" y="0"/>
                  <a:pt x="11" y="0"/>
                  <a:pt x="6" y="5"/>
                </a:cubicBezTo>
                <a:cubicBezTo>
                  <a:pt x="0" y="10"/>
                  <a:pt x="0" y="19"/>
                  <a:pt x="6" y="24"/>
                </a:cubicBezTo>
                <a:cubicBezTo>
                  <a:pt x="11" y="29"/>
                  <a:pt x="19" y="29"/>
                  <a:pt x="24" y="24"/>
                </a:cubicBezTo>
                <a:cubicBezTo>
                  <a:pt x="30" y="19"/>
                  <a:pt x="30" y="10"/>
                  <a:pt x="24" y="5"/>
                </a:cubicBezTo>
                <a:close/>
                <a:moveTo>
                  <a:pt x="8" y="21"/>
                </a:moveTo>
                <a:cubicBezTo>
                  <a:pt x="5" y="18"/>
                  <a:pt x="5" y="12"/>
                  <a:pt x="8" y="8"/>
                </a:cubicBezTo>
                <a:cubicBezTo>
                  <a:pt x="12" y="4"/>
                  <a:pt x="18" y="4"/>
                  <a:pt x="22" y="8"/>
                </a:cubicBezTo>
                <a:cubicBezTo>
                  <a:pt x="25" y="12"/>
                  <a:pt x="25" y="18"/>
                  <a:pt x="22" y="21"/>
                </a:cubicBezTo>
                <a:cubicBezTo>
                  <a:pt x="18" y="25"/>
                  <a:pt x="12" y="25"/>
                  <a:pt x="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7" name="Freeform 195"/>
          <p:cNvSpPr>
            <a:spLocks noChangeArrowheads="1"/>
          </p:cNvSpPr>
          <p:nvPr/>
        </p:nvSpPr>
        <p:spPr bwMode="auto">
          <a:xfrm>
            <a:off x="5302250" y="3770313"/>
            <a:ext cx="17463" cy="19050"/>
          </a:xfrm>
          <a:custGeom>
            <a:avLst/>
            <a:gdLst>
              <a:gd name="T0" fmla="*/ 5301 w 56"/>
              <a:gd name="T1" fmla="*/ 14894 h 55"/>
              <a:gd name="T2" fmla="*/ 5613 w 56"/>
              <a:gd name="T3" fmla="*/ 6235 h 55"/>
              <a:gd name="T4" fmla="*/ 13409 w 56"/>
              <a:gd name="T5" fmla="*/ 5888 h 55"/>
              <a:gd name="T6" fmla="*/ 15280 w 56"/>
              <a:gd name="T7" fmla="*/ 9005 h 55"/>
              <a:gd name="T8" fmla="*/ 17463 w 56"/>
              <a:gd name="T9" fmla="*/ 7966 h 55"/>
              <a:gd name="T10" fmla="*/ 14968 w 56"/>
              <a:gd name="T11" fmla="*/ 4156 h 55"/>
              <a:gd name="T12" fmla="*/ 3430 w 56"/>
              <a:gd name="T13" fmla="*/ 4156 h 55"/>
              <a:gd name="T14" fmla="*/ 3118 w 56"/>
              <a:gd name="T15" fmla="*/ 16279 h 55"/>
              <a:gd name="T16" fmla="*/ 7172 w 56"/>
              <a:gd name="T17" fmla="*/ 19050 h 55"/>
              <a:gd name="T18" fmla="*/ 8108 w 56"/>
              <a:gd name="T19" fmla="*/ 16972 h 55"/>
              <a:gd name="T20" fmla="*/ 5301 w 56"/>
              <a:gd name="T21" fmla="*/ 14894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5">
                <a:moveTo>
                  <a:pt x="17" y="43"/>
                </a:moveTo>
                <a:cubicBezTo>
                  <a:pt x="10" y="36"/>
                  <a:pt x="9" y="26"/>
                  <a:pt x="18" y="18"/>
                </a:cubicBezTo>
                <a:cubicBezTo>
                  <a:pt x="25" y="11"/>
                  <a:pt x="35" y="9"/>
                  <a:pt x="43" y="17"/>
                </a:cubicBezTo>
                <a:cubicBezTo>
                  <a:pt x="47" y="20"/>
                  <a:pt x="48" y="24"/>
                  <a:pt x="49" y="26"/>
                </a:cubicBezTo>
                <a:cubicBezTo>
                  <a:pt x="56" y="23"/>
                  <a:pt x="56" y="23"/>
                  <a:pt x="56" y="23"/>
                </a:cubicBezTo>
                <a:cubicBezTo>
                  <a:pt x="55" y="20"/>
                  <a:pt x="52" y="16"/>
                  <a:pt x="48" y="12"/>
                </a:cubicBezTo>
                <a:cubicBezTo>
                  <a:pt x="37" y="0"/>
                  <a:pt x="22" y="1"/>
                  <a:pt x="11" y="12"/>
                </a:cubicBezTo>
                <a:cubicBezTo>
                  <a:pt x="0" y="22"/>
                  <a:pt x="0" y="37"/>
                  <a:pt x="10" y="47"/>
                </a:cubicBezTo>
                <a:cubicBezTo>
                  <a:pt x="15" y="52"/>
                  <a:pt x="20" y="54"/>
                  <a:pt x="23" y="55"/>
                </a:cubicBezTo>
                <a:cubicBezTo>
                  <a:pt x="26" y="49"/>
                  <a:pt x="26" y="49"/>
                  <a:pt x="26" y="49"/>
                </a:cubicBezTo>
                <a:cubicBezTo>
                  <a:pt x="24" y="48"/>
                  <a:pt x="20" y="47"/>
                  <a:pt x="1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8" name="Freeform 196"/>
          <p:cNvSpPr>
            <a:spLocks noChangeArrowheads="1"/>
          </p:cNvSpPr>
          <p:nvPr/>
        </p:nvSpPr>
        <p:spPr bwMode="auto">
          <a:xfrm>
            <a:off x="1365250" y="6103938"/>
            <a:ext cx="122238" cy="120650"/>
          </a:xfrm>
          <a:custGeom>
            <a:avLst/>
            <a:gdLst>
              <a:gd name="T0" fmla="*/ 5556 w 374"/>
              <a:gd name="T1" fmla="*/ 120650 h 366"/>
              <a:gd name="T2" fmla="*/ 118970 w 374"/>
              <a:gd name="T3" fmla="*/ 5934 h 366"/>
              <a:gd name="T4" fmla="*/ 122238 w 374"/>
              <a:gd name="T5" fmla="*/ 2637 h 366"/>
              <a:gd name="T6" fmla="*/ 119623 w 374"/>
              <a:gd name="T7" fmla="*/ 0 h 366"/>
              <a:gd name="T8" fmla="*/ 116355 w 374"/>
              <a:gd name="T9" fmla="*/ 3296 h 366"/>
              <a:gd name="T10" fmla="*/ 0 w 374"/>
              <a:gd name="T11" fmla="*/ 120650 h 366"/>
              <a:gd name="T12" fmla="*/ 5556 w 374"/>
              <a:gd name="T13" fmla="*/ 120650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4" h="366">
                <a:moveTo>
                  <a:pt x="17" y="366"/>
                </a:moveTo>
                <a:cubicBezTo>
                  <a:pt x="364" y="18"/>
                  <a:pt x="364" y="18"/>
                  <a:pt x="364" y="18"/>
                </a:cubicBezTo>
                <a:cubicBezTo>
                  <a:pt x="370" y="13"/>
                  <a:pt x="374" y="8"/>
                  <a:pt x="374" y="8"/>
                </a:cubicBezTo>
                <a:cubicBezTo>
                  <a:pt x="366" y="0"/>
                  <a:pt x="366" y="0"/>
                  <a:pt x="366" y="0"/>
                </a:cubicBezTo>
                <a:cubicBezTo>
                  <a:pt x="366" y="0"/>
                  <a:pt x="361" y="4"/>
                  <a:pt x="356" y="10"/>
                </a:cubicBezTo>
                <a:cubicBezTo>
                  <a:pt x="0" y="366"/>
                  <a:pt x="0" y="366"/>
                  <a:pt x="0" y="366"/>
                </a:cubicBezTo>
                <a:cubicBezTo>
                  <a:pt x="5" y="366"/>
                  <a:pt x="11" y="366"/>
                  <a:pt x="17" y="36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79" name="Freeform 197"/>
          <p:cNvSpPr>
            <a:spLocks noChangeArrowheads="1"/>
          </p:cNvSpPr>
          <p:nvPr/>
        </p:nvSpPr>
        <p:spPr bwMode="auto">
          <a:xfrm>
            <a:off x="1697038" y="5832475"/>
            <a:ext cx="63500" cy="61913"/>
          </a:xfrm>
          <a:custGeom>
            <a:avLst/>
            <a:gdLst>
              <a:gd name="T0" fmla="*/ 53578 w 192"/>
              <a:gd name="T1" fmla="*/ 61913 h 192"/>
              <a:gd name="T2" fmla="*/ 50932 w 192"/>
              <a:gd name="T3" fmla="*/ 59656 h 192"/>
              <a:gd name="T4" fmla="*/ 2315 w 192"/>
              <a:gd name="T5" fmla="*/ 12254 h 192"/>
              <a:gd name="T6" fmla="*/ 331 w 192"/>
              <a:gd name="T7" fmla="*/ 9674 h 192"/>
              <a:gd name="T8" fmla="*/ 9922 w 192"/>
              <a:gd name="T9" fmla="*/ 0 h 192"/>
              <a:gd name="T10" fmla="*/ 12568 w 192"/>
              <a:gd name="T11" fmla="*/ 2257 h 192"/>
              <a:gd name="T12" fmla="*/ 61185 w 192"/>
              <a:gd name="T13" fmla="*/ 49659 h 192"/>
              <a:gd name="T14" fmla="*/ 63500 w 192"/>
              <a:gd name="T15" fmla="*/ 52239 h 192"/>
              <a:gd name="T16" fmla="*/ 53578 w 192"/>
              <a:gd name="T17" fmla="*/ 61913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 h="192">
                <a:moveTo>
                  <a:pt x="162" y="192"/>
                </a:moveTo>
                <a:cubicBezTo>
                  <a:pt x="162" y="192"/>
                  <a:pt x="158" y="189"/>
                  <a:pt x="154" y="185"/>
                </a:cubicBezTo>
                <a:cubicBezTo>
                  <a:pt x="7" y="38"/>
                  <a:pt x="7" y="38"/>
                  <a:pt x="7" y="38"/>
                </a:cubicBezTo>
                <a:cubicBezTo>
                  <a:pt x="3" y="34"/>
                  <a:pt x="0" y="31"/>
                  <a:pt x="1" y="30"/>
                </a:cubicBezTo>
                <a:cubicBezTo>
                  <a:pt x="30" y="0"/>
                  <a:pt x="30" y="0"/>
                  <a:pt x="30" y="0"/>
                </a:cubicBezTo>
                <a:cubicBezTo>
                  <a:pt x="31" y="0"/>
                  <a:pt x="34" y="3"/>
                  <a:pt x="38" y="7"/>
                </a:cubicBezTo>
                <a:cubicBezTo>
                  <a:pt x="185" y="154"/>
                  <a:pt x="185" y="154"/>
                  <a:pt x="185" y="154"/>
                </a:cubicBezTo>
                <a:cubicBezTo>
                  <a:pt x="189" y="158"/>
                  <a:pt x="192" y="161"/>
                  <a:pt x="192" y="162"/>
                </a:cubicBezTo>
                <a:lnTo>
                  <a:pt x="162" y="19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0" name="Freeform 198"/>
          <p:cNvSpPr>
            <a:spLocks noEditPoints="1" noChangeArrowheads="1"/>
          </p:cNvSpPr>
          <p:nvPr/>
        </p:nvSpPr>
        <p:spPr bwMode="auto">
          <a:xfrm>
            <a:off x="1371600" y="5854700"/>
            <a:ext cx="366713" cy="366713"/>
          </a:xfrm>
          <a:custGeom>
            <a:avLst/>
            <a:gdLst>
              <a:gd name="T0" fmla="*/ 322590 w 1122"/>
              <a:gd name="T1" fmla="*/ 102301 h 1122"/>
              <a:gd name="T2" fmla="*/ 297750 w 1122"/>
              <a:gd name="T3" fmla="*/ 77788 h 1122"/>
              <a:gd name="T4" fmla="*/ 363445 w 1122"/>
              <a:gd name="T5" fmla="*/ 12093 h 1122"/>
              <a:gd name="T6" fmla="*/ 366386 w 1122"/>
              <a:gd name="T7" fmla="*/ 8498 h 1122"/>
              <a:gd name="T8" fmla="*/ 358542 w 1122"/>
              <a:gd name="T9" fmla="*/ 327 h 1122"/>
              <a:gd name="T10" fmla="*/ 354620 w 1122"/>
              <a:gd name="T11" fmla="*/ 3268 h 1122"/>
              <a:gd name="T12" fmla="*/ 288925 w 1122"/>
              <a:gd name="T13" fmla="*/ 68963 h 1122"/>
              <a:gd name="T14" fmla="*/ 264412 w 1122"/>
              <a:gd name="T15" fmla="*/ 44123 h 1122"/>
              <a:gd name="T16" fmla="*/ 257549 w 1122"/>
              <a:gd name="T17" fmla="*/ 45431 h 1122"/>
              <a:gd name="T18" fmla="*/ 105242 w 1122"/>
              <a:gd name="T19" fmla="*/ 197737 h 1122"/>
              <a:gd name="T20" fmla="*/ 104262 w 1122"/>
              <a:gd name="T21" fmla="*/ 204274 h 1122"/>
              <a:gd name="T22" fmla="*/ 116028 w 1122"/>
              <a:gd name="T23" fmla="*/ 216040 h 1122"/>
              <a:gd name="T24" fmla="*/ 88246 w 1122"/>
              <a:gd name="T25" fmla="*/ 243495 h 1122"/>
              <a:gd name="T26" fmla="*/ 86612 w 1122"/>
              <a:gd name="T27" fmla="*/ 248397 h 1122"/>
              <a:gd name="T28" fmla="*/ 100993 w 1122"/>
              <a:gd name="T29" fmla="*/ 262778 h 1122"/>
              <a:gd name="T30" fmla="*/ 3268 w 1122"/>
              <a:gd name="T31" fmla="*/ 360830 h 1122"/>
              <a:gd name="T32" fmla="*/ 0 w 1122"/>
              <a:gd name="T33" fmla="*/ 364098 h 1122"/>
              <a:gd name="T34" fmla="*/ 2615 w 1122"/>
              <a:gd name="T35" fmla="*/ 366713 h 1122"/>
              <a:gd name="T36" fmla="*/ 5883 w 1122"/>
              <a:gd name="T37" fmla="*/ 363445 h 1122"/>
              <a:gd name="T38" fmla="*/ 103935 w 1122"/>
              <a:gd name="T39" fmla="*/ 265720 h 1122"/>
              <a:gd name="T40" fmla="*/ 118316 w 1122"/>
              <a:gd name="T41" fmla="*/ 280101 h 1122"/>
              <a:gd name="T42" fmla="*/ 123218 w 1122"/>
              <a:gd name="T43" fmla="*/ 278467 h 1122"/>
              <a:gd name="T44" fmla="*/ 150673 w 1122"/>
              <a:gd name="T45" fmla="*/ 251012 h 1122"/>
              <a:gd name="T46" fmla="*/ 162439 w 1122"/>
              <a:gd name="T47" fmla="*/ 262451 h 1122"/>
              <a:gd name="T48" fmla="*/ 168976 w 1122"/>
              <a:gd name="T49" fmla="*/ 261471 h 1122"/>
              <a:gd name="T50" fmla="*/ 321282 w 1122"/>
              <a:gd name="T51" fmla="*/ 109164 h 1122"/>
              <a:gd name="T52" fmla="*/ 322590 w 1122"/>
              <a:gd name="T53" fmla="*/ 102301 h 1122"/>
              <a:gd name="T54" fmla="*/ 169629 w 1122"/>
              <a:gd name="T55" fmla="*/ 250032 h 1122"/>
              <a:gd name="T56" fmla="*/ 161785 w 1122"/>
              <a:gd name="T57" fmla="*/ 250032 h 1122"/>
              <a:gd name="T58" fmla="*/ 116681 w 1122"/>
              <a:gd name="T59" fmla="*/ 204928 h 1122"/>
              <a:gd name="T60" fmla="*/ 116681 w 1122"/>
              <a:gd name="T61" fmla="*/ 197084 h 1122"/>
              <a:gd name="T62" fmla="*/ 257222 w 1122"/>
              <a:gd name="T63" fmla="*/ 56870 h 1122"/>
              <a:gd name="T64" fmla="*/ 265066 w 1122"/>
              <a:gd name="T65" fmla="*/ 56870 h 1122"/>
              <a:gd name="T66" fmla="*/ 309843 w 1122"/>
              <a:gd name="T67" fmla="*/ 101647 h 1122"/>
              <a:gd name="T68" fmla="*/ 309843 w 1122"/>
              <a:gd name="T69" fmla="*/ 109491 h 1122"/>
              <a:gd name="T70" fmla="*/ 169629 w 1122"/>
              <a:gd name="T71" fmla="*/ 250032 h 1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2" h="1122">
                <a:moveTo>
                  <a:pt x="987" y="313"/>
                </a:moveTo>
                <a:cubicBezTo>
                  <a:pt x="911" y="238"/>
                  <a:pt x="911" y="238"/>
                  <a:pt x="911" y="238"/>
                </a:cubicBezTo>
                <a:cubicBezTo>
                  <a:pt x="1112" y="37"/>
                  <a:pt x="1112" y="37"/>
                  <a:pt x="1112" y="37"/>
                </a:cubicBezTo>
                <a:cubicBezTo>
                  <a:pt x="1118" y="31"/>
                  <a:pt x="1122" y="26"/>
                  <a:pt x="1121" y="26"/>
                </a:cubicBezTo>
                <a:cubicBezTo>
                  <a:pt x="1097" y="1"/>
                  <a:pt x="1097" y="1"/>
                  <a:pt x="1097" y="1"/>
                </a:cubicBezTo>
                <a:cubicBezTo>
                  <a:pt x="1096" y="0"/>
                  <a:pt x="1091" y="4"/>
                  <a:pt x="1085" y="10"/>
                </a:cubicBezTo>
                <a:cubicBezTo>
                  <a:pt x="884" y="211"/>
                  <a:pt x="884" y="211"/>
                  <a:pt x="884" y="211"/>
                </a:cubicBezTo>
                <a:cubicBezTo>
                  <a:pt x="809" y="135"/>
                  <a:pt x="809" y="135"/>
                  <a:pt x="809" y="135"/>
                </a:cubicBezTo>
                <a:cubicBezTo>
                  <a:pt x="804" y="131"/>
                  <a:pt x="795" y="132"/>
                  <a:pt x="788" y="139"/>
                </a:cubicBezTo>
                <a:cubicBezTo>
                  <a:pt x="322" y="605"/>
                  <a:pt x="322" y="605"/>
                  <a:pt x="322" y="605"/>
                </a:cubicBezTo>
                <a:cubicBezTo>
                  <a:pt x="316" y="612"/>
                  <a:pt x="314" y="621"/>
                  <a:pt x="319" y="625"/>
                </a:cubicBezTo>
                <a:cubicBezTo>
                  <a:pt x="355" y="661"/>
                  <a:pt x="355" y="661"/>
                  <a:pt x="355" y="661"/>
                </a:cubicBezTo>
                <a:cubicBezTo>
                  <a:pt x="270" y="745"/>
                  <a:pt x="270" y="745"/>
                  <a:pt x="270" y="745"/>
                </a:cubicBezTo>
                <a:cubicBezTo>
                  <a:pt x="265" y="751"/>
                  <a:pt x="262" y="757"/>
                  <a:pt x="265" y="760"/>
                </a:cubicBezTo>
                <a:cubicBezTo>
                  <a:pt x="309" y="804"/>
                  <a:pt x="309" y="804"/>
                  <a:pt x="309" y="804"/>
                </a:cubicBezTo>
                <a:cubicBezTo>
                  <a:pt x="10" y="1104"/>
                  <a:pt x="10" y="1104"/>
                  <a:pt x="10" y="1104"/>
                </a:cubicBezTo>
                <a:cubicBezTo>
                  <a:pt x="4" y="1109"/>
                  <a:pt x="0" y="1114"/>
                  <a:pt x="0" y="1114"/>
                </a:cubicBezTo>
                <a:cubicBezTo>
                  <a:pt x="8" y="1122"/>
                  <a:pt x="8" y="1122"/>
                  <a:pt x="8" y="1122"/>
                </a:cubicBezTo>
                <a:cubicBezTo>
                  <a:pt x="8" y="1122"/>
                  <a:pt x="13" y="1118"/>
                  <a:pt x="18" y="1112"/>
                </a:cubicBezTo>
                <a:cubicBezTo>
                  <a:pt x="318" y="813"/>
                  <a:pt x="318" y="813"/>
                  <a:pt x="318" y="813"/>
                </a:cubicBezTo>
                <a:cubicBezTo>
                  <a:pt x="362" y="857"/>
                  <a:pt x="362" y="857"/>
                  <a:pt x="362" y="857"/>
                </a:cubicBezTo>
                <a:cubicBezTo>
                  <a:pt x="365" y="860"/>
                  <a:pt x="371" y="857"/>
                  <a:pt x="377" y="852"/>
                </a:cubicBezTo>
                <a:cubicBezTo>
                  <a:pt x="461" y="768"/>
                  <a:pt x="461" y="768"/>
                  <a:pt x="461" y="768"/>
                </a:cubicBezTo>
                <a:cubicBezTo>
                  <a:pt x="497" y="803"/>
                  <a:pt x="497" y="803"/>
                  <a:pt x="497" y="803"/>
                </a:cubicBezTo>
                <a:cubicBezTo>
                  <a:pt x="502" y="808"/>
                  <a:pt x="511" y="807"/>
                  <a:pt x="517" y="800"/>
                </a:cubicBezTo>
                <a:cubicBezTo>
                  <a:pt x="983" y="334"/>
                  <a:pt x="983" y="334"/>
                  <a:pt x="983" y="334"/>
                </a:cubicBezTo>
                <a:cubicBezTo>
                  <a:pt x="990" y="327"/>
                  <a:pt x="992" y="318"/>
                  <a:pt x="987" y="313"/>
                </a:cubicBezTo>
                <a:close/>
                <a:moveTo>
                  <a:pt x="519" y="765"/>
                </a:moveTo>
                <a:cubicBezTo>
                  <a:pt x="512" y="772"/>
                  <a:pt x="501" y="772"/>
                  <a:pt x="495" y="765"/>
                </a:cubicBezTo>
                <a:cubicBezTo>
                  <a:pt x="357" y="627"/>
                  <a:pt x="357" y="627"/>
                  <a:pt x="357" y="627"/>
                </a:cubicBezTo>
                <a:cubicBezTo>
                  <a:pt x="351" y="621"/>
                  <a:pt x="351" y="610"/>
                  <a:pt x="357" y="603"/>
                </a:cubicBezTo>
                <a:cubicBezTo>
                  <a:pt x="787" y="174"/>
                  <a:pt x="787" y="174"/>
                  <a:pt x="787" y="174"/>
                </a:cubicBezTo>
                <a:cubicBezTo>
                  <a:pt x="794" y="167"/>
                  <a:pt x="804" y="167"/>
                  <a:pt x="811" y="174"/>
                </a:cubicBezTo>
                <a:cubicBezTo>
                  <a:pt x="948" y="311"/>
                  <a:pt x="948" y="311"/>
                  <a:pt x="948" y="311"/>
                </a:cubicBezTo>
                <a:cubicBezTo>
                  <a:pt x="955" y="318"/>
                  <a:pt x="955" y="329"/>
                  <a:pt x="948" y="335"/>
                </a:cubicBezTo>
                <a:lnTo>
                  <a:pt x="519" y="765"/>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1" name="Freeform 199"/>
          <p:cNvSpPr>
            <a:spLocks noChangeArrowheads="1"/>
          </p:cNvSpPr>
          <p:nvPr/>
        </p:nvSpPr>
        <p:spPr bwMode="auto">
          <a:xfrm>
            <a:off x="1489075" y="5973763"/>
            <a:ext cx="141288" cy="130175"/>
          </a:xfrm>
          <a:custGeom>
            <a:avLst/>
            <a:gdLst>
              <a:gd name="T0" fmla="*/ 131781 w 431"/>
              <a:gd name="T1" fmla="*/ 36540 h 399"/>
              <a:gd name="T2" fmla="*/ 112768 w 431"/>
              <a:gd name="T3" fmla="*/ 24469 h 399"/>
              <a:gd name="T4" fmla="*/ 94411 w 431"/>
              <a:gd name="T5" fmla="*/ 9135 h 399"/>
              <a:gd name="T6" fmla="*/ 88510 w 431"/>
              <a:gd name="T7" fmla="*/ 4894 h 399"/>
              <a:gd name="T8" fmla="*/ 81626 w 431"/>
              <a:gd name="T9" fmla="*/ 326 h 399"/>
              <a:gd name="T10" fmla="*/ 80970 w 431"/>
              <a:gd name="T11" fmla="*/ 0 h 399"/>
              <a:gd name="T12" fmla="*/ 1967 w 431"/>
              <a:gd name="T13" fmla="*/ 78627 h 399"/>
              <a:gd name="T14" fmla="*/ 1967 w 431"/>
              <a:gd name="T15" fmla="*/ 85805 h 399"/>
              <a:gd name="T16" fmla="*/ 44583 w 431"/>
              <a:gd name="T17" fmla="*/ 128217 h 399"/>
              <a:gd name="T18" fmla="*/ 52122 w 431"/>
              <a:gd name="T19" fmla="*/ 128217 h 399"/>
              <a:gd name="T20" fmla="*/ 141288 w 431"/>
              <a:gd name="T21" fmla="*/ 39477 h 399"/>
              <a:gd name="T22" fmla="*/ 131781 w 431"/>
              <a:gd name="T23" fmla="*/ 36540 h 3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1" h="399">
                <a:moveTo>
                  <a:pt x="402" y="112"/>
                </a:moveTo>
                <a:cubicBezTo>
                  <a:pt x="381" y="103"/>
                  <a:pt x="362" y="89"/>
                  <a:pt x="344" y="75"/>
                </a:cubicBezTo>
                <a:cubicBezTo>
                  <a:pt x="325" y="59"/>
                  <a:pt x="307" y="43"/>
                  <a:pt x="288" y="28"/>
                </a:cubicBezTo>
                <a:cubicBezTo>
                  <a:pt x="282" y="24"/>
                  <a:pt x="276" y="19"/>
                  <a:pt x="270" y="15"/>
                </a:cubicBezTo>
                <a:cubicBezTo>
                  <a:pt x="263" y="10"/>
                  <a:pt x="256" y="5"/>
                  <a:pt x="249" y="1"/>
                </a:cubicBezTo>
                <a:cubicBezTo>
                  <a:pt x="248" y="1"/>
                  <a:pt x="248" y="0"/>
                  <a:pt x="247" y="0"/>
                </a:cubicBezTo>
                <a:cubicBezTo>
                  <a:pt x="6" y="241"/>
                  <a:pt x="6" y="241"/>
                  <a:pt x="6" y="241"/>
                </a:cubicBezTo>
                <a:cubicBezTo>
                  <a:pt x="0" y="247"/>
                  <a:pt x="0" y="257"/>
                  <a:pt x="6" y="263"/>
                </a:cubicBezTo>
                <a:cubicBezTo>
                  <a:pt x="136" y="393"/>
                  <a:pt x="136" y="393"/>
                  <a:pt x="136" y="393"/>
                </a:cubicBezTo>
                <a:cubicBezTo>
                  <a:pt x="142" y="399"/>
                  <a:pt x="152" y="399"/>
                  <a:pt x="159" y="393"/>
                </a:cubicBezTo>
                <a:cubicBezTo>
                  <a:pt x="431" y="121"/>
                  <a:pt x="431" y="121"/>
                  <a:pt x="431" y="121"/>
                </a:cubicBezTo>
                <a:cubicBezTo>
                  <a:pt x="421" y="119"/>
                  <a:pt x="412" y="116"/>
                  <a:pt x="402" y="112"/>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2" name="Freeform 200"/>
          <p:cNvSpPr>
            <a:spLocks noChangeArrowheads="1"/>
          </p:cNvSpPr>
          <p:nvPr/>
        </p:nvSpPr>
        <p:spPr bwMode="auto">
          <a:xfrm>
            <a:off x="2219325" y="5945188"/>
            <a:ext cx="90488" cy="52387"/>
          </a:xfrm>
          <a:custGeom>
            <a:avLst/>
            <a:gdLst>
              <a:gd name="T0" fmla="*/ 2929 w 278"/>
              <a:gd name="T1" fmla="*/ 30854 h 163"/>
              <a:gd name="T2" fmla="*/ 19204 w 278"/>
              <a:gd name="T3" fmla="*/ 29890 h 163"/>
              <a:gd name="T4" fmla="*/ 52730 w 278"/>
              <a:gd name="T5" fmla="*/ 31175 h 163"/>
              <a:gd name="T6" fmla="*/ 90488 w 278"/>
              <a:gd name="T7" fmla="*/ 52387 h 163"/>
              <a:gd name="T8" fmla="*/ 90488 w 278"/>
              <a:gd name="T9" fmla="*/ 0 h 163"/>
              <a:gd name="T10" fmla="*/ 8463 w 278"/>
              <a:gd name="T11" fmla="*/ 0 h 163"/>
              <a:gd name="T12" fmla="*/ 0 w 278"/>
              <a:gd name="T13" fmla="*/ 4821 h 163"/>
              <a:gd name="T14" fmla="*/ 0 w 278"/>
              <a:gd name="T15" fmla="*/ 30854 h 163"/>
              <a:gd name="T16" fmla="*/ 2929 w 278"/>
              <a:gd name="T17" fmla="*/ 30854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163">
                <a:moveTo>
                  <a:pt x="9" y="96"/>
                </a:moveTo>
                <a:cubicBezTo>
                  <a:pt x="25" y="96"/>
                  <a:pt x="42" y="95"/>
                  <a:pt x="59" y="93"/>
                </a:cubicBezTo>
                <a:cubicBezTo>
                  <a:pt x="93" y="90"/>
                  <a:pt x="128" y="88"/>
                  <a:pt x="162" y="97"/>
                </a:cubicBezTo>
                <a:cubicBezTo>
                  <a:pt x="204" y="107"/>
                  <a:pt x="242" y="135"/>
                  <a:pt x="278" y="163"/>
                </a:cubicBezTo>
                <a:cubicBezTo>
                  <a:pt x="278" y="0"/>
                  <a:pt x="278" y="0"/>
                  <a:pt x="278" y="0"/>
                </a:cubicBezTo>
                <a:cubicBezTo>
                  <a:pt x="26" y="0"/>
                  <a:pt x="26" y="0"/>
                  <a:pt x="26" y="0"/>
                </a:cubicBezTo>
                <a:cubicBezTo>
                  <a:pt x="12" y="0"/>
                  <a:pt x="0" y="7"/>
                  <a:pt x="0" y="15"/>
                </a:cubicBezTo>
                <a:cubicBezTo>
                  <a:pt x="0" y="96"/>
                  <a:pt x="0" y="96"/>
                  <a:pt x="0" y="96"/>
                </a:cubicBezTo>
                <a:cubicBezTo>
                  <a:pt x="3" y="96"/>
                  <a:pt x="6" y="96"/>
                  <a:pt x="9" y="9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3" name="Freeform 201"/>
          <p:cNvSpPr>
            <a:spLocks noChangeArrowheads="1"/>
          </p:cNvSpPr>
          <p:nvPr/>
        </p:nvSpPr>
        <p:spPr bwMode="auto">
          <a:xfrm>
            <a:off x="2219325" y="5994400"/>
            <a:ext cx="90488" cy="39688"/>
          </a:xfrm>
          <a:custGeom>
            <a:avLst/>
            <a:gdLst>
              <a:gd name="T0" fmla="*/ 82676 w 278"/>
              <a:gd name="T1" fmla="*/ 21498 h 120"/>
              <a:gd name="T2" fmla="*/ 62495 w 278"/>
              <a:gd name="T3" fmla="*/ 7276 h 120"/>
              <a:gd name="T4" fmla="*/ 61193 w 278"/>
              <a:gd name="T5" fmla="*/ 6615 h 120"/>
              <a:gd name="T6" fmla="*/ 60868 w 278"/>
              <a:gd name="T7" fmla="*/ 6615 h 120"/>
              <a:gd name="T8" fmla="*/ 57613 w 278"/>
              <a:gd name="T9" fmla="*/ 4961 h 120"/>
              <a:gd name="T10" fmla="*/ 51103 w 278"/>
              <a:gd name="T11" fmla="*/ 2315 h 120"/>
              <a:gd name="T12" fmla="*/ 47522 w 278"/>
              <a:gd name="T13" fmla="*/ 1323 h 120"/>
              <a:gd name="T14" fmla="*/ 45895 w 278"/>
              <a:gd name="T15" fmla="*/ 1323 h 120"/>
              <a:gd name="T16" fmla="*/ 45895 w 278"/>
              <a:gd name="T17" fmla="*/ 992 h 120"/>
              <a:gd name="T18" fmla="*/ 39385 w 278"/>
              <a:gd name="T19" fmla="*/ 661 h 120"/>
              <a:gd name="T20" fmla="*/ 12694 w 278"/>
              <a:gd name="T21" fmla="*/ 1984 h 120"/>
              <a:gd name="T22" fmla="*/ 0 w 278"/>
              <a:gd name="T23" fmla="*/ 2315 h 120"/>
              <a:gd name="T24" fmla="*/ 0 w 278"/>
              <a:gd name="T25" fmla="*/ 39688 h 120"/>
              <a:gd name="T26" fmla="*/ 90488 w 278"/>
              <a:gd name="T27" fmla="*/ 39688 h 120"/>
              <a:gd name="T28" fmla="*/ 90488 w 278"/>
              <a:gd name="T29" fmla="*/ 27782 h 120"/>
              <a:gd name="T30" fmla="*/ 82676 w 278"/>
              <a:gd name="T31" fmla="*/ 21498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8" h="120">
                <a:moveTo>
                  <a:pt x="254" y="65"/>
                </a:moveTo>
                <a:cubicBezTo>
                  <a:pt x="234" y="50"/>
                  <a:pt x="213" y="34"/>
                  <a:pt x="192" y="22"/>
                </a:cubicBezTo>
                <a:cubicBezTo>
                  <a:pt x="190" y="21"/>
                  <a:pt x="189" y="21"/>
                  <a:pt x="188" y="20"/>
                </a:cubicBezTo>
                <a:cubicBezTo>
                  <a:pt x="188" y="20"/>
                  <a:pt x="187" y="20"/>
                  <a:pt x="187" y="20"/>
                </a:cubicBezTo>
                <a:cubicBezTo>
                  <a:pt x="184" y="18"/>
                  <a:pt x="181" y="16"/>
                  <a:pt x="177" y="15"/>
                </a:cubicBezTo>
                <a:cubicBezTo>
                  <a:pt x="171" y="12"/>
                  <a:pt x="164" y="9"/>
                  <a:pt x="157" y="7"/>
                </a:cubicBezTo>
                <a:cubicBezTo>
                  <a:pt x="154" y="6"/>
                  <a:pt x="150" y="5"/>
                  <a:pt x="146" y="4"/>
                </a:cubicBezTo>
                <a:cubicBezTo>
                  <a:pt x="144" y="4"/>
                  <a:pt x="143" y="4"/>
                  <a:pt x="141" y="4"/>
                </a:cubicBezTo>
                <a:cubicBezTo>
                  <a:pt x="141" y="3"/>
                  <a:pt x="141" y="3"/>
                  <a:pt x="141" y="3"/>
                </a:cubicBezTo>
                <a:cubicBezTo>
                  <a:pt x="134" y="3"/>
                  <a:pt x="128" y="2"/>
                  <a:pt x="121" y="2"/>
                </a:cubicBezTo>
                <a:cubicBezTo>
                  <a:pt x="94" y="0"/>
                  <a:pt x="66" y="4"/>
                  <a:pt x="39" y="6"/>
                </a:cubicBezTo>
                <a:cubicBezTo>
                  <a:pt x="26" y="7"/>
                  <a:pt x="13" y="7"/>
                  <a:pt x="0" y="7"/>
                </a:cubicBezTo>
                <a:cubicBezTo>
                  <a:pt x="0" y="120"/>
                  <a:pt x="0" y="120"/>
                  <a:pt x="0" y="120"/>
                </a:cubicBezTo>
                <a:cubicBezTo>
                  <a:pt x="278" y="120"/>
                  <a:pt x="278" y="120"/>
                  <a:pt x="278" y="120"/>
                </a:cubicBezTo>
                <a:cubicBezTo>
                  <a:pt x="278" y="84"/>
                  <a:pt x="278" y="84"/>
                  <a:pt x="278" y="84"/>
                </a:cubicBezTo>
                <a:cubicBezTo>
                  <a:pt x="270" y="78"/>
                  <a:pt x="262" y="72"/>
                  <a:pt x="254" y="6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4" name="Freeform 202"/>
          <p:cNvSpPr>
            <a:spLocks noChangeArrowheads="1"/>
          </p:cNvSpPr>
          <p:nvPr/>
        </p:nvSpPr>
        <p:spPr bwMode="auto">
          <a:xfrm>
            <a:off x="2316163" y="5945188"/>
            <a:ext cx="92075" cy="46037"/>
          </a:xfrm>
          <a:custGeom>
            <a:avLst/>
            <a:gdLst>
              <a:gd name="T0" fmla="*/ 13911 w 278"/>
              <a:gd name="T1" fmla="*/ 45713 h 142"/>
              <a:gd name="T2" fmla="*/ 17554 w 278"/>
              <a:gd name="T3" fmla="*/ 45713 h 142"/>
              <a:gd name="T4" fmla="*/ 19210 w 278"/>
              <a:gd name="T5" fmla="*/ 45389 h 142"/>
              <a:gd name="T6" fmla="*/ 19210 w 278"/>
              <a:gd name="T7" fmla="*/ 45389 h 142"/>
              <a:gd name="T8" fmla="*/ 25503 w 278"/>
              <a:gd name="T9" fmla="*/ 43443 h 142"/>
              <a:gd name="T10" fmla="*/ 25834 w 278"/>
              <a:gd name="T11" fmla="*/ 43119 h 142"/>
              <a:gd name="T12" fmla="*/ 25834 w 278"/>
              <a:gd name="T13" fmla="*/ 43119 h 142"/>
              <a:gd name="T14" fmla="*/ 27821 w 278"/>
              <a:gd name="T15" fmla="*/ 41822 h 142"/>
              <a:gd name="T16" fmla="*/ 32458 w 278"/>
              <a:gd name="T17" fmla="*/ 37932 h 142"/>
              <a:gd name="T18" fmla="*/ 42725 w 278"/>
              <a:gd name="T19" fmla="*/ 29827 h 142"/>
              <a:gd name="T20" fmla="*/ 69553 w 278"/>
              <a:gd name="T21" fmla="*/ 19452 h 142"/>
              <a:gd name="T22" fmla="*/ 92075 w 278"/>
              <a:gd name="T23" fmla="*/ 24315 h 142"/>
              <a:gd name="T24" fmla="*/ 92075 w 278"/>
              <a:gd name="T25" fmla="*/ 4863 h 142"/>
              <a:gd name="T26" fmla="*/ 83795 w 278"/>
              <a:gd name="T27" fmla="*/ 0 h 142"/>
              <a:gd name="T28" fmla="*/ 0 w 278"/>
              <a:gd name="T29" fmla="*/ 0 h 142"/>
              <a:gd name="T30" fmla="*/ 0 w 278"/>
              <a:gd name="T31" fmla="*/ 44740 h 142"/>
              <a:gd name="T32" fmla="*/ 13911 w 278"/>
              <a:gd name="T33" fmla="*/ 45713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142">
                <a:moveTo>
                  <a:pt x="42" y="141"/>
                </a:moveTo>
                <a:cubicBezTo>
                  <a:pt x="46" y="141"/>
                  <a:pt x="49" y="141"/>
                  <a:pt x="53" y="141"/>
                </a:cubicBezTo>
                <a:cubicBezTo>
                  <a:pt x="55" y="140"/>
                  <a:pt x="57" y="140"/>
                  <a:pt x="58" y="140"/>
                </a:cubicBezTo>
                <a:cubicBezTo>
                  <a:pt x="58" y="140"/>
                  <a:pt x="58" y="140"/>
                  <a:pt x="58" y="140"/>
                </a:cubicBezTo>
                <a:cubicBezTo>
                  <a:pt x="65" y="139"/>
                  <a:pt x="71" y="137"/>
                  <a:pt x="77" y="134"/>
                </a:cubicBezTo>
                <a:cubicBezTo>
                  <a:pt x="77" y="134"/>
                  <a:pt x="77" y="134"/>
                  <a:pt x="78" y="133"/>
                </a:cubicBezTo>
                <a:cubicBezTo>
                  <a:pt x="78" y="133"/>
                  <a:pt x="78" y="133"/>
                  <a:pt x="78" y="133"/>
                </a:cubicBezTo>
                <a:cubicBezTo>
                  <a:pt x="80" y="132"/>
                  <a:pt x="82" y="131"/>
                  <a:pt x="84" y="129"/>
                </a:cubicBezTo>
                <a:cubicBezTo>
                  <a:pt x="89" y="126"/>
                  <a:pt x="93" y="121"/>
                  <a:pt x="98" y="117"/>
                </a:cubicBezTo>
                <a:cubicBezTo>
                  <a:pt x="108" y="108"/>
                  <a:pt x="118" y="99"/>
                  <a:pt x="129" y="92"/>
                </a:cubicBezTo>
                <a:cubicBezTo>
                  <a:pt x="154" y="75"/>
                  <a:pt x="181" y="62"/>
                  <a:pt x="210" y="60"/>
                </a:cubicBezTo>
                <a:cubicBezTo>
                  <a:pt x="233" y="59"/>
                  <a:pt x="256" y="66"/>
                  <a:pt x="278" y="75"/>
                </a:cubicBezTo>
                <a:cubicBezTo>
                  <a:pt x="278" y="15"/>
                  <a:pt x="278" y="15"/>
                  <a:pt x="278" y="15"/>
                </a:cubicBezTo>
                <a:cubicBezTo>
                  <a:pt x="278" y="7"/>
                  <a:pt x="267" y="0"/>
                  <a:pt x="253" y="0"/>
                </a:cubicBezTo>
                <a:cubicBezTo>
                  <a:pt x="0" y="0"/>
                  <a:pt x="0" y="0"/>
                  <a:pt x="0" y="0"/>
                </a:cubicBezTo>
                <a:cubicBezTo>
                  <a:pt x="0" y="138"/>
                  <a:pt x="0" y="138"/>
                  <a:pt x="0" y="138"/>
                </a:cubicBezTo>
                <a:cubicBezTo>
                  <a:pt x="14" y="140"/>
                  <a:pt x="28" y="142"/>
                  <a:pt x="42" y="141"/>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5" name="Freeform 203"/>
          <p:cNvSpPr>
            <a:spLocks noChangeArrowheads="1"/>
          </p:cNvSpPr>
          <p:nvPr/>
        </p:nvSpPr>
        <p:spPr bwMode="auto">
          <a:xfrm>
            <a:off x="2316163" y="5984875"/>
            <a:ext cx="92075" cy="49213"/>
          </a:xfrm>
          <a:custGeom>
            <a:avLst/>
            <a:gdLst>
              <a:gd name="T0" fmla="*/ 89757 w 278"/>
              <a:gd name="T1" fmla="*/ 5285 h 149"/>
              <a:gd name="T2" fmla="*/ 81145 w 278"/>
              <a:gd name="T3" fmla="*/ 1651 h 149"/>
              <a:gd name="T4" fmla="*/ 76840 w 278"/>
              <a:gd name="T5" fmla="*/ 330 h 149"/>
              <a:gd name="T6" fmla="*/ 75515 w 278"/>
              <a:gd name="T7" fmla="*/ 0 h 149"/>
              <a:gd name="T8" fmla="*/ 74521 w 278"/>
              <a:gd name="T9" fmla="*/ 0 h 149"/>
              <a:gd name="T10" fmla="*/ 69884 w 278"/>
              <a:gd name="T11" fmla="*/ 0 h 149"/>
              <a:gd name="T12" fmla="*/ 67897 w 278"/>
              <a:gd name="T13" fmla="*/ 330 h 149"/>
              <a:gd name="T14" fmla="*/ 67235 w 278"/>
              <a:gd name="T15" fmla="*/ 330 h 149"/>
              <a:gd name="T16" fmla="*/ 59286 w 278"/>
              <a:gd name="T17" fmla="*/ 2642 h 149"/>
              <a:gd name="T18" fmla="*/ 57298 w 278"/>
              <a:gd name="T19" fmla="*/ 3963 h 149"/>
              <a:gd name="T20" fmla="*/ 56636 w 278"/>
              <a:gd name="T21" fmla="*/ 3963 h 149"/>
              <a:gd name="T22" fmla="*/ 53324 w 278"/>
              <a:gd name="T23" fmla="*/ 6275 h 149"/>
              <a:gd name="T24" fmla="*/ 42725 w 278"/>
              <a:gd name="T25" fmla="*/ 14202 h 149"/>
              <a:gd name="T26" fmla="*/ 33452 w 278"/>
              <a:gd name="T27" fmla="*/ 21799 h 149"/>
              <a:gd name="T28" fmla="*/ 11592 w 278"/>
              <a:gd name="T29" fmla="*/ 26753 h 149"/>
              <a:gd name="T30" fmla="*/ 0 w 278"/>
              <a:gd name="T31" fmla="*/ 25763 h 149"/>
              <a:gd name="T32" fmla="*/ 0 w 278"/>
              <a:gd name="T33" fmla="*/ 49213 h 149"/>
              <a:gd name="T34" fmla="*/ 92075 w 278"/>
              <a:gd name="T35" fmla="*/ 49213 h 149"/>
              <a:gd name="T36" fmla="*/ 92075 w 278"/>
              <a:gd name="T37" fmla="*/ 6275 h 149"/>
              <a:gd name="T38" fmla="*/ 89757 w 278"/>
              <a:gd name="T39" fmla="*/ 5285 h 1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8" h="149">
                <a:moveTo>
                  <a:pt x="271" y="16"/>
                </a:moveTo>
                <a:cubicBezTo>
                  <a:pt x="263" y="12"/>
                  <a:pt x="254" y="8"/>
                  <a:pt x="245" y="5"/>
                </a:cubicBezTo>
                <a:cubicBezTo>
                  <a:pt x="241" y="4"/>
                  <a:pt x="237" y="3"/>
                  <a:pt x="232" y="1"/>
                </a:cubicBezTo>
                <a:cubicBezTo>
                  <a:pt x="231" y="1"/>
                  <a:pt x="229" y="1"/>
                  <a:pt x="228" y="0"/>
                </a:cubicBezTo>
                <a:cubicBezTo>
                  <a:pt x="227" y="0"/>
                  <a:pt x="226" y="0"/>
                  <a:pt x="225" y="0"/>
                </a:cubicBezTo>
                <a:cubicBezTo>
                  <a:pt x="221" y="0"/>
                  <a:pt x="216" y="0"/>
                  <a:pt x="211" y="0"/>
                </a:cubicBezTo>
                <a:cubicBezTo>
                  <a:pt x="209" y="0"/>
                  <a:pt x="207" y="0"/>
                  <a:pt x="205" y="1"/>
                </a:cubicBezTo>
                <a:cubicBezTo>
                  <a:pt x="205" y="1"/>
                  <a:pt x="204" y="1"/>
                  <a:pt x="203" y="1"/>
                </a:cubicBezTo>
                <a:cubicBezTo>
                  <a:pt x="195" y="2"/>
                  <a:pt x="187" y="5"/>
                  <a:pt x="179" y="8"/>
                </a:cubicBezTo>
                <a:cubicBezTo>
                  <a:pt x="177" y="9"/>
                  <a:pt x="175" y="11"/>
                  <a:pt x="173" y="12"/>
                </a:cubicBezTo>
                <a:cubicBezTo>
                  <a:pt x="172" y="12"/>
                  <a:pt x="172" y="12"/>
                  <a:pt x="171" y="12"/>
                </a:cubicBezTo>
                <a:cubicBezTo>
                  <a:pt x="168" y="14"/>
                  <a:pt x="164" y="16"/>
                  <a:pt x="161" y="19"/>
                </a:cubicBezTo>
                <a:cubicBezTo>
                  <a:pt x="150" y="26"/>
                  <a:pt x="139" y="34"/>
                  <a:pt x="129" y="43"/>
                </a:cubicBezTo>
                <a:cubicBezTo>
                  <a:pt x="120" y="51"/>
                  <a:pt x="111" y="60"/>
                  <a:pt x="101" y="66"/>
                </a:cubicBezTo>
                <a:cubicBezTo>
                  <a:pt x="80" y="78"/>
                  <a:pt x="58" y="82"/>
                  <a:pt x="35" y="81"/>
                </a:cubicBezTo>
                <a:cubicBezTo>
                  <a:pt x="23" y="81"/>
                  <a:pt x="12" y="80"/>
                  <a:pt x="0" y="78"/>
                </a:cubicBezTo>
                <a:cubicBezTo>
                  <a:pt x="0" y="149"/>
                  <a:pt x="0" y="149"/>
                  <a:pt x="0" y="149"/>
                </a:cubicBezTo>
                <a:cubicBezTo>
                  <a:pt x="278" y="149"/>
                  <a:pt x="278" y="149"/>
                  <a:pt x="278" y="149"/>
                </a:cubicBezTo>
                <a:cubicBezTo>
                  <a:pt x="278" y="19"/>
                  <a:pt x="278" y="19"/>
                  <a:pt x="278" y="19"/>
                </a:cubicBezTo>
                <a:cubicBezTo>
                  <a:pt x="276" y="18"/>
                  <a:pt x="273" y="17"/>
                  <a:pt x="271" y="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6" name="Freeform 204"/>
          <p:cNvSpPr>
            <a:spLocks noChangeArrowheads="1"/>
          </p:cNvSpPr>
          <p:nvPr/>
        </p:nvSpPr>
        <p:spPr bwMode="auto">
          <a:xfrm>
            <a:off x="2197100" y="6156325"/>
            <a:ext cx="7938" cy="66675"/>
          </a:xfrm>
          <a:custGeom>
            <a:avLst/>
            <a:gdLst>
              <a:gd name="T0" fmla="*/ 7938 w 27"/>
              <a:gd name="T1" fmla="*/ 0 h 204"/>
              <a:gd name="T2" fmla="*/ 0 w 27"/>
              <a:gd name="T3" fmla="*/ 0 h 204"/>
              <a:gd name="T4" fmla="*/ 0 w 27"/>
              <a:gd name="T5" fmla="*/ 57524 h 204"/>
              <a:gd name="T6" fmla="*/ 7938 w 27"/>
              <a:gd name="T7" fmla="*/ 66675 h 204"/>
              <a:gd name="T8" fmla="*/ 7938 w 27"/>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04">
                <a:moveTo>
                  <a:pt x="27" y="0"/>
                </a:moveTo>
                <a:cubicBezTo>
                  <a:pt x="0" y="0"/>
                  <a:pt x="0" y="0"/>
                  <a:pt x="0" y="0"/>
                </a:cubicBezTo>
                <a:cubicBezTo>
                  <a:pt x="0" y="176"/>
                  <a:pt x="0" y="176"/>
                  <a:pt x="0" y="176"/>
                </a:cubicBezTo>
                <a:cubicBezTo>
                  <a:pt x="0" y="191"/>
                  <a:pt x="12" y="203"/>
                  <a:pt x="27" y="204"/>
                </a:cubicBezTo>
                <a:lnTo>
                  <a:pt x="27"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7" name="Rectangle 206"/>
          <p:cNvSpPr>
            <a:spLocks noChangeArrowheads="1"/>
          </p:cNvSpPr>
          <p:nvPr/>
        </p:nvSpPr>
        <p:spPr bwMode="auto">
          <a:xfrm>
            <a:off x="2209800" y="6156325"/>
            <a:ext cx="12700" cy="6667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688" name="Freeform 207"/>
          <p:cNvSpPr>
            <a:spLocks noChangeArrowheads="1"/>
          </p:cNvSpPr>
          <p:nvPr/>
        </p:nvSpPr>
        <p:spPr bwMode="auto">
          <a:xfrm>
            <a:off x="2227263" y="6156325"/>
            <a:ext cx="12700" cy="66675"/>
          </a:xfrm>
          <a:custGeom>
            <a:avLst/>
            <a:gdLst>
              <a:gd name="T0" fmla="*/ 0 w 36"/>
              <a:gd name="T1" fmla="*/ 0 h 204"/>
              <a:gd name="T2" fmla="*/ 0 w 36"/>
              <a:gd name="T3" fmla="*/ 66675 h 204"/>
              <a:gd name="T4" fmla="*/ 2822 w 36"/>
              <a:gd name="T5" fmla="*/ 66675 h 204"/>
              <a:gd name="T6" fmla="*/ 12700 w 36"/>
              <a:gd name="T7" fmla="*/ 57524 h 204"/>
              <a:gd name="T8" fmla="*/ 12700 w 36"/>
              <a:gd name="T9" fmla="*/ 0 h 204"/>
              <a:gd name="T10" fmla="*/ 0 w 36"/>
              <a:gd name="T11" fmla="*/ 0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04">
                <a:moveTo>
                  <a:pt x="0" y="0"/>
                </a:moveTo>
                <a:cubicBezTo>
                  <a:pt x="0" y="204"/>
                  <a:pt x="0" y="204"/>
                  <a:pt x="0" y="204"/>
                </a:cubicBezTo>
                <a:cubicBezTo>
                  <a:pt x="8" y="204"/>
                  <a:pt x="8" y="204"/>
                  <a:pt x="8" y="204"/>
                </a:cubicBezTo>
                <a:cubicBezTo>
                  <a:pt x="24" y="204"/>
                  <a:pt x="36" y="191"/>
                  <a:pt x="36" y="176"/>
                </a:cubicBezTo>
                <a:cubicBezTo>
                  <a:pt x="36" y="0"/>
                  <a:pt x="36" y="0"/>
                  <a:pt x="36" y="0"/>
                </a:cubicBezTo>
                <a:lnTo>
                  <a:pt x="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89" name="Freeform 208"/>
          <p:cNvSpPr>
            <a:spLocks noChangeArrowheads="1"/>
          </p:cNvSpPr>
          <p:nvPr/>
        </p:nvSpPr>
        <p:spPr bwMode="auto">
          <a:xfrm>
            <a:off x="2390775" y="6156325"/>
            <a:ext cx="7938" cy="66675"/>
          </a:xfrm>
          <a:custGeom>
            <a:avLst/>
            <a:gdLst>
              <a:gd name="T0" fmla="*/ 7938 w 27"/>
              <a:gd name="T1" fmla="*/ 0 h 204"/>
              <a:gd name="T2" fmla="*/ 0 w 27"/>
              <a:gd name="T3" fmla="*/ 0 h 204"/>
              <a:gd name="T4" fmla="*/ 0 w 27"/>
              <a:gd name="T5" fmla="*/ 57524 h 204"/>
              <a:gd name="T6" fmla="*/ 7938 w 27"/>
              <a:gd name="T7" fmla="*/ 66675 h 204"/>
              <a:gd name="T8" fmla="*/ 7938 w 27"/>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04">
                <a:moveTo>
                  <a:pt x="27" y="0"/>
                </a:moveTo>
                <a:cubicBezTo>
                  <a:pt x="0" y="0"/>
                  <a:pt x="0" y="0"/>
                  <a:pt x="0" y="0"/>
                </a:cubicBezTo>
                <a:cubicBezTo>
                  <a:pt x="0" y="176"/>
                  <a:pt x="0" y="176"/>
                  <a:pt x="0" y="176"/>
                </a:cubicBezTo>
                <a:cubicBezTo>
                  <a:pt x="0" y="191"/>
                  <a:pt x="12" y="203"/>
                  <a:pt x="27" y="204"/>
                </a:cubicBezTo>
                <a:lnTo>
                  <a:pt x="27"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90" name="Rectangle 209"/>
          <p:cNvSpPr>
            <a:spLocks noChangeArrowheads="1"/>
          </p:cNvSpPr>
          <p:nvPr/>
        </p:nvSpPr>
        <p:spPr bwMode="auto">
          <a:xfrm>
            <a:off x="2405063" y="6156325"/>
            <a:ext cx="11112" cy="6667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691" name="Freeform 210"/>
          <p:cNvSpPr>
            <a:spLocks noChangeArrowheads="1"/>
          </p:cNvSpPr>
          <p:nvPr/>
        </p:nvSpPr>
        <p:spPr bwMode="auto">
          <a:xfrm>
            <a:off x="2422525" y="6156325"/>
            <a:ext cx="11113" cy="66675"/>
          </a:xfrm>
          <a:custGeom>
            <a:avLst/>
            <a:gdLst>
              <a:gd name="T0" fmla="*/ 0 w 36"/>
              <a:gd name="T1" fmla="*/ 0 h 204"/>
              <a:gd name="T2" fmla="*/ 0 w 36"/>
              <a:gd name="T3" fmla="*/ 66675 h 204"/>
              <a:gd name="T4" fmla="*/ 2470 w 36"/>
              <a:gd name="T5" fmla="*/ 66675 h 204"/>
              <a:gd name="T6" fmla="*/ 11113 w 36"/>
              <a:gd name="T7" fmla="*/ 57524 h 204"/>
              <a:gd name="T8" fmla="*/ 11113 w 36"/>
              <a:gd name="T9" fmla="*/ 0 h 204"/>
              <a:gd name="T10" fmla="*/ 0 w 36"/>
              <a:gd name="T11" fmla="*/ 0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04">
                <a:moveTo>
                  <a:pt x="0" y="0"/>
                </a:moveTo>
                <a:cubicBezTo>
                  <a:pt x="0" y="204"/>
                  <a:pt x="0" y="204"/>
                  <a:pt x="0" y="204"/>
                </a:cubicBezTo>
                <a:cubicBezTo>
                  <a:pt x="8" y="204"/>
                  <a:pt x="8" y="204"/>
                  <a:pt x="8" y="204"/>
                </a:cubicBezTo>
                <a:cubicBezTo>
                  <a:pt x="24" y="204"/>
                  <a:pt x="36" y="191"/>
                  <a:pt x="36" y="176"/>
                </a:cubicBezTo>
                <a:cubicBezTo>
                  <a:pt x="36" y="0"/>
                  <a:pt x="36" y="0"/>
                  <a:pt x="36" y="0"/>
                </a:cubicBezTo>
                <a:lnTo>
                  <a:pt x="0"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92" name="Freeform 211"/>
          <p:cNvSpPr>
            <a:spLocks noEditPoints="1" noChangeArrowheads="1"/>
          </p:cNvSpPr>
          <p:nvPr/>
        </p:nvSpPr>
        <p:spPr bwMode="auto">
          <a:xfrm>
            <a:off x="2185988" y="6042025"/>
            <a:ext cx="252412" cy="106363"/>
          </a:xfrm>
          <a:custGeom>
            <a:avLst/>
            <a:gdLst>
              <a:gd name="T0" fmla="*/ 243900 w 771"/>
              <a:gd name="T1" fmla="*/ 0 h 326"/>
              <a:gd name="T2" fmla="*/ 8512 w 771"/>
              <a:gd name="T3" fmla="*/ 0 h 326"/>
              <a:gd name="T4" fmla="*/ 0 w 771"/>
              <a:gd name="T5" fmla="*/ 3263 h 326"/>
              <a:gd name="T6" fmla="*/ 0 w 771"/>
              <a:gd name="T7" fmla="*/ 102774 h 326"/>
              <a:gd name="T8" fmla="*/ 8512 w 771"/>
              <a:gd name="T9" fmla="*/ 106363 h 326"/>
              <a:gd name="T10" fmla="*/ 243900 w 771"/>
              <a:gd name="T11" fmla="*/ 106363 h 326"/>
              <a:gd name="T12" fmla="*/ 252412 w 771"/>
              <a:gd name="T13" fmla="*/ 102774 h 326"/>
              <a:gd name="T14" fmla="*/ 252412 w 771"/>
              <a:gd name="T15" fmla="*/ 3263 h 326"/>
              <a:gd name="T16" fmla="*/ 243900 w 771"/>
              <a:gd name="T17" fmla="*/ 0 h 326"/>
              <a:gd name="T18" fmla="*/ 29464 w 771"/>
              <a:gd name="T19" fmla="*/ 59707 h 326"/>
              <a:gd name="T20" fmla="*/ 7530 w 771"/>
              <a:gd name="T21" fmla="*/ 37521 h 326"/>
              <a:gd name="T22" fmla="*/ 29464 w 771"/>
              <a:gd name="T23" fmla="*/ 15661 h 326"/>
              <a:gd name="T24" fmla="*/ 51726 w 771"/>
              <a:gd name="T25" fmla="*/ 37521 h 326"/>
              <a:gd name="T26" fmla="*/ 29464 w 771"/>
              <a:gd name="T27" fmla="*/ 59707 h 326"/>
              <a:gd name="T28" fmla="*/ 224257 w 771"/>
              <a:gd name="T29" fmla="*/ 59707 h 326"/>
              <a:gd name="T30" fmla="*/ 202322 w 771"/>
              <a:gd name="T31" fmla="*/ 37521 h 326"/>
              <a:gd name="T32" fmla="*/ 224257 w 771"/>
              <a:gd name="T33" fmla="*/ 15661 h 326"/>
              <a:gd name="T34" fmla="*/ 246519 w 771"/>
              <a:gd name="T35" fmla="*/ 37521 h 326"/>
              <a:gd name="T36" fmla="*/ 224257 w 771"/>
              <a:gd name="T37" fmla="*/ 59707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1" h="326">
                <a:moveTo>
                  <a:pt x="745" y="0"/>
                </a:moveTo>
                <a:cubicBezTo>
                  <a:pt x="26" y="0"/>
                  <a:pt x="26" y="0"/>
                  <a:pt x="26" y="0"/>
                </a:cubicBezTo>
                <a:cubicBezTo>
                  <a:pt x="11" y="0"/>
                  <a:pt x="0" y="4"/>
                  <a:pt x="0" y="10"/>
                </a:cubicBezTo>
                <a:cubicBezTo>
                  <a:pt x="0" y="315"/>
                  <a:pt x="0" y="315"/>
                  <a:pt x="0" y="315"/>
                </a:cubicBezTo>
                <a:cubicBezTo>
                  <a:pt x="0" y="321"/>
                  <a:pt x="11" y="326"/>
                  <a:pt x="26" y="326"/>
                </a:cubicBezTo>
                <a:cubicBezTo>
                  <a:pt x="745" y="326"/>
                  <a:pt x="745" y="326"/>
                  <a:pt x="745" y="326"/>
                </a:cubicBezTo>
                <a:cubicBezTo>
                  <a:pt x="759" y="326"/>
                  <a:pt x="771" y="321"/>
                  <a:pt x="771" y="315"/>
                </a:cubicBezTo>
                <a:cubicBezTo>
                  <a:pt x="771" y="10"/>
                  <a:pt x="771" y="10"/>
                  <a:pt x="771" y="10"/>
                </a:cubicBezTo>
                <a:cubicBezTo>
                  <a:pt x="771" y="4"/>
                  <a:pt x="759" y="0"/>
                  <a:pt x="745" y="0"/>
                </a:cubicBezTo>
                <a:close/>
                <a:moveTo>
                  <a:pt x="90" y="183"/>
                </a:moveTo>
                <a:cubicBezTo>
                  <a:pt x="53" y="183"/>
                  <a:pt x="23" y="153"/>
                  <a:pt x="23" y="115"/>
                </a:cubicBezTo>
                <a:cubicBezTo>
                  <a:pt x="23" y="78"/>
                  <a:pt x="53" y="48"/>
                  <a:pt x="90" y="48"/>
                </a:cubicBezTo>
                <a:cubicBezTo>
                  <a:pt x="128" y="48"/>
                  <a:pt x="158" y="78"/>
                  <a:pt x="158" y="115"/>
                </a:cubicBezTo>
                <a:cubicBezTo>
                  <a:pt x="158" y="153"/>
                  <a:pt x="128" y="183"/>
                  <a:pt x="90" y="183"/>
                </a:cubicBezTo>
                <a:close/>
                <a:moveTo>
                  <a:pt x="685" y="183"/>
                </a:moveTo>
                <a:cubicBezTo>
                  <a:pt x="648" y="183"/>
                  <a:pt x="618" y="153"/>
                  <a:pt x="618" y="115"/>
                </a:cubicBezTo>
                <a:cubicBezTo>
                  <a:pt x="618" y="78"/>
                  <a:pt x="648" y="48"/>
                  <a:pt x="685" y="48"/>
                </a:cubicBezTo>
                <a:cubicBezTo>
                  <a:pt x="723" y="48"/>
                  <a:pt x="753" y="78"/>
                  <a:pt x="753" y="115"/>
                </a:cubicBezTo>
                <a:cubicBezTo>
                  <a:pt x="753" y="153"/>
                  <a:pt x="723" y="183"/>
                  <a:pt x="685" y="183"/>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93" name="Freeform 212"/>
          <p:cNvSpPr>
            <a:spLocks noChangeArrowheads="1"/>
          </p:cNvSpPr>
          <p:nvPr/>
        </p:nvSpPr>
        <p:spPr bwMode="auto">
          <a:xfrm>
            <a:off x="2281238" y="5857875"/>
            <a:ext cx="63500" cy="63500"/>
          </a:xfrm>
          <a:custGeom>
            <a:avLst/>
            <a:gdLst>
              <a:gd name="T0" fmla="*/ 41088 w 51"/>
              <a:gd name="T1" fmla="*/ 0 h 51"/>
              <a:gd name="T2" fmla="*/ 21167 w 51"/>
              <a:gd name="T3" fmla="*/ 0 h 51"/>
              <a:gd name="T4" fmla="*/ 21167 w 51"/>
              <a:gd name="T5" fmla="*/ 22412 h 51"/>
              <a:gd name="T6" fmla="*/ 0 w 51"/>
              <a:gd name="T7" fmla="*/ 22412 h 51"/>
              <a:gd name="T8" fmla="*/ 0 w 51"/>
              <a:gd name="T9" fmla="*/ 42333 h 51"/>
              <a:gd name="T10" fmla="*/ 21167 w 51"/>
              <a:gd name="T11" fmla="*/ 42333 h 51"/>
              <a:gd name="T12" fmla="*/ 21167 w 51"/>
              <a:gd name="T13" fmla="*/ 63500 h 51"/>
              <a:gd name="T14" fmla="*/ 41088 w 51"/>
              <a:gd name="T15" fmla="*/ 63500 h 51"/>
              <a:gd name="T16" fmla="*/ 41088 w 51"/>
              <a:gd name="T17" fmla="*/ 42333 h 51"/>
              <a:gd name="T18" fmla="*/ 63500 w 51"/>
              <a:gd name="T19" fmla="*/ 42333 h 51"/>
              <a:gd name="T20" fmla="*/ 63500 w 51"/>
              <a:gd name="T21" fmla="*/ 22412 h 51"/>
              <a:gd name="T22" fmla="*/ 41088 w 51"/>
              <a:gd name="T23" fmla="*/ 22412 h 51"/>
              <a:gd name="T24" fmla="*/ 41088 w 51"/>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1">
                <a:moveTo>
                  <a:pt x="33" y="0"/>
                </a:moveTo>
                <a:lnTo>
                  <a:pt x="17" y="0"/>
                </a:lnTo>
                <a:lnTo>
                  <a:pt x="17" y="18"/>
                </a:lnTo>
                <a:lnTo>
                  <a:pt x="0" y="18"/>
                </a:lnTo>
                <a:lnTo>
                  <a:pt x="0" y="34"/>
                </a:lnTo>
                <a:lnTo>
                  <a:pt x="17" y="34"/>
                </a:lnTo>
                <a:lnTo>
                  <a:pt x="17" y="51"/>
                </a:lnTo>
                <a:lnTo>
                  <a:pt x="33" y="51"/>
                </a:lnTo>
                <a:lnTo>
                  <a:pt x="33" y="34"/>
                </a:lnTo>
                <a:lnTo>
                  <a:pt x="51" y="34"/>
                </a:lnTo>
                <a:lnTo>
                  <a:pt x="51" y="18"/>
                </a:lnTo>
                <a:lnTo>
                  <a:pt x="33" y="18"/>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94" name="Freeform 213"/>
          <p:cNvSpPr>
            <a:spLocks noEditPoints="1" noChangeArrowheads="1"/>
          </p:cNvSpPr>
          <p:nvPr/>
        </p:nvSpPr>
        <p:spPr bwMode="auto">
          <a:xfrm>
            <a:off x="2165350" y="5834063"/>
            <a:ext cx="295275" cy="322262"/>
          </a:xfrm>
          <a:custGeom>
            <a:avLst/>
            <a:gdLst>
              <a:gd name="T0" fmla="*/ 285161 w 905"/>
              <a:gd name="T1" fmla="*/ 0 h 984"/>
              <a:gd name="T2" fmla="*/ 9788 w 905"/>
              <a:gd name="T3" fmla="*/ 0 h 984"/>
              <a:gd name="T4" fmla="*/ 0 w 905"/>
              <a:gd name="T5" fmla="*/ 10808 h 984"/>
              <a:gd name="T6" fmla="*/ 0 w 905"/>
              <a:gd name="T7" fmla="*/ 311454 h 984"/>
              <a:gd name="T8" fmla="*/ 9788 w 905"/>
              <a:gd name="T9" fmla="*/ 322262 h 984"/>
              <a:gd name="T10" fmla="*/ 18597 w 905"/>
              <a:gd name="T11" fmla="*/ 322262 h 984"/>
              <a:gd name="T12" fmla="*/ 9136 w 905"/>
              <a:gd name="T13" fmla="*/ 317349 h 984"/>
              <a:gd name="T14" fmla="*/ 9136 w 905"/>
              <a:gd name="T15" fmla="*/ 180126 h 984"/>
              <a:gd name="T16" fmla="*/ 18597 w 905"/>
              <a:gd name="T17" fmla="*/ 175214 h 984"/>
              <a:gd name="T18" fmla="*/ 48614 w 905"/>
              <a:gd name="T19" fmla="*/ 175214 h 984"/>
              <a:gd name="T20" fmla="*/ 48614 w 905"/>
              <a:gd name="T21" fmla="*/ 111023 h 984"/>
              <a:gd name="T22" fmla="*/ 57097 w 905"/>
              <a:gd name="T23" fmla="*/ 107421 h 984"/>
              <a:gd name="T24" fmla="*/ 237851 w 905"/>
              <a:gd name="T25" fmla="*/ 107421 h 984"/>
              <a:gd name="T26" fmla="*/ 246661 w 905"/>
              <a:gd name="T27" fmla="*/ 111023 h 984"/>
              <a:gd name="T28" fmla="*/ 246661 w 905"/>
              <a:gd name="T29" fmla="*/ 175214 h 984"/>
              <a:gd name="T30" fmla="*/ 276678 w 905"/>
              <a:gd name="T31" fmla="*/ 175214 h 984"/>
              <a:gd name="T32" fmla="*/ 285813 w 905"/>
              <a:gd name="T33" fmla="*/ 180126 h 984"/>
              <a:gd name="T34" fmla="*/ 285813 w 905"/>
              <a:gd name="T35" fmla="*/ 317349 h 984"/>
              <a:gd name="T36" fmla="*/ 276678 w 905"/>
              <a:gd name="T37" fmla="*/ 322262 h 984"/>
              <a:gd name="T38" fmla="*/ 285161 w 905"/>
              <a:gd name="T39" fmla="*/ 322262 h 984"/>
              <a:gd name="T40" fmla="*/ 295275 w 905"/>
              <a:gd name="T41" fmla="*/ 311454 h 984"/>
              <a:gd name="T42" fmla="*/ 295275 w 905"/>
              <a:gd name="T43" fmla="*/ 10808 h 984"/>
              <a:gd name="T44" fmla="*/ 285161 w 905"/>
              <a:gd name="T45" fmla="*/ 0 h 984"/>
              <a:gd name="T46" fmla="*/ 212076 w 905"/>
              <a:gd name="T47" fmla="*/ 107093 h 984"/>
              <a:gd name="T48" fmla="*/ 212076 w 905"/>
              <a:gd name="T49" fmla="*/ 87771 h 984"/>
              <a:gd name="T50" fmla="*/ 207182 w 905"/>
              <a:gd name="T51" fmla="*/ 87771 h 984"/>
              <a:gd name="T52" fmla="*/ 207182 w 905"/>
              <a:gd name="T53" fmla="*/ 107093 h 984"/>
              <a:gd name="T54" fmla="*/ 178796 w 905"/>
              <a:gd name="T55" fmla="*/ 107093 h 984"/>
              <a:gd name="T56" fmla="*/ 188258 w 905"/>
              <a:gd name="T57" fmla="*/ 78600 h 984"/>
              <a:gd name="T58" fmla="*/ 147474 w 905"/>
              <a:gd name="T59" fmla="*/ 102508 h 984"/>
              <a:gd name="T60" fmla="*/ 101144 w 905"/>
              <a:gd name="T61" fmla="*/ 56003 h 984"/>
              <a:gd name="T62" fmla="*/ 147474 w 905"/>
              <a:gd name="T63" fmla="*/ 9498 h 984"/>
              <a:gd name="T64" fmla="*/ 194131 w 905"/>
              <a:gd name="T65" fmla="*/ 56003 h 984"/>
              <a:gd name="T66" fmla="*/ 188258 w 905"/>
              <a:gd name="T67" fmla="*/ 78600 h 984"/>
              <a:gd name="T68" fmla="*/ 229695 w 905"/>
              <a:gd name="T69" fmla="*/ 78600 h 984"/>
              <a:gd name="T70" fmla="*/ 238830 w 905"/>
              <a:gd name="T71" fmla="*/ 107093 h 984"/>
              <a:gd name="T72" fmla="*/ 212076 w 905"/>
              <a:gd name="T73" fmla="*/ 107093 h 9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5" h="984">
                <a:moveTo>
                  <a:pt x="874" y="0"/>
                </a:moveTo>
                <a:cubicBezTo>
                  <a:pt x="30" y="0"/>
                  <a:pt x="30" y="0"/>
                  <a:pt x="30" y="0"/>
                </a:cubicBezTo>
                <a:cubicBezTo>
                  <a:pt x="14" y="0"/>
                  <a:pt x="0" y="15"/>
                  <a:pt x="0" y="33"/>
                </a:cubicBezTo>
                <a:cubicBezTo>
                  <a:pt x="0" y="951"/>
                  <a:pt x="0" y="951"/>
                  <a:pt x="0" y="951"/>
                </a:cubicBezTo>
                <a:cubicBezTo>
                  <a:pt x="0" y="969"/>
                  <a:pt x="14" y="984"/>
                  <a:pt x="30" y="984"/>
                </a:cubicBezTo>
                <a:cubicBezTo>
                  <a:pt x="57" y="984"/>
                  <a:pt x="57" y="984"/>
                  <a:pt x="57" y="984"/>
                </a:cubicBezTo>
                <a:cubicBezTo>
                  <a:pt x="41" y="984"/>
                  <a:pt x="28" y="977"/>
                  <a:pt x="28" y="969"/>
                </a:cubicBezTo>
                <a:cubicBezTo>
                  <a:pt x="28" y="550"/>
                  <a:pt x="28" y="550"/>
                  <a:pt x="28" y="550"/>
                </a:cubicBezTo>
                <a:cubicBezTo>
                  <a:pt x="28" y="541"/>
                  <a:pt x="41" y="535"/>
                  <a:pt x="57" y="535"/>
                </a:cubicBezTo>
                <a:cubicBezTo>
                  <a:pt x="149" y="535"/>
                  <a:pt x="149" y="535"/>
                  <a:pt x="149" y="535"/>
                </a:cubicBezTo>
                <a:cubicBezTo>
                  <a:pt x="149" y="339"/>
                  <a:pt x="149" y="339"/>
                  <a:pt x="149" y="339"/>
                </a:cubicBezTo>
                <a:cubicBezTo>
                  <a:pt x="149" y="333"/>
                  <a:pt x="161" y="328"/>
                  <a:pt x="175" y="328"/>
                </a:cubicBezTo>
                <a:cubicBezTo>
                  <a:pt x="729" y="328"/>
                  <a:pt x="729" y="328"/>
                  <a:pt x="729" y="328"/>
                </a:cubicBezTo>
                <a:cubicBezTo>
                  <a:pt x="744" y="328"/>
                  <a:pt x="756" y="333"/>
                  <a:pt x="756" y="339"/>
                </a:cubicBezTo>
                <a:cubicBezTo>
                  <a:pt x="756" y="535"/>
                  <a:pt x="756" y="535"/>
                  <a:pt x="756" y="535"/>
                </a:cubicBezTo>
                <a:cubicBezTo>
                  <a:pt x="848" y="535"/>
                  <a:pt x="848" y="535"/>
                  <a:pt x="848" y="535"/>
                </a:cubicBezTo>
                <a:cubicBezTo>
                  <a:pt x="864" y="535"/>
                  <a:pt x="876" y="541"/>
                  <a:pt x="876" y="550"/>
                </a:cubicBezTo>
                <a:cubicBezTo>
                  <a:pt x="876" y="969"/>
                  <a:pt x="876" y="969"/>
                  <a:pt x="876" y="969"/>
                </a:cubicBezTo>
                <a:cubicBezTo>
                  <a:pt x="876" y="977"/>
                  <a:pt x="864" y="984"/>
                  <a:pt x="848" y="984"/>
                </a:cubicBezTo>
                <a:cubicBezTo>
                  <a:pt x="874" y="984"/>
                  <a:pt x="874" y="984"/>
                  <a:pt x="874" y="984"/>
                </a:cubicBezTo>
                <a:cubicBezTo>
                  <a:pt x="891" y="984"/>
                  <a:pt x="905" y="969"/>
                  <a:pt x="905" y="951"/>
                </a:cubicBezTo>
                <a:cubicBezTo>
                  <a:pt x="905" y="33"/>
                  <a:pt x="905" y="33"/>
                  <a:pt x="905" y="33"/>
                </a:cubicBezTo>
                <a:cubicBezTo>
                  <a:pt x="905" y="15"/>
                  <a:pt x="891" y="0"/>
                  <a:pt x="874" y="0"/>
                </a:cubicBezTo>
                <a:close/>
                <a:moveTo>
                  <a:pt x="650" y="327"/>
                </a:moveTo>
                <a:cubicBezTo>
                  <a:pt x="650" y="268"/>
                  <a:pt x="650" y="268"/>
                  <a:pt x="650" y="268"/>
                </a:cubicBezTo>
                <a:cubicBezTo>
                  <a:pt x="650" y="258"/>
                  <a:pt x="635" y="258"/>
                  <a:pt x="635" y="268"/>
                </a:cubicBezTo>
                <a:cubicBezTo>
                  <a:pt x="635" y="327"/>
                  <a:pt x="635" y="327"/>
                  <a:pt x="635" y="327"/>
                </a:cubicBezTo>
                <a:cubicBezTo>
                  <a:pt x="548" y="327"/>
                  <a:pt x="548" y="327"/>
                  <a:pt x="548" y="327"/>
                </a:cubicBezTo>
                <a:cubicBezTo>
                  <a:pt x="577" y="240"/>
                  <a:pt x="577" y="240"/>
                  <a:pt x="577" y="240"/>
                </a:cubicBezTo>
                <a:cubicBezTo>
                  <a:pt x="552" y="284"/>
                  <a:pt x="506" y="313"/>
                  <a:pt x="452" y="313"/>
                </a:cubicBezTo>
                <a:cubicBezTo>
                  <a:pt x="374" y="313"/>
                  <a:pt x="310" y="249"/>
                  <a:pt x="310" y="171"/>
                </a:cubicBezTo>
                <a:cubicBezTo>
                  <a:pt x="310" y="92"/>
                  <a:pt x="374" y="29"/>
                  <a:pt x="452" y="29"/>
                </a:cubicBezTo>
                <a:cubicBezTo>
                  <a:pt x="531" y="29"/>
                  <a:pt x="595" y="92"/>
                  <a:pt x="595" y="171"/>
                </a:cubicBezTo>
                <a:cubicBezTo>
                  <a:pt x="595" y="196"/>
                  <a:pt x="588" y="219"/>
                  <a:pt x="577" y="240"/>
                </a:cubicBezTo>
                <a:cubicBezTo>
                  <a:pt x="704" y="240"/>
                  <a:pt x="704" y="240"/>
                  <a:pt x="704" y="240"/>
                </a:cubicBezTo>
                <a:cubicBezTo>
                  <a:pt x="732" y="327"/>
                  <a:pt x="732" y="327"/>
                  <a:pt x="732" y="327"/>
                </a:cubicBezTo>
                <a:lnTo>
                  <a:pt x="650"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95" name="Freeform 214"/>
          <p:cNvSpPr>
            <a:spLocks noChangeArrowheads="1"/>
          </p:cNvSpPr>
          <p:nvPr/>
        </p:nvSpPr>
        <p:spPr bwMode="auto">
          <a:xfrm>
            <a:off x="2251075" y="6135688"/>
            <a:ext cx="125413" cy="53975"/>
          </a:xfrm>
          <a:custGeom>
            <a:avLst/>
            <a:gdLst>
              <a:gd name="T0" fmla="*/ 125413 w 383"/>
              <a:gd name="T1" fmla="*/ 53975 h 165"/>
              <a:gd name="T2" fmla="*/ 125413 w 383"/>
              <a:gd name="T3" fmla="*/ 5561 h 165"/>
              <a:gd name="T4" fmla="*/ 120829 w 383"/>
              <a:gd name="T5" fmla="*/ 0 h 165"/>
              <a:gd name="T6" fmla="*/ 4584 w 383"/>
              <a:gd name="T7" fmla="*/ 0 h 165"/>
              <a:gd name="T8" fmla="*/ 0 w 383"/>
              <a:gd name="T9" fmla="*/ 5561 h 165"/>
              <a:gd name="T10" fmla="*/ 0 w 383"/>
              <a:gd name="T11" fmla="*/ 53975 h 165"/>
              <a:gd name="T12" fmla="*/ 125413 w 383"/>
              <a:gd name="T13" fmla="*/ 53975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165">
                <a:moveTo>
                  <a:pt x="383" y="165"/>
                </a:moveTo>
                <a:cubicBezTo>
                  <a:pt x="383" y="17"/>
                  <a:pt x="383" y="17"/>
                  <a:pt x="383" y="17"/>
                </a:cubicBezTo>
                <a:cubicBezTo>
                  <a:pt x="383" y="8"/>
                  <a:pt x="376" y="0"/>
                  <a:pt x="369" y="0"/>
                </a:cubicBezTo>
                <a:cubicBezTo>
                  <a:pt x="14" y="0"/>
                  <a:pt x="14" y="0"/>
                  <a:pt x="14" y="0"/>
                </a:cubicBezTo>
                <a:cubicBezTo>
                  <a:pt x="6" y="0"/>
                  <a:pt x="0" y="8"/>
                  <a:pt x="0" y="17"/>
                </a:cubicBezTo>
                <a:cubicBezTo>
                  <a:pt x="0" y="165"/>
                  <a:pt x="0" y="165"/>
                  <a:pt x="0" y="165"/>
                </a:cubicBezTo>
                <a:lnTo>
                  <a:pt x="383"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96" name="Freeform 215"/>
          <p:cNvSpPr>
            <a:spLocks noEditPoints="1" noChangeArrowheads="1"/>
          </p:cNvSpPr>
          <p:nvPr/>
        </p:nvSpPr>
        <p:spPr bwMode="auto">
          <a:xfrm>
            <a:off x="2892425" y="5908675"/>
            <a:ext cx="290513" cy="198438"/>
          </a:xfrm>
          <a:custGeom>
            <a:avLst/>
            <a:gdLst>
              <a:gd name="T0" fmla="*/ 277382 w 885"/>
              <a:gd name="T1" fmla="*/ 0 h 604"/>
              <a:gd name="T2" fmla="*/ 19368 w 885"/>
              <a:gd name="T3" fmla="*/ 329 h 604"/>
              <a:gd name="T4" fmla="*/ 0 w 885"/>
              <a:gd name="T5" fmla="*/ 20369 h 604"/>
              <a:gd name="T6" fmla="*/ 0 w 885"/>
              <a:gd name="T7" fmla="*/ 180368 h 604"/>
              <a:gd name="T8" fmla="*/ 0 w 885"/>
              <a:gd name="T9" fmla="*/ 198438 h 604"/>
              <a:gd name="T10" fmla="*/ 290513 w 885"/>
              <a:gd name="T11" fmla="*/ 198438 h 604"/>
              <a:gd name="T12" fmla="*/ 290513 w 885"/>
              <a:gd name="T13" fmla="*/ 0 h 604"/>
              <a:gd name="T14" fmla="*/ 277382 w 885"/>
              <a:gd name="T15" fmla="*/ 0 h 604"/>
              <a:gd name="T16" fmla="*/ 243900 w 885"/>
              <a:gd name="T17" fmla="*/ 187268 h 604"/>
              <a:gd name="T18" fmla="*/ 46285 w 885"/>
              <a:gd name="T19" fmla="*/ 187268 h 604"/>
              <a:gd name="T20" fmla="*/ 46285 w 885"/>
              <a:gd name="T21" fmla="*/ 164598 h 604"/>
              <a:gd name="T22" fmla="*/ 46613 w 885"/>
              <a:gd name="T23" fmla="*/ 24640 h 604"/>
              <a:gd name="T24" fmla="*/ 55805 w 885"/>
              <a:gd name="T25" fmla="*/ 13142 h 604"/>
              <a:gd name="T26" fmla="*/ 242258 w 885"/>
              <a:gd name="T27" fmla="*/ 13470 h 604"/>
              <a:gd name="T28" fmla="*/ 243900 w 885"/>
              <a:gd name="T29" fmla="*/ 14127 h 604"/>
              <a:gd name="T30" fmla="*/ 243900 w 885"/>
              <a:gd name="T31" fmla="*/ 187268 h 6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5" h="604">
                <a:moveTo>
                  <a:pt x="845" y="0"/>
                </a:moveTo>
                <a:cubicBezTo>
                  <a:pt x="583" y="0"/>
                  <a:pt x="321" y="1"/>
                  <a:pt x="59" y="1"/>
                </a:cubicBezTo>
                <a:cubicBezTo>
                  <a:pt x="11" y="1"/>
                  <a:pt x="0" y="12"/>
                  <a:pt x="0" y="62"/>
                </a:cubicBezTo>
                <a:cubicBezTo>
                  <a:pt x="0" y="224"/>
                  <a:pt x="0" y="387"/>
                  <a:pt x="0" y="549"/>
                </a:cubicBezTo>
                <a:cubicBezTo>
                  <a:pt x="0" y="567"/>
                  <a:pt x="0" y="584"/>
                  <a:pt x="0" y="604"/>
                </a:cubicBezTo>
                <a:cubicBezTo>
                  <a:pt x="298" y="604"/>
                  <a:pt x="591" y="604"/>
                  <a:pt x="885" y="604"/>
                </a:cubicBezTo>
                <a:cubicBezTo>
                  <a:pt x="885" y="401"/>
                  <a:pt x="885" y="202"/>
                  <a:pt x="885" y="0"/>
                </a:cubicBezTo>
                <a:cubicBezTo>
                  <a:pt x="870" y="0"/>
                  <a:pt x="858" y="0"/>
                  <a:pt x="845" y="0"/>
                </a:cubicBezTo>
                <a:close/>
                <a:moveTo>
                  <a:pt x="743" y="570"/>
                </a:moveTo>
                <a:cubicBezTo>
                  <a:pt x="541" y="570"/>
                  <a:pt x="343" y="570"/>
                  <a:pt x="141" y="570"/>
                </a:cubicBezTo>
                <a:cubicBezTo>
                  <a:pt x="141" y="543"/>
                  <a:pt x="141" y="522"/>
                  <a:pt x="141" y="501"/>
                </a:cubicBezTo>
                <a:cubicBezTo>
                  <a:pt x="141" y="359"/>
                  <a:pt x="142" y="217"/>
                  <a:pt x="142" y="75"/>
                </a:cubicBezTo>
                <a:cubicBezTo>
                  <a:pt x="142" y="54"/>
                  <a:pt x="144" y="40"/>
                  <a:pt x="170" y="40"/>
                </a:cubicBezTo>
                <a:cubicBezTo>
                  <a:pt x="359" y="41"/>
                  <a:pt x="548" y="40"/>
                  <a:pt x="738" y="41"/>
                </a:cubicBezTo>
                <a:cubicBezTo>
                  <a:pt x="740" y="41"/>
                  <a:pt x="742" y="42"/>
                  <a:pt x="743" y="43"/>
                </a:cubicBezTo>
                <a:cubicBezTo>
                  <a:pt x="743" y="221"/>
                  <a:pt x="743" y="399"/>
                  <a:pt x="743" y="5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97" name="Freeform 216"/>
          <p:cNvSpPr>
            <a:spLocks noChangeArrowheads="1"/>
          </p:cNvSpPr>
          <p:nvPr/>
        </p:nvSpPr>
        <p:spPr bwMode="auto">
          <a:xfrm>
            <a:off x="2955925" y="5878513"/>
            <a:ext cx="166688" cy="19050"/>
          </a:xfrm>
          <a:custGeom>
            <a:avLst/>
            <a:gdLst>
              <a:gd name="T0" fmla="*/ 124122 w 513"/>
              <a:gd name="T1" fmla="*/ 0 h 57"/>
              <a:gd name="T2" fmla="*/ 42566 w 513"/>
              <a:gd name="T3" fmla="*/ 0 h 57"/>
              <a:gd name="T4" fmla="*/ 0 w 513"/>
              <a:gd name="T5" fmla="*/ 19050 h 57"/>
              <a:gd name="T6" fmla="*/ 166688 w 513"/>
              <a:gd name="T7" fmla="*/ 19050 h 57"/>
              <a:gd name="T8" fmla="*/ 124122 w 513"/>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57">
                <a:moveTo>
                  <a:pt x="382" y="0"/>
                </a:moveTo>
                <a:cubicBezTo>
                  <a:pt x="131" y="0"/>
                  <a:pt x="131" y="0"/>
                  <a:pt x="131" y="0"/>
                </a:cubicBezTo>
                <a:cubicBezTo>
                  <a:pt x="80" y="0"/>
                  <a:pt x="34" y="22"/>
                  <a:pt x="0" y="57"/>
                </a:cubicBezTo>
                <a:cubicBezTo>
                  <a:pt x="513" y="57"/>
                  <a:pt x="513" y="57"/>
                  <a:pt x="513" y="57"/>
                </a:cubicBezTo>
                <a:cubicBezTo>
                  <a:pt x="479" y="22"/>
                  <a:pt x="433" y="0"/>
                  <a:pt x="3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98" name="Oval 217"/>
          <p:cNvSpPr>
            <a:spLocks noChangeArrowheads="1"/>
          </p:cNvSpPr>
          <p:nvPr/>
        </p:nvSpPr>
        <p:spPr bwMode="auto">
          <a:xfrm>
            <a:off x="3003550" y="5795963"/>
            <a:ext cx="71438"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699" name="Freeform 218"/>
          <p:cNvSpPr>
            <a:spLocks noChangeArrowheads="1"/>
          </p:cNvSpPr>
          <p:nvPr/>
        </p:nvSpPr>
        <p:spPr bwMode="auto">
          <a:xfrm>
            <a:off x="2997200" y="6111875"/>
            <a:ext cx="33338" cy="149225"/>
          </a:xfrm>
          <a:custGeom>
            <a:avLst/>
            <a:gdLst>
              <a:gd name="T0" fmla="*/ 0 w 107"/>
              <a:gd name="T1" fmla="*/ 131881 h 456"/>
              <a:gd name="T2" fmla="*/ 16825 w 107"/>
              <a:gd name="T3" fmla="*/ 149225 h 456"/>
              <a:gd name="T4" fmla="*/ 33338 w 107"/>
              <a:gd name="T5" fmla="*/ 131881 h 456"/>
              <a:gd name="T6" fmla="*/ 33338 w 107"/>
              <a:gd name="T7" fmla="*/ 0 h 456"/>
              <a:gd name="T8" fmla="*/ 0 w 107"/>
              <a:gd name="T9" fmla="*/ 0 h 456"/>
              <a:gd name="T10" fmla="*/ 0 w 107"/>
              <a:gd name="T11" fmla="*/ 131881 h 4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56">
                <a:moveTo>
                  <a:pt x="0" y="403"/>
                </a:moveTo>
                <a:cubicBezTo>
                  <a:pt x="0" y="432"/>
                  <a:pt x="24" y="456"/>
                  <a:pt x="54" y="456"/>
                </a:cubicBezTo>
                <a:cubicBezTo>
                  <a:pt x="83" y="456"/>
                  <a:pt x="107" y="432"/>
                  <a:pt x="107" y="403"/>
                </a:cubicBezTo>
                <a:cubicBezTo>
                  <a:pt x="107" y="0"/>
                  <a:pt x="107" y="0"/>
                  <a:pt x="107" y="0"/>
                </a:cubicBezTo>
                <a:cubicBezTo>
                  <a:pt x="0" y="0"/>
                  <a:pt x="0" y="0"/>
                  <a:pt x="0" y="0"/>
                </a:cubicBezTo>
                <a:lnTo>
                  <a:pt x="0"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0" name="Freeform 219"/>
          <p:cNvSpPr>
            <a:spLocks noChangeArrowheads="1"/>
          </p:cNvSpPr>
          <p:nvPr/>
        </p:nvSpPr>
        <p:spPr bwMode="auto">
          <a:xfrm>
            <a:off x="3046413" y="6111875"/>
            <a:ext cx="34925" cy="149225"/>
          </a:xfrm>
          <a:custGeom>
            <a:avLst/>
            <a:gdLst>
              <a:gd name="T0" fmla="*/ 0 w 107"/>
              <a:gd name="T1" fmla="*/ 131881 h 456"/>
              <a:gd name="T2" fmla="*/ 17626 w 107"/>
              <a:gd name="T3" fmla="*/ 149225 h 456"/>
              <a:gd name="T4" fmla="*/ 34925 w 107"/>
              <a:gd name="T5" fmla="*/ 131881 h 456"/>
              <a:gd name="T6" fmla="*/ 34925 w 107"/>
              <a:gd name="T7" fmla="*/ 0 h 456"/>
              <a:gd name="T8" fmla="*/ 0 w 107"/>
              <a:gd name="T9" fmla="*/ 0 h 456"/>
              <a:gd name="T10" fmla="*/ 0 w 107"/>
              <a:gd name="T11" fmla="*/ 131881 h 4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56">
                <a:moveTo>
                  <a:pt x="0" y="403"/>
                </a:moveTo>
                <a:cubicBezTo>
                  <a:pt x="0" y="432"/>
                  <a:pt x="24" y="456"/>
                  <a:pt x="54" y="456"/>
                </a:cubicBezTo>
                <a:cubicBezTo>
                  <a:pt x="83" y="456"/>
                  <a:pt x="107" y="432"/>
                  <a:pt x="107" y="403"/>
                </a:cubicBezTo>
                <a:cubicBezTo>
                  <a:pt x="107" y="0"/>
                  <a:pt x="107" y="0"/>
                  <a:pt x="107" y="0"/>
                </a:cubicBezTo>
                <a:cubicBezTo>
                  <a:pt x="0" y="0"/>
                  <a:pt x="0" y="0"/>
                  <a:pt x="0" y="0"/>
                </a:cubicBezTo>
                <a:lnTo>
                  <a:pt x="0"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1" name="Freeform 220"/>
          <p:cNvSpPr>
            <a:spLocks noChangeArrowheads="1"/>
          </p:cNvSpPr>
          <p:nvPr/>
        </p:nvSpPr>
        <p:spPr bwMode="auto">
          <a:xfrm>
            <a:off x="3048000" y="5945188"/>
            <a:ext cx="57150" cy="7937"/>
          </a:xfrm>
          <a:custGeom>
            <a:avLst/>
            <a:gdLst>
              <a:gd name="T0" fmla="*/ 52905 w 175"/>
              <a:gd name="T1" fmla="*/ 0 h 25"/>
              <a:gd name="T2" fmla="*/ 0 w 175"/>
              <a:gd name="T3" fmla="*/ 0 h 25"/>
              <a:gd name="T4" fmla="*/ 0 w 175"/>
              <a:gd name="T5" fmla="*/ 7937 h 25"/>
              <a:gd name="T6" fmla="*/ 52905 w 175"/>
              <a:gd name="T7" fmla="*/ 7937 h 25"/>
              <a:gd name="T8" fmla="*/ 57150 w 175"/>
              <a:gd name="T9" fmla="*/ 3810 h 25"/>
              <a:gd name="T10" fmla="*/ 52905 w 17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25">
                <a:moveTo>
                  <a:pt x="162" y="0"/>
                </a:moveTo>
                <a:cubicBezTo>
                  <a:pt x="0" y="0"/>
                  <a:pt x="0" y="0"/>
                  <a:pt x="0" y="0"/>
                </a:cubicBezTo>
                <a:cubicBezTo>
                  <a:pt x="0" y="25"/>
                  <a:pt x="0" y="25"/>
                  <a:pt x="0" y="25"/>
                </a:cubicBezTo>
                <a:cubicBezTo>
                  <a:pt x="162" y="25"/>
                  <a:pt x="162" y="25"/>
                  <a:pt x="162" y="25"/>
                </a:cubicBezTo>
                <a:cubicBezTo>
                  <a:pt x="169" y="25"/>
                  <a:pt x="175" y="19"/>
                  <a:pt x="175" y="12"/>
                </a:cubicBezTo>
                <a:cubicBezTo>
                  <a:pt x="175" y="5"/>
                  <a:pt x="169" y="0"/>
                  <a:pt x="1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2" name="Freeform 221"/>
          <p:cNvSpPr>
            <a:spLocks noChangeArrowheads="1"/>
          </p:cNvSpPr>
          <p:nvPr/>
        </p:nvSpPr>
        <p:spPr bwMode="auto">
          <a:xfrm>
            <a:off x="2973388" y="5945188"/>
            <a:ext cx="57150" cy="7937"/>
          </a:xfrm>
          <a:custGeom>
            <a:avLst/>
            <a:gdLst>
              <a:gd name="T0" fmla="*/ 3941 w 174"/>
              <a:gd name="T1" fmla="*/ 7937 h 25"/>
              <a:gd name="T2" fmla="*/ 57150 w 174"/>
              <a:gd name="T3" fmla="*/ 7937 h 25"/>
              <a:gd name="T4" fmla="*/ 57150 w 174"/>
              <a:gd name="T5" fmla="*/ 0 h 25"/>
              <a:gd name="T6" fmla="*/ 3941 w 174"/>
              <a:gd name="T7" fmla="*/ 0 h 25"/>
              <a:gd name="T8" fmla="*/ 0 w 174"/>
              <a:gd name="T9" fmla="*/ 3810 h 25"/>
              <a:gd name="T10" fmla="*/ 3941 w 174"/>
              <a:gd name="T11" fmla="*/ 793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25">
                <a:moveTo>
                  <a:pt x="12" y="25"/>
                </a:moveTo>
                <a:cubicBezTo>
                  <a:pt x="174" y="25"/>
                  <a:pt x="174" y="25"/>
                  <a:pt x="174" y="25"/>
                </a:cubicBezTo>
                <a:cubicBezTo>
                  <a:pt x="174" y="0"/>
                  <a:pt x="174" y="0"/>
                  <a:pt x="174" y="0"/>
                </a:cubicBezTo>
                <a:cubicBezTo>
                  <a:pt x="12" y="0"/>
                  <a:pt x="12" y="0"/>
                  <a:pt x="12" y="0"/>
                </a:cubicBezTo>
                <a:cubicBezTo>
                  <a:pt x="5" y="0"/>
                  <a:pt x="0" y="5"/>
                  <a:pt x="0" y="12"/>
                </a:cubicBezTo>
                <a:cubicBezTo>
                  <a:pt x="0" y="19"/>
                  <a:pt x="5" y="25"/>
                  <a:pt x="1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3" name="Freeform 222"/>
          <p:cNvSpPr>
            <a:spLocks noChangeArrowheads="1"/>
          </p:cNvSpPr>
          <p:nvPr/>
        </p:nvSpPr>
        <p:spPr bwMode="auto">
          <a:xfrm>
            <a:off x="3032125" y="5945188"/>
            <a:ext cx="14288" cy="7937"/>
          </a:xfrm>
          <a:custGeom>
            <a:avLst/>
            <a:gdLst>
              <a:gd name="T0" fmla="*/ 4763 w 39"/>
              <a:gd name="T1" fmla="*/ 7937 h 25"/>
              <a:gd name="T2" fmla="*/ 9892 w 39"/>
              <a:gd name="T3" fmla="*/ 7937 h 25"/>
              <a:gd name="T4" fmla="*/ 14288 w 39"/>
              <a:gd name="T5" fmla="*/ 3810 h 25"/>
              <a:gd name="T6" fmla="*/ 9892 w 39"/>
              <a:gd name="T7" fmla="*/ 0 h 25"/>
              <a:gd name="T8" fmla="*/ 4763 w 39"/>
              <a:gd name="T9" fmla="*/ 0 h 25"/>
              <a:gd name="T10" fmla="*/ 0 w 39"/>
              <a:gd name="T11" fmla="*/ 3810 h 25"/>
              <a:gd name="T12" fmla="*/ 4763 w 39"/>
              <a:gd name="T13" fmla="*/ 793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5">
                <a:moveTo>
                  <a:pt x="13" y="25"/>
                </a:moveTo>
                <a:cubicBezTo>
                  <a:pt x="27" y="25"/>
                  <a:pt x="27" y="25"/>
                  <a:pt x="27" y="25"/>
                </a:cubicBezTo>
                <a:cubicBezTo>
                  <a:pt x="33" y="25"/>
                  <a:pt x="39" y="19"/>
                  <a:pt x="39" y="12"/>
                </a:cubicBezTo>
                <a:cubicBezTo>
                  <a:pt x="39" y="5"/>
                  <a:pt x="33" y="0"/>
                  <a:pt x="27" y="0"/>
                </a:cubicBezTo>
                <a:cubicBezTo>
                  <a:pt x="13" y="0"/>
                  <a:pt x="13" y="0"/>
                  <a:pt x="13" y="0"/>
                </a:cubicBezTo>
                <a:cubicBezTo>
                  <a:pt x="6" y="0"/>
                  <a:pt x="0" y="5"/>
                  <a:pt x="0" y="12"/>
                </a:cubicBezTo>
                <a:cubicBezTo>
                  <a:pt x="0" y="19"/>
                  <a:pt x="6" y="25"/>
                  <a:pt x="1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4" name="Freeform 223"/>
          <p:cNvSpPr>
            <a:spLocks noChangeArrowheads="1"/>
          </p:cNvSpPr>
          <p:nvPr/>
        </p:nvSpPr>
        <p:spPr bwMode="auto">
          <a:xfrm>
            <a:off x="3048000" y="5932488"/>
            <a:ext cx="57150" cy="7937"/>
          </a:xfrm>
          <a:custGeom>
            <a:avLst/>
            <a:gdLst>
              <a:gd name="T0" fmla="*/ 52905 w 175"/>
              <a:gd name="T1" fmla="*/ 0 h 25"/>
              <a:gd name="T2" fmla="*/ 0 w 175"/>
              <a:gd name="T3" fmla="*/ 0 h 25"/>
              <a:gd name="T4" fmla="*/ 0 w 175"/>
              <a:gd name="T5" fmla="*/ 7937 h 25"/>
              <a:gd name="T6" fmla="*/ 52905 w 175"/>
              <a:gd name="T7" fmla="*/ 7937 h 25"/>
              <a:gd name="T8" fmla="*/ 57150 w 175"/>
              <a:gd name="T9" fmla="*/ 4127 h 25"/>
              <a:gd name="T10" fmla="*/ 52905 w 17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25">
                <a:moveTo>
                  <a:pt x="162" y="0"/>
                </a:moveTo>
                <a:cubicBezTo>
                  <a:pt x="0" y="0"/>
                  <a:pt x="0" y="0"/>
                  <a:pt x="0" y="0"/>
                </a:cubicBezTo>
                <a:cubicBezTo>
                  <a:pt x="0" y="25"/>
                  <a:pt x="0" y="25"/>
                  <a:pt x="0" y="25"/>
                </a:cubicBezTo>
                <a:cubicBezTo>
                  <a:pt x="162" y="25"/>
                  <a:pt x="162" y="25"/>
                  <a:pt x="162" y="25"/>
                </a:cubicBezTo>
                <a:cubicBezTo>
                  <a:pt x="169" y="25"/>
                  <a:pt x="175" y="20"/>
                  <a:pt x="175" y="13"/>
                </a:cubicBezTo>
                <a:cubicBezTo>
                  <a:pt x="175" y="6"/>
                  <a:pt x="169" y="0"/>
                  <a:pt x="1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5" name="Freeform 224"/>
          <p:cNvSpPr>
            <a:spLocks noChangeArrowheads="1"/>
          </p:cNvSpPr>
          <p:nvPr/>
        </p:nvSpPr>
        <p:spPr bwMode="auto">
          <a:xfrm>
            <a:off x="2974975" y="5932488"/>
            <a:ext cx="55563" cy="7937"/>
          </a:xfrm>
          <a:custGeom>
            <a:avLst/>
            <a:gdLst>
              <a:gd name="T0" fmla="*/ 3832 w 174"/>
              <a:gd name="T1" fmla="*/ 7937 h 25"/>
              <a:gd name="T2" fmla="*/ 55563 w 174"/>
              <a:gd name="T3" fmla="*/ 7937 h 25"/>
              <a:gd name="T4" fmla="*/ 55563 w 174"/>
              <a:gd name="T5" fmla="*/ 0 h 25"/>
              <a:gd name="T6" fmla="*/ 3832 w 174"/>
              <a:gd name="T7" fmla="*/ 0 h 25"/>
              <a:gd name="T8" fmla="*/ 0 w 174"/>
              <a:gd name="T9" fmla="*/ 4127 h 25"/>
              <a:gd name="T10" fmla="*/ 3832 w 174"/>
              <a:gd name="T11" fmla="*/ 793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25">
                <a:moveTo>
                  <a:pt x="12" y="25"/>
                </a:moveTo>
                <a:cubicBezTo>
                  <a:pt x="174" y="25"/>
                  <a:pt x="174" y="25"/>
                  <a:pt x="174" y="25"/>
                </a:cubicBezTo>
                <a:cubicBezTo>
                  <a:pt x="174" y="0"/>
                  <a:pt x="174" y="0"/>
                  <a:pt x="174" y="0"/>
                </a:cubicBezTo>
                <a:cubicBezTo>
                  <a:pt x="12" y="0"/>
                  <a:pt x="12" y="0"/>
                  <a:pt x="12" y="0"/>
                </a:cubicBezTo>
                <a:cubicBezTo>
                  <a:pt x="5" y="0"/>
                  <a:pt x="0" y="6"/>
                  <a:pt x="0" y="13"/>
                </a:cubicBezTo>
                <a:cubicBezTo>
                  <a:pt x="0" y="20"/>
                  <a:pt x="5" y="25"/>
                  <a:pt x="1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6" name="Freeform 225"/>
          <p:cNvSpPr>
            <a:spLocks noChangeArrowheads="1"/>
          </p:cNvSpPr>
          <p:nvPr/>
        </p:nvSpPr>
        <p:spPr bwMode="auto">
          <a:xfrm>
            <a:off x="3033713" y="5932488"/>
            <a:ext cx="12700" cy="7937"/>
          </a:xfrm>
          <a:custGeom>
            <a:avLst/>
            <a:gdLst>
              <a:gd name="T0" fmla="*/ 4233 w 39"/>
              <a:gd name="T1" fmla="*/ 7937 h 25"/>
              <a:gd name="T2" fmla="*/ 8792 w 39"/>
              <a:gd name="T3" fmla="*/ 7937 h 25"/>
              <a:gd name="T4" fmla="*/ 12700 w 39"/>
              <a:gd name="T5" fmla="*/ 4127 h 25"/>
              <a:gd name="T6" fmla="*/ 8792 w 39"/>
              <a:gd name="T7" fmla="*/ 0 h 25"/>
              <a:gd name="T8" fmla="*/ 4233 w 39"/>
              <a:gd name="T9" fmla="*/ 0 h 25"/>
              <a:gd name="T10" fmla="*/ 0 w 39"/>
              <a:gd name="T11" fmla="*/ 4127 h 25"/>
              <a:gd name="T12" fmla="*/ 4233 w 39"/>
              <a:gd name="T13" fmla="*/ 793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5">
                <a:moveTo>
                  <a:pt x="13" y="25"/>
                </a:moveTo>
                <a:cubicBezTo>
                  <a:pt x="27" y="25"/>
                  <a:pt x="27" y="25"/>
                  <a:pt x="27" y="25"/>
                </a:cubicBezTo>
                <a:cubicBezTo>
                  <a:pt x="33" y="25"/>
                  <a:pt x="39" y="20"/>
                  <a:pt x="39" y="13"/>
                </a:cubicBezTo>
                <a:cubicBezTo>
                  <a:pt x="39" y="6"/>
                  <a:pt x="33" y="0"/>
                  <a:pt x="27" y="0"/>
                </a:cubicBezTo>
                <a:cubicBezTo>
                  <a:pt x="13" y="0"/>
                  <a:pt x="13" y="0"/>
                  <a:pt x="13" y="0"/>
                </a:cubicBezTo>
                <a:cubicBezTo>
                  <a:pt x="6" y="0"/>
                  <a:pt x="0" y="6"/>
                  <a:pt x="0" y="13"/>
                </a:cubicBezTo>
                <a:cubicBezTo>
                  <a:pt x="0" y="20"/>
                  <a:pt x="6" y="25"/>
                  <a:pt x="1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7" name="Freeform 226"/>
          <p:cNvSpPr>
            <a:spLocks noChangeArrowheads="1"/>
          </p:cNvSpPr>
          <p:nvPr/>
        </p:nvSpPr>
        <p:spPr bwMode="auto">
          <a:xfrm>
            <a:off x="3048000" y="5957888"/>
            <a:ext cx="57150" cy="9525"/>
          </a:xfrm>
          <a:custGeom>
            <a:avLst/>
            <a:gdLst>
              <a:gd name="T0" fmla="*/ 52905 w 175"/>
              <a:gd name="T1" fmla="*/ 0 h 25"/>
              <a:gd name="T2" fmla="*/ 0 w 175"/>
              <a:gd name="T3" fmla="*/ 0 h 25"/>
              <a:gd name="T4" fmla="*/ 0 w 175"/>
              <a:gd name="T5" fmla="*/ 9525 h 25"/>
              <a:gd name="T6" fmla="*/ 52905 w 175"/>
              <a:gd name="T7" fmla="*/ 9525 h 25"/>
              <a:gd name="T8" fmla="*/ 57150 w 175"/>
              <a:gd name="T9" fmla="*/ 4953 h 25"/>
              <a:gd name="T10" fmla="*/ 52905 w 17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25">
                <a:moveTo>
                  <a:pt x="162" y="0"/>
                </a:moveTo>
                <a:cubicBezTo>
                  <a:pt x="0" y="0"/>
                  <a:pt x="0" y="0"/>
                  <a:pt x="0" y="0"/>
                </a:cubicBezTo>
                <a:cubicBezTo>
                  <a:pt x="0" y="25"/>
                  <a:pt x="0" y="25"/>
                  <a:pt x="0" y="25"/>
                </a:cubicBezTo>
                <a:cubicBezTo>
                  <a:pt x="162" y="25"/>
                  <a:pt x="162" y="25"/>
                  <a:pt x="162" y="25"/>
                </a:cubicBezTo>
                <a:cubicBezTo>
                  <a:pt x="169" y="25"/>
                  <a:pt x="175" y="20"/>
                  <a:pt x="175" y="13"/>
                </a:cubicBezTo>
                <a:cubicBezTo>
                  <a:pt x="175" y="6"/>
                  <a:pt x="169" y="0"/>
                  <a:pt x="1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8" name="Freeform 227"/>
          <p:cNvSpPr>
            <a:spLocks noChangeArrowheads="1"/>
          </p:cNvSpPr>
          <p:nvPr/>
        </p:nvSpPr>
        <p:spPr bwMode="auto">
          <a:xfrm>
            <a:off x="3001963" y="5957888"/>
            <a:ext cx="28575" cy="9525"/>
          </a:xfrm>
          <a:custGeom>
            <a:avLst/>
            <a:gdLst>
              <a:gd name="T0" fmla="*/ 0 w 83"/>
              <a:gd name="T1" fmla="*/ 3810 h 25"/>
              <a:gd name="T2" fmla="*/ 3787 w 83"/>
              <a:gd name="T3" fmla="*/ 9525 h 25"/>
              <a:gd name="T4" fmla="*/ 28575 w 83"/>
              <a:gd name="T5" fmla="*/ 9525 h 25"/>
              <a:gd name="T6" fmla="*/ 28575 w 83"/>
              <a:gd name="T7" fmla="*/ 0 h 25"/>
              <a:gd name="T8" fmla="*/ 2754 w 83"/>
              <a:gd name="T9" fmla="*/ 0 h 25"/>
              <a:gd name="T10" fmla="*/ 2410 w 83"/>
              <a:gd name="T11" fmla="*/ 381 h 25"/>
              <a:gd name="T12" fmla="*/ 0 w 83"/>
              <a:gd name="T13" fmla="*/ 381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5">
                <a:moveTo>
                  <a:pt x="0" y="10"/>
                </a:moveTo>
                <a:cubicBezTo>
                  <a:pt x="4" y="15"/>
                  <a:pt x="7" y="20"/>
                  <a:pt x="11" y="25"/>
                </a:cubicBezTo>
                <a:cubicBezTo>
                  <a:pt x="83" y="25"/>
                  <a:pt x="83" y="25"/>
                  <a:pt x="83" y="25"/>
                </a:cubicBezTo>
                <a:cubicBezTo>
                  <a:pt x="83" y="0"/>
                  <a:pt x="83" y="0"/>
                  <a:pt x="83" y="0"/>
                </a:cubicBezTo>
                <a:cubicBezTo>
                  <a:pt x="8" y="0"/>
                  <a:pt x="8" y="0"/>
                  <a:pt x="8" y="0"/>
                </a:cubicBezTo>
                <a:cubicBezTo>
                  <a:pt x="8" y="0"/>
                  <a:pt x="7" y="1"/>
                  <a:pt x="7" y="1"/>
                </a:cubicBezTo>
                <a:cubicBezTo>
                  <a:pt x="4" y="3"/>
                  <a:pt x="2" y="7"/>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09" name="Freeform 228"/>
          <p:cNvSpPr>
            <a:spLocks noChangeArrowheads="1"/>
          </p:cNvSpPr>
          <p:nvPr/>
        </p:nvSpPr>
        <p:spPr bwMode="auto">
          <a:xfrm>
            <a:off x="2973388" y="5957888"/>
            <a:ext cx="28575" cy="12700"/>
          </a:xfrm>
          <a:custGeom>
            <a:avLst/>
            <a:gdLst>
              <a:gd name="T0" fmla="*/ 26035 w 90"/>
              <a:gd name="T1" fmla="*/ 4763 h 40"/>
              <a:gd name="T2" fmla="*/ 24765 w 90"/>
              <a:gd name="T3" fmla="*/ 2540 h 40"/>
              <a:gd name="T4" fmla="*/ 25718 w 90"/>
              <a:gd name="T5" fmla="*/ 0 h 40"/>
              <a:gd name="T6" fmla="*/ 3493 w 90"/>
              <a:gd name="T7" fmla="*/ 4445 h 40"/>
              <a:gd name="T8" fmla="*/ 635 w 90"/>
              <a:gd name="T9" fmla="*/ 9208 h 40"/>
              <a:gd name="T10" fmla="*/ 5080 w 90"/>
              <a:gd name="T11" fmla="*/ 12383 h 40"/>
              <a:gd name="T12" fmla="*/ 28575 w 90"/>
              <a:gd name="T13" fmla="*/ 7303 h 40"/>
              <a:gd name="T14" fmla="*/ 26035 w 90"/>
              <a:gd name="T15" fmla="*/ 4763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40">
                <a:moveTo>
                  <a:pt x="82" y="15"/>
                </a:moveTo>
                <a:cubicBezTo>
                  <a:pt x="79" y="14"/>
                  <a:pt x="77" y="11"/>
                  <a:pt x="78" y="8"/>
                </a:cubicBezTo>
                <a:cubicBezTo>
                  <a:pt x="79" y="5"/>
                  <a:pt x="80" y="2"/>
                  <a:pt x="81" y="0"/>
                </a:cubicBezTo>
                <a:cubicBezTo>
                  <a:pt x="11" y="14"/>
                  <a:pt x="11" y="14"/>
                  <a:pt x="11" y="14"/>
                </a:cubicBezTo>
                <a:cubicBezTo>
                  <a:pt x="5" y="16"/>
                  <a:pt x="0" y="22"/>
                  <a:pt x="2" y="29"/>
                </a:cubicBezTo>
                <a:cubicBezTo>
                  <a:pt x="3" y="36"/>
                  <a:pt x="10" y="40"/>
                  <a:pt x="16" y="39"/>
                </a:cubicBezTo>
                <a:cubicBezTo>
                  <a:pt x="90" y="23"/>
                  <a:pt x="90" y="23"/>
                  <a:pt x="90" y="23"/>
                </a:cubicBezTo>
                <a:cubicBezTo>
                  <a:pt x="88" y="20"/>
                  <a:pt x="85" y="18"/>
                  <a:pt x="8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0" name="Freeform 229"/>
          <p:cNvSpPr>
            <a:spLocks noChangeArrowheads="1"/>
          </p:cNvSpPr>
          <p:nvPr/>
        </p:nvSpPr>
        <p:spPr bwMode="auto">
          <a:xfrm>
            <a:off x="3032125" y="5957888"/>
            <a:ext cx="14288" cy="9525"/>
          </a:xfrm>
          <a:custGeom>
            <a:avLst/>
            <a:gdLst>
              <a:gd name="T0" fmla="*/ 4763 w 39"/>
              <a:gd name="T1" fmla="*/ 9525 h 25"/>
              <a:gd name="T2" fmla="*/ 9892 w 39"/>
              <a:gd name="T3" fmla="*/ 9525 h 25"/>
              <a:gd name="T4" fmla="*/ 14288 w 39"/>
              <a:gd name="T5" fmla="*/ 4953 h 25"/>
              <a:gd name="T6" fmla="*/ 9892 w 39"/>
              <a:gd name="T7" fmla="*/ 0 h 25"/>
              <a:gd name="T8" fmla="*/ 4763 w 39"/>
              <a:gd name="T9" fmla="*/ 0 h 25"/>
              <a:gd name="T10" fmla="*/ 0 w 39"/>
              <a:gd name="T11" fmla="*/ 4953 h 25"/>
              <a:gd name="T12" fmla="*/ 4763 w 39"/>
              <a:gd name="T13" fmla="*/ 9525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5">
                <a:moveTo>
                  <a:pt x="13" y="25"/>
                </a:moveTo>
                <a:cubicBezTo>
                  <a:pt x="27" y="25"/>
                  <a:pt x="27" y="25"/>
                  <a:pt x="27" y="25"/>
                </a:cubicBezTo>
                <a:cubicBezTo>
                  <a:pt x="33" y="25"/>
                  <a:pt x="39" y="20"/>
                  <a:pt x="39" y="13"/>
                </a:cubicBezTo>
                <a:cubicBezTo>
                  <a:pt x="39" y="6"/>
                  <a:pt x="33" y="0"/>
                  <a:pt x="27" y="0"/>
                </a:cubicBezTo>
                <a:cubicBezTo>
                  <a:pt x="13" y="0"/>
                  <a:pt x="13" y="0"/>
                  <a:pt x="13" y="0"/>
                </a:cubicBezTo>
                <a:cubicBezTo>
                  <a:pt x="6" y="0"/>
                  <a:pt x="0" y="6"/>
                  <a:pt x="0" y="13"/>
                </a:cubicBezTo>
                <a:cubicBezTo>
                  <a:pt x="0" y="20"/>
                  <a:pt x="6" y="25"/>
                  <a:pt x="1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1" name="Freeform 230"/>
          <p:cNvSpPr>
            <a:spLocks noChangeArrowheads="1"/>
          </p:cNvSpPr>
          <p:nvPr/>
        </p:nvSpPr>
        <p:spPr bwMode="auto">
          <a:xfrm>
            <a:off x="3048000" y="5972175"/>
            <a:ext cx="50800" cy="7938"/>
          </a:xfrm>
          <a:custGeom>
            <a:avLst/>
            <a:gdLst>
              <a:gd name="T0" fmla="*/ 47195 w 155"/>
              <a:gd name="T1" fmla="*/ 0 h 23"/>
              <a:gd name="T2" fmla="*/ 0 w 155"/>
              <a:gd name="T3" fmla="*/ 0 h 23"/>
              <a:gd name="T4" fmla="*/ 0 w 155"/>
              <a:gd name="T5" fmla="*/ 7938 h 23"/>
              <a:gd name="T6" fmla="*/ 47195 w 155"/>
              <a:gd name="T7" fmla="*/ 7938 h 23"/>
              <a:gd name="T8" fmla="*/ 50800 w 155"/>
              <a:gd name="T9" fmla="*/ 4142 h 23"/>
              <a:gd name="T10" fmla="*/ 47195 w 15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23">
                <a:moveTo>
                  <a:pt x="144" y="0"/>
                </a:moveTo>
                <a:cubicBezTo>
                  <a:pt x="0" y="0"/>
                  <a:pt x="0" y="0"/>
                  <a:pt x="0" y="0"/>
                </a:cubicBezTo>
                <a:cubicBezTo>
                  <a:pt x="0" y="23"/>
                  <a:pt x="0" y="23"/>
                  <a:pt x="0" y="23"/>
                </a:cubicBezTo>
                <a:cubicBezTo>
                  <a:pt x="144" y="23"/>
                  <a:pt x="144" y="23"/>
                  <a:pt x="144" y="23"/>
                </a:cubicBezTo>
                <a:cubicBezTo>
                  <a:pt x="150" y="23"/>
                  <a:pt x="155" y="18"/>
                  <a:pt x="155" y="12"/>
                </a:cubicBezTo>
                <a:cubicBezTo>
                  <a:pt x="155" y="5"/>
                  <a:pt x="150" y="0"/>
                  <a:pt x="1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2" name="Freeform 231"/>
          <p:cNvSpPr>
            <a:spLocks noChangeArrowheads="1"/>
          </p:cNvSpPr>
          <p:nvPr/>
        </p:nvSpPr>
        <p:spPr bwMode="auto">
          <a:xfrm>
            <a:off x="2979738" y="5972175"/>
            <a:ext cx="50800" cy="7938"/>
          </a:xfrm>
          <a:custGeom>
            <a:avLst/>
            <a:gdLst>
              <a:gd name="T0" fmla="*/ 50800 w 154"/>
              <a:gd name="T1" fmla="*/ 0 h 23"/>
              <a:gd name="T2" fmla="*/ 3629 w 154"/>
              <a:gd name="T3" fmla="*/ 0 h 23"/>
              <a:gd name="T4" fmla="*/ 0 w 154"/>
              <a:gd name="T5" fmla="*/ 4142 h 23"/>
              <a:gd name="T6" fmla="*/ 3629 w 154"/>
              <a:gd name="T7" fmla="*/ 7938 h 23"/>
              <a:gd name="T8" fmla="*/ 50800 w 154"/>
              <a:gd name="T9" fmla="*/ 7938 h 23"/>
              <a:gd name="T10" fmla="*/ 50800 w 154"/>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23">
                <a:moveTo>
                  <a:pt x="154" y="0"/>
                </a:moveTo>
                <a:cubicBezTo>
                  <a:pt x="11" y="0"/>
                  <a:pt x="11" y="0"/>
                  <a:pt x="11" y="0"/>
                </a:cubicBezTo>
                <a:cubicBezTo>
                  <a:pt x="5" y="0"/>
                  <a:pt x="0" y="5"/>
                  <a:pt x="0" y="12"/>
                </a:cubicBezTo>
                <a:cubicBezTo>
                  <a:pt x="0" y="18"/>
                  <a:pt x="5" y="23"/>
                  <a:pt x="11" y="23"/>
                </a:cubicBezTo>
                <a:cubicBezTo>
                  <a:pt x="154" y="23"/>
                  <a:pt x="154" y="23"/>
                  <a:pt x="154" y="23"/>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3" name="Freeform 232"/>
          <p:cNvSpPr>
            <a:spLocks noChangeArrowheads="1"/>
          </p:cNvSpPr>
          <p:nvPr/>
        </p:nvSpPr>
        <p:spPr bwMode="auto">
          <a:xfrm>
            <a:off x="3033713" y="5972175"/>
            <a:ext cx="11112" cy="7938"/>
          </a:xfrm>
          <a:custGeom>
            <a:avLst/>
            <a:gdLst>
              <a:gd name="T0" fmla="*/ 7620 w 35"/>
              <a:gd name="T1" fmla="*/ 7938 h 23"/>
              <a:gd name="T2" fmla="*/ 11112 w 35"/>
              <a:gd name="T3" fmla="*/ 4142 h 23"/>
              <a:gd name="T4" fmla="*/ 7620 w 35"/>
              <a:gd name="T5" fmla="*/ 0 h 23"/>
              <a:gd name="T6" fmla="*/ 3492 w 35"/>
              <a:gd name="T7" fmla="*/ 0 h 23"/>
              <a:gd name="T8" fmla="*/ 0 w 35"/>
              <a:gd name="T9" fmla="*/ 4142 h 23"/>
              <a:gd name="T10" fmla="*/ 3492 w 35"/>
              <a:gd name="T11" fmla="*/ 7938 h 23"/>
              <a:gd name="T12" fmla="*/ 7620 w 35"/>
              <a:gd name="T13" fmla="*/ 793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3">
                <a:moveTo>
                  <a:pt x="24" y="23"/>
                </a:moveTo>
                <a:cubicBezTo>
                  <a:pt x="30" y="23"/>
                  <a:pt x="35" y="18"/>
                  <a:pt x="35" y="12"/>
                </a:cubicBezTo>
                <a:cubicBezTo>
                  <a:pt x="35" y="5"/>
                  <a:pt x="30" y="0"/>
                  <a:pt x="24" y="0"/>
                </a:cubicBezTo>
                <a:cubicBezTo>
                  <a:pt x="11" y="0"/>
                  <a:pt x="11" y="0"/>
                  <a:pt x="11" y="0"/>
                </a:cubicBezTo>
                <a:cubicBezTo>
                  <a:pt x="5" y="0"/>
                  <a:pt x="0" y="5"/>
                  <a:pt x="0" y="12"/>
                </a:cubicBezTo>
                <a:cubicBezTo>
                  <a:pt x="0" y="18"/>
                  <a:pt x="5" y="23"/>
                  <a:pt x="11" y="23"/>
                </a:cubicBez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4" name="Freeform 233"/>
          <p:cNvSpPr>
            <a:spLocks noChangeArrowheads="1"/>
          </p:cNvSpPr>
          <p:nvPr/>
        </p:nvSpPr>
        <p:spPr bwMode="auto">
          <a:xfrm>
            <a:off x="3028950" y="5986463"/>
            <a:ext cx="20638" cy="9525"/>
          </a:xfrm>
          <a:custGeom>
            <a:avLst/>
            <a:gdLst>
              <a:gd name="T0" fmla="*/ 16379 w 63"/>
              <a:gd name="T1" fmla="*/ 0 h 26"/>
              <a:gd name="T2" fmla="*/ 4259 w 63"/>
              <a:gd name="T3" fmla="*/ 0 h 26"/>
              <a:gd name="T4" fmla="*/ 0 w 63"/>
              <a:gd name="T5" fmla="*/ 4763 h 26"/>
              <a:gd name="T6" fmla="*/ 4259 w 63"/>
              <a:gd name="T7" fmla="*/ 9525 h 26"/>
              <a:gd name="T8" fmla="*/ 16379 w 63"/>
              <a:gd name="T9" fmla="*/ 9525 h 26"/>
              <a:gd name="T10" fmla="*/ 20638 w 63"/>
              <a:gd name="T11" fmla="*/ 4763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0"/>
                  <a:pt x="6" y="26"/>
                  <a:pt x="13" y="26"/>
                </a:cubicBezTo>
                <a:cubicBezTo>
                  <a:pt x="50" y="26"/>
                  <a:pt x="50" y="26"/>
                  <a:pt x="50" y="26"/>
                </a:cubicBezTo>
                <a:cubicBezTo>
                  <a:pt x="57" y="26"/>
                  <a:pt x="63" y="20"/>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5" name="Freeform 234"/>
          <p:cNvSpPr>
            <a:spLocks noChangeArrowheads="1"/>
          </p:cNvSpPr>
          <p:nvPr/>
        </p:nvSpPr>
        <p:spPr bwMode="auto">
          <a:xfrm>
            <a:off x="3028950" y="5999163"/>
            <a:ext cx="20638" cy="7937"/>
          </a:xfrm>
          <a:custGeom>
            <a:avLst/>
            <a:gdLst>
              <a:gd name="T0" fmla="*/ 16379 w 63"/>
              <a:gd name="T1" fmla="*/ 0 h 26"/>
              <a:gd name="T2" fmla="*/ 4259 w 63"/>
              <a:gd name="T3" fmla="*/ 0 h 26"/>
              <a:gd name="T4" fmla="*/ 0 w 63"/>
              <a:gd name="T5" fmla="*/ 3969 h 26"/>
              <a:gd name="T6" fmla="*/ 4259 w 63"/>
              <a:gd name="T7" fmla="*/ 7937 h 26"/>
              <a:gd name="T8" fmla="*/ 16379 w 63"/>
              <a:gd name="T9" fmla="*/ 7937 h 26"/>
              <a:gd name="T10" fmla="*/ 20638 w 63"/>
              <a:gd name="T11" fmla="*/ 3969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0"/>
                  <a:pt x="6" y="26"/>
                  <a:pt x="13" y="26"/>
                </a:cubicBezTo>
                <a:cubicBezTo>
                  <a:pt x="50" y="26"/>
                  <a:pt x="50" y="26"/>
                  <a:pt x="50" y="26"/>
                </a:cubicBezTo>
                <a:cubicBezTo>
                  <a:pt x="57" y="26"/>
                  <a:pt x="63" y="20"/>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6" name="Freeform 235"/>
          <p:cNvSpPr>
            <a:spLocks noChangeArrowheads="1"/>
          </p:cNvSpPr>
          <p:nvPr/>
        </p:nvSpPr>
        <p:spPr bwMode="auto">
          <a:xfrm>
            <a:off x="3028950" y="6011863"/>
            <a:ext cx="20638" cy="7937"/>
          </a:xfrm>
          <a:custGeom>
            <a:avLst/>
            <a:gdLst>
              <a:gd name="T0" fmla="*/ 16379 w 63"/>
              <a:gd name="T1" fmla="*/ 0 h 26"/>
              <a:gd name="T2" fmla="*/ 4259 w 63"/>
              <a:gd name="T3" fmla="*/ 0 h 26"/>
              <a:gd name="T4" fmla="*/ 0 w 63"/>
              <a:gd name="T5" fmla="*/ 3969 h 26"/>
              <a:gd name="T6" fmla="*/ 4259 w 63"/>
              <a:gd name="T7" fmla="*/ 7937 h 26"/>
              <a:gd name="T8" fmla="*/ 16379 w 63"/>
              <a:gd name="T9" fmla="*/ 7937 h 26"/>
              <a:gd name="T10" fmla="*/ 20638 w 63"/>
              <a:gd name="T11" fmla="*/ 3969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0"/>
                  <a:pt x="6" y="26"/>
                  <a:pt x="13" y="26"/>
                </a:cubicBezTo>
                <a:cubicBezTo>
                  <a:pt x="50" y="26"/>
                  <a:pt x="50" y="26"/>
                  <a:pt x="50" y="26"/>
                </a:cubicBezTo>
                <a:cubicBezTo>
                  <a:pt x="57" y="26"/>
                  <a:pt x="63" y="20"/>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7" name="Freeform 236"/>
          <p:cNvSpPr>
            <a:spLocks noChangeArrowheads="1"/>
          </p:cNvSpPr>
          <p:nvPr/>
        </p:nvSpPr>
        <p:spPr bwMode="auto">
          <a:xfrm>
            <a:off x="3028950" y="6024563"/>
            <a:ext cx="20638" cy="9525"/>
          </a:xfrm>
          <a:custGeom>
            <a:avLst/>
            <a:gdLst>
              <a:gd name="T0" fmla="*/ 16379 w 63"/>
              <a:gd name="T1" fmla="*/ 0 h 26"/>
              <a:gd name="T2" fmla="*/ 4259 w 63"/>
              <a:gd name="T3" fmla="*/ 0 h 26"/>
              <a:gd name="T4" fmla="*/ 0 w 63"/>
              <a:gd name="T5" fmla="*/ 4763 h 26"/>
              <a:gd name="T6" fmla="*/ 4259 w 63"/>
              <a:gd name="T7" fmla="*/ 9525 h 26"/>
              <a:gd name="T8" fmla="*/ 16379 w 63"/>
              <a:gd name="T9" fmla="*/ 9525 h 26"/>
              <a:gd name="T10" fmla="*/ 20638 w 63"/>
              <a:gd name="T11" fmla="*/ 4763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1"/>
                  <a:pt x="6" y="26"/>
                  <a:pt x="13" y="26"/>
                </a:cubicBezTo>
                <a:cubicBezTo>
                  <a:pt x="50" y="26"/>
                  <a:pt x="50" y="26"/>
                  <a:pt x="50" y="26"/>
                </a:cubicBezTo>
                <a:cubicBezTo>
                  <a:pt x="57" y="26"/>
                  <a:pt x="63" y="21"/>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8" name="Freeform 237"/>
          <p:cNvSpPr>
            <a:spLocks noChangeArrowheads="1"/>
          </p:cNvSpPr>
          <p:nvPr/>
        </p:nvSpPr>
        <p:spPr bwMode="auto">
          <a:xfrm>
            <a:off x="3028950" y="6038850"/>
            <a:ext cx="20638" cy="7938"/>
          </a:xfrm>
          <a:custGeom>
            <a:avLst/>
            <a:gdLst>
              <a:gd name="T0" fmla="*/ 16379 w 63"/>
              <a:gd name="T1" fmla="*/ 0 h 27"/>
              <a:gd name="T2" fmla="*/ 4259 w 63"/>
              <a:gd name="T3" fmla="*/ 0 h 27"/>
              <a:gd name="T4" fmla="*/ 0 w 63"/>
              <a:gd name="T5" fmla="*/ 4116 h 27"/>
              <a:gd name="T6" fmla="*/ 4259 w 63"/>
              <a:gd name="T7" fmla="*/ 7938 h 27"/>
              <a:gd name="T8" fmla="*/ 16379 w 63"/>
              <a:gd name="T9" fmla="*/ 7938 h 27"/>
              <a:gd name="T10" fmla="*/ 20638 w 63"/>
              <a:gd name="T11" fmla="*/ 4116 h 27"/>
              <a:gd name="T12" fmla="*/ 16379 w 63"/>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7">
                <a:moveTo>
                  <a:pt x="50" y="0"/>
                </a:moveTo>
                <a:cubicBezTo>
                  <a:pt x="13" y="0"/>
                  <a:pt x="13" y="0"/>
                  <a:pt x="13" y="0"/>
                </a:cubicBezTo>
                <a:cubicBezTo>
                  <a:pt x="6" y="0"/>
                  <a:pt x="0" y="6"/>
                  <a:pt x="0" y="14"/>
                </a:cubicBezTo>
                <a:cubicBezTo>
                  <a:pt x="0" y="21"/>
                  <a:pt x="6" y="27"/>
                  <a:pt x="13" y="27"/>
                </a:cubicBezTo>
                <a:cubicBezTo>
                  <a:pt x="50" y="27"/>
                  <a:pt x="50" y="27"/>
                  <a:pt x="50" y="27"/>
                </a:cubicBezTo>
                <a:cubicBezTo>
                  <a:pt x="57" y="27"/>
                  <a:pt x="63" y="21"/>
                  <a:pt x="63" y="14"/>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9" name="Freeform 238"/>
          <p:cNvSpPr>
            <a:spLocks noChangeArrowheads="1"/>
          </p:cNvSpPr>
          <p:nvPr/>
        </p:nvSpPr>
        <p:spPr bwMode="auto">
          <a:xfrm>
            <a:off x="3028950" y="6053138"/>
            <a:ext cx="20638" cy="7937"/>
          </a:xfrm>
          <a:custGeom>
            <a:avLst/>
            <a:gdLst>
              <a:gd name="T0" fmla="*/ 16379 w 63"/>
              <a:gd name="T1" fmla="*/ 0 h 26"/>
              <a:gd name="T2" fmla="*/ 4259 w 63"/>
              <a:gd name="T3" fmla="*/ 0 h 26"/>
              <a:gd name="T4" fmla="*/ 0 w 63"/>
              <a:gd name="T5" fmla="*/ 3969 h 26"/>
              <a:gd name="T6" fmla="*/ 4259 w 63"/>
              <a:gd name="T7" fmla="*/ 7937 h 26"/>
              <a:gd name="T8" fmla="*/ 16379 w 63"/>
              <a:gd name="T9" fmla="*/ 7937 h 26"/>
              <a:gd name="T10" fmla="*/ 20638 w 63"/>
              <a:gd name="T11" fmla="*/ 3969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0"/>
                  <a:pt x="6" y="26"/>
                  <a:pt x="13" y="26"/>
                </a:cubicBezTo>
                <a:cubicBezTo>
                  <a:pt x="50" y="26"/>
                  <a:pt x="50" y="26"/>
                  <a:pt x="50" y="26"/>
                </a:cubicBezTo>
                <a:cubicBezTo>
                  <a:pt x="57" y="26"/>
                  <a:pt x="63" y="20"/>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0" name="Freeform 239"/>
          <p:cNvSpPr>
            <a:spLocks noChangeArrowheads="1"/>
          </p:cNvSpPr>
          <p:nvPr/>
        </p:nvSpPr>
        <p:spPr bwMode="auto">
          <a:xfrm>
            <a:off x="3028950" y="6065838"/>
            <a:ext cx="20638" cy="9525"/>
          </a:xfrm>
          <a:custGeom>
            <a:avLst/>
            <a:gdLst>
              <a:gd name="T0" fmla="*/ 16446 w 64"/>
              <a:gd name="T1" fmla="*/ 0 h 26"/>
              <a:gd name="T2" fmla="*/ 16123 w 64"/>
              <a:gd name="T3" fmla="*/ 0 h 26"/>
              <a:gd name="T4" fmla="*/ 4515 w 64"/>
              <a:gd name="T5" fmla="*/ 0 h 26"/>
              <a:gd name="T6" fmla="*/ 4192 w 64"/>
              <a:gd name="T7" fmla="*/ 0 h 26"/>
              <a:gd name="T8" fmla="*/ 0 w 64"/>
              <a:gd name="T9" fmla="*/ 4763 h 26"/>
              <a:gd name="T10" fmla="*/ 4192 w 64"/>
              <a:gd name="T11" fmla="*/ 9525 h 26"/>
              <a:gd name="T12" fmla="*/ 4515 w 64"/>
              <a:gd name="T13" fmla="*/ 9525 h 26"/>
              <a:gd name="T14" fmla="*/ 16123 w 64"/>
              <a:gd name="T15" fmla="*/ 9525 h 26"/>
              <a:gd name="T16" fmla="*/ 16446 w 64"/>
              <a:gd name="T17" fmla="*/ 9525 h 26"/>
              <a:gd name="T18" fmla="*/ 20638 w 64"/>
              <a:gd name="T19" fmla="*/ 4763 h 26"/>
              <a:gd name="T20" fmla="*/ 16446 w 64"/>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26">
                <a:moveTo>
                  <a:pt x="51" y="0"/>
                </a:moveTo>
                <a:cubicBezTo>
                  <a:pt x="50" y="0"/>
                  <a:pt x="50" y="0"/>
                  <a:pt x="50" y="0"/>
                </a:cubicBezTo>
                <a:cubicBezTo>
                  <a:pt x="14" y="0"/>
                  <a:pt x="14" y="0"/>
                  <a:pt x="14" y="0"/>
                </a:cubicBezTo>
                <a:cubicBezTo>
                  <a:pt x="13" y="0"/>
                  <a:pt x="13" y="0"/>
                  <a:pt x="13" y="0"/>
                </a:cubicBezTo>
                <a:cubicBezTo>
                  <a:pt x="6" y="0"/>
                  <a:pt x="0" y="6"/>
                  <a:pt x="0" y="13"/>
                </a:cubicBezTo>
                <a:cubicBezTo>
                  <a:pt x="0" y="20"/>
                  <a:pt x="6" y="26"/>
                  <a:pt x="13" y="26"/>
                </a:cubicBezTo>
                <a:cubicBezTo>
                  <a:pt x="14" y="26"/>
                  <a:pt x="14" y="26"/>
                  <a:pt x="14" y="26"/>
                </a:cubicBezTo>
                <a:cubicBezTo>
                  <a:pt x="50" y="26"/>
                  <a:pt x="50" y="26"/>
                  <a:pt x="50" y="26"/>
                </a:cubicBezTo>
                <a:cubicBezTo>
                  <a:pt x="51" y="26"/>
                  <a:pt x="51" y="26"/>
                  <a:pt x="51" y="26"/>
                </a:cubicBezTo>
                <a:cubicBezTo>
                  <a:pt x="59" y="26"/>
                  <a:pt x="64" y="20"/>
                  <a:pt x="64" y="13"/>
                </a:cubicBezTo>
                <a:cubicBezTo>
                  <a:pt x="64" y="6"/>
                  <a:pt x="59"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1" name="Freeform 240"/>
          <p:cNvSpPr>
            <a:spLocks noChangeArrowheads="1"/>
          </p:cNvSpPr>
          <p:nvPr/>
        </p:nvSpPr>
        <p:spPr bwMode="auto">
          <a:xfrm>
            <a:off x="3030538" y="6080125"/>
            <a:ext cx="19050" cy="6350"/>
          </a:xfrm>
          <a:custGeom>
            <a:avLst/>
            <a:gdLst>
              <a:gd name="T0" fmla="*/ 15119 w 63"/>
              <a:gd name="T1" fmla="*/ 0 h 26"/>
              <a:gd name="T2" fmla="*/ 3931 w 63"/>
              <a:gd name="T3" fmla="*/ 0 h 26"/>
              <a:gd name="T4" fmla="*/ 0 w 63"/>
              <a:gd name="T5" fmla="*/ 3175 h 26"/>
              <a:gd name="T6" fmla="*/ 3931 w 63"/>
              <a:gd name="T7" fmla="*/ 6350 h 26"/>
              <a:gd name="T8" fmla="*/ 15119 w 63"/>
              <a:gd name="T9" fmla="*/ 6350 h 26"/>
              <a:gd name="T10" fmla="*/ 19050 w 63"/>
              <a:gd name="T11" fmla="*/ 3175 h 26"/>
              <a:gd name="T12" fmla="*/ 1511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1"/>
                  <a:pt x="6" y="26"/>
                  <a:pt x="13" y="26"/>
                </a:cubicBezTo>
                <a:cubicBezTo>
                  <a:pt x="50" y="26"/>
                  <a:pt x="50" y="26"/>
                  <a:pt x="50" y="26"/>
                </a:cubicBezTo>
                <a:cubicBezTo>
                  <a:pt x="58" y="26"/>
                  <a:pt x="63" y="21"/>
                  <a:pt x="63" y="13"/>
                </a:cubicBezTo>
                <a:cubicBezTo>
                  <a:pt x="63" y="6"/>
                  <a:pt x="58"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2" name="Freeform 241"/>
          <p:cNvSpPr>
            <a:spLocks noEditPoints="1" noChangeArrowheads="1"/>
          </p:cNvSpPr>
          <p:nvPr/>
        </p:nvSpPr>
        <p:spPr bwMode="auto">
          <a:xfrm>
            <a:off x="2892425" y="5908675"/>
            <a:ext cx="290513" cy="198438"/>
          </a:xfrm>
          <a:custGeom>
            <a:avLst/>
            <a:gdLst>
              <a:gd name="T0" fmla="*/ 277382 w 885"/>
              <a:gd name="T1" fmla="*/ 0 h 604"/>
              <a:gd name="T2" fmla="*/ 19368 w 885"/>
              <a:gd name="T3" fmla="*/ 329 h 604"/>
              <a:gd name="T4" fmla="*/ 0 w 885"/>
              <a:gd name="T5" fmla="*/ 20369 h 604"/>
              <a:gd name="T6" fmla="*/ 0 w 885"/>
              <a:gd name="T7" fmla="*/ 180368 h 604"/>
              <a:gd name="T8" fmla="*/ 0 w 885"/>
              <a:gd name="T9" fmla="*/ 198438 h 604"/>
              <a:gd name="T10" fmla="*/ 290513 w 885"/>
              <a:gd name="T11" fmla="*/ 198438 h 604"/>
              <a:gd name="T12" fmla="*/ 290513 w 885"/>
              <a:gd name="T13" fmla="*/ 0 h 604"/>
              <a:gd name="T14" fmla="*/ 277382 w 885"/>
              <a:gd name="T15" fmla="*/ 0 h 604"/>
              <a:gd name="T16" fmla="*/ 243900 w 885"/>
              <a:gd name="T17" fmla="*/ 187268 h 604"/>
              <a:gd name="T18" fmla="*/ 46285 w 885"/>
              <a:gd name="T19" fmla="*/ 187268 h 604"/>
              <a:gd name="T20" fmla="*/ 46285 w 885"/>
              <a:gd name="T21" fmla="*/ 164598 h 604"/>
              <a:gd name="T22" fmla="*/ 46613 w 885"/>
              <a:gd name="T23" fmla="*/ 24640 h 604"/>
              <a:gd name="T24" fmla="*/ 55805 w 885"/>
              <a:gd name="T25" fmla="*/ 13142 h 604"/>
              <a:gd name="T26" fmla="*/ 242258 w 885"/>
              <a:gd name="T27" fmla="*/ 13470 h 604"/>
              <a:gd name="T28" fmla="*/ 243900 w 885"/>
              <a:gd name="T29" fmla="*/ 14127 h 604"/>
              <a:gd name="T30" fmla="*/ 243900 w 885"/>
              <a:gd name="T31" fmla="*/ 187268 h 6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5" h="604">
                <a:moveTo>
                  <a:pt x="845" y="0"/>
                </a:moveTo>
                <a:cubicBezTo>
                  <a:pt x="583" y="0"/>
                  <a:pt x="321" y="1"/>
                  <a:pt x="59" y="1"/>
                </a:cubicBezTo>
                <a:cubicBezTo>
                  <a:pt x="11" y="1"/>
                  <a:pt x="0" y="12"/>
                  <a:pt x="0" y="62"/>
                </a:cubicBezTo>
                <a:cubicBezTo>
                  <a:pt x="0" y="224"/>
                  <a:pt x="0" y="387"/>
                  <a:pt x="0" y="549"/>
                </a:cubicBezTo>
                <a:cubicBezTo>
                  <a:pt x="0" y="567"/>
                  <a:pt x="0" y="584"/>
                  <a:pt x="0" y="604"/>
                </a:cubicBezTo>
                <a:cubicBezTo>
                  <a:pt x="298" y="604"/>
                  <a:pt x="591" y="604"/>
                  <a:pt x="885" y="604"/>
                </a:cubicBezTo>
                <a:cubicBezTo>
                  <a:pt x="885" y="401"/>
                  <a:pt x="885" y="202"/>
                  <a:pt x="885" y="0"/>
                </a:cubicBezTo>
                <a:cubicBezTo>
                  <a:pt x="870" y="0"/>
                  <a:pt x="858" y="0"/>
                  <a:pt x="845" y="0"/>
                </a:cubicBezTo>
                <a:close/>
                <a:moveTo>
                  <a:pt x="743" y="570"/>
                </a:moveTo>
                <a:cubicBezTo>
                  <a:pt x="541" y="570"/>
                  <a:pt x="343" y="570"/>
                  <a:pt x="141" y="570"/>
                </a:cubicBezTo>
                <a:cubicBezTo>
                  <a:pt x="141" y="543"/>
                  <a:pt x="141" y="522"/>
                  <a:pt x="141" y="501"/>
                </a:cubicBezTo>
                <a:cubicBezTo>
                  <a:pt x="141" y="359"/>
                  <a:pt x="142" y="217"/>
                  <a:pt x="142" y="75"/>
                </a:cubicBezTo>
                <a:cubicBezTo>
                  <a:pt x="142" y="54"/>
                  <a:pt x="144" y="40"/>
                  <a:pt x="170" y="40"/>
                </a:cubicBezTo>
                <a:cubicBezTo>
                  <a:pt x="359" y="41"/>
                  <a:pt x="548" y="40"/>
                  <a:pt x="738" y="41"/>
                </a:cubicBezTo>
                <a:cubicBezTo>
                  <a:pt x="740" y="41"/>
                  <a:pt x="742" y="42"/>
                  <a:pt x="743" y="43"/>
                </a:cubicBezTo>
                <a:cubicBezTo>
                  <a:pt x="743" y="221"/>
                  <a:pt x="743" y="399"/>
                  <a:pt x="743" y="5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3" name="Freeform 242"/>
          <p:cNvSpPr>
            <a:spLocks noChangeArrowheads="1"/>
          </p:cNvSpPr>
          <p:nvPr/>
        </p:nvSpPr>
        <p:spPr bwMode="auto">
          <a:xfrm>
            <a:off x="2955925" y="5878513"/>
            <a:ext cx="166688" cy="19050"/>
          </a:xfrm>
          <a:custGeom>
            <a:avLst/>
            <a:gdLst>
              <a:gd name="T0" fmla="*/ 124122 w 513"/>
              <a:gd name="T1" fmla="*/ 0 h 57"/>
              <a:gd name="T2" fmla="*/ 42566 w 513"/>
              <a:gd name="T3" fmla="*/ 0 h 57"/>
              <a:gd name="T4" fmla="*/ 0 w 513"/>
              <a:gd name="T5" fmla="*/ 19050 h 57"/>
              <a:gd name="T6" fmla="*/ 166688 w 513"/>
              <a:gd name="T7" fmla="*/ 19050 h 57"/>
              <a:gd name="T8" fmla="*/ 124122 w 513"/>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57">
                <a:moveTo>
                  <a:pt x="382" y="0"/>
                </a:moveTo>
                <a:cubicBezTo>
                  <a:pt x="131" y="0"/>
                  <a:pt x="131" y="0"/>
                  <a:pt x="131" y="0"/>
                </a:cubicBezTo>
                <a:cubicBezTo>
                  <a:pt x="80" y="0"/>
                  <a:pt x="34" y="22"/>
                  <a:pt x="0" y="57"/>
                </a:cubicBezTo>
                <a:cubicBezTo>
                  <a:pt x="513" y="57"/>
                  <a:pt x="513" y="57"/>
                  <a:pt x="513" y="57"/>
                </a:cubicBezTo>
                <a:cubicBezTo>
                  <a:pt x="479" y="22"/>
                  <a:pt x="433" y="0"/>
                  <a:pt x="3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4" name="Oval 243"/>
          <p:cNvSpPr>
            <a:spLocks noChangeArrowheads="1"/>
          </p:cNvSpPr>
          <p:nvPr/>
        </p:nvSpPr>
        <p:spPr bwMode="auto">
          <a:xfrm>
            <a:off x="3003550" y="5795963"/>
            <a:ext cx="71438"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725" name="Freeform 244"/>
          <p:cNvSpPr>
            <a:spLocks noChangeArrowheads="1"/>
          </p:cNvSpPr>
          <p:nvPr/>
        </p:nvSpPr>
        <p:spPr bwMode="auto">
          <a:xfrm>
            <a:off x="2997200" y="6111875"/>
            <a:ext cx="33338" cy="149225"/>
          </a:xfrm>
          <a:custGeom>
            <a:avLst/>
            <a:gdLst>
              <a:gd name="T0" fmla="*/ 0 w 107"/>
              <a:gd name="T1" fmla="*/ 131881 h 456"/>
              <a:gd name="T2" fmla="*/ 16825 w 107"/>
              <a:gd name="T3" fmla="*/ 149225 h 456"/>
              <a:gd name="T4" fmla="*/ 33338 w 107"/>
              <a:gd name="T5" fmla="*/ 131881 h 456"/>
              <a:gd name="T6" fmla="*/ 33338 w 107"/>
              <a:gd name="T7" fmla="*/ 0 h 456"/>
              <a:gd name="T8" fmla="*/ 0 w 107"/>
              <a:gd name="T9" fmla="*/ 0 h 456"/>
              <a:gd name="T10" fmla="*/ 0 w 107"/>
              <a:gd name="T11" fmla="*/ 131881 h 4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56">
                <a:moveTo>
                  <a:pt x="0" y="403"/>
                </a:moveTo>
                <a:cubicBezTo>
                  <a:pt x="0" y="432"/>
                  <a:pt x="24" y="456"/>
                  <a:pt x="54" y="456"/>
                </a:cubicBezTo>
                <a:cubicBezTo>
                  <a:pt x="83" y="456"/>
                  <a:pt x="107" y="432"/>
                  <a:pt x="107" y="403"/>
                </a:cubicBezTo>
                <a:cubicBezTo>
                  <a:pt x="107" y="0"/>
                  <a:pt x="107" y="0"/>
                  <a:pt x="107" y="0"/>
                </a:cubicBezTo>
                <a:cubicBezTo>
                  <a:pt x="0" y="0"/>
                  <a:pt x="0" y="0"/>
                  <a:pt x="0" y="0"/>
                </a:cubicBezTo>
                <a:lnTo>
                  <a:pt x="0"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6" name="Freeform 245"/>
          <p:cNvSpPr>
            <a:spLocks noChangeArrowheads="1"/>
          </p:cNvSpPr>
          <p:nvPr/>
        </p:nvSpPr>
        <p:spPr bwMode="auto">
          <a:xfrm>
            <a:off x="3046413" y="6111875"/>
            <a:ext cx="34925" cy="149225"/>
          </a:xfrm>
          <a:custGeom>
            <a:avLst/>
            <a:gdLst>
              <a:gd name="T0" fmla="*/ 0 w 107"/>
              <a:gd name="T1" fmla="*/ 131881 h 456"/>
              <a:gd name="T2" fmla="*/ 17626 w 107"/>
              <a:gd name="T3" fmla="*/ 149225 h 456"/>
              <a:gd name="T4" fmla="*/ 34925 w 107"/>
              <a:gd name="T5" fmla="*/ 131881 h 456"/>
              <a:gd name="T6" fmla="*/ 34925 w 107"/>
              <a:gd name="T7" fmla="*/ 0 h 456"/>
              <a:gd name="T8" fmla="*/ 0 w 107"/>
              <a:gd name="T9" fmla="*/ 0 h 456"/>
              <a:gd name="T10" fmla="*/ 0 w 107"/>
              <a:gd name="T11" fmla="*/ 131881 h 4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56">
                <a:moveTo>
                  <a:pt x="0" y="403"/>
                </a:moveTo>
                <a:cubicBezTo>
                  <a:pt x="0" y="432"/>
                  <a:pt x="24" y="456"/>
                  <a:pt x="54" y="456"/>
                </a:cubicBezTo>
                <a:cubicBezTo>
                  <a:pt x="83" y="456"/>
                  <a:pt x="107" y="432"/>
                  <a:pt x="107" y="403"/>
                </a:cubicBezTo>
                <a:cubicBezTo>
                  <a:pt x="107" y="0"/>
                  <a:pt x="107" y="0"/>
                  <a:pt x="107" y="0"/>
                </a:cubicBezTo>
                <a:cubicBezTo>
                  <a:pt x="0" y="0"/>
                  <a:pt x="0" y="0"/>
                  <a:pt x="0" y="0"/>
                </a:cubicBezTo>
                <a:lnTo>
                  <a:pt x="0"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7" name="Freeform 246"/>
          <p:cNvSpPr>
            <a:spLocks noChangeArrowheads="1"/>
          </p:cNvSpPr>
          <p:nvPr/>
        </p:nvSpPr>
        <p:spPr bwMode="auto">
          <a:xfrm>
            <a:off x="3048000" y="5945188"/>
            <a:ext cx="57150" cy="7937"/>
          </a:xfrm>
          <a:custGeom>
            <a:avLst/>
            <a:gdLst>
              <a:gd name="T0" fmla="*/ 52905 w 175"/>
              <a:gd name="T1" fmla="*/ 0 h 25"/>
              <a:gd name="T2" fmla="*/ 0 w 175"/>
              <a:gd name="T3" fmla="*/ 0 h 25"/>
              <a:gd name="T4" fmla="*/ 0 w 175"/>
              <a:gd name="T5" fmla="*/ 7937 h 25"/>
              <a:gd name="T6" fmla="*/ 52905 w 175"/>
              <a:gd name="T7" fmla="*/ 7937 h 25"/>
              <a:gd name="T8" fmla="*/ 57150 w 175"/>
              <a:gd name="T9" fmla="*/ 3810 h 25"/>
              <a:gd name="T10" fmla="*/ 52905 w 17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25">
                <a:moveTo>
                  <a:pt x="162" y="0"/>
                </a:moveTo>
                <a:cubicBezTo>
                  <a:pt x="0" y="0"/>
                  <a:pt x="0" y="0"/>
                  <a:pt x="0" y="0"/>
                </a:cubicBezTo>
                <a:cubicBezTo>
                  <a:pt x="0" y="25"/>
                  <a:pt x="0" y="25"/>
                  <a:pt x="0" y="25"/>
                </a:cubicBezTo>
                <a:cubicBezTo>
                  <a:pt x="162" y="25"/>
                  <a:pt x="162" y="25"/>
                  <a:pt x="162" y="25"/>
                </a:cubicBezTo>
                <a:cubicBezTo>
                  <a:pt x="169" y="25"/>
                  <a:pt x="175" y="19"/>
                  <a:pt x="175" y="12"/>
                </a:cubicBezTo>
                <a:cubicBezTo>
                  <a:pt x="175" y="5"/>
                  <a:pt x="169" y="0"/>
                  <a:pt x="1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8" name="Freeform 247"/>
          <p:cNvSpPr>
            <a:spLocks noChangeArrowheads="1"/>
          </p:cNvSpPr>
          <p:nvPr/>
        </p:nvSpPr>
        <p:spPr bwMode="auto">
          <a:xfrm>
            <a:off x="2973388" y="5945188"/>
            <a:ext cx="57150" cy="7937"/>
          </a:xfrm>
          <a:custGeom>
            <a:avLst/>
            <a:gdLst>
              <a:gd name="T0" fmla="*/ 3941 w 174"/>
              <a:gd name="T1" fmla="*/ 7937 h 25"/>
              <a:gd name="T2" fmla="*/ 57150 w 174"/>
              <a:gd name="T3" fmla="*/ 7937 h 25"/>
              <a:gd name="T4" fmla="*/ 57150 w 174"/>
              <a:gd name="T5" fmla="*/ 0 h 25"/>
              <a:gd name="T6" fmla="*/ 3941 w 174"/>
              <a:gd name="T7" fmla="*/ 0 h 25"/>
              <a:gd name="T8" fmla="*/ 0 w 174"/>
              <a:gd name="T9" fmla="*/ 3810 h 25"/>
              <a:gd name="T10" fmla="*/ 3941 w 174"/>
              <a:gd name="T11" fmla="*/ 793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25">
                <a:moveTo>
                  <a:pt x="12" y="25"/>
                </a:moveTo>
                <a:cubicBezTo>
                  <a:pt x="174" y="25"/>
                  <a:pt x="174" y="25"/>
                  <a:pt x="174" y="25"/>
                </a:cubicBezTo>
                <a:cubicBezTo>
                  <a:pt x="174" y="0"/>
                  <a:pt x="174" y="0"/>
                  <a:pt x="174" y="0"/>
                </a:cubicBezTo>
                <a:cubicBezTo>
                  <a:pt x="12" y="0"/>
                  <a:pt x="12" y="0"/>
                  <a:pt x="12" y="0"/>
                </a:cubicBezTo>
                <a:cubicBezTo>
                  <a:pt x="5" y="0"/>
                  <a:pt x="0" y="5"/>
                  <a:pt x="0" y="12"/>
                </a:cubicBezTo>
                <a:cubicBezTo>
                  <a:pt x="0" y="19"/>
                  <a:pt x="5" y="25"/>
                  <a:pt x="1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9" name="Freeform 248"/>
          <p:cNvSpPr>
            <a:spLocks noChangeArrowheads="1"/>
          </p:cNvSpPr>
          <p:nvPr/>
        </p:nvSpPr>
        <p:spPr bwMode="auto">
          <a:xfrm>
            <a:off x="3032125" y="5945188"/>
            <a:ext cx="14288" cy="7937"/>
          </a:xfrm>
          <a:custGeom>
            <a:avLst/>
            <a:gdLst>
              <a:gd name="T0" fmla="*/ 4763 w 39"/>
              <a:gd name="T1" fmla="*/ 7937 h 25"/>
              <a:gd name="T2" fmla="*/ 9892 w 39"/>
              <a:gd name="T3" fmla="*/ 7937 h 25"/>
              <a:gd name="T4" fmla="*/ 14288 w 39"/>
              <a:gd name="T5" fmla="*/ 3810 h 25"/>
              <a:gd name="T6" fmla="*/ 9892 w 39"/>
              <a:gd name="T7" fmla="*/ 0 h 25"/>
              <a:gd name="T8" fmla="*/ 4763 w 39"/>
              <a:gd name="T9" fmla="*/ 0 h 25"/>
              <a:gd name="T10" fmla="*/ 0 w 39"/>
              <a:gd name="T11" fmla="*/ 3810 h 25"/>
              <a:gd name="T12" fmla="*/ 4763 w 39"/>
              <a:gd name="T13" fmla="*/ 793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5">
                <a:moveTo>
                  <a:pt x="13" y="25"/>
                </a:moveTo>
                <a:cubicBezTo>
                  <a:pt x="27" y="25"/>
                  <a:pt x="27" y="25"/>
                  <a:pt x="27" y="25"/>
                </a:cubicBezTo>
                <a:cubicBezTo>
                  <a:pt x="33" y="25"/>
                  <a:pt x="39" y="19"/>
                  <a:pt x="39" y="12"/>
                </a:cubicBezTo>
                <a:cubicBezTo>
                  <a:pt x="39" y="5"/>
                  <a:pt x="33" y="0"/>
                  <a:pt x="27" y="0"/>
                </a:cubicBezTo>
                <a:cubicBezTo>
                  <a:pt x="13" y="0"/>
                  <a:pt x="13" y="0"/>
                  <a:pt x="13" y="0"/>
                </a:cubicBezTo>
                <a:cubicBezTo>
                  <a:pt x="6" y="0"/>
                  <a:pt x="0" y="5"/>
                  <a:pt x="0" y="12"/>
                </a:cubicBezTo>
                <a:cubicBezTo>
                  <a:pt x="0" y="19"/>
                  <a:pt x="6" y="25"/>
                  <a:pt x="1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0" name="Freeform 249"/>
          <p:cNvSpPr>
            <a:spLocks noChangeArrowheads="1"/>
          </p:cNvSpPr>
          <p:nvPr/>
        </p:nvSpPr>
        <p:spPr bwMode="auto">
          <a:xfrm>
            <a:off x="3048000" y="5932488"/>
            <a:ext cx="57150" cy="7937"/>
          </a:xfrm>
          <a:custGeom>
            <a:avLst/>
            <a:gdLst>
              <a:gd name="T0" fmla="*/ 52905 w 175"/>
              <a:gd name="T1" fmla="*/ 0 h 25"/>
              <a:gd name="T2" fmla="*/ 0 w 175"/>
              <a:gd name="T3" fmla="*/ 0 h 25"/>
              <a:gd name="T4" fmla="*/ 0 w 175"/>
              <a:gd name="T5" fmla="*/ 7937 h 25"/>
              <a:gd name="T6" fmla="*/ 52905 w 175"/>
              <a:gd name="T7" fmla="*/ 7937 h 25"/>
              <a:gd name="T8" fmla="*/ 57150 w 175"/>
              <a:gd name="T9" fmla="*/ 4127 h 25"/>
              <a:gd name="T10" fmla="*/ 52905 w 17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25">
                <a:moveTo>
                  <a:pt x="162" y="0"/>
                </a:moveTo>
                <a:cubicBezTo>
                  <a:pt x="0" y="0"/>
                  <a:pt x="0" y="0"/>
                  <a:pt x="0" y="0"/>
                </a:cubicBezTo>
                <a:cubicBezTo>
                  <a:pt x="0" y="25"/>
                  <a:pt x="0" y="25"/>
                  <a:pt x="0" y="25"/>
                </a:cubicBezTo>
                <a:cubicBezTo>
                  <a:pt x="162" y="25"/>
                  <a:pt x="162" y="25"/>
                  <a:pt x="162" y="25"/>
                </a:cubicBezTo>
                <a:cubicBezTo>
                  <a:pt x="169" y="25"/>
                  <a:pt x="175" y="20"/>
                  <a:pt x="175" y="13"/>
                </a:cubicBezTo>
                <a:cubicBezTo>
                  <a:pt x="175" y="6"/>
                  <a:pt x="169" y="0"/>
                  <a:pt x="1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1" name="Freeform 250"/>
          <p:cNvSpPr>
            <a:spLocks noChangeArrowheads="1"/>
          </p:cNvSpPr>
          <p:nvPr/>
        </p:nvSpPr>
        <p:spPr bwMode="auto">
          <a:xfrm>
            <a:off x="2974975" y="5932488"/>
            <a:ext cx="55563" cy="7937"/>
          </a:xfrm>
          <a:custGeom>
            <a:avLst/>
            <a:gdLst>
              <a:gd name="T0" fmla="*/ 3832 w 174"/>
              <a:gd name="T1" fmla="*/ 7937 h 25"/>
              <a:gd name="T2" fmla="*/ 55563 w 174"/>
              <a:gd name="T3" fmla="*/ 7937 h 25"/>
              <a:gd name="T4" fmla="*/ 55563 w 174"/>
              <a:gd name="T5" fmla="*/ 0 h 25"/>
              <a:gd name="T6" fmla="*/ 3832 w 174"/>
              <a:gd name="T7" fmla="*/ 0 h 25"/>
              <a:gd name="T8" fmla="*/ 0 w 174"/>
              <a:gd name="T9" fmla="*/ 4127 h 25"/>
              <a:gd name="T10" fmla="*/ 3832 w 174"/>
              <a:gd name="T11" fmla="*/ 793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25">
                <a:moveTo>
                  <a:pt x="12" y="25"/>
                </a:moveTo>
                <a:cubicBezTo>
                  <a:pt x="174" y="25"/>
                  <a:pt x="174" y="25"/>
                  <a:pt x="174" y="25"/>
                </a:cubicBezTo>
                <a:cubicBezTo>
                  <a:pt x="174" y="0"/>
                  <a:pt x="174" y="0"/>
                  <a:pt x="174" y="0"/>
                </a:cubicBezTo>
                <a:cubicBezTo>
                  <a:pt x="12" y="0"/>
                  <a:pt x="12" y="0"/>
                  <a:pt x="12" y="0"/>
                </a:cubicBezTo>
                <a:cubicBezTo>
                  <a:pt x="5" y="0"/>
                  <a:pt x="0" y="6"/>
                  <a:pt x="0" y="13"/>
                </a:cubicBezTo>
                <a:cubicBezTo>
                  <a:pt x="0" y="20"/>
                  <a:pt x="5" y="25"/>
                  <a:pt x="1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2" name="Freeform 251"/>
          <p:cNvSpPr>
            <a:spLocks noChangeArrowheads="1"/>
          </p:cNvSpPr>
          <p:nvPr/>
        </p:nvSpPr>
        <p:spPr bwMode="auto">
          <a:xfrm>
            <a:off x="3033713" y="5932488"/>
            <a:ext cx="12700" cy="7937"/>
          </a:xfrm>
          <a:custGeom>
            <a:avLst/>
            <a:gdLst>
              <a:gd name="T0" fmla="*/ 4233 w 39"/>
              <a:gd name="T1" fmla="*/ 7937 h 25"/>
              <a:gd name="T2" fmla="*/ 8792 w 39"/>
              <a:gd name="T3" fmla="*/ 7937 h 25"/>
              <a:gd name="T4" fmla="*/ 12700 w 39"/>
              <a:gd name="T5" fmla="*/ 4127 h 25"/>
              <a:gd name="T6" fmla="*/ 8792 w 39"/>
              <a:gd name="T7" fmla="*/ 0 h 25"/>
              <a:gd name="T8" fmla="*/ 4233 w 39"/>
              <a:gd name="T9" fmla="*/ 0 h 25"/>
              <a:gd name="T10" fmla="*/ 0 w 39"/>
              <a:gd name="T11" fmla="*/ 4127 h 25"/>
              <a:gd name="T12" fmla="*/ 4233 w 39"/>
              <a:gd name="T13" fmla="*/ 793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5">
                <a:moveTo>
                  <a:pt x="13" y="25"/>
                </a:moveTo>
                <a:cubicBezTo>
                  <a:pt x="27" y="25"/>
                  <a:pt x="27" y="25"/>
                  <a:pt x="27" y="25"/>
                </a:cubicBezTo>
                <a:cubicBezTo>
                  <a:pt x="33" y="25"/>
                  <a:pt x="39" y="20"/>
                  <a:pt x="39" y="13"/>
                </a:cubicBezTo>
                <a:cubicBezTo>
                  <a:pt x="39" y="6"/>
                  <a:pt x="33" y="0"/>
                  <a:pt x="27" y="0"/>
                </a:cubicBezTo>
                <a:cubicBezTo>
                  <a:pt x="13" y="0"/>
                  <a:pt x="13" y="0"/>
                  <a:pt x="13" y="0"/>
                </a:cubicBezTo>
                <a:cubicBezTo>
                  <a:pt x="6" y="0"/>
                  <a:pt x="0" y="6"/>
                  <a:pt x="0" y="13"/>
                </a:cubicBezTo>
                <a:cubicBezTo>
                  <a:pt x="0" y="20"/>
                  <a:pt x="6" y="25"/>
                  <a:pt x="1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3" name="Freeform 252"/>
          <p:cNvSpPr>
            <a:spLocks noChangeArrowheads="1"/>
          </p:cNvSpPr>
          <p:nvPr/>
        </p:nvSpPr>
        <p:spPr bwMode="auto">
          <a:xfrm>
            <a:off x="3048000" y="5957888"/>
            <a:ext cx="57150" cy="9525"/>
          </a:xfrm>
          <a:custGeom>
            <a:avLst/>
            <a:gdLst>
              <a:gd name="T0" fmla="*/ 52905 w 175"/>
              <a:gd name="T1" fmla="*/ 0 h 25"/>
              <a:gd name="T2" fmla="*/ 0 w 175"/>
              <a:gd name="T3" fmla="*/ 0 h 25"/>
              <a:gd name="T4" fmla="*/ 0 w 175"/>
              <a:gd name="T5" fmla="*/ 9525 h 25"/>
              <a:gd name="T6" fmla="*/ 52905 w 175"/>
              <a:gd name="T7" fmla="*/ 9525 h 25"/>
              <a:gd name="T8" fmla="*/ 57150 w 175"/>
              <a:gd name="T9" fmla="*/ 4953 h 25"/>
              <a:gd name="T10" fmla="*/ 52905 w 17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25">
                <a:moveTo>
                  <a:pt x="162" y="0"/>
                </a:moveTo>
                <a:cubicBezTo>
                  <a:pt x="0" y="0"/>
                  <a:pt x="0" y="0"/>
                  <a:pt x="0" y="0"/>
                </a:cubicBezTo>
                <a:cubicBezTo>
                  <a:pt x="0" y="25"/>
                  <a:pt x="0" y="25"/>
                  <a:pt x="0" y="25"/>
                </a:cubicBezTo>
                <a:cubicBezTo>
                  <a:pt x="162" y="25"/>
                  <a:pt x="162" y="25"/>
                  <a:pt x="162" y="25"/>
                </a:cubicBezTo>
                <a:cubicBezTo>
                  <a:pt x="169" y="25"/>
                  <a:pt x="175" y="20"/>
                  <a:pt x="175" y="13"/>
                </a:cubicBezTo>
                <a:cubicBezTo>
                  <a:pt x="175" y="6"/>
                  <a:pt x="169" y="0"/>
                  <a:pt x="1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4" name="Freeform 253"/>
          <p:cNvSpPr>
            <a:spLocks noChangeArrowheads="1"/>
          </p:cNvSpPr>
          <p:nvPr/>
        </p:nvSpPr>
        <p:spPr bwMode="auto">
          <a:xfrm>
            <a:off x="3001963" y="5957888"/>
            <a:ext cx="28575" cy="9525"/>
          </a:xfrm>
          <a:custGeom>
            <a:avLst/>
            <a:gdLst>
              <a:gd name="T0" fmla="*/ 0 w 83"/>
              <a:gd name="T1" fmla="*/ 3810 h 25"/>
              <a:gd name="T2" fmla="*/ 3787 w 83"/>
              <a:gd name="T3" fmla="*/ 9525 h 25"/>
              <a:gd name="T4" fmla="*/ 28575 w 83"/>
              <a:gd name="T5" fmla="*/ 9525 h 25"/>
              <a:gd name="T6" fmla="*/ 28575 w 83"/>
              <a:gd name="T7" fmla="*/ 0 h 25"/>
              <a:gd name="T8" fmla="*/ 2754 w 83"/>
              <a:gd name="T9" fmla="*/ 0 h 25"/>
              <a:gd name="T10" fmla="*/ 2410 w 83"/>
              <a:gd name="T11" fmla="*/ 381 h 25"/>
              <a:gd name="T12" fmla="*/ 0 w 83"/>
              <a:gd name="T13" fmla="*/ 381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5">
                <a:moveTo>
                  <a:pt x="0" y="10"/>
                </a:moveTo>
                <a:cubicBezTo>
                  <a:pt x="4" y="15"/>
                  <a:pt x="7" y="20"/>
                  <a:pt x="11" y="25"/>
                </a:cubicBezTo>
                <a:cubicBezTo>
                  <a:pt x="83" y="25"/>
                  <a:pt x="83" y="25"/>
                  <a:pt x="83" y="25"/>
                </a:cubicBezTo>
                <a:cubicBezTo>
                  <a:pt x="83" y="0"/>
                  <a:pt x="83" y="0"/>
                  <a:pt x="83" y="0"/>
                </a:cubicBezTo>
                <a:cubicBezTo>
                  <a:pt x="8" y="0"/>
                  <a:pt x="8" y="0"/>
                  <a:pt x="8" y="0"/>
                </a:cubicBezTo>
                <a:cubicBezTo>
                  <a:pt x="8" y="0"/>
                  <a:pt x="7" y="1"/>
                  <a:pt x="7" y="1"/>
                </a:cubicBezTo>
                <a:cubicBezTo>
                  <a:pt x="4" y="3"/>
                  <a:pt x="2" y="7"/>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5" name="Freeform 254"/>
          <p:cNvSpPr>
            <a:spLocks noChangeArrowheads="1"/>
          </p:cNvSpPr>
          <p:nvPr/>
        </p:nvSpPr>
        <p:spPr bwMode="auto">
          <a:xfrm>
            <a:off x="2973388" y="5957888"/>
            <a:ext cx="28575" cy="12700"/>
          </a:xfrm>
          <a:custGeom>
            <a:avLst/>
            <a:gdLst>
              <a:gd name="T0" fmla="*/ 26035 w 90"/>
              <a:gd name="T1" fmla="*/ 4763 h 40"/>
              <a:gd name="T2" fmla="*/ 24765 w 90"/>
              <a:gd name="T3" fmla="*/ 2540 h 40"/>
              <a:gd name="T4" fmla="*/ 25718 w 90"/>
              <a:gd name="T5" fmla="*/ 0 h 40"/>
              <a:gd name="T6" fmla="*/ 3493 w 90"/>
              <a:gd name="T7" fmla="*/ 4445 h 40"/>
              <a:gd name="T8" fmla="*/ 635 w 90"/>
              <a:gd name="T9" fmla="*/ 9208 h 40"/>
              <a:gd name="T10" fmla="*/ 5080 w 90"/>
              <a:gd name="T11" fmla="*/ 12383 h 40"/>
              <a:gd name="T12" fmla="*/ 28575 w 90"/>
              <a:gd name="T13" fmla="*/ 7303 h 40"/>
              <a:gd name="T14" fmla="*/ 26035 w 90"/>
              <a:gd name="T15" fmla="*/ 4763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40">
                <a:moveTo>
                  <a:pt x="82" y="15"/>
                </a:moveTo>
                <a:cubicBezTo>
                  <a:pt x="79" y="14"/>
                  <a:pt x="77" y="11"/>
                  <a:pt x="78" y="8"/>
                </a:cubicBezTo>
                <a:cubicBezTo>
                  <a:pt x="79" y="5"/>
                  <a:pt x="80" y="2"/>
                  <a:pt x="81" y="0"/>
                </a:cubicBezTo>
                <a:cubicBezTo>
                  <a:pt x="11" y="14"/>
                  <a:pt x="11" y="14"/>
                  <a:pt x="11" y="14"/>
                </a:cubicBezTo>
                <a:cubicBezTo>
                  <a:pt x="5" y="16"/>
                  <a:pt x="0" y="22"/>
                  <a:pt x="2" y="29"/>
                </a:cubicBezTo>
                <a:cubicBezTo>
                  <a:pt x="3" y="36"/>
                  <a:pt x="10" y="40"/>
                  <a:pt x="16" y="39"/>
                </a:cubicBezTo>
                <a:cubicBezTo>
                  <a:pt x="90" y="23"/>
                  <a:pt x="90" y="23"/>
                  <a:pt x="90" y="23"/>
                </a:cubicBezTo>
                <a:cubicBezTo>
                  <a:pt x="88" y="20"/>
                  <a:pt x="85" y="18"/>
                  <a:pt x="8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6" name="Freeform 255"/>
          <p:cNvSpPr>
            <a:spLocks noChangeArrowheads="1"/>
          </p:cNvSpPr>
          <p:nvPr/>
        </p:nvSpPr>
        <p:spPr bwMode="auto">
          <a:xfrm>
            <a:off x="3032125" y="5957888"/>
            <a:ext cx="14288" cy="9525"/>
          </a:xfrm>
          <a:custGeom>
            <a:avLst/>
            <a:gdLst>
              <a:gd name="T0" fmla="*/ 4763 w 39"/>
              <a:gd name="T1" fmla="*/ 9525 h 25"/>
              <a:gd name="T2" fmla="*/ 9892 w 39"/>
              <a:gd name="T3" fmla="*/ 9525 h 25"/>
              <a:gd name="T4" fmla="*/ 14288 w 39"/>
              <a:gd name="T5" fmla="*/ 4953 h 25"/>
              <a:gd name="T6" fmla="*/ 9892 w 39"/>
              <a:gd name="T7" fmla="*/ 0 h 25"/>
              <a:gd name="T8" fmla="*/ 4763 w 39"/>
              <a:gd name="T9" fmla="*/ 0 h 25"/>
              <a:gd name="T10" fmla="*/ 0 w 39"/>
              <a:gd name="T11" fmla="*/ 4953 h 25"/>
              <a:gd name="T12" fmla="*/ 4763 w 39"/>
              <a:gd name="T13" fmla="*/ 9525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5">
                <a:moveTo>
                  <a:pt x="13" y="25"/>
                </a:moveTo>
                <a:cubicBezTo>
                  <a:pt x="27" y="25"/>
                  <a:pt x="27" y="25"/>
                  <a:pt x="27" y="25"/>
                </a:cubicBezTo>
                <a:cubicBezTo>
                  <a:pt x="33" y="25"/>
                  <a:pt x="39" y="20"/>
                  <a:pt x="39" y="13"/>
                </a:cubicBezTo>
                <a:cubicBezTo>
                  <a:pt x="39" y="6"/>
                  <a:pt x="33" y="0"/>
                  <a:pt x="27" y="0"/>
                </a:cubicBezTo>
                <a:cubicBezTo>
                  <a:pt x="13" y="0"/>
                  <a:pt x="13" y="0"/>
                  <a:pt x="13" y="0"/>
                </a:cubicBezTo>
                <a:cubicBezTo>
                  <a:pt x="6" y="0"/>
                  <a:pt x="0" y="6"/>
                  <a:pt x="0" y="13"/>
                </a:cubicBezTo>
                <a:cubicBezTo>
                  <a:pt x="0" y="20"/>
                  <a:pt x="6" y="25"/>
                  <a:pt x="1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7" name="Freeform 256"/>
          <p:cNvSpPr>
            <a:spLocks noChangeArrowheads="1"/>
          </p:cNvSpPr>
          <p:nvPr/>
        </p:nvSpPr>
        <p:spPr bwMode="auto">
          <a:xfrm>
            <a:off x="3048000" y="5972175"/>
            <a:ext cx="50800" cy="7938"/>
          </a:xfrm>
          <a:custGeom>
            <a:avLst/>
            <a:gdLst>
              <a:gd name="T0" fmla="*/ 47195 w 155"/>
              <a:gd name="T1" fmla="*/ 0 h 23"/>
              <a:gd name="T2" fmla="*/ 0 w 155"/>
              <a:gd name="T3" fmla="*/ 0 h 23"/>
              <a:gd name="T4" fmla="*/ 0 w 155"/>
              <a:gd name="T5" fmla="*/ 7938 h 23"/>
              <a:gd name="T6" fmla="*/ 47195 w 155"/>
              <a:gd name="T7" fmla="*/ 7938 h 23"/>
              <a:gd name="T8" fmla="*/ 50800 w 155"/>
              <a:gd name="T9" fmla="*/ 4142 h 23"/>
              <a:gd name="T10" fmla="*/ 47195 w 15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23">
                <a:moveTo>
                  <a:pt x="144" y="0"/>
                </a:moveTo>
                <a:cubicBezTo>
                  <a:pt x="0" y="0"/>
                  <a:pt x="0" y="0"/>
                  <a:pt x="0" y="0"/>
                </a:cubicBezTo>
                <a:cubicBezTo>
                  <a:pt x="0" y="23"/>
                  <a:pt x="0" y="23"/>
                  <a:pt x="0" y="23"/>
                </a:cubicBezTo>
                <a:cubicBezTo>
                  <a:pt x="144" y="23"/>
                  <a:pt x="144" y="23"/>
                  <a:pt x="144" y="23"/>
                </a:cubicBezTo>
                <a:cubicBezTo>
                  <a:pt x="150" y="23"/>
                  <a:pt x="155" y="18"/>
                  <a:pt x="155" y="12"/>
                </a:cubicBezTo>
                <a:cubicBezTo>
                  <a:pt x="155" y="5"/>
                  <a:pt x="150" y="0"/>
                  <a:pt x="1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8" name="Freeform 257"/>
          <p:cNvSpPr>
            <a:spLocks noChangeArrowheads="1"/>
          </p:cNvSpPr>
          <p:nvPr/>
        </p:nvSpPr>
        <p:spPr bwMode="auto">
          <a:xfrm>
            <a:off x="2979738" y="5972175"/>
            <a:ext cx="50800" cy="7938"/>
          </a:xfrm>
          <a:custGeom>
            <a:avLst/>
            <a:gdLst>
              <a:gd name="T0" fmla="*/ 50800 w 154"/>
              <a:gd name="T1" fmla="*/ 0 h 23"/>
              <a:gd name="T2" fmla="*/ 3629 w 154"/>
              <a:gd name="T3" fmla="*/ 0 h 23"/>
              <a:gd name="T4" fmla="*/ 0 w 154"/>
              <a:gd name="T5" fmla="*/ 4142 h 23"/>
              <a:gd name="T6" fmla="*/ 3629 w 154"/>
              <a:gd name="T7" fmla="*/ 7938 h 23"/>
              <a:gd name="T8" fmla="*/ 50800 w 154"/>
              <a:gd name="T9" fmla="*/ 7938 h 23"/>
              <a:gd name="T10" fmla="*/ 50800 w 154"/>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23">
                <a:moveTo>
                  <a:pt x="154" y="0"/>
                </a:moveTo>
                <a:cubicBezTo>
                  <a:pt x="11" y="0"/>
                  <a:pt x="11" y="0"/>
                  <a:pt x="11" y="0"/>
                </a:cubicBezTo>
                <a:cubicBezTo>
                  <a:pt x="5" y="0"/>
                  <a:pt x="0" y="5"/>
                  <a:pt x="0" y="12"/>
                </a:cubicBezTo>
                <a:cubicBezTo>
                  <a:pt x="0" y="18"/>
                  <a:pt x="5" y="23"/>
                  <a:pt x="11" y="23"/>
                </a:cubicBezTo>
                <a:cubicBezTo>
                  <a:pt x="154" y="23"/>
                  <a:pt x="154" y="23"/>
                  <a:pt x="154" y="23"/>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9" name="Freeform 258"/>
          <p:cNvSpPr>
            <a:spLocks noChangeArrowheads="1"/>
          </p:cNvSpPr>
          <p:nvPr/>
        </p:nvSpPr>
        <p:spPr bwMode="auto">
          <a:xfrm>
            <a:off x="3033713" y="5972175"/>
            <a:ext cx="11112" cy="7938"/>
          </a:xfrm>
          <a:custGeom>
            <a:avLst/>
            <a:gdLst>
              <a:gd name="T0" fmla="*/ 7620 w 35"/>
              <a:gd name="T1" fmla="*/ 7938 h 23"/>
              <a:gd name="T2" fmla="*/ 11112 w 35"/>
              <a:gd name="T3" fmla="*/ 4142 h 23"/>
              <a:gd name="T4" fmla="*/ 7620 w 35"/>
              <a:gd name="T5" fmla="*/ 0 h 23"/>
              <a:gd name="T6" fmla="*/ 3492 w 35"/>
              <a:gd name="T7" fmla="*/ 0 h 23"/>
              <a:gd name="T8" fmla="*/ 0 w 35"/>
              <a:gd name="T9" fmla="*/ 4142 h 23"/>
              <a:gd name="T10" fmla="*/ 3492 w 35"/>
              <a:gd name="T11" fmla="*/ 7938 h 23"/>
              <a:gd name="T12" fmla="*/ 7620 w 35"/>
              <a:gd name="T13" fmla="*/ 793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3">
                <a:moveTo>
                  <a:pt x="24" y="23"/>
                </a:moveTo>
                <a:cubicBezTo>
                  <a:pt x="30" y="23"/>
                  <a:pt x="35" y="18"/>
                  <a:pt x="35" y="12"/>
                </a:cubicBezTo>
                <a:cubicBezTo>
                  <a:pt x="35" y="5"/>
                  <a:pt x="30" y="0"/>
                  <a:pt x="24" y="0"/>
                </a:cubicBezTo>
                <a:cubicBezTo>
                  <a:pt x="11" y="0"/>
                  <a:pt x="11" y="0"/>
                  <a:pt x="11" y="0"/>
                </a:cubicBezTo>
                <a:cubicBezTo>
                  <a:pt x="5" y="0"/>
                  <a:pt x="0" y="5"/>
                  <a:pt x="0" y="12"/>
                </a:cubicBezTo>
                <a:cubicBezTo>
                  <a:pt x="0" y="18"/>
                  <a:pt x="5" y="23"/>
                  <a:pt x="11" y="23"/>
                </a:cubicBez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0" name="Freeform 259"/>
          <p:cNvSpPr>
            <a:spLocks noChangeArrowheads="1"/>
          </p:cNvSpPr>
          <p:nvPr/>
        </p:nvSpPr>
        <p:spPr bwMode="auto">
          <a:xfrm>
            <a:off x="3028950" y="5986463"/>
            <a:ext cx="20638" cy="9525"/>
          </a:xfrm>
          <a:custGeom>
            <a:avLst/>
            <a:gdLst>
              <a:gd name="T0" fmla="*/ 16379 w 63"/>
              <a:gd name="T1" fmla="*/ 0 h 26"/>
              <a:gd name="T2" fmla="*/ 4259 w 63"/>
              <a:gd name="T3" fmla="*/ 0 h 26"/>
              <a:gd name="T4" fmla="*/ 0 w 63"/>
              <a:gd name="T5" fmla="*/ 4763 h 26"/>
              <a:gd name="T6" fmla="*/ 4259 w 63"/>
              <a:gd name="T7" fmla="*/ 9525 h 26"/>
              <a:gd name="T8" fmla="*/ 16379 w 63"/>
              <a:gd name="T9" fmla="*/ 9525 h 26"/>
              <a:gd name="T10" fmla="*/ 20638 w 63"/>
              <a:gd name="T11" fmla="*/ 4763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0"/>
                  <a:pt x="6" y="26"/>
                  <a:pt x="13" y="26"/>
                </a:cubicBezTo>
                <a:cubicBezTo>
                  <a:pt x="50" y="26"/>
                  <a:pt x="50" y="26"/>
                  <a:pt x="50" y="26"/>
                </a:cubicBezTo>
                <a:cubicBezTo>
                  <a:pt x="57" y="26"/>
                  <a:pt x="63" y="20"/>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1" name="Freeform 260"/>
          <p:cNvSpPr>
            <a:spLocks noChangeArrowheads="1"/>
          </p:cNvSpPr>
          <p:nvPr/>
        </p:nvSpPr>
        <p:spPr bwMode="auto">
          <a:xfrm>
            <a:off x="3028950" y="5999163"/>
            <a:ext cx="20638" cy="7937"/>
          </a:xfrm>
          <a:custGeom>
            <a:avLst/>
            <a:gdLst>
              <a:gd name="T0" fmla="*/ 16379 w 63"/>
              <a:gd name="T1" fmla="*/ 0 h 26"/>
              <a:gd name="T2" fmla="*/ 4259 w 63"/>
              <a:gd name="T3" fmla="*/ 0 h 26"/>
              <a:gd name="T4" fmla="*/ 0 w 63"/>
              <a:gd name="T5" fmla="*/ 3969 h 26"/>
              <a:gd name="T6" fmla="*/ 4259 w 63"/>
              <a:gd name="T7" fmla="*/ 7937 h 26"/>
              <a:gd name="T8" fmla="*/ 16379 w 63"/>
              <a:gd name="T9" fmla="*/ 7937 h 26"/>
              <a:gd name="T10" fmla="*/ 20638 w 63"/>
              <a:gd name="T11" fmla="*/ 3969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0"/>
                  <a:pt x="6" y="26"/>
                  <a:pt x="13" y="26"/>
                </a:cubicBezTo>
                <a:cubicBezTo>
                  <a:pt x="50" y="26"/>
                  <a:pt x="50" y="26"/>
                  <a:pt x="50" y="26"/>
                </a:cubicBezTo>
                <a:cubicBezTo>
                  <a:pt x="57" y="26"/>
                  <a:pt x="63" y="20"/>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2" name="Freeform 261"/>
          <p:cNvSpPr>
            <a:spLocks noChangeArrowheads="1"/>
          </p:cNvSpPr>
          <p:nvPr/>
        </p:nvSpPr>
        <p:spPr bwMode="auto">
          <a:xfrm>
            <a:off x="3028950" y="6011863"/>
            <a:ext cx="20638" cy="7937"/>
          </a:xfrm>
          <a:custGeom>
            <a:avLst/>
            <a:gdLst>
              <a:gd name="T0" fmla="*/ 16379 w 63"/>
              <a:gd name="T1" fmla="*/ 0 h 26"/>
              <a:gd name="T2" fmla="*/ 4259 w 63"/>
              <a:gd name="T3" fmla="*/ 0 h 26"/>
              <a:gd name="T4" fmla="*/ 0 w 63"/>
              <a:gd name="T5" fmla="*/ 3969 h 26"/>
              <a:gd name="T6" fmla="*/ 4259 w 63"/>
              <a:gd name="T7" fmla="*/ 7937 h 26"/>
              <a:gd name="T8" fmla="*/ 16379 w 63"/>
              <a:gd name="T9" fmla="*/ 7937 h 26"/>
              <a:gd name="T10" fmla="*/ 20638 w 63"/>
              <a:gd name="T11" fmla="*/ 3969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0"/>
                  <a:pt x="6" y="26"/>
                  <a:pt x="13" y="26"/>
                </a:cubicBezTo>
                <a:cubicBezTo>
                  <a:pt x="50" y="26"/>
                  <a:pt x="50" y="26"/>
                  <a:pt x="50" y="26"/>
                </a:cubicBezTo>
                <a:cubicBezTo>
                  <a:pt x="57" y="26"/>
                  <a:pt x="63" y="20"/>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3" name="Freeform 262"/>
          <p:cNvSpPr>
            <a:spLocks noChangeArrowheads="1"/>
          </p:cNvSpPr>
          <p:nvPr/>
        </p:nvSpPr>
        <p:spPr bwMode="auto">
          <a:xfrm>
            <a:off x="3028950" y="6024563"/>
            <a:ext cx="20638" cy="9525"/>
          </a:xfrm>
          <a:custGeom>
            <a:avLst/>
            <a:gdLst>
              <a:gd name="T0" fmla="*/ 16379 w 63"/>
              <a:gd name="T1" fmla="*/ 0 h 26"/>
              <a:gd name="T2" fmla="*/ 4259 w 63"/>
              <a:gd name="T3" fmla="*/ 0 h 26"/>
              <a:gd name="T4" fmla="*/ 0 w 63"/>
              <a:gd name="T5" fmla="*/ 4763 h 26"/>
              <a:gd name="T6" fmla="*/ 4259 w 63"/>
              <a:gd name="T7" fmla="*/ 9525 h 26"/>
              <a:gd name="T8" fmla="*/ 16379 w 63"/>
              <a:gd name="T9" fmla="*/ 9525 h 26"/>
              <a:gd name="T10" fmla="*/ 20638 w 63"/>
              <a:gd name="T11" fmla="*/ 4763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1"/>
                  <a:pt x="6" y="26"/>
                  <a:pt x="13" y="26"/>
                </a:cubicBezTo>
                <a:cubicBezTo>
                  <a:pt x="50" y="26"/>
                  <a:pt x="50" y="26"/>
                  <a:pt x="50" y="26"/>
                </a:cubicBezTo>
                <a:cubicBezTo>
                  <a:pt x="57" y="26"/>
                  <a:pt x="63" y="21"/>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4" name="Freeform 263"/>
          <p:cNvSpPr>
            <a:spLocks noChangeArrowheads="1"/>
          </p:cNvSpPr>
          <p:nvPr/>
        </p:nvSpPr>
        <p:spPr bwMode="auto">
          <a:xfrm>
            <a:off x="3028950" y="6038850"/>
            <a:ext cx="20638" cy="7938"/>
          </a:xfrm>
          <a:custGeom>
            <a:avLst/>
            <a:gdLst>
              <a:gd name="T0" fmla="*/ 16379 w 63"/>
              <a:gd name="T1" fmla="*/ 0 h 27"/>
              <a:gd name="T2" fmla="*/ 4259 w 63"/>
              <a:gd name="T3" fmla="*/ 0 h 27"/>
              <a:gd name="T4" fmla="*/ 0 w 63"/>
              <a:gd name="T5" fmla="*/ 4116 h 27"/>
              <a:gd name="T6" fmla="*/ 4259 w 63"/>
              <a:gd name="T7" fmla="*/ 7938 h 27"/>
              <a:gd name="T8" fmla="*/ 16379 w 63"/>
              <a:gd name="T9" fmla="*/ 7938 h 27"/>
              <a:gd name="T10" fmla="*/ 20638 w 63"/>
              <a:gd name="T11" fmla="*/ 4116 h 27"/>
              <a:gd name="T12" fmla="*/ 16379 w 63"/>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7">
                <a:moveTo>
                  <a:pt x="50" y="0"/>
                </a:moveTo>
                <a:cubicBezTo>
                  <a:pt x="13" y="0"/>
                  <a:pt x="13" y="0"/>
                  <a:pt x="13" y="0"/>
                </a:cubicBezTo>
                <a:cubicBezTo>
                  <a:pt x="6" y="0"/>
                  <a:pt x="0" y="6"/>
                  <a:pt x="0" y="14"/>
                </a:cubicBezTo>
                <a:cubicBezTo>
                  <a:pt x="0" y="21"/>
                  <a:pt x="6" y="27"/>
                  <a:pt x="13" y="27"/>
                </a:cubicBezTo>
                <a:cubicBezTo>
                  <a:pt x="50" y="27"/>
                  <a:pt x="50" y="27"/>
                  <a:pt x="50" y="27"/>
                </a:cubicBezTo>
                <a:cubicBezTo>
                  <a:pt x="57" y="27"/>
                  <a:pt x="63" y="21"/>
                  <a:pt x="63" y="14"/>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5" name="Freeform 264"/>
          <p:cNvSpPr>
            <a:spLocks noChangeArrowheads="1"/>
          </p:cNvSpPr>
          <p:nvPr/>
        </p:nvSpPr>
        <p:spPr bwMode="auto">
          <a:xfrm>
            <a:off x="3028950" y="6053138"/>
            <a:ext cx="20638" cy="7937"/>
          </a:xfrm>
          <a:custGeom>
            <a:avLst/>
            <a:gdLst>
              <a:gd name="T0" fmla="*/ 16379 w 63"/>
              <a:gd name="T1" fmla="*/ 0 h 26"/>
              <a:gd name="T2" fmla="*/ 4259 w 63"/>
              <a:gd name="T3" fmla="*/ 0 h 26"/>
              <a:gd name="T4" fmla="*/ 0 w 63"/>
              <a:gd name="T5" fmla="*/ 3969 h 26"/>
              <a:gd name="T6" fmla="*/ 4259 w 63"/>
              <a:gd name="T7" fmla="*/ 7937 h 26"/>
              <a:gd name="T8" fmla="*/ 16379 w 63"/>
              <a:gd name="T9" fmla="*/ 7937 h 26"/>
              <a:gd name="T10" fmla="*/ 20638 w 63"/>
              <a:gd name="T11" fmla="*/ 3969 h 26"/>
              <a:gd name="T12" fmla="*/ 1637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0"/>
                  <a:pt x="6" y="26"/>
                  <a:pt x="13" y="26"/>
                </a:cubicBezTo>
                <a:cubicBezTo>
                  <a:pt x="50" y="26"/>
                  <a:pt x="50" y="26"/>
                  <a:pt x="50" y="26"/>
                </a:cubicBezTo>
                <a:cubicBezTo>
                  <a:pt x="57" y="26"/>
                  <a:pt x="63" y="20"/>
                  <a:pt x="63" y="13"/>
                </a:cubicBezTo>
                <a:cubicBezTo>
                  <a:pt x="63" y="6"/>
                  <a:pt x="57"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6" name="Freeform 265"/>
          <p:cNvSpPr>
            <a:spLocks noChangeArrowheads="1"/>
          </p:cNvSpPr>
          <p:nvPr/>
        </p:nvSpPr>
        <p:spPr bwMode="auto">
          <a:xfrm>
            <a:off x="3028950" y="6065838"/>
            <a:ext cx="20638" cy="9525"/>
          </a:xfrm>
          <a:custGeom>
            <a:avLst/>
            <a:gdLst>
              <a:gd name="T0" fmla="*/ 16446 w 64"/>
              <a:gd name="T1" fmla="*/ 0 h 26"/>
              <a:gd name="T2" fmla="*/ 16123 w 64"/>
              <a:gd name="T3" fmla="*/ 0 h 26"/>
              <a:gd name="T4" fmla="*/ 4515 w 64"/>
              <a:gd name="T5" fmla="*/ 0 h 26"/>
              <a:gd name="T6" fmla="*/ 4192 w 64"/>
              <a:gd name="T7" fmla="*/ 0 h 26"/>
              <a:gd name="T8" fmla="*/ 0 w 64"/>
              <a:gd name="T9" fmla="*/ 4763 h 26"/>
              <a:gd name="T10" fmla="*/ 4192 w 64"/>
              <a:gd name="T11" fmla="*/ 9525 h 26"/>
              <a:gd name="T12" fmla="*/ 4515 w 64"/>
              <a:gd name="T13" fmla="*/ 9525 h 26"/>
              <a:gd name="T14" fmla="*/ 16123 w 64"/>
              <a:gd name="T15" fmla="*/ 9525 h 26"/>
              <a:gd name="T16" fmla="*/ 16446 w 64"/>
              <a:gd name="T17" fmla="*/ 9525 h 26"/>
              <a:gd name="T18" fmla="*/ 20638 w 64"/>
              <a:gd name="T19" fmla="*/ 4763 h 26"/>
              <a:gd name="T20" fmla="*/ 16446 w 64"/>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26">
                <a:moveTo>
                  <a:pt x="51" y="0"/>
                </a:moveTo>
                <a:cubicBezTo>
                  <a:pt x="50" y="0"/>
                  <a:pt x="50" y="0"/>
                  <a:pt x="50" y="0"/>
                </a:cubicBezTo>
                <a:cubicBezTo>
                  <a:pt x="14" y="0"/>
                  <a:pt x="14" y="0"/>
                  <a:pt x="14" y="0"/>
                </a:cubicBezTo>
                <a:cubicBezTo>
                  <a:pt x="13" y="0"/>
                  <a:pt x="13" y="0"/>
                  <a:pt x="13" y="0"/>
                </a:cubicBezTo>
                <a:cubicBezTo>
                  <a:pt x="6" y="0"/>
                  <a:pt x="0" y="6"/>
                  <a:pt x="0" y="13"/>
                </a:cubicBezTo>
                <a:cubicBezTo>
                  <a:pt x="0" y="20"/>
                  <a:pt x="6" y="26"/>
                  <a:pt x="13" y="26"/>
                </a:cubicBezTo>
                <a:cubicBezTo>
                  <a:pt x="14" y="26"/>
                  <a:pt x="14" y="26"/>
                  <a:pt x="14" y="26"/>
                </a:cubicBezTo>
                <a:cubicBezTo>
                  <a:pt x="50" y="26"/>
                  <a:pt x="50" y="26"/>
                  <a:pt x="50" y="26"/>
                </a:cubicBezTo>
                <a:cubicBezTo>
                  <a:pt x="51" y="26"/>
                  <a:pt x="51" y="26"/>
                  <a:pt x="51" y="26"/>
                </a:cubicBezTo>
                <a:cubicBezTo>
                  <a:pt x="59" y="26"/>
                  <a:pt x="64" y="20"/>
                  <a:pt x="64" y="13"/>
                </a:cubicBezTo>
                <a:cubicBezTo>
                  <a:pt x="64" y="6"/>
                  <a:pt x="59"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7" name="Freeform 266"/>
          <p:cNvSpPr>
            <a:spLocks noChangeArrowheads="1"/>
          </p:cNvSpPr>
          <p:nvPr/>
        </p:nvSpPr>
        <p:spPr bwMode="auto">
          <a:xfrm>
            <a:off x="3030538" y="6080125"/>
            <a:ext cx="19050" cy="6350"/>
          </a:xfrm>
          <a:custGeom>
            <a:avLst/>
            <a:gdLst>
              <a:gd name="T0" fmla="*/ 15119 w 63"/>
              <a:gd name="T1" fmla="*/ 0 h 26"/>
              <a:gd name="T2" fmla="*/ 3931 w 63"/>
              <a:gd name="T3" fmla="*/ 0 h 26"/>
              <a:gd name="T4" fmla="*/ 0 w 63"/>
              <a:gd name="T5" fmla="*/ 3175 h 26"/>
              <a:gd name="T6" fmla="*/ 3931 w 63"/>
              <a:gd name="T7" fmla="*/ 6350 h 26"/>
              <a:gd name="T8" fmla="*/ 15119 w 63"/>
              <a:gd name="T9" fmla="*/ 6350 h 26"/>
              <a:gd name="T10" fmla="*/ 19050 w 63"/>
              <a:gd name="T11" fmla="*/ 3175 h 26"/>
              <a:gd name="T12" fmla="*/ 15119 w 63"/>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6">
                <a:moveTo>
                  <a:pt x="50" y="0"/>
                </a:moveTo>
                <a:cubicBezTo>
                  <a:pt x="13" y="0"/>
                  <a:pt x="13" y="0"/>
                  <a:pt x="13" y="0"/>
                </a:cubicBezTo>
                <a:cubicBezTo>
                  <a:pt x="6" y="0"/>
                  <a:pt x="0" y="6"/>
                  <a:pt x="0" y="13"/>
                </a:cubicBezTo>
                <a:cubicBezTo>
                  <a:pt x="0" y="21"/>
                  <a:pt x="6" y="26"/>
                  <a:pt x="13" y="26"/>
                </a:cubicBezTo>
                <a:cubicBezTo>
                  <a:pt x="50" y="26"/>
                  <a:pt x="50" y="26"/>
                  <a:pt x="50" y="26"/>
                </a:cubicBezTo>
                <a:cubicBezTo>
                  <a:pt x="58" y="26"/>
                  <a:pt x="63" y="21"/>
                  <a:pt x="63" y="13"/>
                </a:cubicBezTo>
                <a:cubicBezTo>
                  <a:pt x="63" y="6"/>
                  <a:pt x="58"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8" name="Freeform 267"/>
          <p:cNvSpPr>
            <a:spLocks noEditPoints="1" noChangeArrowheads="1"/>
          </p:cNvSpPr>
          <p:nvPr/>
        </p:nvSpPr>
        <p:spPr bwMode="auto">
          <a:xfrm>
            <a:off x="3570288" y="5848350"/>
            <a:ext cx="200025" cy="323850"/>
          </a:xfrm>
          <a:custGeom>
            <a:avLst/>
            <a:gdLst>
              <a:gd name="T0" fmla="*/ 146185 w 613"/>
              <a:gd name="T1" fmla="*/ 260979 h 989"/>
              <a:gd name="T2" fmla="*/ 200025 w 613"/>
              <a:gd name="T3" fmla="*/ 226597 h 989"/>
              <a:gd name="T4" fmla="*/ 200025 w 613"/>
              <a:gd name="T5" fmla="*/ 7531 h 989"/>
              <a:gd name="T6" fmla="*/ 192520 w 613"/>
              <a:gd name="T7" fmla="*/ 0 h 989"/>
              <a:gd name="T8" fmla="*/ 7505 w 613"/>
              <a:gd name="T9" fmla="*/ 0 h 989"/>
              <a:gd name="T10" fmla="*/ 0 w 613"/>
              <a:gd name="T11" fmla="*/ 7531 h 989"/>
              <a:gd name="T12" fmla="*/ 0 w 613"/>
              <a:gd name="T13" fmla="*/ 316319 h 989"/>
              <a:gd name="T14" fmla="*/ 7505 w 613"/>
              <a:gd name="T15" fmla="*/ 323850 h 989"/>
              <a:gd name="T16" fmla="*/ 157279 w 613"/>
              <a:gd name="T17" fmla="*/ 323850 h 989"/>
              <a:gd name="T18" fmla="*/ 141943 w 613"/>
              <a:gd name="T19" fmla="*/ 280626 h 989"/>
              <a:gd name="T20" fmla="*/ 146185 w 613"/>
              <a:gd name="T21" fmla="*/ 260979 h 989"/>
              <a:gd name="T22" fmla="*/ 19905 w 613"/>
              <a:gd name="T23" fmla="*/ 24559 h 989"/>
              <a:gd name="T24" fmla="*/ 67545 w 613"/>
              <a:gd name="T25" fmla="*/ 24559 h 989"/>
              <a:gd name="T26" fmla="*/ 75050 w 613"/>
              <a:gd name="T27" fmla="*/ 17682 h 989"/>
              <a:gd name="T28" fmla="*/ 118122 w 613"/>
              <a:gd name="T29" fmla="*/ 17682 h 989"/>
              <a:gd name="T30" fmla="*/ 125627 w 613"/>
              <a:gd name="T31" fmla="*/ 24559 h 989"/>
              <a:gd name="T32" fmla="*/ 173268 w 613"/>
              <a:gd name="T33" fmla="*/ 24559 h 989"/>
              <a:gd name="T34" fmla="*/ 173268 w 613"/>
              <a:gd name="T35" fmla="*/ 209242 h 989"/>
              <a:gd name="T36" fmla="*/ 19905 w 613"/>
              <a:gd name="T37" fmla="*/ 209242 h 989"/>
              <a:gd name="T38" fmla="*/ 19905 w 613"/>
              <a:gd name="T39" fmla="*/ 24559 h 9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3" h="989">
                <a:moveTo>
                  <a:pt x="448" y="797"/>
                </a:moveTo>
                <a:cubicBezTo>
                  <a:pt x="503" y="750"/>
                  <a:pt x="558" y="715"/>
                  <a:pt x="613" y="692"/>
                </a:cubicBezTo>
                <a:cubicBezTo>
                  <a:pt x="613" y="23"/>
                  <a:pt x="613" y="23"/>
                  <a:pt x="613" y="23"/>
                </a:cubicBezTo>
                <a:cubicBezTo>
                  <a:pt x="613" y="10"/>
                  <a:pt x="603" y="0"/>
                  <a:pt x="590" y="0"/>
                </a:cubicBezTo>
                <a:cubicBezTo>
                  <a:pt x="23" y="0"/>
                  <a:pt x="23" y="0"/>
                  <a:pt x="23" y="0"/>
                </a:cubicBezTo>
                <a:cubicBezTo>
                  <a:pt x="10" y="0"/>
                  <a:pt x="0" y="10"/>
                  <a:pt x="0" y="23"/>
                </a:cubicBezTo>
                <a:cubicBezTo>
                  <a:pt x="0" y="966"/>
                  <a:pt x="0" y="966"/>
                  <a:pt x="0" y="966"/>
                </a:cubicBezTo>
                <a:cubicBezTo>
                  <a:pt x="0" y="979"/>
                  <a:pt x="10" y="989"/>
                  <a:pt x="23" y="989"/>
                </a:cubicBezTo>
                <a:cubicBezTo>
                  <a:pt x="482" y="989"/>
                  <a:pt x="482" y="989"/>
                  <a:pt x="482" y="989"/>
                </a:cubicBezTo>
                <a:cubicBezTo>
                  <a:pt x="467" y="944"/>
                  <a:pt x="451" y="900"/>
                  <a:pt x="435" y="857"/>
                </a:cubicBezTo>
                <a:cubicBezTo>
                  <a:pt x="423" y="824"/>
                  <a:pt x="431" y="811"/>
                  <a:pt x="448" y="797"/>
                </a:cubicBezTo>
                <a:close/>
                <a:moveTo>
                  <a:pt x="61" y="75"/>
                </a:moveTo>
                <a:cubicBezTo>
                  <a:pt x="207" y="75"/>
                  <a:pt x="207" y="75"/>
                  <a:pt x="207" y="75"/>
                </a:cubicBezTo>
                <a:cubicBezTo>
                  <a:pt x="208" y="63"/>
                  <a:pt x="218" y="54"/>
                  <a:pt x="230" y="54"/>
                </a:cubicBezTo>
                <a:cubicBezTo>
                  <a:pt x="362" y="54"/>
                  <a:pt x="362" y="54"/>
                  <a:pt x="362" y="54"/>
                </a:cubicBezTo>
                <a:cubicBezTo>
                  <a:pt x="374" y="54"/>
                  <a:pt x="384" y="63"/>
                  <a:pt x="385" y="75"/>
                </a:cubicBezTo>
                <a:cubicBezTo>
                  <a:pt x="531" y="75"/>
                  <a:pt x="531" y="75"/>
                  <a:pt x="531" y="75"/>
                </a:cubicBezTo>
                <a:cubicBezTo>
                  <a:pt x="531" y="639"/>
                  <a:pt x="531" y="639"/>
                  <a:pt x="531" y="639"/>
                </a:cubicBezTo>
                <a:cubicBezTo>
                  <a:pt x="61" y="639"/>
                  <a:pt x="61" y="639"/>
                  <a:pt x="61" y="639"/>
                </a:cubicBezTo>
                <a:lnTo>
                  <a:pt x="6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9" name="Freeform 268"/>
          <p:cNvSpPr>
            <a:spLocks noEditPoints="1" noChangeArrowheads="1"/>
          </p:cNvSpPr>
          <p:nvPr/>
        </p:nvSpPr>
        <p:spPr bwMode="auto">
          <a:xfrm>
            <a:off x="3594100" y="5878513"/>
            <a:ext cx="146050" cy="174625"/>
          </a:xfrm>
          <a:custGeom>
            <a:avLst/>
            <a:gdLst>
              <a:gd name="T0" fmla="*/ 94833 w 442"/>
              <a:gd name="T1" fmla="*/ 12497 h 531"/>
              <a:gd name="T2" fmla="*/ 43617 w 442"/>
              <a:gd name="T3" fmla="*/ 0 h 531"/>
              <a:gd name="T4" fmla="*/ 146050 w 442"/>
              <a:gd name="T5" fmla="*/ 174625 h 531"/>
              <a:gd name="T6" fmla="*/ 9252 w 442"/>
              <a:gd name="T7" fmla="*/ 41765 h 531"/>
              <a:gd name="T8" fmla="*/ 23461 w 442"/>
              <a:gd name="T9" fmla="*/ 37490 h 531"/>
              <a:gd name="T10" fmla="*/ 56834 w 442"/>
              <a:gd name="T11" fmla="*/ 38806 h 531"/>
              <a:gd name="T12" fmla="*/ 72695 w 442"/>
              <a:gd name="T13" fmla="*/ 39134 h 531"/>
              <a:gd name="T14" fmla="*/ 99790 w 442"/>
              <a:gd name="T15" fmla="*/ 36832 h 531"/>
              <a:gd name="T16" fmla="*/ 128207 w 442"/>
              <a:gd name="T17" fmla="*/ 39134 h 531"/>
              <a:gd name="T18" fmla="*/ 91860 w 442"/>
              <a:gd name="T19" fmla="*/ 40450 h 531"/>
              <a:gd name="T20" fmla="*/ 62782 w 442"/>
              <a:gd name="T21" fmla="*/ 38806 h 531"/>
              <a:gd name="T22" fmla="*/ 36347 w 442"/>
              <a:gd name="T23" fmla="*/ 41436 h 531"/>
              <a:gd name="T24" fmla="*/ 21478 w 442"/>
              <a:gd name="T25" fmla="*/ 37819 h 531"/>
              <a:gd name="T26" fmla="*/ 35686 w 442"/>
              <a:gd name="T27" fmla="*/ 75967 h 531"/>
              <a:gd name="T28" fmla="*/ 19826 w 442"/>
              <a:gd name="T29" fmla="*/ 73665 h 531"/>
              <a:gd name="T30" fmla="*/ 62451 w 442"/>
              <a:gd name="T31" fmla="*/ 74323 h 531"/>
              <a:gd name="T32" fmla="*/ 116311 w 442"/>
              <a:gd name="T33" fmla="*/ 75309 h 531"/>
              <a:gd name="T34" fmla="*/ 95494 w 442"/>
              <a:gd name="T35" fmla="*/ 73665 h 531"/>
              <a:gd name="T36" fmla="*/ 35686 w 442"/>
              <a:gd name="T37" fmla="*/ 75967 h 531"/>
              <a:gd name="T38" fmla="*/ 15530 w 442"/>
              <a:gd name="T39" fmla="*/ 88792 h 531"/>
              <a:gd name="T40" fmla="*/ 12556 w 442"/>
              <a:gd name="T41" fmla="*/ 60510 h 531"/>
              <a:gd name="T42" fmla="*/ 14869 w 442"/>
              <a:gd name="T43" fmla="*/ 62484 h 531"/>
              <a:gd name="T44" fmla="*/ 64764 w 442"/>
              <a:gd name="T45" fmla="*/ 150618 h 531"/>
              <a:gd name="T46" fmla="*/ 14208 w 442"/>
              <a:gd name="T47" fmla="*/ 154236 h 531"/>
              <a:gd name="T48" fmla="*/ 37669 w 442"/>
              <a:gd name="T49" fmla="*/ 147330 h 531"/>
              <a:gd name="T50" fmla="*/ 70712 w 442"/>
              <a:gd name="T51" fmla="*/ 107866 h 531"/>
              <a:gd name="T52" fmla="*/ 37669 w 442"/>
              <a:gd name="T53" fmla="*/ 108524 h 531"/>
              <a:gd name="T54" fmla="*/ 36678 w 442"/>
              <a:gd name="T55" fmla="*/ 106551 h 531"/>
              <a:gd name="T56" fmla="*/ 80955 w 442"/>
              <a:gd name="T57" fmla="*/ 104578 h 531"/>
              <a:gd name="T58" fmla="*/ 93181 w 442"/>
              <a:gd name="T59" fmla="*/ 152591 h 531"/>
              <a:gd name="T60" fmla="*/ 92190 w 442"/>
              <a:gd name="T61" fmla="*/ 150947 h 531"/>
              <a:gd name="T62" fmla="*/ 97146 w 442"/>
              <a:gd name="T63" fmla="*/ 149960 h 531"/>
              <a:gd name="T64" fmla="*/ 103425 w 442"/>
              <a:gd name="T65" fmla="*/ 149960 h 531"/>
              <a:gd name="T66" fmla="*/ 75999 w 442"/>
              <a:gd name="T67" fmla="*/ 90766 h 531"/>
              <a:gd name="T68" fmla="*/ 100120 w 442"/>
              <a:gd name="T69" fmla="*/ 90108 h 531"/>
              <a:gd name="T70" fmla="*/ 129529 w 442"/>
              <a:gd name="T71" fmla="*/ 62484 h 531"/>
              <a:gd name="T72" fmla="*/ 101772 w 442"/>
              <a:gd name="T73" fmla="*/ 63799 h 531"/>
              <a:gd name="T74" fmla="*/ 66086 w 442"/>
              <a:gd name="T75" fmla="*/ 60510 h 531"/>
              <a:gd name="T76" fmla="*/ 27426 w 442"/>
              <a:gd name="T77" fmla="*/ 61826 h 531"/>
              <a:gd name="T78" fmla="*/ 50556 w 442"/>
              <a:gd name="T79" fmla="*/ 56893 h 531"/>
              <a:gd name="T80" fmla="*/ 93842 w 442"/>
              <a:gd name="T81" fmla="*/ 61826 h 531"/>
              <a:gd name="T82" fmla="*/ 117633 w 442"/>
              <a:gd name="T83" fmla="*/ 61168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531">
                <a:moveTo>
                  <a:pt x="310" y="0"/>
                </a:moveTo>
                <a:cubicBezTo>
                  <a:pt x="310" y="14"/>
                  <a:pt x="310" y="14"/>
                  <a:pt x="310" y="14"/>
                </a:cubicBezTo>
                <a:cubicBezTo>
                  <a:pt x="310" y="27"/>
                  <a:pt x="300" y="38"/>
                  <a:pt x="287" y="38"/>
                </a:cubicBezTo>
                <a:cubicBezTo>
                  <a:pt x="155" y="38"/>
                  <a:pt x="155" y="38"/>
                  <a:pt x="155" y="38"/>
                </a:cubicBezTo>
                <a:cubicBezTo>
                  <a:pt x="142" y="38"/>
                  <a:pt x="132" y="27"/>
                  <a:pt x="132" y="14"/>
                </a:cubicBezTo>
                <a:cubicBezTo>
                  <a:pt x="132" y="0"/>
                  <a:pt x="132" y="0"/>
                  <a:pt x="132" y="0"/>
                </a:cubicBezTo>
                <a:cubicBezTo>
                  <a:pt x="0" y="0"/>
                  <a:pt x="0" y="0"/>
                  <a:pt x="0" y="0"/>
                </a:cubicBezTo>
                <a:cubicBezTo>
                  <a:pt x="0" y="531"/>
                  <a:pt x="0" y="531"/>
                  <a:pt x="0" y="531"/>
                </a:cubicBezTo>
                <a:cubicBezTo>
                  <a:pt x="442" y="531"/>
                  <a:pt x="442" y="531"/>
                  <a:pt x="442" y="531"/>
                </a:cubicBezTo>
                <a:cubicBezTo>
                  <a:pt x="442" y="0"/>
                  <a:pt x="442" y="0"/>
                  <a:pt x="442" y="0"/>
                </a:cubicBezTo>
                <a:lnTo>
                  <a:pt x="310" y="0"/>
                </a:lnTo>
                <a:close/>
                <a:moveTo>
                  <a:pt x="28" y="127"/>
                </a:moveTo>
                <a:cubicBezTo>
                  <a:pt x="25" y="126"/>
                  <a:pt x="26" y="121"/>
                  <a:pt x="29" y="122"/>
                </a:cubicBezTo>
                <a:cubicBezTo>
                  <a:pt x="42" y="125"/>
                  <a:pt x="48" y="111"/>
                  <a:pt x="60" y="109"/>
                </a:cubicBezTo>
                <a:cubicBezTo>
                  <a:pt x="65" y="109"/>
                  <a:pt x="68" y="110"/>
                  <a:pt x="71" y="114"/>
                </a:cubicBezTo>
                <a:cubicBezTo>
                  <a:pt x="75" y="119"/>
                  <a:pt x="82" y="120"/>
                  <a:pt x="88" y="120"/>
                </a:cubicBezTo>
                <a:cubicBezTo>
                  <a:pt x="107" y="121"/>
                  <a:pt x="126" y="121"/>
                  <a:pt x="145" y="120"/>
                </a:cubicBezTo>
                <a:cubicBezTo>
                  <a:pt x="154" y="120"/>
                  <a:pt x="163" y="120"/>
                  <a:pt x="172" y="118"/>
                </a:cubicBezTo>
                <a:cubicBezTo>
                  <a:pt x="179" y="116"/>
                  <a:pt x="187" y="113"/>
                  <a:pt x="194" y="112"/>
                </a:cubicBezTo>
                <a:cubicBezTo>
                  <a:pt x="200" y="111"/>
                  <a:pt x="208" y="110"/>
                  <a:pt x="213" y="113"/>
                </a:cubicBezTo>
                <a:cubicBezTo>
                  <a:pt x="215" y="115"/>
                  <a:pt x="218" y="117"/>
                  <a:pt x="220" y="119"/>
                </a:cubicBezTo>
                <a:cubicBezTo>
                  <a:pt x="224" y="122"/>
                  <a:pt x="227" y="123"/>
                  <a:pt x="232" y="123"/>
                </a:cubicBezTo>
                <a:cubicBezTo>
                  <a:pt x="249" y="125"/>
                  <a:pt x="264" y="122"/>
                  <a:pt x="280" y="117"/>
                </a:cubicBezTo>
                <a:cubicBezTo>
                  <a:pt x="287" y="115"/>
                  <a:pt x="294" y="113"/>
                  <a:pt x="302" y="112"/>
                </a:cubicBezTo>
                <a:cubicBezTo>
                  <a:pt x="310" y="112"/>
                  <a:pt x="319" y="113"/>
                  <a:pt x="328" y="114"/>
                </a:cubicBezTo>
                <a:cubicBezTo>
                  <a:pt x="347" y="116"/>
                  <a:pt x="367" y="117"/>
                  <a:pt x="386" y="114"/>
                </a:cubicBezTo>
                <a:cubicBezTo>
                  <a:pt x="389" y="114"/>
                  <a:pt x="391" y="119"/>
                  <a:pt x="388" y="119"/>
                </a:cubicBezTo>
                <a:cubicBezTo>
                  <a:pt x="368" y="122"/>
                  <a:pt x="349" y="121"/>
                  <a:pt x="330" y="119"/>
                </a:cubicBezTo>
                <a:cubicBezTo>
                  <a:pt x="320" y="118"/>
                  <a:pt x="311" y="116"/>
                  <a:pt x="302" y="118"/>
                </a:cubicBezTo>
                <a:cubicBezTo>
                  <a:pt x="293" y="119"/>
                  <a:pt x="285" y="121"/>
                  <a:pt x="278" y="123"/>
                </a:cubicBezTo>
                <a:cubicBezTo>
                  <a:pt x="262" y="127"/>
                  <a:pt x="246" y="130"/>
                  <a:pt x="230" y="128"/>
                </a:cubicBezTo>
                <a:cubicBezTo>
                  <a:pt x="223" y="127"/>
                  <a:pt x="219" y="124"/>
                  <a:pt x="214" y="120"/>
                </a:cubicBezTo>
                <a:cubicBezTo>
                  <a:pt x="207" y="115"/>
                  <a:pt x="198" y="116"/>
                  <a:pt x="190" y="118"/>
                </a:cubicBezTo>
                <a:cubicBezTo>
                  <a:pt x="182" y="120"/>
                  <a:pt x="174" y="123"/>
                  <a:pt x="166" y="124"/>
                </a:cubicBezTo>
                <a:cubicBezTo>
                  <a:pt x="157" y="125"/>
                  <a:pt x="149" y="125"/>
                  <a:pt x="141" y="126"/>
                </a:cubicBezTo>
                <a:cubicBezTo>
                  <a:pt x="130" y="126"/>
                  <a:pt x="120" y="126"/>
                  <a:pt x="110" y="126"/>
                </a:cubicBezTo>
                <a:cubicBezTo>
                  <a:pt x="102" y="125"/>
                  <a:pt x="93" y="126"/>
                  <a:pt x="85" y="125"/>
                </a:cubicBezTo>
                <a:cubicBezTo>
                  <a:pt x="81" y="125"/>
                  <a:pt x="73" y="124"/>
                  <a:pt x="70" y="121"/>
                </a:cubicBezTo>
                <a:cubicBezTo>
                  <a:pt x="68" y="119"/>
                  <a:pt x="67" y="116"/>
                  <a:pt x="65" y="115"/>
                </a:cubicBezTo>
                <a:cubicBezTo>
                  <a:pt x="62" y="113"/>
                  <a:pt x="57" y="115"/>
                  <a:pt x="54" y="116"/>
                </a:cubicBezTo>
                <a:cubicBezTo>
                  <a:pt x="46" y="122"/>
                  <a:pt x="39" y="130"/>
                  <a:pt x="28" y="127"/>
                </a:cubicBezTo>
                <a:close/>
                <a:moveTo>
                  <a:pt x="108" y="231"/>
                </a:moveTo>
                <a:cubicBezTo>
                  <a:pt x="98" y="232"/>
                  <a:pt x="88" y="233"/>
                  <a:pt x="77" y="232"/>
                </a:cubicBezTo>
                <a:cubicBezTo>
                  <a:pt x="71" y="232"/>
                  <a:pt x="63" y="232"/>
                  <a:pt x="57" y="229"/>
                </a:cubicBezTo>
                <a:cubicBezTo>
                  <a:pt x="54" y="227"/>
                  <a:pt x="57" y="223"/>
                  <a:pt x="60" y="224"/>
                </a:cubicBezTo>
                <a:cubicBezTo>
                  <a:pt x="66" y="228"/>
                  <a:pt x="76" y="227"/>
                  <a:pt x="83" y="227"/>
                </a:cubicBezTo>
                <a:cubicBezTo>
                  <a:pt x="93" y="227"/>
                  <a:pt x="104" y="226"/>
                  <a:pt x="114" y="226"/>
                </a:cubicBezTo>
                <a:cubicBezTo>
                  <a:pt x="139" y="224"/>
                  <a:pt x="164" y="226"/>
                  <a:pt x="189" y="226"/>
                </a:cubicBezTo>
                <a:cubicBezTo>
                  <a:pt x="204" y="227"/>
                  <a:pt x="218" y="226"/>
                  <a:pt x="233" y="226"/>
                </a:cubicBezTo>
                <a:cubicBezTo>
                  <a:pt x="247" y="226"/>
                  <a:pt x="260" y="223"/>
                  <a:pt x="274" y="220"/>
                </a:cubicBezTo>
                <a:cubicBezTo>
                  <a:pt x="301" y="215"/>
                  <a:pt x="325" y="231"/>
                  <a:pt x="352" y="229"/>
                </a:cubicBezTo>
                <a:cubicBezTo>
                  <a:pt x="355" y="229"/>
                  <a:pt x="355" y="234"/>
                  <a:pt x="352" y="234"/>
                </a:cubicBezTo>
                <a:cubicBezTo>
                  <a:pt x="338" y="235"/>
                  <a:pt x="324" y="231"/>
                  <a:pt x="311" y="228"/>
                </a:cubicBezTo>
                <a:cubicBezTo>
                  <a:pt x="304" y="226"/>
                  <a:pt x="296" y="224"/>
                  <a:pt x="289" y="224"/>
                </a:cubicBezTo>
                <a:cubicBezTo>
                  <a:pt x="282" y="224"/>
                  <a:pt x="275" y="225"/>
                  <a:pt x="268" y="227"/>
                </a:cubicBezTo>
                <a:cubicBezTo>
                  <a:pt x="240" y="234"/>
                  <a:pt x="211" y="232"/>
                  <a:pt x="182" y="232"/>
                </a:cubicBezTo>
                <a:cubicBezTo>
                  <a:pt x="158" y="231"/>
                  <a:pt x="133" y="230"/>
                  <a:pt x="108" y="231"/>
                </a:cubicBezTo>
                <a:close/>
                <a:moveTo>
                  <a:pt x="166" y="274"/>
                </a:moveTo>
                <a:cubicBezTo>
                  <a:pt x="126" y="273"/>
                  <a:pt x="87" y="276"/>
                  <a:pt x="47" y="275"/>
                </a:cubicBezTo>
                <a:cubicBezTo>
                  <a:pt x="44" y="275"/>
                  <a:pt x="44" y="270"/>
                  <a:pt x="47" y="270"/>
                </a:cubicBezTo>
                <a:cubicBezTo>
                  <a:pt x="87" y="271"/>
                  <a:pt x="126" y="268"/>
                  <a:pt x="166" y="269"/>
                </a:cubicBezTo>
                <a:cubicBezTo>
                  <a:pt x="169" y="269"/>
                  <a:pt x="169" y="274"/>
                  <a:pt x="166" y="274"/>
                </a:cubicBezTo>
                <a:close/>
                <a:moveTo>
                  <a:pt x="38" y="184"/>
                </a:moveTo>
                <a:cubicBezTo>
                  <a:pt x="41" y="184"/>
                  <a:pt x="44" y="184"/>
                  <a:pt x="47" y="186"/>
                </a:cubicBezTo>
                <a:cubicBezTo>
                  <a:pt x="48" y="186"/>
                  <a:pt x="49" y="188"/>
                  <a:pt x="48" y="189"/>
                </a:cubicBezTo>
                <a:cubicBezTo>
                  <a:pt x="47" y="190"/>
                  <a:pt x="46" y="191"/>
                  <a:pt x="45" y="190"/>
                </a:cubicBezTo>
                <a:cubicBezTo>
                  <a:pt x="43" y="189"/>
                  <a:pt x="40" y="189"/>
                  <a:pt x="38" y="189"/>
                </a:cubicBezTo>
                <a:cubicBezTo>
                  <a:pt x="35" y="189"/>
                  <a:pt x="35" y="184"/>
                  <a:pt x="38" y="184"/>
                </a:cubicBezTo>
                <a:close/>
                <a:moveTo>
                  <a:pt x="196" y="458"/>
                </a:moveTo>
                <a:cubicBezTo>
                  <a:pt x="180" y="457"/>
                  <a:pt x="165" y="454"/>
                  <a:pt x="150" y="451"/>
                </a:cubicBezTo>
                <a:cubicBezTo>
                  <a:pt x="135" y="449"/>
                  <a:pt x="122" y="451"/>
                  <a:pt x="108" y="456"/>
                </a:cubicBezTo>
                <a:cubicBezTo>
                  <a:pt x="89" y="463"/>
                  <a:pt x="64" y="478"/>
                  <a:pt x="43" y="469"/>
                </a:cubicBezTo>
                <a:cubicBezTo>
                  <a:pt x="40" y="467"/>
                  <a:pt x="43" y="463"/>
                  <a:pt x="46" y="464"/>
                </a:cubicBezTo>
                <a:cubicBezTo>
                  <a:pt x="57" y="469"/>
                  <a:pt x="69" y="465"/>
                  <a:pt x="79" y="461"/>
                </a:cubicBezTo>
                <a:cubicBezTo>
                  <a:pt x="91" y="457"/>
                  <a:pt x="102" y="452"/>
                  <a:pt x="114" y="448"/>
                </a:cubicBezTo>
                <a:cubicBezTo>
                  <a:pt x="141" y="440"/>
                  <a:pt x="168" y="452"/>
                  <a:pt x="196" y="453"/>
                </a:cubicBezTo>
                <a:cubicBezTo>
                  <a:pt x="199" y="453"/>
                  <a:pt x="199" y="458"/>
                  <a:pt x="196" y="458"/>
                </a:cubicBezTo>
                <a:close/>
                <a:moveTo>
                  <a:pt x="214" y="328"/>
                </a:moveTo>
                <a:cubicBezTo>
                  <a:pt x="207" y="327"/>
                  <a:pt x="200" y="325"/>
                  <a:pt x="193" y="324"/>
                </a:cubicBezTo>
                <a:cubicBezTo>
                  <a:pt x="184" y="323"/>
                  <a:pt x="175" y="325"/>
                  <a:pt x="166" y="326"/>
                </a:cubicBezTo>
                <a:cubicBezTo>
                  <a:pt x="148" y="330"/>
                  <a:pt x="132" y="331"/>
                  <a:pt x="114" y="330"/>
                </a:cubicBezTo>
                <a:cubicBezTo>
                  <a:pt x="95" y="328"/>
                  <a:pt x="77" y="324"/>
                  <a:pt x="58" y="323"/>
                </a:cubicBezTo>
                <a:cubicBezTo>
                  <a:pt x="55" y="322"/>
                  <a:pt x="55" y="317"/>
                  <a:pt x="58" y="318"/>
                </a:cubicBezTo>
                <a:cubicBezTo>
                  <a:pt x="76" y="319"/>
                  <a:pt x="94" y="322"/>
                  <a:pt x="111" y="324"/>
                </a:cubicBezTo>
                <a:cubicBezTo>
                  <a:pt x="129" y="326"/>
                  <a:pt x="145" y="325"/>
                  <a:pt x="163" y="322"/>
                </a:cubicBezTo>
                <a:cubicBezTo>
                  <a:pt x="177" y="319"/>
                  <a:pt x="191" y="318"/>
                  <a:pt x="205" y="321"/>
                </a:cubicBezTo>
                <a:cubicBezTo>
                  <a:pt x="218" y="324"/>
                  <a:pt x="234" y="329"/>
                  <a:pt x="245" y="318"/>
                </a:cubicBezTo>
                <a:cubicBezTo>
                  <a:pt x="248" y="316"/>
                  <a:pt x="251" y="320"/>
                  <a:pt x="249" y="322"/>
                </a:cubicBezTo>
                <a:cubicBezTo>
                  <a:pt x="239" y="331"/>
                  <a:pt x="226" y="330"/>
                  <a:pt x="214" y="328"/>
                </a:cubicBezTo>
                <a:close/>
                <a:moveTo>
                  <a:pt x="282" y="464"/>
                </a:moveTo>
                <a:cubicBezTo>
                  <a:pt x="269" y="472"/>
                  <a:pt x="251" y="472"/>
                  <a:pt x="238" y="464"/>
                </a:cubicBezTo>
                <a:cubicBezTo>
                  <a:pt x="235" y="462"/>
                  <a:pt x="238" y="457"/>
                  <a:pt x="241" y="459"/>
                </a:cubicBezTo>
                <a:cubicBezTo>
                  <a:pt x="252" y="466"/>
                  <a:pt x="268" y="466"/>
                  <a:pt x="279" y="459"/>
                </a:cubicBezTo>
                <a:cubicBezTo>
                  <a:pt x="282" y="457"/>
                  <a:pt x="285" y="462"/>
                  <a:pt x="282" y="464"/>
                </a:cubicBezTo>
                <a:close/>
                <a:moveTo>
                  <a:pt x="313" y="456"/>
                </a:moveTo>
                <a:cubicBezTo>
                  <a:pt x="294" y="456"/>
                  <a:pt x="294" y="456"/>
                  <a:pt x="294" y="456"/>
                </a:cubicBezTo>
                <a:cubicBezTo>
                  <a:pt x="291" y="456"/>
                  <a:pt x="291" y="451"/>
                  <a:pt x="294" y="451"/>
                </a:cubicBezTo>
                <a:cubicBezTo>
                  <a:pt x="313" y="451"/>
                  <a:pt x="313" y="451"/>
                  <a:pt x="313" y="451"/>
                </a:cubicBezTo>
                <a:cubicBezTo>
                  <a:pt x="316" y="451"/>
                  <a:pt x="316" y="456"/>
                  <a:pt x="313" y="456"/>
                </a:cubicBezTo>
                <a:close/>
                <a:moveTo>
                  <a:pt x="366" y="275"/>
                </a:moveTo>
                <a:cubicBezTo>
                  <a:pt x="342" y="268"/>
                  <a:pt x="319" y="279"/>
                  <a:pt x="295" y="280"/>
                </a:cubicBezTo>
                <a:cubicBezTo>
                  <a:pt x="274" y="282"/>
                  <a:pt x="250" y="283"/>
                  <a:pt x="230" y="276"/>
                </a:cubicBezTo>
                <a:cubicBezTo>
                  <a:pt x="227" y="275"/>
                  <a:pt x="228" y="271"/>
                  <a:pt x="231" y="272"/>
                </a:cubicBezTo>
                <a:cubicBezTo>
                  <a:pt x="243" y="275"/>
                  <a:pt x="256" y="276"/>
                  <a:pt x="268" y="276"/>
                </a:cubicBezTo>
                <a:cubicBezTo>
                  <a:pt x="279" y="276"/>
                  <a:pt x="291" y="276"/>
                  <a:pt x="303" y="274"/>
                </a:cubicBezTo>
                <a:cubicBezTo>
                  <a:pt x="324" y="271"/>
                  <a:pt x="346" y="264"/>
                  <a:pt x="368" y="270"/>
                </a:cubicBezTo>
                <a:cubicBezTo>
                  <a:pt x="371" y="271"/>
                  <a:pt x="369" y="276"/>
                  <a:pt x="366" y="275"/>
                </a:cubicBezTo>
                <a:close/>
                <a:moveTo>
                  <a:pt x="392" y="190"/>
                </a:moveTo>
                <a:cubicBezTo>
                  <a:pt x="384" y="196"/>
                  <a:pt x="375" y="196"/>
                  <a:pt x="365" y="194"/>
                </a:cubicBezTo>
                <a:cubicBezTo>
                  <a:pt x="352" y="191"/>
                  <a:pt x="341" y="188"/>
                  <a:pt x="327" y="190"/>
                </a:cubicBezTo>
                <a:cubicBezTo>
                  <a:pt x="321" y="192"/>
                  <a:pt x="314" y="193"/>
                  <a:pt x="308" y="194"/>
                </a:cubicBezTo>
                <a:cubicBezTo>
                  <a:pt x="301" y="195"/>
                  <a:pt x="295" y="194"/>
                  <a:pt x="288" y="193"/>
                </a:cubicBezTo>
                <a:cubicBezTo>
                  <a:pt x="274" y="192"/>
                  <a:pt x="260" y="190"/>
                  <a:pt x="246" y="188"/>
                </a:cubicBezTo>
                <a:cubicBezTo>
                  <a:pt x="231" y="187"/>
                  <a:pt x="215" y="186"/>
                  <a:pt x="200" y="184"/>
                </a:cubicBezTo>
                <a:cubicBezTo>
                  <a:pt x="185" y="183"/>
                  <a:pt x="170" y="181"/>
                  <a:pt x="156" y="179"/>
                </a:cubicBezTo>
                <a:cubicBezTo>
                  <a:pt x="142" y="177"/>
                  <a:pt x="130" y="178"/>
                  <a:pt x="117" y="182"/>
                </a:cubicBezTo>
                <a:cubicBezTo>
                  <a:pt x="106" y="185"/>
                  <a:pt x="95" y="188"/>
                  <a:pt x="83" y="188"/>
                </a:cubicBezTo>
                <a:cubicBezTo>
                  <a:pt x="80" y="188"/>
                  <a:pt x="80" y="183"/>
                  <a:pt x="83" y="183"/>
                </a:cubicBezTo>
                <a:cubicBezTo>
                  <a:pt x="96" y="183"/>
                  <a:pt x="107" y="179"/>
                  <a:pt x="119" y="176"/>
                </a:cubicBezTo>
                <a:cubicBezTo>
                  <a:pt x="131" y="173"/>
                  <a:pt x="141" y="172"/>
                  <a:pt x="153" y="173"/>
                </a:cubicBezTo>
                <a:cubicBezTo>
                  <a:pt x="168" y="175"/>
                  <a:pt x="183" y="178"/>
                  <a:pt x="197" y="179"/>
                </a:cubicBezTo>
                <a:cubicBezTo>
                  <a:pt x="212" y="181"/>
                  <a:pt x="227" y="181"/>
                  <a:pt x="241" y="183"/>
                </a:cubicBezTo>
                <a:cubicBezTo>
                  <a:pt x="255" y="184"/>
                  <a:pt x="269" y="186"/>
                  <a:pt x="284" y="188"/>
                </a:cubicBezTo>
                <a:cubicBezTo>
                  <a:pt x="290" y="188"/>
                  <a:pt x="297" y="189"/>
                  <a:pt x="304" y="189"/>
                </a:cubicBezTo>
                <a:cubicBezTo>
                  <a:pt x="310" y="189"/>
                  <a:pt x="317" y="187"/>
                  <a:pt x="324" y="186"/>
                </a:cubicBezTo>
                <a:cubicBezTo>
                  <a:pt x="335" y="184"/>
                  <a:pt x="345" y="184"/>
                  <a:pt x="356" y="186"/>
                </a:cubicBezTo>
                <a:cubicBezTo>
                  <a:pt x="366" y="189"/>
                  <a:pt x="379" y="194"/>
                  <a:pt x="389" y="186"/>
                </a:cubicBezTo>
                <a:cubicBezTo>
                  <a:pt x="391" y="184"/>
                  <a:pt x="395" y="188"/>
                  <a:pt x="392" y="1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0" name="Freeform 269"/>
          <p:cNvSpPr>
            <a:spLocks noEditPoints="1" noChangeArrowheads="1"/>
          </p:cNvSpPr>
          <p:nvPr/>
        </p:nvSpPr>
        <p:spPr bwMode="auto">
          <a:xfrm>
            <a:off x="3721100" y="6056313"/>
            <a:ext cx="236538" cy="152400"/>
          </a:xfrm>
          <a:custGeom>
            <a:avLst/>
            <a:gdLst>
              <a:gd name="T0" fmla="*/ 228348 w 722"/>
              <a:gd name="T1" fmla="*/ 62271 h 465"/>
              <a:gd name="T2" fmla="*/ 8190 w 722"/>
              <a:gd name="T3" fmla="*/ 61943 h 465"/>
              <a:gd name="T4" fmla="*/ 3931 w 722"/>
              <a:gd name="T5" fmla="*/ 81608 h 465"/>
              <a:gd name="T6" fmla="*/ 24571 w 722"/>
              <a:gd name="T7" fmla="*/ 141257 h 465"/>
              <a:gd name="T8" fmla="*/ 36038 w 722"/>
              <a:gd name="T9" fmla="*/ 144862 h 465"/>
              <a:gd name="T10" fmla="*/ 207708 w 722"/>
              <a:gd name="T11" fmla="*/ 152400 h 465"/>
              <a:gd name="T12" fmla="*/ 232934 w 722"/>
              <a:gd name="T13" fmla="*/ 79641 h 465"/>
              <a:gd name="T14" fmla="*/ 228348 w 722"/>
              <a:gd name="T15" fmla="*/ 62271 h 465"/>
              <a:gd name="T16" fmla="*/ 149392 w 722"/>
              <a:gd name="T17" fmla="*/ 66204 h 465"/>
              <a:gd name="T18" fmla="*/ 124494 w 722"/>
              <a:gd name="T19" fmla="*/ 66204 h 465"/>
              <a:gd name="T20" fmla="*/ 124494 w 722"/>
              <a:gd name="T21" fmla="*/ 90785 h 465"/>
              <a:gd name="T22" fmla="*/ 108113 w 722"/>
              <a:gd name="T23" fmla="*/ 90785 h 465"/>
              <a:gd name="T24" fmla="*/ 108113 w 722"/>
              <a:gd name="T25" fmla="*/ 66204 h 465"/>
              <a:gd name="T26" fmla="*/ 83214 w 722"/>
              <a:gd name="T27" fmla="*/ 66204 h 465"/>
              <a:gd name="T28" fmla="*/ 83214 w 722"/>
              <a:gd name="T29" fmla="*/ 49817 h 465"/>
              <a:gd name="T30" fmla="*/ 108113 w 722"/>
              <a:gd name="T31" fmla="*/ 49817 h 465"/>
              <a:gd name="T32" fmla="*/ 108113 w 722"/>
              <a:gd name="T33" fmla="*/ 24908 h 465"/>
              <a:gd name="T34" fmla="*/ 124494 w 722"/>
              <a:gd name="T35" fmla="*/ 24908 h 465"/>
              <a:gd name="T36" fmla="*/ 124494 w 722"/>
              <a:gd name="T37" fmla="*/ 49817 h 465"/>
              <a:gd name="T38" fmla="*/ 149392 w 722"/>
              <a:gd name="T39" fmla="*/ 49817 h 465"/>
              <a:gd name="T40" fmla="*/ 149392 w 722"/>
              <a:gd name="T41" fmla="*/ 66204 h 4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2" h="465">
                <a:moveTo>
                  <a:pt x="697" y="190"/>
                </a:moveTo>
                <a:cubicBezTo>
                  <a:pt x="473" y="0"/>
                  <a:pt x="249" y="0"/>
                  <a:pt x="25" y="189"/>
                </a:cubicBezTo>
                <a:cubicBezTo>
                  <a:pt x="8" y="203"/>
                  <a:pt x="0" y="216"/>
                  <a:pt x="12" y="249"/>
                </a:cubicBezTo>
                <a:cubicBezTo>
                  <a:pt x="34" y="308"/>
                  <a:pt x="55" y="369"/>
                  <a:pt x="75" y="431"/>
                </a:cubicBezTo>
                <a:cubicBezTo>
                  <a:pt x="85" y="465"/>
                  <a:pt x="93" y="462"/>
                  <a:pt x="110" y="442"/>
                </a:cubicBezTo>
                <a:cubicBezTo>
                  <a:pt x="286" y="237"/>
                  <a:pt x="460" y="257"/>
                  <a:pt x="634" y="465"/>
                </a:cubicBezTo>
                <a:cubicBezTo>
                  <a:pt x="659" y="391"/>
                  <a:pt x="684" y="317"/>
                  <a:pt x="711" y="243"/>
                </a:cubicBezTo>
                <a:cubicBezTo>
                  <a:pt x="722" y="211"/>
                  <a:pt x="711" y="202"/>
                  <a:pt x="697" y="190"/>
                </a:cubicBezTo>
                <a:close/>
                <a:moveTo>
                  <a:pt x="456" y="202"/>
                </a:moveTo>
                <a:cubicBezTo>
                  <a:pt x="380" y="202"/>
                  <a:pt x="380" y="202"/>
                  <a:pt x="380" y="202"/>
                </a:cubicBezTo>
                <a:cubicBezTo>
                  <a:pt x="380" y="277"/>
                  <a:pt x="380" y="277"/>
                  <a:pt x="380" y="277"/>
                </a:cubicBezTo>
                <a:cubicBezTo>
                  <a:pt x="330" y="277"/>
                  <a:pt x="330" y="277"/>
                  <a:pt x="330" y="277"/>
                </a:cubicBezTo>
                <a:cubicBezTo>
                  <a:pt x="330" y="202"/>
                  <a:pt x="330" y="202"/>
                  <a:pt x="330" y="202"/>
                </a:cubicBezTo>
                <a:cubicBezTo>
                  <a:pt x="254" y="202"/>
                  <a:pt x="254" y="202"/>
                  <a:pt x="254" y="202"/>
                </a:cubicBezTo>
                <a:cubicBezTo>
                  <a:pt x="254" y="152"/>
                  <a:pt x="254" y="152"/>
                  <a:pt x="254" y="152"/>
                </a:cubicBezTo>
                <a:cubicBezTo>
                  <a:pt x="330" y="152"/>
                  <a:pt x="330" y="152"/>
                  <a:pt x="330" y="152"/>
                </a:cubicBezTo>
                <a:cubicBezTo>
                  <a:pt x="330" y="76"/>
                  <a:pt x="330" y="76"/>
                  <a:pt x="330" y="76"/>
                </a:cubicBezTo>
                <a:cubicBezTo>
                  <a:pt x="380" y="76"/>
                  <a:pt x="380" y="76"/>
                  <a:pt x="380" y="76"/>
                </a:cubicBezTo>
                <a:cubicBezTo>
                  <a:pt x="380" y="152"/>
                  <a:pt x="380" y="152"/>
                  <a:pt x="380" y="152"/>
                </a:cubicBezTo>
                <a:cubicBezTo>
                  <a:pt x="456" y="152"/>
                  <a:pt x="456" y="152"/>
                  <a:pt x="456" y="152"/>
                </a:cubicBezTo>
                <a:lnTo>
                  <a:pt x="456" y="20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1" name="Freeform 270"/>
          <p:cNvSpPr>
            <a:spLocks noChangeArrowheads="1"/>
          </p:cNvSpPr>
          <p:nvPr/>
        </p:nvSpPr>
        <p:spPr bwMode="auto">
          <a:xfrm>
            <a:off x="4356100" y="5838825"/>
            <a:ext cx="314325" cy="23813"/>
          </a:xfrm>
          <a:custGeom>
            <a:avLst/>
            <a:gdLst>
              <a:gd name="T0" fmla="*/ 15799 w 955"/>
              <a:gd name="T1" fmla="*/ 23468 h 69"/>
              <a:gd name="T2" fmla="*/ 299514 w 955"/>
              <a:gd name="T3" fmla="*/ 23468 h 69"/>
              <a:gd name="T4" fmla="*/ 306426 w 955"/>
              <a:gd name="T5" fmla="*/ 22433 h 69"/>
              <a:gd name="T6" fmla="*/ 314325 w 955"/>
              <a:gd name="T7" fmla="*/ 10699 h 69"/>
              <a:gd name="T8" fmla="*/ 305109 w 955"/>
              <a:gd name="T9" fmla="*/ 1380 h 69"/>
              <a:gd name="T10" fmla="*/ 295235 w 955"/>
              <a:gd name="T11" fmla="*/ 1035 h 69"/>
              <a:gd name="T12" fmla="*/ 157327 w 955"/>
              <a:gd name="T13" fmla="*/ 1035 h 69"/>
              <a:gd name="T14" fmla="*/ 14153 w 955"/>
              <a:gd name="T15" fmla="*/ 1035 h 69"/>
              <a:gd name="T16" fmla="*/ 987 w 955"/>
              <a:gd name="T17" fmla="*/ 13460 h 69"/>
              <a:gd name="T18" fmla="*/ 15799 w 955"/>
              <a:gd name="T19" fmla="*/ 234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5" h="69">
                <a:moveTo>
                  <a:pt x="48" y="68"/>
                </a:moveTo>
                <a:cubicBezTo>
                  <a:pt x="335" y="68"/>
                  <a:pt x="623" y="68"/>
                  <a:pt x="910" y="68"/>
                </a:cubicBezTo>
                <a:cubicBezTo>
                  <a:pt x="917" y="68"/>
                  <a:pt x="927" y="69"/>
                  <a:pt x="931" y="65"/>
                </a:cubicBezTo>
                <a:cubicBezTo>
                  <a:pt x="941" y="55"/>
                  <a:pt x="955" y="43"/>
                  <a:pt x="955" y="31"/>
                </a:cubicBezTo>
                <a:cubicBezTo>
                  <a:pt x="955" y="22"/>
                  <a:pt x="939" y="10"/>
                  <a:pt x="927" y="4"/>
                </a:cubicBezTo>
                <a:cubicBezTo>
                  <a:pt x="919" y="0"/>
                  <a:pt x="907" y="3"/>
                  <a:pt x="897" y="3"/>
                </a:cubicBezTo>
                <a:cubicBezTo>
                  <a:pt x="757" y="3"/>
                  <a:pt x="618" y="3"/>
                  <a:pt x="478" y="3"/>
                </a:cubicBezTo>
                <a:cubicBezTo>
                  <a:pt x="333" y="3"/>
                  <a:pt x="188" y="3"/>
                  <a:pt x="43" y="3"/>
                </a:cubicBezTo>
                <a:cubicBezTo>
                  <a:pt x="14" y="3"/>
                  <a:pt x="0" y="16"/>
                  <a:pt x="3" y="39"/>
                </a:cubicBezTo>
                <a:cubicBezTo>
                  <a:pt x="6" y="65"/>
                  <a:pt x="26" y="68"/>
                  <a:pt x="48"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2" name="Freeform 271"/>
          <p:cNvSpPr>
            <a:spLocks noChangeArrowheads="1"/>
          </p:cNvSpPr>
          <p:nvPr/>
        </p:nvSpPr>
        <p:spPr bwMode="auto">
          <a:xfrm>
            <a:off x="4427538" y="6030913"/>
            <a:ext cx="19050" cy="22225"/>
          </a:xfrm>
          <a:custGeom>
            <a:avLst/>
            <a:gdLst>
              <a:gd name="T0" fmla="*/ 19050 w 62"/>
              <a:gd name="T1" fmla="*/ 10947 h 67"/>
              <a:gd name="T2" fmla="*/ 5531 w 62"/>
              <a:gd name="T3" fmla="*/ 0 h 67"/>
              <a:gd name="T4" fmla="*/ 0 w 62"/>
              <a:gd name="T5" fmla="*/ 0 h 67"/>
              <a:gd name="T6" fmla="*/ 0 w 62"/>
              <a:gd name="T7" fmla="*/ 21893 h 67"/>
              <a:gd name="T8" fmla="*/ 5531 w 62"/>
              <a:gd name="T9" fmla="*/ 22225 h 67"/>
              <a:gd name="T10" fmla="*/ 19050 w 62"/>
              <a:gd name="T11" fmla="*/ 10947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67">
                <a:moveTo>
                  <a:pt x="62" y="33"/>
                </a:moveTo>
                <a:cubicBezTo>
                  <a:pt x="62" y="10"/>
                  <a:pt x="42" y="0"/>
                  <a:pt x="18" y="0"/>
                </a:cubicBezTo>
                <a:cubicBezTo>
                  <a:pt x="0" y="0"/>
                  <a:pt x="0" y="0"/>
                  <a:pt x="0" y="0"/>
                </a:cubicBezTo>
                <a:cubicBezTo>
                  <a:pt x="0" y="66"/>
                  <a:pt x="0" y="66"/>
                  <a:pt x="0" y="66"/>
                </a:cubicBezTo>
                <a:cubicBezTo>
                  <a:pt x="4" y="66"/>
                  <a:pt x="10" y="67"/>
                  <a:pt x="18" y="67"/>
                </a:cubicBezTo>
                <a:cubicBezTo>
                  <a:pt x="41" y="67"/>
                  <a:pt x="62" y="58"/>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3" name="Freeform 272"/>
          <p:cNvSpPr>
            <a:spLocks noChangeArrowheads="1"/>
          </p:cNvSpPr>
          <p:nvPr/>
        </p:nvSpPr>
        <p:spPr bwMode="auto">
          <a:xfrm>
            <a:off x="4405313" y="6097588"/>
            <a:ext cx="25400" cy="36512"/>
          </a:xfrm>
          <a:custGeom>
            <a:avLst/>
            <a:gdLst>
              <a:gd name="T0" fmla="*/ 25400 w 77"/>
              <a:gd name="T1" fmla="*/ 17434 h 111"/>
              <a:gd name="T2" fmla="*/ 6927 w 77"/>
              <a:gd name="T3" fmla="*/ 0 h 111"/>
              <a:gd name="T4" fmla="*/ 0 w 77"/>
              <a:gd name="T5" fmla="*/ 329 h 111"/>
              <a:gd name="T6" fmla="*/ 0 w 77"/>
              <a:gd name="T7" fmla="*/ 36183 h 111"/>
              <a:gd name="T8" fmla="*/ 5938 w 77"/>
              <a:gd name="T9" fmla="*/ 36512 h 111"/>
              <a:gd name="T10" fmla="*/ 25400 w 77"/>
              <a:gd name="T11" fmla="*/ 17434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11">
                <a:moveTo>
                  <a:pt x="77" y="53"/>
                </a:moveTo>
                <a:cubicBezTo>
                  <a:pt x="77" y="20"/>
                  <a:pt x="58" y="0"/>
                  <a:pt x="21" y="0"/>
                </a:cubicBezTo>
                <a:cubicBezTo>
                  <a:pt x="12" y="0"/>
                  <a:pt x="5" y="0"/>
                  <a:pt x="0" y="1"/>
                </a:cubicBezTo>
                <a:cubicBezTo>
                  <a:pt x="0" y="110"/>
                  <a:pt x="0" y="110"/>
                  <a:pt x="0" y="110"/>
                </a:cubicBezTo>
                <a:cubicBezTo>
                  <a:pt x="5" y="111"/>
                  <a:pt x="11" y="111"/>
                  <a:pt x="18" y="111"/>
                </a:cubicBezTo>
                <a:cubicBezTo>
                  <a:pt x="56" y="111"/>
                  <a:pt x="77" y="90"/>
                  <a:pt x="77"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4" name="Freeform 273"/>
          <p:cNvSpPr>
            <a:spLocks noChangeArrowheads="1"/>
          </p:cNvSpPr>
          <p:nvPr/>
        </p:nvSpPr>
        <p:spPr bwMode="auto">
          <a:xfrm>
            <a:off x="4502150" y="5899150"/>
            <a:ext cx="20638" cy="30163"/>
          </a:xfrm>
          <a:custGeom>
            <a:avLst/>
            <a:gdLst>
              <a:gd name="T0" fmla="*/ 13981 w 62"/>
              <a:gd name="T1" fmla="*/ 11505 h 97"/>
              <a:gd name="T2" fmla="*/ 10319 w 62"/>
              <a:gd name="T3" fmla="*/ 0 h 97"/>
              <a:gd name="T4" fmla="*/ 10319 w 62"/>
              <a:gd name="T5" fmla="*/ 0 h 97"/>
              <a:gd name="T6" fmla="*/ 6657 w 62"/>
              <a:gd name="T7" fmla="*/ 11505 h 97"/>
              <a:gd name="T8" fmla="*/ 0 w 62"/>
              <a:gd name="T9" fmla="*/ 30163 h 97"/>
              <a:gd name="T10" fmla="*/ 20638 w 62"/>
              <a:gd name="T11" fmla="*/ 30163 h 97"/>
              <a:gd name="T12" fmla="*/ 13981 w 62"/>
              <a:gd name="T13" fmla="*/ 11505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97">
                <a:moveTo>
                  <a:pt x="42" y="37"/>
                </a:moveTo>
                <a:cubicBezTo>
                  <a:pt x="38" y="24"/>
                  <a:pt x="35" y="12"/>
                  <a:pt x="31" y="0"/>
                </a:cubicBezTo>
                <a:cubicBezTo>
                  <a:pt x="31" y="0"/>
                  <a:pt x="31" y="0"/>
                  <a:pt x="31" y="0"/>
                </a:cubicBezTo>
                <a:cubicBezTo>
                  <a:pt x="28" y="12"/>
                  <a:pt x="24" y="24"/>
                  <a:pt x="20" y="37"/>
                </a:cubicBezTo>
                <a:cubicBezTo>
                  <a:pt x="0" y="97"/>
                  <a:pt x="0" y="97"/>
                  <a:pt x="0" y="97"/>
                </a:cubicBezTo>
                <a:cubicBezTo>
                  <a:pt x="62" y="97"/>
                  <a:pt x="62" y="97"/>
                  <a:pt x="62" y="97"/>
                </a:cubicBezTo>
                <a:lnTo>
                  <a:pt x="4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5" name="Freeform 274"/>
          <p:cNvSpPr>
            <a:spLocks noChangeArrowheads="1"/>
          </p:cNvSpPr>
          <p:nvPr/>
        </p:nvSpPr>
        <p:spPr bwMode="auto">
          <a:xfrm>
            <a:off x="4427538" y="6007100"/>
            <a:ext cx="19050" cy="17463"/>
          </a:xfrm>
          <a:custGeom>
            <a:avLst/>
            <a:gdLst>
              <a:gd name="T0" fmla="*/ 19050 w 57"/>
              <a:gd name="T1" fmla="*/ 8732 h 56"/>
              <a:gd name="T2" fmla="*/ 6350 w 57"/>
              <a:gd name="T3" fmla="*/ 0 h 56"/>
              <a:gd name="T4" fmla="*/ 0 w 57"/>
              <a:gd name="T5" fmla="*/ 312 h 56"/>
              <a:gd name="T6" fmla="*/ 0 w 57"/>
              <a:gd name="T7" fmla="*/ 17463 h 56"/>
              <a:gd name="T8" fmla="*/ 6684 w 57"/>
              <a:gd name="T9" fmla="*/ 17463 h 56"/>
              <a:gd name="T10" fmla="*/ 19050 w 57"/>
              <a:gd name="T11" fmla="*/ 8732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6">
                <a:moveTo>
                  <a:pt x="57" y="28"/>
                </a:moveTo>
                <a:cubicBezTo>
                  <a:pt x="57" y="8"/>
                  <a:pt x="42" y="0"/>
                  <a:pt x="19" y="0"/>
                </a:cubicBezTo>
                <a:cubicBezTo>
                  <a:pt x="9" y="0"/>
                  <a:pt x="3" y="0"/>
                  <a:pt x="0" y="1"/>
                </a:cubicBezTo>
                <a:cubicBezTo>
                  <a:pt x="0" y="56"/>
                  <a:pt x="0" y="56"/>
                  <a:pt x="0" y="56"/>
                </a:cubicBezTo>
                <a:cubicBezTo>
                  <a:pt x="20" y="56"/>
                  <a:pt x="20" y="56"/>
                  <a:pt x="20" y="56"/>
                </a:cubicBezTo>
                <a:cubicBezTo>
                  <a:pt x="43" y="56"/>
                  <a:pt x="57" y="44"/>
                  <a:pt x="5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6" name="Freeform 275"/>
          <p:cNvSpPr>
            <a:spLocks noEditPoints="1" noChangeArrowheads="1"/>
          </p:cNvSpPr>
          <p:nvPr/>
        </p:nvSpPr>
        <p:spPr bwMode="auto">
          <a:xfrm>
            <a:off x="4370388" y="5876925"/>
            <a:ext cx="287337" cy="276225"/>
          </a:xfrm>
          <a:custGeom>
            <a:avLst/>
            <a:gdLst>
              <a:gd name="T0" fmla="*/ 287337 w 875"/>
              <a:gd name="T1" fmla="*/ 276225 h 842"/>
              <a:gd name="T2" fmla="*/ 0 w 875"/>
              <a:gd name="T3" fmla="*/ 0 h 842"/>
              <a:gd name="T4" fmla="*/ 141534 w 875"/>
              <a:gd name="T5" fmla="*/ 261790 h 842"/>
              <a:gd name="T6" fmla="*/ 116248 w 875"/>
              <a:gd name="T7" fmla="*/ 216846 h 842"/>
              <a:gd name="T8" fmla="*/ 140549 w 875"/>
              <a:gd name="T9" fmla="*/ 221439 h 842"/>
              <a:gd name="T10" fmla="*/ 121831 w 875"/>
              <a:gd name="T11" fmla="*/ 235874 h 842"/>
              <a:gd name="T12" fmla="*/ 139564 w 875"/>
              <a:gd name="T13" fmla="*/ 240467 h 842"/>
              <a:gd name="T14" fmla="*/ 121831 w 875"/>
              <a:gd name="T15" fmla="*/ 256870 h 842"/>
              <a:gd name="T16" fmla="*/ 141534 w 875"/>
              <a:gd name="T17" fmla="*/ 261790 h 842"/>
              <a:gd name="T18" fmla="*/ 255812 w 875"/>
              <a:gd name="T19" fmla="*/ 223080 h 842"/>
              <a:gd name="T20" fmla="*/ 227571 w 875"/>
              <a:gd name="T21" fmla="*/ 239154 h 842"/>
              <a:gd name="T22" fmla="*/ 252857 w 875"/>
              <a:gd name="T23" fmla="*/ 256213 h 842"/>
              <a:gd name="T24" fmla="*/ 243662 w 875"/>
              <a:gd name="T25" fmla="*/ 242763 h 842"/>
              <a:gd name="T26" fmla="*/ 258439 w 875"/>
              <a:gd name="T27" fmla="*/ 238170 h 842"/>
              <a:gd name="T28" fmla="*/ 244647 w 875"/>
              <a:gd name="T29" fmla="*/ 262118 h 842"/>
              <a:gd name="T30" fmla="*/ 221332 w 875"/>
              <a:gd name="T31" fmla="*/ 239482 h 842"/>
              <a:gd name="T32" fmla="*/ 257126 w 875"/>
              <a:gd name="T33" fmla="*/ 218159 h 842"/>
              <a:gd name="T34" fmla="*/ 240378 w 875"/>
              <a:gd name="T35" fmla="*/ 126959 h 842"/>
              <a:gd name="T36" fmla="*/ 227243 w 875"/>
              <a:gd name="T37" fmla="*/ 130567 h 842"/>
              <a:gd name="T38" fmla="*/ 226914 w 875"/>
              <a:gd name="T39" fmla="*/ 176167 h 842"/>
              <a:gd name="T40" fmla="*/ 240378 w 875"/>
              <a:gd name="T41" fmla="*/ 179776 h 842"/>
              <a:gd name="T42" fmla="*/ 197688 w 875"/>
              <a:gd name="T43" fmla="*/ 153859 h 842"/>
              <a:gd name="T44" fmla="*/ 177328 w 875"/>
              <a:gd name="T45" fmla="*/ 216846 h 842"/>
              <a:gd name="T46" fmla="*/ 201628 w 875"/>
              <a:gd name="T47" fmla="*/ 221439 h 842"/>
              <a:gd name="T48" fmla="*/ 183239 w 875"/>
              <a:gd name="T49" fmla="*/ 236530 h 842"/>
              <a:gd name="T50" fmla="*/ 200315 w 875"/>
              <a:gd name="T51" fmla="*/ 241451 h 842"/>
              <a:gd name="T52" fmla="*/ 183239 w 875"/>
              <a:gd name="T53" fmla="*/ 261790 h 842"/>
              <a:gd name="T54" fmla="*/ 177328 w 875"/>
              <a:gd name="T55" fmla="*/ 216846 h 842"/>
              <a:gd name="T56" fmla="*/ 148430 w 875"/>
              <a:gd name="T57" fmla="*/ 13778 h 842"/>
              <a:gd name="T58" fmla="*/ 162222 w 875"/>
              <a:gd name="T59" fmla="*/ 81358 h 842"/>
              <a:gd name="T60" fmla="*/ 131026 w 875"/>
              <a:gd name="T61" fmla="*/ 60035 h 842"/>
              <a:gd name="T62" fmla="*/ 114935 w 875"/>
              <a:gd name="T63" fmla="*/ 81358 h 842"/>
              <a:gd name="T64" fmla="*/ 49258 w 875"/>
              <a:gd name="T65" fmla="*/ 125974 h 842"/>
              <a:gd name="T66" fmla="*/ 78156 w 875"/>
              <a:gd name="T67" fmla="*/ 128927 h 842"/>
              <a:gd name="T68" fmla="*/ 73230 w 875"/>
              <a:gd name="T69" fmla="*/ 151235 h 842"/>
              <a:gd name="T70" fmla="*/ 85052 w 875"/>
              <a:gd name="T71" fmla="*/ 165669 h 842"/>
              <a:gd name="T72" fmla="*/ 60751 w 875"/>
              <a:gd name="T73" fmla="*/ 182072 h 842"/>
              <a:gd name="T74" fmla="*/ 49258 w 875"/>
              <a:gd name="T75" fmla="*/ 125974 h 842"/>
              <a:gd name="T76" fmla="*/ 41377 w 875"/>
              <a:gd name="T77" fmla="*/ 216518 h 842"/>
              <a:gd name="T78" fmla="*/ 66005 w 875"/>
              <a:gd name="T79" fmla="*/ 238170 h 842"/>
              <a:gd name="T80" fmla="*/ 39735 w 875"/>
              <a:gd name="T81" fmla="*/ 262118 h 842"/>
              <a:gd name="T82" fmla="*/ 29226 w 875"/>
              <a:gd name="T83" fmla="*/ 217175 h 8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5" h="842">
                <a:moveTo>
                  <a:pt x="0" y="842"/>
                </a:moveTo>
                <a:cubicBezTo>
                  <a:pt x="875" y="842"/>
                  <a:pt x="875" y="842"/>
                  <a:pt x="875" y="842"/>
                </a:cubicBezTo>
                <a:cubicBezTo>
                  <a:pt x="875" y="0"/>
                  <a:pt x="875" y="0"/>
                  <a:pt x="875" y="0"/>
                </a:cubicBezTo>
                <a:cubicBezTo>
                  <a:pt x="0" y="0"/>
                  <a:pt x="0" y="0"/>
                  <a:pt x="0" y="0"/>
                </a:cubicBezTo>
                <a:lnTo>
                  <a:pt x="0" y="842"/>
                </a:lnTo>
                <a:close/>
                <a:moveTo>
                  <a:pt x="431" y="798"/>
                </a:moveTo>
                <a:cubicBezTo>
                  <a:pt x="354" y="798"/>
                  <a:pt x="354" y="798"/>
                  <a:pt x="354" y="798"/>
                </a:cubicBezTo>
                <a:cubicBezTo>
                  <a:pt x="354" y="661"/>
                  <a:pt x="354" y="661"/>
                  <a:pt x="354" y="661"/>
                </a:cubicBezTo>
                <a:cubicBezTo>
                  <a:pt x="428" y="661"/>
                  <a:pt x="428" y="661"/>
                  <a:pt x="428" y="661"/>
                </a:cubicBezTo>
                <a:cubicBezTo>
                  <a:pt x="428" y="675"/>
                  <a:pt x="428" y="675"/>
                  <a:pt x="428" y="675"/>
                </a:cubicBezTo>
                <a:cubicBezTo>
                  <a:pt x="371" y="675"/>
                  <a:pt x="371" y="675"/>
                  <a:pt x="371" y="675"/>
                </a:cubicBezTo>
                <a:cubicBezTo>
                  <a:pt x="371" y="719"/>
                  <a:pt x="371" y="719"/>
                  <a:pt x="371" y="719"/>
                </a:cubicBezTo>
                <a:cubicBezTo>
                  <a:pt x="425" y="719"/>
                  <a:pt x="425" y="719"/>
                  <a:pt x="425" y="719"/>
                </a:cubicBezTo>
                <a:cubicBezTo>
                  <a:pt x="425" y="733"/>
                  <a:pt x="425" y="733"/>
                  <a:pt x="425" y="733"/>
                </a:cubicBezTo>
                <a:cubicBezTo>
                  <a:pt x="371" y="733"/>
                  <a:pt x="371" y="733"/>
                  <a:pt x="371" y="733"/>
                </a:cubicBezTo>
                <a:cubicBezTo>
                  <a:pt x="371" y="783"/>
                  <a:pt x="371" y="783"/>
                  <a:pt x="371" y="783"/>
                </a:cubicBezTo>
                <a:cubicBezTo>
                  <a:pt x="431" y="783"/>
                  <a:pt x="431" y="783"/>
                  <a:pt x="431" y="783"/>
                </a:cubicBezTo>
                <a:lnTo>
                  <a:pt x="431" y="798"/>
                </a:lnTo>
                <a:close/>
                <a:moveTo>
                  <a:pt x="783" y="665"/>
                </a:moveTo>
                <a:cubicBezTo>
                  <a:pt x="779" y="680"/>
                  <a:pt x="779" y="680"/>
                  <a:pt x="779" y="680"/>
                </a:cubicBezTo>
                <a:cubicBezTo>
                  <a:pt x="771" y="677"/>
                  <a:pt x="762" y="674"/>
                  <a:pt x="748" y="674"/>
                </a:cubicBezTo>
                <a:cubicBezTo>
                  <a:pt x="715" y="674"/>
                  <a:pt x="693" y="695"/>
                  <a:pt x="693" y="729"/>
                </a:cubicBezTo>
                <a:cubicBezTo>
                  <a:pt x="693" y="764"/>
                  <a:pt x="714" y="785"/>
                  <a:pt x="746" y="785"/>
                </a:cubicBezTo>
                <a:cubicBezTo>
                  <a:pt x="758" y="785"/>
                  <a:pt x="765" y="783"/>
                  <a:pt x="770" y="781"/>
                </a:cubicBezTo>
                <a:cubicBezTo>
                  <a:pt x="770" y="740"/>
                  <a:pt x="770" y="740"/>
                  <a:pt x="770" y="740"/>
                </a:cubicBezTo>
                <a:cubicBezTo>
                  <a:pt x="742" y="740"/>
                  <a:pt x="742" y="740"/>
                  <a:pt x="742" y="740"/>
                </a:cubicBezTo>
                <a:cubicBezTo>
                  <a:pt x="742" y="726"/>
                  <a:pt x="742" y="726"/>
                  <a:pt x="742" y="726"/>
                </a:cubicBezTo>
                <a:cubicBezTo>
                  <a:pt x="787" y="726"/>
                  <a:pt x="787" y="726"/>
                  <a:pt x="787" y="726"/>
                </a:cubicBezTo>
                <a:cubicBezTo>
                  <a:pt x="787" y="792"/>
                  <a:pt x="787" y="792"/>
                  <a:pt x="787" y="792"/>
                </a:cubicBezTo>
                <a:cubicBezTo>
                  <a:pt x="779" y="795"/>
                  <a:pt x="763" y="799"/>
                  <a:pt x="745" y="799"/>
                </a:cubicBezTo>
                <a:cubicBezTo>
                  <a:pt x="724" y="799"/>
                  <a:pt x="707" y="794"/>
                  <a:pt x="693" y="781"/>
                </a:cubicBezTo>
                <a:cubicBezTo>
                  <a:pt x="682" y="770"/>
                  <a:pt x="674" y="751"/>
                  <a:pt x="674" y="730"/>
                </a:cubicBezTo>
                <a:cubicBezTo>
                  <a:pt x="674" y="689"/>
                  <a:pt x="703" y="659"/>
                  <a:pt x="749" y="659"/>
                </a:cubicBezTo>
                <a:cubicBezTo>
                  <a:pt x="764" y="659"/>
                  <a:pt x="777" y="663"/>
                  <a:pt x="783" y="665"/>
                </a:cubicBezTo>
                <a:close/>
                <a:moveTo>
                  <a:pt x="692" y="379"/>
                </a:moveTo>
                <a:cubicBezTo>
                  <a:pt x="713" y="379"/>
                  <a:pt x="726" y="384"/>
                  <a:pt x="732" y="387"/>
                </a:cubicBezTo>
                <a:cubicBezTo>
                  <a:pt x="727" y="405"/>
                  <a:pt x="727" y="405"/>
                  <a:pt x="727" y="405"/>
                </a:cubicBezTo>
                <a:cubicBezTo>
                  <a:pt x="719" y="401"/>
                  <a:pt x="707" y="398"/>
                  <a:pt x="692" y="398"/>
                </a:cubicBezTo>
                <a:cubicBezTo>
                  <a:pt x="652" y="398"/>
                  <a:pt x="625" y="423"/>
                  <a:pt x="625" y="468"/>
                </a:cubicBezTo>
                <a:cubicBezTo>
                  <a:pt x="625" y="510"/>
                  <a:pt x="650" y="537"/>
                  <a:pt x="691" y="537"/>
                </a:cubicBezTo>
                <a:cubicBezTo>
                  <a:pt x="705" y="537"/>
                  <a:pt x="719" y="535"/>
                  <a:pt x="727" y="530"/>
                </a:cubicBezTo>
                <a:cubicBezTo>
                  <a:pt x="732" y="548"/>
                  <a:pt x="732" y="548"/>
                  <a:pt x="732" y="548"/>
                </a:cubicBezTo>
                <a:cubicBezTo>
                  <a:pt x="724" y="552"/>
                  <a:pt x="708" y="556"/>
                  <a:pt x="687" y="556"/>
                </a:cubicBezTo>
                <a:cubicBezTo>
                  <a:pt x="638" y="556"/>
                  <a:pt x="602" y="525"/>
                  <a:pt x="602" y="469"/>
                </a:cubicBezTo>
                <a:cubicBezTo>
                  <a:pt x="602" y="416"/>
                  <a:pt x="638" y="379"/>
                  <a:pt x="692" y="379"/>
                </a:cubicBezTo>
                <a:close/>
                <a:moveTo>
                  <a:pt x="540" y="661"/>
                </a:moveTo>
                <a:cubicBezTo>
                  <a:pt x="614" y="661"/>
                  <a:pt x="614" y="661"/>
                  <a:pt x="614" y="661"/>
                </a:cubicBezTo>
                <a:cubicBezTo>
                  <a:pt x="614" y="675"/>
                  <a:pt x="614" y="675"/>
                  <a:pt x="614" y="675"/>
                </a:cubicBezTo>
                <a:cubicBezTo>
                  <a:pt x="558" y="675"/>
                  <a:pt x="558" y="675"/>
                  <a:pt x="558" y="675"/>
                </a:cubicBezTo>
                <a:cubicBezTo>
                  <a:pt x="558" y="721"/>
                  <a:pt x="558" y="721"/>
                  <a:pt x="558" y="721"/>
                </a:cubicBezTo>
                <a:cubicBezTo>
                  <a:pt x="610" y="721"/>
                  <a:pt x="610" y="721"/>
                  <a:pt x="610" y="721"/>
                </a:cubicBezTo>
                <a:cubicBezTo>
                  <a:pt x="610" y="736"/>
                  <a:pt x="610" y="736"/>
                  <a:pt x="610" y="736"/>
                </a:cubicBezTo>
                <a:cubicBezTo>
                  <a:pt x="558" y="736"/>
                  <a:pt x="558" y="736"/>
                  <a:pt x="558" y="736"/>
                </a:cubicBezTo>
                <a:cubicBezTo>
                  <a:pt x="558" y="798"/>
                  <a:pt x="558" y="798"/>
                  <a:pt x="558" y="798"/>
                </a:cubicBezTo>
                <a:cubicBezTo>
                  <a:pt x="540" y="798"/>
                  <a:pt x="540" y="798"/>
                  <a:pt x="540" y="798"/>
                </a:cubicBezTo>
                <a:lnTo>
                  <a:pt x="540" y="661"/>
                </a:lnTo>
                <a:close/>
                <a:moveTo>
                  <a:pt x="420" y="42"/>
                </a:moveTo>
                <a:cubicBezTo>
                  <a:pt x="452" y="42"/>
                  <a:pt x="452" y="42"/>
                  <a:pt x="452" y="42"/>
                </a:cubicBezTo>
                <a:cubicBezTo>
                  <a:pt x="522" y="248"/>
                  <a:pt x="522" y="248"/>
                  <a:pt x="522" y="248"/>
                </a:cubicBezTo>
                <a:cubicBezTo>
                  <a:pt x="494" y="248"/>
                  <a:pt x="494" y="248"/>
                  <a:pt x="494" y="248"/>
                </a:cubicBezTo>
                <a:cubicBezTo>
                  <a:pt x="472" y="183"/>
                  <a:pt x="472" y="183"/>
                  <a:pt x="472" y="183"/>
                </a:cubicBezTo>
                <a:cubicBezTo>
                  <a:pt x="399" y="183"/>
                  <a:pt x="399" y="183"/>
                  <a:pt x="399" y="183"/>
                </a:cubicBezTo>
                <a:cubicBezTo>
                  <a:pt x="377" y="248"/>
                  <a:pt x="377" y="248"/>
                  <a:pt x="377" y="248"/>
                </a:cubicBezTo>
                <a:cubicBezTo>
                  <a:pt x="350" y="248"/>
                  <a:pt x="350" y="248"/>
                  <a:pt x="350" y="248"/>
                </a:cubicBezTo>
                <a:lnTo>
                  <a:pt x="420" y="42"/>
                </a:lnTo>
                <a:close/>
                <a:moveTo>
                  <a:pt x="150" y="384"/>
                </a:moveTo>
                <a:cubicBezTo>
                  <a:pt x="160" y="382"/>
                  <a:pt x="175" y="381"/>
                  <a:pt x="191" y="381"/>
                </a:cubicBezTo>
                <a:cubicBezTo>
                  <a:pt x="213" y="381"/>
                  <a:pt x="227" y="384"/>
                  <a:pt x="238" y="393"/>
                </a:cubicBezTo>
                <a:cubicBezTo>
                  <a:pt x="247" y="400"/>
                  <a:pt x="252" y="410"/>
                  <a:pt x="252" y="423"/>
                </a:cubicBezTo>
                <a:cubicBezTo>
                  <a:pt x="252" y="440"/>
                  <a:pt x="241" y="454"/>
                  <a:pt x="223" y="461"/>
                </a:cubicBezTo>
                <a:cubicBezTo>
                  <a:pt x="223" y="462"/>
                  <a:pt x="223" y="462"/>
                  <a:pt x="223" y="462"/>
                </a:cubicBezTo>
                <a:cubicBezTo>
                  <a:pt x="240" y="466"/>
                  <a:pt x="259" y="479"/>
                  <a:pt x="259" y="505"/>
                </a:cubicBezTo>
                <a:cubicBezTo>
                  <a:pt x="259" y="519"/>
                  <a:pt x="253" y="531"/>
                  <a:pt x="244" y="539"/>
                </a:cubicBezTo>
                <a:cubicBezTo>
                  <a:pt x="232" y="550"/>
                  <a:pt x="213" y="555"/>
                  <a:pt x="185" y="555"/>
                </a:cubicBezTo>
                <a:cubicBezTo>
                  <a:pt x="170" y="555"/>
                  <a:pt x="158" y="554"/>
                  <a:pt x="150" y="553"/>
                </a:cubicBezTo>
                <a:lnTo>
                  <a:pt x="150" y="384"/>
                </a:lnTo>
                <a:close/>
                <a:moveTo>
                  <a:pt x="89" y="662"/>
                </a:moveTo>
                <a:cubicBezTo>
                  <a:pt x="99" y="661"/>
                  <a:pt x="112" y="660"/>
                  <a:pt x="126" y="660"/>
                </a:cubicBezTo>
                <a:cubicBezTo>
                  <a:pt x="152" y="660"/>
                  <a:pt x="170" y="665"/>
                  <a:pt x="182" y="677"/>
                </a:cubicBezTo>
                <a:cubicBezTo>
                  <a:pt x="194" y="688"/>
                  <a:pt x="201" y="704"/>
                  <a:pt x="201" y="726"/>
                </a:cubicBezTo>
                <a:cubicBezTo>
                  <a:pt x="201" y="748"/>
                  <a:pt x="194" y="767"/>
                  <a:pt x="181" y="779"/>
                </a:cubicBezTo>
                <a:cubicBezTo>
                  <a:pt x="169" y="792"/>
                  <a:pt x="147" y="799"/>
                  <a:pt x="121" y="799"/>
                </a:cubicBezTo>
                <a:cubicBezTo>
                  <a:pt x="108" y="799"/>
                  <a:pt x="97" y="798"/>
                  <a:pt x="89" y="797"/>
                </a:cubicBezTo>
                <a:lnTo>
                  <a:pt x="89" y="6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7" name="Freeform 276"/>
          <p:cNvSpPr>
            <a:spLocks noEditPoints="1" noChangeArrowheads="1"/>
          </p:cNvSpPr>
          <p:nvPr/>
        </p:nvSpPr>
        <p:spPr bwMode="auto">
          <a:xfrm>
            <a:off x="4356100" y="6159500"/>
            <a:ext cx="314325" cy="57150"/>
          </a:xfrm>
          <a:custGeom>
            <a:avLst/>
            <a:gdLst>
              <a:gd name="T0" fmla="*/ 305109 w 955"/>
              <a:gd name="T1" fmla="*/ 1337 h 171"/>
              <a:gd name="T2" fmla="*/ 295235 w 955"/>
              <a:gd name="T3" fmla="*/ 1003 h 171"/>
              <a:gd name="T4" fmla="*/ 157327 w 955"/>
              <a:gd name="T5" fmla="*/ 1003 h 171"/>
              <a:gd name="T6" fmla="*/ 14153 w 955"/>
              <a:gd name="T7" fmla="*/ 1003 h 171"/>
              <a:gd name="T8" fmla="*/ 987 w 955"/>
              <a:gd name="T9" fmla="*/ 13034 h 171"/>
              <a:gd name="T10" fmla="*/ 15799 w 955"/>
              <a:gd name="T11" fmla="*/ 22726 h 171"/>
              <a:gd name="T12" fmla="*/ 137908 w 955"/>
              <a:gd name="T13" fmla="*/ 22726 h 171"/>
              <a:gd name="T14" fmla="*/ 137908 w 955"/>
              <a:gd name="T15" fmla="*/ 24397 h 171"/>
              <a:gd name="T16" fmla="*/ 137908 w 955"/>
              <a:gd name="T17" fmla="*/ 40439 h 171"/>
              <a:gd name="T18" fmla="*/ 154365 w 955"/>
              <a:gd name="T19" fmla="*/ 57150 h 171"/>
              <a:gd name="T20" fmla="*/ 160948 w 955"/>
              <a:gd name="T21" fmla="*/ 57150 h 171"/>
              <a:gd name="T22" fmla="*/ 177404 w 955"/>
              <a:gd name="T23" fmla="*/ 40439 h 171"/>
              <a:gd name="T24" fmla="*/ 177404 w 955"/>
              <a:gd name="T25" fmla="*/ 24397 h 171"/>
              <a:gd name="T26" fmla="*/ 177404 w 955"/>
              <a:gd name="T27" fmla="*/ 22726 h 171"/>
              <a:gd name="T28" fmla="*/ 299514 w 955"/>
              <a:gd name="T29" fmla="*/ 22726 h 171"/>
              <a:gd name="T30" fmla="*/ 306426 w 955"/>
              <a:gd name="T31" fmla="*/ 21724 h 171"/>
              <a:gd name="T32" fmla="*/ 314325 w 955"/>
              <a:gd name="T33" fmla="*/ 10361 h 171"/>
              <a:gd name="T34" fmla="*/ 305109 w 955"/>
              <a:gd name="T35" fmla="*/ 1337 h 171"/>
              <a:gd name="T36" fmla="*/ 156669 w 955"/>
              <a:gd name="T37" fmla="*/ 44116 h 171"/>
              <a:gd name="T38" fmla="*/ 147124 w 955"/>
              <a:gd name="T39" fmla="*/ 28074 h 171"/>
              <a:gd name="T40" fmla="*/ 169176 w 955"/>
              <a:gd name="T41" fmla="*/ 28074 h 171"/>
              <a:gd name="T42" fmla="*/ 156669 w 955"/>
              <a:gd name="T43" fmla="*/ 44116 h 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55" h="171">
                <a:moveTo>
                  <a:pt x="927" y="4"/>
                </a:moveTo>
                <a:cubicBezTo>
                  <a:pt x="919" y="0"/>
                  <a:pt x="907" y="3"/>
                  <a:pt x="897" y="3"/>
                </a:cubicBezTo>
                <a:cubicBezTo>
                  <a:pt x="757" y="3"/>
                  <a:pt x="618" y="3"/>
                  <a:pt x="478" y="3"/>
                </a:cubicBezTo>
                <a:cubicBezTo>
                  <a:pt x="333" y="3"/>
                  <a:pt x="188" y="3"/>
                  <a:pt x="43" y="3"/>
                </a:cubicBezTo>
                <a:cubicBezTo>
                  <a:pt x="14" y="3"/>
                  <a:pt x="0" y="16"/>
                  <a:pt x="3" y="39"/>
                </a:cubicBezTo>
                <a:cubicBezTo>
                  <a:pt x="6" y="65"/>
                  <a:pt x="26" y="68"/>
                  <a:pt x="48" y="68"/>
                </a:cubicBezTo>
                <a:cubicBezTo>
                  <a:pt x="171" y="68"/>
                  <a:pt x="295" y="68"/>
                  <a:pt x="419" y="68"/>
                </a:cubicBezTo>
                <a:cubicBezTo>
                  <a:pt x="419" y="70"/>
                  <a:pt x="419" y="71"/>
                  <a:pt x="419" y="73"/>
                </a:cubicBezTo>
                <a:cubicBezTo>
                  <a:pt x="419" y="121"/>
                  <a:pt x="419" y="121"/>
                  <a:pt x="419" y="121"/>
                </a:cubicBezTo>
                <a:cubicBezTo>
                  <a:pt x="419" y="148"/>
                  <a:pt x="441" y="171"/>
                  <a:pt x="469" y="171"/>
                </a:cubicBezTo>
                <a:cubicBezTo>
                  <a:pt x="489" y="171"/>
                  <a:pt x="489" y="171"/>
                  <a:pt x="489" y="171"/>
                </a:cubicBezTo>
                <a:cubicBezTo>
                  <a:pt x="516" y="171"/>
                  <a:pt x="539" y="148"/>
                  <a:pt x="539" y="121"/>
                </a:cubicBezTo>
                <a:cubicBezTo>
                  <a:pt x="539" y="73"/>
                  <a:pt x="539" y="73"/>
                  <a:pt x="539" y="73"/>
                </a:cubicBezTo>
                <a:cubicBezTo>
                  <a:pt x="539" y="71"/>
                  <a:pt x="539" y="70"/>
                  <a:pt x="539" y="68"/>
                </a:cubicBezTo>
                <a:cubicBezTo>
                  <a:pt x="662" y="68"/>
                  <a:pt x="786" y="68"/>
                  <a:pt x="910" y="68"/>
                </a:cubicBezTo>
                <a:cubicBezTo>
                  <a:pt x="917" y="68"/>
                  <a:pt x="927" y="69"/>
                  <a:pt x="931" y="65"/>
                </a:cubicBezTo>
                <a:cubicBezTo>
                  <a:pt x="941" y="55"/>
                  <a:pt x="955" y="43"/>
                  <a:pt x="955" y="31"/>
                </a:cubicBezTo>
                <a:cubicBezTo>
                  <a:pt x="955" y="22"/>
                  <a:pt x="939" y="10"/>
                  <a:pt x="927" y="4"/>
                </a:cubicBezTo>
                <a:close/>
                <a:moveTo>
                  <a:pt x="476" y="132"/>
                </a:moveTo>
                <a:cubicBezTo>
                  <a:pt x="453" y="130"/>
                  <a:pt x="443" y="114"/>
                  <a:pt x="447" y="84"/>
                </a:cubicBezTo>
                <a:cubicBezTo>
                  <a:pt x="469" y="84"/>
                  <a:pt x="492" y="84"/>
                  <a:pt x="514" y="84"/>
                </a:cubicBezTo>
                <a:cubicBezTo>
                  <a:pt x="515" y="117"/>
                  <a:pt x="501" y="134"/>
                  <a:pt x="476"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8" name="Freeform 277"/>
          <p:cNvSpPr>
            <a:spLocks noEditPoints="1" noChangeArrowheads="1"/>
          </p:cNvSpPr>
          <p:nvPr/>
        </p:nvSpPr>
        <p:spPr bwMode="auto">
          <a:xfrm>
            <a:off x="5143500" y="5813425"/>
            <a:ext cx="131763" cy="69850"/>
          </a:xfrm>
          <a:custGeom>
            <a:avLst/>
            <a:gdLst>
              <a:gd name="T0" fmla="*/ 325 w 406"/>
              <a:gd name="T1" fmla="*/ 53756 h 217"/>
              <a:gd name="T2" fmla="*/ 16227 w 406"/>
              <a:gd name="T3" fmla="*/ 69528 h 217"/>
              <a:gd name="T4" fmla="*/ 101581 w 406"/>
              <a:gd name="T5" fmla="*/ 69528 h 217"/>
              <a:gd name="T6" fmla="*/ 129491 w 406"/>
              <a:gd name="T7" fmla="*/ 39914 h 217"/>
              <a:gd name="T8" fmla="*/ 115211 w 406"/>
              <a:gd name="T9" fmla="*/ 26073 h 217"/>
              <a:gd name="T10" fmla="*/ 94116 w 406"/>
              <a:gd name="T11" fmla="*/ 26073 h 217"/>
              <a:gd name="T12" fmla="*/ 87950 w 406"/>
              <a:gd name="T13" fmla="*/ 15773 h 217"/>
              <a:gd name="T14" fmla="*/ 40243 w 406"/>
              <a:gd name="T15" fmla="*/ 18348 h 217"/>
              <a:gd name="T16" fmla="*/ 26937 w 406"/>
              <a:gd name="T17" fmla="*/ 26073 h 217"/>
              <a:gd name="T18" fmla="*/ 325 w 406"/>
              <a:gd name="T19" fmla="*/ 52790 h 217"/>
              <a:gd name="T20" fmla="*/ 325 w 406"/>
              <a:gd name="T21" fmla="*/ 53756 h 217"/>
              <a:gd name="T22" fmla="*/ 64908 w 406"/>
              <a:gd name="T23" fmla="*/ 18348 h 217"/>
              <a:gd name="T24" fmla="*/ 79188 w 406"/>
              <a:gd name="T25" fmla="*/ 32833 h 217"/>
              <a:gd name="T26" fmla="*/ 65232 w 406"/>
              <a:gd name="T27" fmla="*/ 47640 h 217"/>
              <a:gd name="T28" fmla="*/ 49979 w 406"/>
              <a:gd name="T29" fmla="*/ 32833 h 217"/>
              <a:gd name="T30" fmla="*/ 64908 w 406"/>
              <a:gd name="T31" fmla="*/ 18348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6" h="217">
                <a:moveTo>
                  <a:pt x="1" y="167"/>
                </a:moveTo>
                <a:cubicBezTo>
                  <a:pt x="1" y="205"/>
                  <a:pt x="12" y="216"/>
                  <a:pt x="50" y="216"/>
                </a:cubicBezTo>
                <a:cubicBezTo>
                  <a:pt x="138" y="216"/>
                  <a:pt x="225" y="215"/>
                  <a:pt x="313" y="216"/>
                </a:cubicBezTo>
                <a:cubicBezTo>
                  <a:pt x="406" y="217"/>
                  <a:pt x="400" y="209"/>
                  <a:pt x="399" y="124"/>
                </a:cubicBezTo>
                <a:cubicBezTo>
                  <a:pt x="399" y="96"/>
                  <a:pt x="384" y="81"/>
                  <a:pt x="355" y="81"/>
                </a:cubicBezTo>
                <a:cubicBezTo>
                  <a:pt x="333" y="81"/>
                  <a:pt x="311" y="81"/>
                  <a:pt x="290" y="81"/>
                </a:cubicBezTo>
                <a:cubicBezTo>
                  <a:pt x="283" y="69"/>
                  <a:pt x="278" y="59"/>
                  <a:pt x="271" y="49"/>
                </a:cubicBezTo>
                <a:cubicBezTo>
                  <a:pt x="236" y="0"/>
                  <a:pt x="151" y="3"/>
                  <a:pt x="124" y="57"/>
                </a:cubicBezTo>
                <a:cubicBezTo>
                  <a:pt x="114" y="78"/>
                  <a:pt x="102" y="81"/>
                  <a:pt x="83" y="81"/>
                </a:cubicBezTo>
                <a:cubicBezTo>
                  <a:pt x="1" y="81"/>
                  <a:pt x="0" y="82"/>
                  <a:pt x="1" y="164"/>
                </a:cubicBezTo>
                <a:cubicBezTo>
                  <a:pt x="1" y="165"/>
                  <a:pt x="1" y="166"/>
                  <a:pt x="1" y="167"/>
                </a:cubicBezTo>
                <a:close/>
                <a:moveTo>
                  <a:pt x="200" y="57"/>
                </a:moveTo>
                <a:cubicBezTo>
                  <a:pt x="223" y="57"/>
                  <a:pt x="243" y="77"/>
                  <a:pt x="244" y="102"/>
                </a:cubicBezTo>
                <a:cubicBezTo>
                  <a:pt x="244" y="126"/>
                  <a:pt x="225" y="147"/>
                  <a:pt x="201" y="148"/>
                </a:cubicBezTo>
                <a:cubicBezTo>
                  <a:pt x="178" y="149"/>
                  <a:pt x="153" y="125"/>
                  <a:pt x="154" y="102"/>
                </a:cubicBezTo>
                <a:cubicBezTo>
                  <a:pt x="155" y="79"/>
                  <a:pt x="176" y="58"/>
                  <a:pt x="20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9" name="Freeform 278"/>
          <p:cNvSpPr>
            <a:spLocks noChangeArrowheads="1"/>
          </p:cNvSpPr>
          <p:nvPr/>
        </p:nvSpPr>
        <p:spPr bwMode="auto">
          <a:xfrm>
            <a:off x="5138738" y="6045200"/>
            <a:ext cx="30162" cy="31750"/>
          </a:xfrm>
          <a:custGeom>
            <a:avLst/>
            <a:gdLst>
              <a:gd name="T0" fmla="*/ 0 w 95"/>
              <a:gd name="T1" fmla="*/ 0 h 97"/>
              <a:gd name="T2" fmla="*/ 30162 w 95"/>
              <a:gd name="T3" fmla="*/ 0 h 97"/>
              <a:gd name="T4" fmla="*/ 30162 w 95"/>
              <a:gd name="T5" fmla="*/ 31750 h 97"/>
              <a:gd name="T6" fmla="*/ 0 w 95"/>
              <a:gd name="T7" fmla="*/ 31750 h 97"/>
              <a:gd name="T8" fmla="*/ 0 w 9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7">
                <a:moveTo>
                  <a:pt x="0" y="0"/>
                </a:moveTo>
                <a:cubicBezTo>
                  <a:pt x="32" y="0"/>
                  <a:pt x="63" y="0"/>
                  <a:pt x="95" y="0"/>
                </a:cubicBezTo>
                <a:cubicBezTo>
                  <a:pt x="95" y="34"/>
                  <a:pt x="95" y="65"/>
                  <a:pt x="95" y="97"/>
                </a:cubicBezTo>
                <a:cubicBezTo>
                  <a:pt x="62" y="97"/>
                  <a:pt x="31" y="97"/>
                  <a:pt x="0" y="97"/>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0" name="Freeform 279"/>
          <p:cNvSpPr>
            <a:spLocks noChangeArrowheads="1"/>
          </p:cNvSpPr>
          <p:nvPr/>
        </p:nvSpPr>
        <p:spPr bwMode="auto">
          <a:xfrm>
            <a:off x="5138738" y="6121400"/>
            <a:ext cx="31750" cy="33338"/>
          </a:xfrm>
          <a:custGeom>
            <a:avLst/>
            <a:gdLst>
              <a:gd name="T0" fmla="*/ 0 w 95"/>
              <a:gd name="T1" fmla="*/ 0 h 98"/>
              <a:gd name="T2" fmla="*/ 21389 w 95"/>
              <a:gd name="T3" fmla="*/ 0 h 98"/>
              <a:gd name="T4" fmla="*/ 31750 w 95"/>
              <a:gd name="T5" fmla="*/ 0 h 98"/>
              <a:gd name="T6" fmla="*/ 31750 w 95"/>
              <a:gd name="T7" fmla="*/ 33338 h 98"/>
              <a:gd name="T8" fmla="*/ 0 w 95"/>
              <a:gd name="T9" fmla="*/ 33338 h 98"/>
              <a:gd name="T10" fmla="*/ 0 w 95"/>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98">
                <a:moveTo>
                  <a:pt x="0" y="0"/>
                </a:moveTo>
                <a:cubicBezTo>
                  <a:pt x="23" y="0"/>
                  <a:pt x="44" y="0"/>
                  <a:pt x="64" y="0"/>
                </a:cubicBezTo>
                <a:cubicBezTo>
                  <a:pt x="74" y="0"/>
                  <a:pt x="83" y="0"/>
                  <a:pt x="95" y="0"/>
                </a:cubicBezTo>
                <a:cubicBezTo>
                  <a:pt x="95" y="36"/>
                  <a:pt x="95" y="67"/>
                  <a:pt x="95" y="98"/>
                </a:cubicBezTo>
                <a:cubicBezTo>
                  <a:pt x="61" y="98"/>
                  <a:pt x="30" y="98"/>
                  <a:pt x="0" y="98"/>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1" name="Freeform 280"/>
          <p:cNvSpPr>
            <a:spLocks noEditPoints="1" noChangeArrowheads="1"/>
          </p:cNvSpPr>
          <p:nvPr/>
        </p:nvSpPr>
        <p:spPr bwMode="auto">
          <a:xfrm>
            <a:off x="5100638" y="5913438"/>
            <a:ext cx="215900" cy="304800"/>
          </a:xfrm>
          <a:custGeom>
            <a:avLst/>
            <a:gdLst>
              <a:gd name="T0" fmla="*/ 215900 w 656"/>
              <a:gd name="T1" fmla="*/ 121134 h 931"/>
              <a:gd name="T2" fmla="*/ 215900 w 656"/>
              <a:gd name="T3" fmla="*/ 0 h 931"/>
              <a:gd name="T4" fmla="*/ 0 w 656"/>
              <a:gd name="T5" fmla="*/ 0 h 931"/>
              <a:gd name="T6" fmla="*/ 0 w 656"/>
              <a:gd name="T7" fmla="*/ 124408 h 931"/>
              <a:gd name="T8" fmla="*/ 0 w 656"/>
              <a:gd name="T9" fmla="*/ 124408 h 931"/>
              <a:gd name="T10" fmla="*/ 0 w 656"/>
              <a:gd name="T11" fmla="*/ 304800 h 931"/>
              <a:gd name="T12" fmla="*/ 215900 w 656"/>
              <a:gd name="T13" fmla="*/ 304800 h 931"/>
              <a:gd name="T14" fmla="*/ 215900 w 656"/>
              <a:gd name="T15" fmla="*/ 121134 h 931"/>
              <a:gd name="T16" fmla="*/ 17114 w 656"/>
              <a:gd name="T17" fmla="*/ 56966 h 931"/>
              <a:gd name="T18" fmla="*/ 43114 w 656"/>
              <a:gd name="T19" fmla="*/ 56966 h 931"/>
              <a:gd name="T20" fmla="*/ 43114 w 656"/>
              <a:gd name="T21" fmla="*/ 30775 h 931"/>
              <a:gd name="T22" fmla="*/ 76684 w 656"/>
              <a:gd name="T23" fmla="*/ 30775 h 931"/>
              <a:gd name="T24" fmla="*/ 76684 w 656"/>
              <a:gd name="T25" fmla="*/ 56966 h 931"/>
              <a:gd name="T26" fmla="*/ 103013 w 656"/>
              <a:gd name="T27" fmla="*/ 56966 h 931"/>
              <a:gd name="T28" fmla="*/ 103013 w 656"/>
              <a:gd name="T29" fmla="*/ 90360 h 931"/>
              <a:gd name="T30" fmla="*/ 76684 w 656"/>
              <a:gd name="T31" fmla="*/ 90360 h 931"/>
              <a:gd name="T32" fmla="*/ 76684 w 656"/>
              <a:gd name="T33" fmla="*/ 116551 h 931"/>
              <a:gd name="T34" fmla="*/ 43114 w 656"/>
              <a:gd name="T35" fmla="*/ 116551 h 931"/>
              <a:gd name="T36" fmla="*/ 43114 w 656"/>
              <a:gd name="T37" fmla="*/ 90360 h 931"/>
              <a:gd name="T38" fmla="*/ 17114 w 656"/>
              <a:gd name="T39" fmla="*/ 90360 h 931"/>
              <a:gd name="T40" fmla="*/ 17114 w 656"/>
              <a:gd name="T41" fmla="*/ 56966 h 931"/>
              <a:gd name="T42" fmla="*/ 28962 w 656"/>
              <a:gd name="T43" fmla="*/ 124408 h 931"/>
              <a:gd name="T44" fmla="*/ 78330 w 656"/>
              <a:gd name="T45" fmla="*/ 124408 h 931"/>
              <a:gd name="T46" fmla="*/ 78000 w 656"/>
              <a:gd name="T47" fmla="*/ 167296 h 931"/>
              <a:gd name="T48" fmla="*/ 73393 w 656"/>
              <a:gd name="T49" fmla="*/ 172207 h 931"/>
              <a:gd name="T50" fmla="*/ 28962 w 656"/>
              <a:gd name="T51" fmla="*/ 172534 h 931"/>
              <a:gd name="T52" fmla="*/ 28962 w 656"/>
              <a:gd name="T53" fmla="*/ 124408 h 931"/>
              <a:gd name="T54" fmla="*/ 78000 w 656"/>
              <a:gd name="T55" fmla="*/ 243578 h 931"/>
              <a:gd name="T56" fmla="*/ 73722 w 656"/>
              <a:gd name="T57" fmla="*/ 249144 h 931"/>
              <a:gd name="T58" fmla="*/ 28962 w 656"/>
              <a:gd name="T59" fmla="*/ 249144 h 931"/>
              <a:gd name="T60" fmla="*/ 28962 w 656"/>
              <a:gd name="T61" fmla="*/ 200035 h 931"/>
              <a:gd name="T62" fmla="*/ 78330 w 656"/>
              <a:gd name="T63" fmla="*/ 200035 h 931"/>
              <a:gd name="T64" fmla="*/ 78000 w 656"/>
              <a:gd name="T65" fmla="*/ 243578 h 931"/>
              <a:gd name="T66" fmla="*/ 178381 w 656"/>
              <a:gd name="T67" fmla="*/ 219351 h 931"/>
              <a:gd name="T68" fmla="*/ 97418 w 656"/>
              <a:gd name="T69" fmla="*/ 219679 h 931"/>
              <a:gd name="T70" fmla="*/ 95773 w 656"/>
              <a:gd name="T71" fmla="*/ 217060 h 931"/>
              <a:gd name="T72" fmla="*/ 101039 w 656"/>
              <a:gd name="T73" fmla="*/ 211821 h 931"/>
              <a:gd name="T74" fmla="*/ 178052 w 656"/>
              <a:gd name="T75" fmla="*/ 211166 h 931"/>
              <a:gd name="T76" fmla="*/ 182988 w 656"/>
              <a:gd name="T77" fmla="*/ 215423 h 931"/>
              <a:gd name="T78" fmla="*/ 178381 w 656"/>
              <a:gd name="T79" fmla="*/ 219351 h 931"/>
              <a:gd name="T80" fmla="*/ 96760 w 656"/>
              <a:gd name="T81" fmla="*/ 156165 h 931"/>
              <a:gd name="T82" fmla="*/ 103342 w 656"/>
              <a:gd name="T83" fmla="*/ 152236 h 931"/>
              <a:gd name="T84" fmla="*/ 176406 w 656"/>
              <a:gd name="T85" fmla="*/ 152236 h 931"/>
              <a:gd name="T86" fmla="*/ 182988 w 656"/>
              <a:gd name="T87" fmla="*/ 156165 h 931"/>
              <a:gd name="T88" fmla="*/ 176077 w 656"/>
              <a:gd name="T89" fmla="*/ 160094 h 931"/>
              <a:gd name="T90" fmla="*/ 139874 w 656"/>
              <a:gd name="T91" fmla="*/ 160421 h 931"/>
              <a:gd name="T92" fmla="*/ 103342 w 656"/>
              <a:gd name="T93" fmla="*/ 160094 h 931"/>
              <a:gd name="T94" fmla="*/ 96760 w 656"/>
              <a:gd name="T95" fmla="*/ 156165 h 931"/>
              <a:gd name="T96" fmla="*/ 176735 w 656"/>
              <a:gd name="T97" fmla="*/ 143069 h 931"/>
              <a:gd name="T98" fmla="*/ 102684 w 656"/>
              <a:gd name="T99" fmla="*/ 143069 h 931"/>
              <a:gd name="T100" fmla="*/ 96431 w 656"/>
              <a:gd name="T101" fmla="*/ 138486 h 931"/>
              <a:gd name="T102" fmla="*/ 103013 w 656"/>
              <a:gd name="T103" fmla="*/ 134230 h 931"/>
              <a:gd name="T104" fmla="*/ 138558 w 656"/>
              <a:gd name="T105" fmla="*/ 133902 h 931"/>
              <a:gd name="T106" fmla="*/ 138558 w 656"/>
              <a:gd name="T107" fmla="*/ 133902 h 931"/>
              <a:gd name="T108" fmla="*/ 176077 w 656"/>
              <a:gd name="T109" fmla="*/ 134230 h 931"/>
              <a:gd name="T110" fmla="*/ 182988 w 656"/>
              <a:gd name="T111" fmla="*/ 138159 h 931"/>
              <a:gd name="T112" fmla="*/ 176735 w 656"/>
              <a:gd name="T113" fmla="*/ 143069 h 9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56" h="931">
                <a:moveTo>
                  <a:pt x="656" y="370"/>
                </a:moveTo>
                <a:cubicBezTo>
                  <a:pt x="656" y="0"/>
                  <a:pt x="656" y="0"/>
                  <a:pt x="656" y="0"/>
                </a:cubicBezTo>
                <a:cubicBezTo>
                  <a:pt x="0" y="0"/>
                  <a:pt x="0" y="0"/>
                  <a:pt x="0" y="0"/>
                </a:cubicBezTo>
                <a:cubicBezTo>
                  <a:pt x="0" y="380"/>
                  <a:pt x="0" y="380"/>
                  <a:pt x="0" y="380"/>
                </a:cubicBezTo>
                <a:cubicBezTo>
                  <a:pt x="0" y="380"/>
                  <a:pt x="0" y="380"/>
                  <a:pt x="0" y="380"/>
                </a:cubicBezTo>
                <a:cubicBezTo>
                  <a:pt x="0" y="931"/>
                  <a:pt x="0" y="931"/>
                  <a:pt x="0" y="931"/>
                </a:cubicBezTo>
                <a:cubicBezTo>
                  <a:pt x="656" y="931"/>
                  <a:pt x="656" y="931"/>
                  <a:pt x="656" y="931"/>
                </a:cubicBezTo>
                <a:cubicBezTo>
                  <a:pt x="656" y="370"/>
                  <a:pt x="656" y="370"/>
                  <a:pt x="656" y="370"/>
                </a:cubicBezTo>
                <a:close/>
                <a:moveTo>
                  <a:pt x="52" y="174"/>
                </a:moveTo>
                <a:cubicBezTo>
                  <a:pt x="131" y="174"/>
                  <a:pt x="131" y="174"/>
                  <a:pt x="131" y="174"/>
                </a:cubicBezTo>
                <a:cubicBezTo>
                  <a:pt x="131" y="94"/>
                  <a:pt x="131" y="94"/>
                  <a:pt x="131" y="94"/>
                </a:cubicBezTo>
                <a:cubicBezTo>
                  <a:pt x="233" y="94"/>
                  <a:pt x="233" y="94"/>
                  <a:pt x="233" y="94"/>
                </a:cubicBezTo>
                <a:cubicBezTo>
                  <a:pt x="233" y="174"/>
                  <a:pt x="233" y="174"/>
                  <a:pt x="233" y="174"/>
                </a:cubicBezTo>
                <a:cubicBezTo>
                  <a:pt x="313" y="174"/>
                  <a:pt x="313" y="174"/>
                  <a:pt x="313" y="174"/>
                </a:cubicBezTo>
                <a:cubicBezTo>
                  <a:pt x="313" y="276"/>
                  <a:pt x="313" y="276"/>
                  <a:pt x="313" y="276"/>
                </a:cubicBezTo>
                <a:cubicBezTo>
                  <a:pt x="233" y="276"/>
                  <a:pt x="233" y="276"/>
                  <a:pt x="233" y="276"/>
                </a:cubicBezTo>
                <a:cubicBezTo>
                  <a:pt x="233" y="356"/>
                  <a:pt x="233" y="356"/>
                  <a:pt x="233" y="356"/>
                </a:cubicBezTo>
                <a:cubicBezTo>
                  <a:pt x="131" y="356"/>
                  <a:pt x="131" y="356"/>
                  <a:pt x="131" y="356"/>
                </a:cubicBezTo>
                <a:cubicBezTo>
                  <a:pt x="131" y="276"/>
                  <a:pt x="131" y="276"/>
                  <a:pt x="131" y="276"/>
                </a:cubicBezTo>
                <a:cubicBezTo>
                  <a:pt x="52" y="276"/>
                  <a:pt x="52" y="276"/>
                  <a:pt x="52" y="276"/>
                </a:cubicBezTo>
                <a:lnTo>
                  <a:pt x="52" y="174"/>
                </a:lnTo>
                <a:close/>
                <a:moveTo>
                  <a:pt x="88" y="380"/>
                </a:moveTo>
                <a:cubicBezTo>
                  <a:pt x="238" y="380"/>
                  <a:pt x="238" y="380"/>
                  <a:pt x="238" y="380"/>
                </a:cubicBezTo>
                <a:cubicBezTo>
                  <a:pt x="238" y="424"/>
                  <a:pt x="238" y="468"/>
                  <a:pt x="237" y="511"/>
                </a:cubicBezTo>
                <a:cubicBezTo>
                  <a:pt x="237" y="516"/>
                  <a:pt x="228" y="526"/>
                  <a:pt x="223" y="526"/>
                </a:cubicBezTo>
                <a:cubicBezTo>
                  <a:pt x="178" y="528"/>
                  <a:pt x="133" y="527"/>
                  <a:pt x="88" y="527"/>
                </a:cubicBezTo>
                <a:lnTo>
                  <a:pt x="88" y="380"/>
                </a:lnTo>
                <a:close/>
                <a:moveTo>
                  <a:pt x="237" y="744"/>
                </a:moveTo>
                <a:cubicBezTo>
                  <a:pt x="237" y="750"/>
                  <a:pt x="229" y="760"/>
                  <a:pt x="224" y="761"/>
                </a:cubicBezTo>
                <a:cubicBezTo>
                  <a:pt x="179" y="762"/>
                  <a:pt x="134" y="761"/>
                  <a:pt x="88" y="761"/>
                </a:cubicBezTo>
                <a:cubicBezTo>
                  <a:pt x="88" y="611"/>
                  <a:pt x="88" y="611"/>
                  <a:pt x="88" y="611"/>
                </a:cubicBezTo>
                <a:cubicBezTo>
                  <a:pt x="238" y="611"/>
                  <a:pt x="238" y="611"/>
                  <a:pt x="238" y="611"/>
                </a:cubicBezTo>
                <a:cubicBezTo>
                  <a:pt x="238" y="658"/>
                  <a:pt x="239" y="701"/>
                  <a:pt x="237" y="744"/>
                </a:cubicBezTo>
                <a:close/>
                <a:moveTo>
                  <a:pt x="542" y="670"/>
                </a:moveTo>
                <a:cubicBezTo>
                  <a:pt x="460" y="671"/>
                  <a:pt x="378" y="671"/>
                  <a:pt x="296" y="671"/>
                </a:cubicBezTo>
                <a:cubicBezTo>
                  <a:pt x="294" y="668"/>
                  <a:pt x="292" y="666"/>
                  <a:pt x="291" y="663"/>
                </a:cubicBezTo>
                <a:cubicBezTo>
                  <a:pt x="296" y="658"/>
                  <a:pt x="301" y="647"/>
                  <a:pt x="307" y="647"/>
                </a:cubicBezTo>
                <a:cubicBezTo>
                  <a:pt x="385" y="645"/>
                  <a:pt x="463" y="645"/>
                  <a:pt x="541" y="645"/>
                </a:cubicBezTo>
                <a:cubicBezTo>
                  <a:pt x="546" y="645"/>
                  <a:pt x="551" y="654"/>
                  <a:pt x="556" y="658"/>
                </a:cubicBezTo>
                <a:cubicBezTo>
                  <a:pt x="551" y="662"/>
                  <a:pt x="546" y="670"/>
                  <a:pt x="542" y="670"/>
                </a:cubicBezTo>
                <a:close/>
                <a:moveTo>
                  <a:pt x="294" y="477"/>
                </a:moveTo>
                <a:cubicBezTo>
                  <a:pt x="301" y="473"/>
                  <a:pt x="308" y="465"/>
                  <a:pt x="314" y="465"/>
                </a:cubicBezTo>
                <a:cubicBezTo>
                  <a:pt x="388" y="464"/>
                  <a:pt x="462" y="464"/>
                  <a:pt x="536" y="465"/>
                </a:cubicBezTo>
                <a:cubicBezTo>
                  <a:pt x="542" y="465"/>
                  <a:pt x="549" y="473"/>
                  <a:pt x="556" y="477"/>
                </a:cubicBezTo>
                <a:cubicBezTo>
                  <a:pt x="549" y="482"/>
                  <a:pt x="542" y="489"/>
                  <a:pt x="535" y="489"/>
                </a:cubicBezTo>
                <a:cubicBezTo>
                  <a:pt x="498" y="491"/>
                  <a:pt x="461" y="490"/>
                  <a:pt x="425" y="490"/>
                </a:cubicBezTo>
                <a:cubicBezTo>
                  <a:pt x="388" y="490"/>
                  <a:pt x="351" y="491"/>
                  <a:pt x="314" y="489"/>
                </a:cubicBezTo>
                <a:cubicBezTo>
                  <a:pt x="307" y="489"/>
                  <a:pt x="301" y="481"/>
                  <a:pt x="294" y="477"/>
                </a:cubicBezTo>
                <a:close/>
                <a:moveTo>
                  <a:pt x="537" y="437"/>
                </a:moveTo>
                <a:cubicBezTo>
                  <a:pt x="462" y="438"/>
                  <a:pt x="387" y="438"/>
                  <a:pt x="312" y="437"/>
                </a:cubicBezTo>
                <a:cubicBezTo>
                  <a:pt x="306" y="437"/>
                  <a:pt x="299" y="428"/>
                  <a:pt x="293" y="423"/>
                </a:cubicBezTo>
                <a:cubicBezTo>
                  <a:pt x="300" y="418"/>
                  <a:pt x="306" y="410"/>
                  <a:pt x="313" y="410"/>
                </a:cubicBezTo>
                <a:cubicBezTo>
                  <a:pt x="349" y="408"/>
                  <a:pt x="385" y="409"/>
                  <a:pt x="421" y="409"/>
                </a:cubicBezTo>
                <a:cubicBezTo>
                  <a:pt x="421" y="409"/>
                  <a:pt x="421" y="409"/>
                  <a:pt x="421" y="409"/>
                </a:cubicBezTo>
                <a:cubicBezTo>
                  <a:pt x="459" y="409"/>
                  <a:pt x="497" y="409"/>
                  <a:pt x="535" y="410"/>
                </a:cubicBezTo>
                <a:cubicBezTo>
                  <a:pt x="542" y="410"/>
                  <a:pt x="549" y="418"/>
                  <a:pt x="556" y="422"/>
                </a:cubicBezTo>
                <a:cubicBezTo>
                  <a:pt x="550" y="427"/>
                  <a:pt x="543" y="437"/>
                  <a:pt x="537" y="4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2" name="Freeform 281"/>
          <p:cNvSpPr>
            <a:spLocks noEditPoints="1" noChangeArrowheads="1"/>
          </p:cNvSpPr>
          <p:nvPr/>
        </p:nvSpPr>
        <p:spPr bwMode="auto">
          <a:xfrm>
            <a:off x="5080000" y="5859463"/>
            <a:ext cx="257175" cy="379412"/>
          </a:xfrm>
          <a:custGeom>
            <a:avLst/>
            <a:gdLst>
              <a:gd name="T0" fmla="*/ 257175 w 784"/>
              <a:gd name="T1" fmla="*/ 23183 h 1162"/>
              <a:gd name="T2" fmla="*/ 243070 w 784"/>
              <a:gd name="T3" fmla="*/ 1633 h 1162"/>
              <a:gd name="T4" fmla="*/ 201738 w 784"/>
              <a:gd name="T5" fmla="*/ 1306 h 1162"/>
              <a:gd name="T6" fmla="*/ 201738 w 784"/>
              <a:gd name="T7" fmla="*/ 6204 h 1162"/>
              <a:gd name="T8" fmla="*/ 174840 w 784"/>
              <a:gd name="T9" fmla="*/ 32652 h 1162"/>
              <a:gd name="T10" fmla="*/ 90536 w 784"/>
              <a:gd name="T11" fmla="*/ 32652 h 1162"/>
              <a:gd name="T12" fmla="*/ 53797 w 784"/>
              <a:gd name="T13" fmla="*/ 327 h 1162"/>
              <a:gd name="T14" fmla="*/ 25258 w 784"/>
              <a:gd name="T15" fmla="*/ 327 h 1162"/>
              <a:gd name="T16" fmla="*/ 0 w 784"/>
              <a:gd name="T17" fmla="*/ 25142 h 1162"/>
              <a:gd name="T18" fmla="*/ 0 w 784"/>
              <a:gd name="T19" fmla="*/ 101873 h 1162"/>
              <a:gd name="T20" fmla="*/ 0 w 784"/>
              <a:gd name="T21" fmla="*/ 353617 h 1162"/>
              <a:gd name="T22" fmla="*/ 25258 w 784"/>
              <a:gd name="T23" fmla="*/ 379412 h 1162"/>
              <a:gd name="T24" fmla="*/ 231589 w 784"/>
              <a:gd name="T25" fmla="*/ 379412 h 1162"/>
              <a:gd name="T26" fmla="*/ 257175 w 784"/>
              <a:gd name="T27" fmla="*/ 353944 h 1162"/>
              <a:gd name="T28" fmla="*/ 257175 w 784"/>
              <a:gd name="T29" fmla="*/ 154769 h 1162"/>
              <a:gd name="T30" fmla="*/ 257175 w 784"/>
              <a:gd name="T31" fmla="*/ 23183 h 1162"/>
              <a:gd name="T32" fmla="*/ 243070 w 784"/>
              <a:gd name="T33" fmla="*/ 368637 h 1162"/>
              <a:gd name="T34" fmla="*/ 13449 w 784"/>
              <a:gd name="T35" fmla="*/ 368637 h 1162"/>
              <a:gd name="T36" fmla="*/ 13449 w 784"/>
              <a:gd name="T37" fmla="*/ 43753 h 1162"/>
              <a:gd name="T38" fmla="*/ 243070 w 784"/>
              <a:gd name="T39" fmla="*/ 43753 h 1162"/>
              <a:gd name="T40" fmla="*/ 243070 w 784"/>
              <a:gd name="T41" fmla="*/ 368637 h 1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84" h="1162">
                <a:moveTo>
                  <a:pt x="784" y="71"/>
                </a:moveTo>
                <a:cubicBezTo>
                  <a:pt x="784" y="39"/>
                  <a:pt x="773" y="10"/>
                  <a:pt x="741" y="5"/>
                </a:cubicBezTo>
                <a:cubicBezTo>
                  <a:pt x="700" y="0"/>
                  <a:pt x="658" y="4"/>
                  <a:pt x="615" y="4"/>
                </a:cubicBezTo>
                <a:cubicBezTo>
                  <a:pt x="615" y="11"/>
                  <a:pt x="615" y="15"/>
                  <a:pt x="615" y="19"/>
                </a:cubicBezTo>
                <a:cubicBezTo>
                  <a:pt x="614" y="82"/>
                  <a:pt x="596" y="100"/>
                  <a:pt x="533" y="100"/>
                </a:cubicBezTo>
                <a:cubicBezTo>
                  <a:pt x="447" y="100"/>
                  <a:pt x="362" y="100"/>
                  <a:pt x="276" y="100"/>
                </a:cubicBezTo>
                <a:cubicBezTo>
                  <a:pt x="180" y="100"/>
                  <a:pt x="177" y="97"/>
                  <a:pt x="164" y="1"/>
                </a:cubicBezTo>
                <a:cubicBezTo>
                  <a:pt x="134" y="1"/>
                  <a:pt x="106" y="0"/>
                  <a:pt x="77" y="1"/>
                </a:cubicBezTo>
                <a:cubicBezTo>
                  <a:pt x="20" y="1"/>
                  <a:pt x="1" y="20"/>
                  <a:pt x="0" y="77"/>
                </a:cubicBezTo>
                <a:cubicBezTo>
                  <a:pt x="0" y="155"/>
                  <a:pt x="1" y="233"/>
                  <a:pt x="0" y="312"/>
                </a:cubicBezTo>
                <a:cubicBezTo>
                  <a:pt x="0" y="569"/>
                  <a:pt x="0" y="826"/>
                  <a:pt x="0" y="1083"/>
                </a:cubicBezTo>
                <a:cubicBezTo>
                  <a:pt x="0" y="1143"/>
                  <a:pt x="17" y="1161"/>
                  <a:pt x="77" y="1162"/>
                </a:cubicBezTo>
                <a:cubicBezTo>
                  <a:pt x="287" y="1162"/>
                  <a:pt x="496" y="1162"/>
                  <a:pt x="706" y="1162"/>
                </a:cubicBezTo>
                <a:cubicBezTo>
                  <a:pt x="765" y="1162"/>
                  <a:pt x="784" y="1143"/>
                  <a:pt x="784" y="1084"/>
                </a:cubicBezTo>
                <a:cubicBezTo>
                  <a:pt x="784" y="881"/>
                  <a:pt x="784" y="677"/>
                  <a:pt x="784" y="474"/>
                </a:cubicBezTo>
                <a:cubicBezTo>
                  <a:pt x="784" y="340"/>
                  <a:pt x="784" y="205"/>
                  <a:pt x="784" y="71"/>
                </a:cubicBezTo>
                <a:close/>
                <a:moveTo>
                  <a:pt x="741" y="1129"/>
                </a:moveTo>
                <a:cubicBezTo>
                  <a:pt x="41" y="1129"/>
                  <a:pt x="41" y="1129"/>
                  <a:pt x="41" y="1129"/>
                </a:cubicBezTo>
                <a:cubicBezTo>
                  <a:pt x="41" y="134"/>
                  <a:pt x="41" y="134"/>
                  <a:pt x="41" y="134"/>
                </a:cubicBezTo>
                <a:cubicBezTo>
                  <a:pt x="741" y="134"/>
                  <a:pt x="741" y="134"/>
                  <a:pt x="741" y="134"/>
                </a:cubicBezTo>
                <a:lnTo>
                  <a:pt x="741" y="1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3" name="Freeform 282"/>
          <p:cNvSpPr>
            <a:spLocks noEditPoints="1" noChangeArrowheads="1"/>
          </p:cNvSpPr>
          <p:nvPr/>
        </p:nvSpPr>
        <p:spPr bwMode="auto">
          <a:xfrm>
            <a:off x="5143500" y="5813425"/>
            <a:ext cx="131763" cy="69850"/>
          </a:xfrm>
          <a:custGeom>
            <a:avLst/>
            <a:gdLst>
              <a:gd name="T0" fmla="*/ 325 w 406"/>
              <a:gd name="T1" fmla="*/ 53756 h 217"/>
              <a:gd name="T2" fmla="*/ 16227 w 406"/>
              <a:gd name="T3" fmla="*/ 69528 h 217"/>
              <a:gd name="T4" fmla="*/ 101581 w 406"/>
              <a:gd name="T5" fmla="*/ 69528 h 217"/>
              <a:gd name="T6" fmla="*/ 129491 w 406"/>
              <a:gd name="T7" fmla="*/ 39914 h 217"/>
              <a:gd name="T8" fmla="*/ 115211 w 406"/>
              <a:gd name="T9" fmla="*/ 26073 h 217"/>
              <a:gd name="T10" fmla="*/ 94116 w 406"/>
              <a:gd name="T11" fmla="*/ 26073 h 217"/>
              <a:gd name="T12" fmla="*/ 87950 w 406"/>
              <a:gd name="T13" fmla="*/ 15773 h 217"/>
              <a:gd name="T14" fmla="*/ 40243 w 406"/>
              <a:gd name="T15" fmla="*/ 18348 h 217"/>
              <a:gd name="T16" fmla="*/ 26937 w 406"/>
              <a:gd name="T17" fmla="*/ 26073 h 217"/>
              <a:gd name="T18" fmla="*/ 325 w 406"/>
              <a:gd name="T19" fmla="*/ 52790 h 217"/>
              <a:gd name="T20" fmla="*/ 325 w 406"/>
              <a:gd name="T21" fmla="*/ 53756 h 217"/>
              <a:gd name="T22" fmla="*/ 64908 w 406"/>
              <a:gd name="T23" fmla="*/ 18348 h 217"/>
              <a:gd name="T24" fmla="*/ 79188 w 406"/>
              <a:gd name="T25" fmla="*/ 32833 h 217"/>
              <a:gd name="T26" fmla="*/ 65232 w 406"/>
              <a:gd name="T27" fmla="*/ 47640 h 217"/>
              <a:gd name="T28" fmla="*/ 49979 w 406"/>
              <a:gd name="T29" fmla="*/ 32833 h 217"/>
              <a:gd name="T30" fmla="*/ 64908 w 406"/>
              <a:gd name="T31" fmla="*/ 18348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6" h="217">
                <a:moveTo>
                  <a:pt x="1" y="167"/>
                </a:moveTo>
                <a:cubicBezTo>
                  <a:pt x="1" y="205"/>
                  <a:pt x="12" y="216"/>
                  <a:pt x="50" y="216"/>
                </a:cubicBezTo>
                <a:cubicBezTo>
                  <a:pt x="138" y="216"/>
                  <a:pt x="225" y="215"/>
                  <a:pt x="313" y="216"/>
                </a:cubicBezTo>
                <a:cubicBezTo>
                  <a:pt x="406" y="217"/>
                  <a:pt x="400" y="209"/>
                  <a:pt x="399" y="124"/>
                </a:cubicBezTo>
                <a:cubicBezTo>
                  <a:pt x="399" y="96"/>
                  <a:pt x="384" y="81"/>
                  <a:pt x="355" y="81"/>
                </a:cubicBezTo>
                <a:cubicBezTo>
                  <a:pt x="333" y="81"/>
                  <a:pt x="311" y="81"/>
                  <a:pt x="290" y="81"/>
                </a:cubicBezTo>
                <a:cubicBezTo>
                  <a:pt x="283" y="69"/>
                  <a:pt x="278" y="59"/>
                  <a:pt x="271" y="49"/>
                </a:cubicBezTo>
                <a:cubicBezTo>
                  <a:pt x="236" y="0"/>
                  <a:pt x="151" y="3"/>
                  <a:pt x="124" y="57"/>
                </a:cubicBezTo>
                <a:cubicBezTo>
                  <a:pt x="114" y="78"/>
                  <a:pt x="102" y="81"/>
                  <a:pt x="83" y="81"/>
                </a:cubicBezTo>
                <a:cubicBezTo>
                  <a:pt x="1" y="81"/>
                  <a:pt x="0" y="82"/>
                  <a:pt x="1" y="164"/>
                </a:cubicBezTo>
                <a:cubicBezTo>
                  <a:pt x="1" y="165"/>
                  <a:pt x="1" y="166"/>
                  <a:pt x="1" y="167"/>
                </a:cubicBezTo>
                <a:close/>
                <a:moveTo>
                  <a:pt x="200" y="57"/>
                </a:moveTo>
                <a:cubicBezTo>
                  <a:pt x="223" y="57"/>
                  <a:pt x="243" y="77"/>
                  <a:pt x="244" y="102"/>
                </a:cubicBezTo>
                <a:cubicBezTo>
                  <a:pt x="244" y="126"/>
                  <a:pt x="225" y="147"/>
                  <a:pt x="201" y="148"/>
                </a:cubicBezTo>
                <a:cubicBezTo>
                  <a:pt x="178" y="149"/>
                  <a:pt x="153" y="125"/>
                  <a:pt x="154" y="102"/>
                </a:cubicBezTo>
                <a:cubicBezTo>
                  <a:pt x="155" y="79"/>
                  <a:pt x="176" y="58"/>
                  <a:pt x="20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4" name="Freeform 283"/>
          <p:cNvSpPr>
            <a:spLocks noChangeArrowheads="1"/>
          </p:cNvSpPr>
          <p:nvPr/>
        </p:nvSpPr>
        <p:spPr bwMode="auto">
          <a:xfrm>
            <a:off x="5138738" y="6045200"/>
            <a:ext cx="30162" cy="31750"/>
          </a:xfrm>
          <a:custGeom>
            <a:avLst/>
            <a:gdLst>
              <a:gd name="T0" fmla="*/ 0 w 95"/>
              <a:gd name="T1" fmla="*/ 0 h 97"/>
              <a:gd name="T2" fmla="*/ 30162 w 95"/>
              <a:gd name="T3" fmla="*/ 0 h 97"/>
              <a:gd name="T4" fmla="*/ 30162 w 95"/>
              <a:gd name="T5" fmla="*/ 31750 h 97"/>
              <a:gd name="T6" fmla="*/ 0 w 95"/>
              <a:gd name="T7" fmla="*/ 31750 h 97"/>
              <a:gd name="T8" fmla="*/ 0 w 9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7">
                <a:moveTo>
                  <a:pt x="0" y="0"/>
                </a:moveTo>
                <a:cubicBezTo>
                  <a:pt x="32" y="0"/>
                  <a:pt x="63" y="0"/>
                  <a:pt x="95" y="0"/>
                </a:cubicBezTo>
                <a:cubicBezTo>
                  <a:pt x="95" y="34"/>
                  <a:pt x="95" y="65"/>
                  <a:pt x="95" y="97"/>
                </a:cubicBezTo>
                <a:cubicBezTo>
                  <a:pt x="62" y="97"/>
                  <a:pt x="31" y="97"/>
                  <a:pt x="0" y="97"/>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5" name="Freeform 284"/>
          <p:cNvSpPr>
            <a:spLocks noChangeArrowheads="1"/>
          </p:cNvSpPr>
          <p:nvPr/>
        </p:nvSpPr>
        <p:spPr bwMode="auto">
          <a:xfrm>
            <a:off x="5138738" y="6121400"/>
            <a:ext cx="31750" cy="33338"/>
          </a:xfrm>
          <a:custGeom>
            <a:avLst/>
            <a:gdLst>
              <a:gd name="T0" fmla="*/ 0 w 95"/>
              <a:gd name="T1" fmla="*/ 0 h 98"/>
              <a:gd name="T2" fmla="*/ 21389 w 95"/>
              <a:gd name="T3" fmla="*/ 0 h 98"/>
              <a:gd name="T4" fmla="*/ 31750 w 95"/>
              <a:gd name="T5" fmla="*/ 0 h 98"/>
              <a:gd name="T6" fmla="*/ 31750 w 95"/>
              <a:gd name="T7" fmla="*/ 33338 h 98"/>
              <a:gd name="T8" fmla="*/ 0 w 95"/>
              <a:gd name="T9" fmla="*/ 33338 h 98"/>
              <a:gd name="T10" fmla="*/ 0 w 95"/>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98">
                <a:moveTo>
                  <a:pt x="0" y="0"/>
                </a:moveTo>
                <a:cubicBezTo>
                  <a:pt x="23" y="0"/>
                  <a:pt x="44" y="0"/>
                  <a:pt x="64" y="0"/>
                </a:cubicBezTo>
                <a:cubicBezTo>
                  <a:pt x="74" y="0"/>
                  <a:pt x="83" y="0"/>
                  <a:pt x="95" y="0"/>
                </a:cubicBezTo>
                <a:cubicBezTo>
                  <a:pt x="95" y="36"/>
                  <a:pt x="95" y="67"/>
                  <a:pt x="95" y="98"/>
                </a:cubicBezTo>
                <a:cubicBezTo>
                  <a:pt x="61" y="98"/>
                  <a:pt x="30" y="98"/>
                  <a:pt x="0" y="98"/>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6" name="Freeform 285"/>
          <p:cNvSpPr>
            <a:spLocks noEditPoints="1" noChangeArrowheads="1"/>
          </p:cNvSpPr>
          <p:nvPr/>
        </p:nvSpPr>
        <p:spPr bwMode="auto">
          <a:xfrm>
            <a:off x="5100638" y="5913438"/>
            <a:ext cx="215900" cy="304800"/>
          </a:xfrm>
          <a:custGeom>
            <a:avLst/>
            <a:gdLst>
              <a:gd name="T0" fmla="*/ 215900 w 656"/>
              <a:gd name="T1" fmla="*/ 121134 h 931"/>
              <a:gd name="T2" fmla="*/ 215900 w 656"/>
              <a:gd name="T3" fmla="*/ 0 h 931"/>
              <a:gd name="T4" fmla="*/ 0 w 656"/>
              <a:gd name="T5" fmla="*/ 0 h 931"/>
              <a:gd name="T6" fmla="*/ 0 w 656"/>
              <a:gd name="T7" fmla="*/ 124408 h 931"/>
              <a:gd name="T8" fmla="*/ 0 w 656"/>
              <a:gd name="T9" fmla="*/ 124408 h 931"/>
              <a:gd name="T10" fmla="*/ 0 w 656"/>
              <a:gd name="T11" fmla="*/ 304800 h 931"/>
              <a:gd name="T12" fmla="*/ 215900 w 656"/>
              <a:gd name="T13" fmla="*/ 304800 h 931"/>
              <a:gd name="T14" fmla="*/ 215900 w 656"/>
              <a:gd name="T15" fmla="*/ 121134 h 931"/>
              <a:gd name="T16" fmla="*/ 17114 w 656"/>
              <a:gd name="T17" fmla="*/ 56966 h 931"/>
              <a:gd name="T18" fmla="*/ 43114 w 656"/>
              <a:gd name="T19" fmla="*/ 56966 h 931"/>
              <a:gd name="T20" fmla="*/ 43114 w 656"/>
              <a:gd name="T21" fmla="*/ 30775 h 931"/>
              <a:gd name="T22" fmla="*/ 76684 w 656"/>
              <a:gd name="T23" fmla="*/ 30775 h 931"/>
              <a:gd name="T24" fmla="*/ 76684 w 656"/>
              <a:gd name="T25" fmla="*/ 56966 h 931"/>
              <a:gd name="T26" fmla="*/ 103013 w 656"/>
              <a:gd name="T27" fmla="*/ 56966 h 931"/>
              <a:gd name="T28" fmla="*/ 103013 w 656"/>
              <a:gd name="T29" fmla="*/ 90360 h 931"/>
              <a:gd name="T30" fmla="*/ 76684 w 656"/>
              <a:gd name="T31" fmla="*/ 90360 h 931"/>
              <a:gd name="T32" fmla="*/ 76684 w 656"/>
              <a:gd name="T33" fmla="*/ 116551 h 931"/>
              <a:gd name="T34" fmla="*/ 43114 w 656"/>
              <a:gd name="T35" fmla="*/ 116551 h 931"/>
              <a:gd name="T36" fmla="*/ 43114 w 656"/>
              <a:gd name="T37" fmla="*/ 90360 h 931"/>
              <a:gd name="T38" fmla="*/ 17114 w 656"/>
              <a:gd name="T39" fmla="*/ 90360 h 931"/>
              <a:gd name="T40" fmla="*/ 17114 w 656"/>
              <a:gd name="T41" fmla="*/ 56966 h 931"/>
              <a:gd name="T42" fmla="*/ 28962 w 656"/>
              <a:gd name="T43" fmla="*/ 124408 h 931"/>
              <a:gd name="T44" fmla="*/ 78330 w 656"/>
              <a:gd name="T45" fmla="*/ 124408 h 931"/>
              <a:gd name="T46" fmla="*/ 78000 w 656"/>
              <a:gd name="T47" fmla="*/ 167296 h 931"/>
              <a:gd name="T48" fmla="*/ 73393 w 656"/>
              <a:gd name="T49" fmla="*/ 172207 h 931"/>
              <a:gd name="T50" fmla="*/ 28962 w 656"/>
              <a:gd name="T51" fmla="*/ 172534 h 931"/>
              <a:gd name="T52" fmla="*/ 28962 w 656"/>
              <a:gd name="T53" fmla="*/ 124408 h 931"/>
              <a:gd name="T54" fmla="*/ 78000 w 656"/>
              <a:gd name="T55" fmla="*/ 243578 h 931"/>
              <a:gd name="T56" fmla="*/ 73722 w 656"/>
              <a:gd name="T57" fmla="*/ 249144 h 931"/>
              <a:gd name="T58" fmla="*/ 28962 w 656"/>
              <a:gd name="T59" fmla="*/ 249144 h 931"/>
              <a:gd name="T60" fmla="*/ 28962 w 656"/>
              <a:gd name="T61" fmla="*/ 200035 h 931"/>
              <a:gd name="T62" fmla="*/ 78330 w 656"/>
              <a:gd name="T63" fmla="*/ 200035 h 931"/>
              <a:gd name="T64" fmla="*/ 78000 w 656"/>
              <a:gd name="T65" fmla="*/ 243578 h 931"/>
              <a:gd name="T66" fmla="*/ 178381 w 656"/>
              <a:gd name="T67" fmla="*/ 219351 h 931"/>
              <a:gd name="T68" fmla="*/ 97418 w 656"/>
              <a:gd name="T69" fmla="*/ 219679 h 931"/>
              <a:gd name="T70" fmla="*/ 95773 w 656"/>
              <a:gd name="T71" fmla="*/ 217060 h 931"/>
              <a:gd name="T72" fmla="*/ 101039 w 656"/>
              <a:gd name="T73" fmla="*/ 211821 h 931"/>
              <a:gd name="T74" fmla="*/ 178052 w 656"/>
              <a:gd name="T75" fmla="*/ 211166 h 931"/>
              <a:gd name="T76" fmla="*/ 182988 w 656"/>
              <a:gd name="T77" fmla="*/ 215423 h 931"/>
              <a:gd name="T78" fmla="*/ 178381 w 656"/>
              <a:gd name="T79" fmla="*/ 219351 h 931"/>
              <a:gd name="T80" fmla="*/ 96760 w 656"/>
              <a:gd name="T81" fmla="*/ 156165 h 931"/>
              <a:gd name="T82" fmla="*/ 103342 w 656"/>
              <a:gd name="T83" fmla="*/ 152236 h 931"/>
              <a:gd name="T84" fmla="*/ 176406 w 656"/>
              <a:gd name="T85" fmla="*/ 152236 h 931"/>
              <a:gd name="T86" fmla="*/ 182988 w 656"/>
              <a:gd name="T87" fmla="*/ 156165 h 931"/>
              <a:gd name="T88" fmla="*/ 176077 w 656"/>
              <a:gd name="T89" fmla="*/ 160094 h 931"/>
              <a:gd name="T90" fmla="*/ 139874 w 656"/>
              <a:gd name="T91" fmla="*/ 160421 h 931"/>
              <a:gd name="T92" fmla="*/ 103342 w 656"/>
              <a:gd name="T93" fmla="*/ 160094 h 931"/>
              <a:gd name="T94" fmla="*/ 96760 w 656"/>
              <a:gd name="T95" fmla="*/ 156165 h 931"/>
              <a:gd name="T96" fmla="*/ 176735 w 656"/>
              <a:gd name="T97" fmla="*/ 143069 h 931"/>
              <a:gd name="T98" fmla="*/ 102684 w 656"/>
              <a:gd name="T99" fmla="*/ 143069 h 931"/>
              <a:gd name="T100" fmla="*/ 96431 w 656"/>
              <a:gd name="T101" fmla="*/ 138486 h 931"/>
              <a:gd name="T102" fmla="*/ 103013 w 656"/>
              <a:gd name="T103" fmla="*/ 134230 h 931"/>
              <a:gd name="T104" fmla="*/ 138558 w 656"/>
              <a:gd name="T105" fmla="*/ 133902 h 931"/>
              <a:gd name="T106" fmla="*/ 138558 w 656"/>
              <a:gd name="T107" fmla="*/ 133902 h 931"/>
              <a:gd name="T108" fmla="*/ 176077 w 656"/>
              <a:gd name="T109" fmla="*/ 134230 h 931"/>
              <a:gd name="T110" fmla="*/ 182988 w 656"/>
              <a:gd name="T111" fmla="*/ 138159 h 931"/>
              <a:gd name="T112" fmla="*/ 176735 w 656"/>
              <a:gd name="T113" fmla="*/ 143069 h 9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56" h="931">
                <a:moveTo>
                  <a:pt x="656" y="370"/>
                </a:moveTo>
                <a:cubicBezTo>
                  <a:pt x="656" y="0"/>
                  <a:pt x="656" y="0"/>
                  <a:pt x="656" y="0"/>
                </a:cubicBezTo>
                <a:cubicBezTo>
                  <a:pt x="0" y="0"/>
                  <a:pt x="0" y="0"/>
                  <a:pt x="0" y="0"/>
                </a:cubicBezTo>
                <a:cubicBezTo>
                  <a:pt x="0" y="380"/>
                  <a:pt x="0" y="380"/>
                  <a:pt x="0" y="380"/>
                </a:cubicBezTo>
                <a:cubicBezTo>
                  <a:pt x="0" y="380"/>
                  <a:pt x="0" y="380"/>
                  <a:pt x="0" y="380"/>
                </a:cubicBezTo>
                <a:cubicBezTo>
                  <a:pt x="0" y="931"/>
                  <a:pt x="0" y="931"/>
                  <a:pt x="0" y="931"/>
                </a:cubicBezTo>
                <a:cubicBezTo>
                  <a:pt x="656" y="931"/>
                  <a:pt x="656" y="931"/>
                  <a:pt x="656" y="931"/>
                </a:cubicBezTo>
                <a:cubicBezTo>
                  <a:pt x="656" y="370"/>
                  <a:pt x="656" y="370"/>
                  <a:pt x="656" y="370"/>
                </a:cubicBezTo>
                <a:close/>
                <a:moveTo>
                  <a:pt x="52" y="174"/>
                </a:moveTo>
                <a:cubicBezTo>
                  <a:pt x="131" y="174"/>
                  <a:pt x="131" y="174"/>
                  <a:pt x="131" y="174"/>
                </a:cubicBezTo>
                <a:cubicBezTo>
                  <a:pt x="131" y="94"/>
                  <a:pt x="131" y="94"/>
                  <a:pt x="131" y="94"/>
                </a:cubicBezTo>
                <a:cubicBezTo>
                  <a:pt x="233" y="94"/>
                  <a:pt x="233" y="94"/>
                  <a:pt x="233" y="94"/>
                </a:cubicBezTo>
                <a:cubicBezTo>
                  <a:pt x="233" y="174"/>
                  <a:pt x="233" y="174"/>
                  <a:pt x="233" y="174"/>
                </a:cubicBezTo>
                <a:cubicBezTo>
                  <a:pt x="313" y="174"/>
                  <a:pt x="313" y="174"/>
                  <a:pt x="313" y="174"/>
                </a:cubicBezTo>
                <a:cubicBezTo>
                  <a:pt x="313" y="276"/>
                  <a:pt x="313" y="276"/>
                  <a:pt x="313" y="276"/>
                </a:cubicBezTo>
                <a:cubicBezTo>
                  <a:pt x="233" y="276"/>
                  <a:pt x="233" y="276"/>
                  <a:pt x="233" y="276"/>
                </a:cubicBezTo>
                <a:cubicBezTo>
                  <a:pt x="233" y="356"/>
                  <a:pt x="233" y="356"/>
                  <a:pt x="233" y="356"/>
                </a:cubicBezTo>
                <a:cubicBezTo>
                  <a:pt x="131" y="356"/>
                  <a:pt x="131" y="356"/>
                  <a:pt x="131" y="356"/>
                </a:cubicBezTo>
                <a:cubicBezTo>
                  <a:pt x="131" y="276"/>
                  <a:pt x="131" y="276"/>
                  <a:pt x="131" y="276"/>
                </a:cubicBezTo>
                <a:cubicBezTo>
                  <a:pt x="52" y="276"/>
                  <a:pt x="52" y="276"/>
                  <a:pt x="52" y="276"/>
                </a:cubicBezTo>
                <a:lnTo>
                  <a:pt x="52" y="174"/>
                </a:lnTo>
                <a:close/>
                <a:moveTo>
                  <a:pt x="88" y="380"/>
                </a:moveTo>
                <a:cubicBezTo>
                  <a:pt x="238" y="380"/>
                  <a:pt x="238" y="380"/>
                  <a:pt x="238" y="380"/>
                </a:cubicBezTo>
                <a:cubicBezTo>
                  <a:pt x="238" y="424"/>
                  <a:pt x="238" y="468"/>
                  <a:pt x="237" y="511"/>
                </a:cubicBezTo>
                <a:cubicBezTo>
                  <a:pt x="237" y="516"/>
                  <a:pt x="228" y="526"/>
                  <a:pt x="223" y="526"/>
                </a:cubicBezTo>
                <a:cubicBezTo>
                  <a:pt x="178" y="528"/>
                  <a:pt x="133" y="527"/>
                  <a:pt x="88" y="527"/>
                </a:cubicBezTo>
                <a:lnTo>
                  <a:pt x="88" y="380"/>
                </a:lnTo>
                <a:close/>
                <a:moveTo>
                  <a:pt x="237" y="744"/>
                </a:moveTo>
                <a:cubicBezTo>
                  <a:pt x="237" y="750"/>
                  <a:pt x="229" y="760"/>
                  <a:pt x="224" y="761"/>
                </a:cubicBezTo>
                <a:cubicBezTo>
                  <a:pt x="179" y="762"/>
                  <a:pt x="134" y="761"/>
                  <a:pt x="88" y="761"/>
                </a:cubicBezTo>
                <a:cubicBezTo>
                  <a:pt x="88" y="611"/>
                  <a:pt x="88" y="611"/>
                  <a:pt x="88" y="611"/>
                </a:cubicBezTo>
                <a:cubicBezTo>
                  <a:pt x="238" y="611"/>
                  <a:pt x="238" y="611"/>
                  <a:pt x="238" y="611"/>
                </a:cubicBezTo>
                <a:cubicBezTo>
                  <a:pt x="238" y="658"/>
                  <a:pt x="239" y="701"/>
                  <a:pt x="237" y="744"/>
                </a:cubicBezTo>
                <a:close/>
                <a:moveTo>
                  <a:pt x="542" y="670"/>
                </a:moveTo>
                <a:cubicBezTo>
                  <a:pt x="460" y="671"/>
                  <a:pt x="378" y="671"/>
                  <a:pt x="296" y="671"/>
                </a:cubicBezTo>
                <a:cubicBezTo>
                  <a:pt x="294" y="668"/>
                  <a:pt x="292" y="666"/>
                  <a:pt x="291" y="663"/>
                </a:cubicBezTo>
                <a:cubicBezTo>
                  <a:pt x="296" y="658"/>
                  <a:pt x="301" y="647"/>
                  <a:pt x="307" y="647"/>
                </a:cubicBezTo>
                <a:cubicBezTo>
                  <a:pt x="385" y="645"/>
                  <a:pt x="463" y="645"/>
                  <a:pt x="541" y="645"/>
                </a:cubicBezTo>
                <a:cubicBezTo>
                  <a:pt x="546" y="645"/>
                  <a:pt x="551" y="654"/>
                  <a:pt x="556" y="658"/>
                </a:cubicBezTo>
                <a:cubicBezTo>
                  <a:pt x="551" y="662"/>
                  <a:pt x="546" y="670"/>
                  <a:pt x="542" y="670"/>
                </a:cubicBezTo>
                <a:close/>
                <a:moveTo>
                  <a:pt x="294" y="477"/>
                </a:moveTo>
                <a:cubicBezTo>
                  <a:pt x="301" y="473"/>
                  <a:pt x="308" y="465"/>
                  <a:pt x="314" y="465"/>
                </a:cubicBezTo>
                <a:cubicBezTo>
                  <a:pt x="388" y="464"/>
                  <a:pt x="462" y="464"/>
                  <a:pt x="536" y="465"/>
                </a:cubicBezTo>
                <a:cubicBezTo>
                  <a:pt x="542" y="465"/>
                  <a:pt x="549" y="473"/>
                  <a:pt x="556" y="477"/>
                </a:cubicBezTo>
                <a:cubicBezTo>
                  <a:pt x="549" y="482"/>
                  <a:pt x="542" y="489"/>
                  <a:pt x="535" y="489"/>
                </a:cubicBezTo>
                <a:cubicBezTo>
                  <a:pt x="498" y="491"/>
                  <a:pt x="461" y="490"/>
                  <a:pt x="425" y="490"/>
                </a:cubicBezTo>
                <a:cubicBezTo>
                  <a:pt x="388" y="490"/>
                  <a:pt x="351" y="491"/>
                  <a:pt x="314" y="489"/>
                </a:cubicBezTo>
                <a:cubicBezTo>
                  <a:pt x="307" y="489"/>
                  <a:pt x="301" y="481"/>
                  <a:pt x="294" y="477"/>
                </a:cubicBezTo>
                <a:close/>
                <a:moveTo>
                  <a:pt x="537" y="437"/>
                </a:moveTo>
                <a:cubicBezTo>
                  <a:pt x="462" y="438"/>
                  <a:pt x="387" y="438"/>
                  <a:pt x="312" y="437"/>
                </a:cubicBezTo>
                <a:cubicBezTo>
                  <a:pt x="306" y="437"/>
                  <a:pt x="299" y="428"/>
                  <a:pt x="293" y="423"/>
                </a:cubicBezTo>
                <a:cubicBezTo>
                  <a:pt x="300" y="418"/>
                  <a:pt x="306" y="410"/>
                  <a:pt x="313" y="410"/>
                </a:cubicBezTo>
                <a:cubicBezTo>
                  <a:pt x="349" y="408"/>
                  <a:pt x="385" y="409"/>
                  <a:pt x="421" y="409"/>
                </a:cubicBezTo>
                <a:cubicBezTo>
                  <a:pt x="421" y="409"/>
                  <a:pt x="421" y="409"/>
                  <a:pt x="421" y="409"/>
                </a:cubicBezTo>
                <a:cubicBezTo>
                  <a:pt x="459" y="409"/>
                  <a:pt x="497" y="409"/>
                  <a:pt x="535" y="410"/>
                </a:cubicBezTo>
                <a:cubicBezTo>
                  <a:pt x="542" y="410"/>
                  <a:pt x="549" y="418"/>
                  <a:pt x="556" y="422"/>
                </a:cubicBezTo>
                <a:cubicBezTo>
                  <a:pt x="550" y="427"/>
                  <a:pt x="543" y="437"/>
                  <a:pt x="537" y="4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7" name="Freeform 286"/>
          <p:cNvSpPr>
            <a:spLocks noEditPoints="1" noChangeArrowheads="1"/>
          </p:cNvSpPr>
          <p:nvPr/>
        </p:nvSpPr>
        <p:spPr bwMode="auto">
          <a:xfrm>
            <a:off x="5080000" y="5859463"/>
            <a:ext cx="257175" cy="379412"/>
          </a:xfrm>
          <a:custGeom>
            <a:avLst/>
            <a:gdLst>
              <a:gd name="T0" fmla="*/ 257175 w 784"/>
              <a:gd name="T1" fmla="*/ 23183 h 1162"/>
              <a:gd name="T2" fmla="*/ 243070 w 784"/>
              <a:gd name="T3" fmla="*/ 1633 h 1162"/>
              <a:gd name="T4" fmla="*/ 201738 w 784"/>
              <a:gd name="T5" fmla="*/ 1306 h 1162"/>
              <a:gd name="T6" fmla="*/ 201738 w 784"/>
              <a:gd name="T7" fmla="*/ 6204 h 1162"/>
              <a:gd name="T8" fmla="*/ 174840 w 784"/>
              <a:gd name="T9" fmla="*/ 32652 h 1162"/>
              <a:gd name="T10" fmla="*/ 90536 w 784"/>
              <a:gd name="T11" fmla="*/ 32652 h 1162"/>
              <a:gd name="T12" fmla="*/ 53797 w 784"/>
              <a:gd name="T13" fmla="*/ 327 h 1162"/>
              <a:gd name="T14" fmla="*/ 25258 w 784"/>
              <a:gd name="T15" fmla="*/ 327 h 1162"/>
              <a:gd name="T16" fmla="*/ 0 w 784"/>
              <a:gd name="T17" fmla="*/ 25142 h 1162"/>
              <a:gd name="T18" fmla="*/ 0 w 784"/>
              <a:gd name="T19" fmla="*/ 101873 h 1162"/>
              <a:gd name="T20" fmla="*/ 0 w 784"/>
              <a:gd name="T21" fmla="*/ 353617 h 1162"/>
              <a:gd name="T22" fmla="*/ 25258 w 784"/>
              <a:gd name="T23" fmla="*/ 379412 h 1162"/>
              <a:gd name="T24" fmla="*/ 231589 w 784"/>
              <a:gd name="T25" fmla="*/ 379412 h 1162"/>
              <a:gd name="T26" fmla="*/ 257175 w 784"/>
              <a:gd name="T27" fmla="*/ 353944 h 1162"/>
              <a:gd name="T28" fmla="*/ 257175 w 784"/>
              <a:gd name="T29" fmla="*/ 154769 h 1162"/>
              <a:gd name="T30" fmla="*/ 257175 w 784"/>
              <a:gd name="T31" fmla="*/ 23183 h 1162"/>
              <a:gd name="T32" fmla="*/ 243070 w 784"/>
              <a:gd name="T33" fmla="*/ 368637 h 1162"/>
              <a:gd name="T34" fmla="*/ 13449 w 784"/>
              <a:gd name="T35" fmla="*/ 368637 h 1162"/>
              <a:gd name="T36" fmla="*/ 13449 w 784"/>
              <a:gd name="T37" fmla="*/ 43753 h 1162"/>
              <a:gd name="T38" fmla="*/ 243070 w 784"/>
              <a:gd name="T39" fmla="*/ 43753 h 1162"/>
              <a:gd name="T40" fmla="*/ 243070 w 784"/>
              <a:gd name="T41" fmla="*/ 368637 h 1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84" h="1162">
                <a:moveTo>
                  <a:pt x="784" y="71"/>
                </a:moveTo>
                <a:cubicBezTo>
                  <a:pt x="784" y="39"/>
                  <a:pt x="773" y="10"/>
                  <a:pt x="741" y="5"/>
                </a:cubicBezTo>
                <a:cubicBezTo>
                  <a:pt x="700" y="0"/>
                  <a:pt x="658" y="4"/>
                  <a:pt x="615" y="4"/>
                </a:cubicBezTo>
                <a:cubicBezTo>
                  <a:pt x="615" y="11"/>
                  <a:pt x="615" y="15"/>
                  <a:pt x="615" y="19"/>
                </a:cubicBezTo>
                <a:cubicBezTo>
                  <a:pt x="614" y="82"/>
                  <a:pt x="596" y="100"/>
                  <a:pt x="533" y="100"/>
                </a:cubicBezTo>
                <a:cubicBezTo>
                  <a:pt x="447" y="100"/>
                  <a:pt x="362" y="100"/>
                  <a:pt x="276" y="100"/>
                </a:cubicBezTo>
                <a:cubicBezTo>
                  <a:pt x="180" y="100"/>
                  <a:pt x="177" y="97"/>
                  <a:pt x="164" y="1"/>
                </a:cubicBezTo>
                <a:cubicBezTo>
                  <a:pt x="134" y="1"/>
                  <a:pt x="106" y="0"/>
                  <a:pt x="77" y="1"/>
                </a:cubicBezTo>
                <a:cubicBezTo>
                  <a:pt x="20" y="1"/>
                  <a:pt x="1" y="20"/>
                  <a:pt x="0" y="77"/>
                </a:cubicBezTo>
                <a:cubicBezTo>
                  <a:pt x="0" y="155"/>
                  <a:pt x="1" y="233"/>
                  <a:pt x="0" y="312"/>
                </a:cubicBezTo>
                <a:cubicBezTo>
                  <a:pt x="0" y="569"/>
                  <a:pt x="0" y="826"/>
                  <a:pt x="0" y="1083"/>
                </a:cubicBezTo>
                <a:cubicBezTo>
                  <a:pt x="0" y="1143"/>
                  <a:pt x="17" y="1161"/>
                  <a:pt x="77" y="1162"/>
                </a:cubicBezTo>
                <a:cubicBezTo>
                  <a:pt x="287" y="1162"/>
                  <a:pt x="496" y="1162"/>
                  <a:pt x="706" y="1162"/>
                </a:cubicBezTo>
                <a:cubicBezTo>
                  <a:pt x="765" y="1162"/>
                  <a:pt x="784" y="1143"/>
                  <a:pt x="784" y="1084"/>
                </a:cubicBezTo>
                <a:cubicBezTo>
                  <a:pt x="784" y="881"/>
                  <a:pt x="784" y="677"/>
                  <a:pt x="784" y="474"/>
                </a:cubicBezTo>
                <a:cubicBezTo>
                  <a:pt x="784" y="340"/>
                  <a:pt x="784" y="205"/>
                  <a:pt x="784" y="71"/>
                </a:cubicBezTo>
                <a:close/>
                <a:moveTo>
                  <a:pt x="741" y="1129"/>
                </a:moveTo>
                <a:cubicBezTo>
                  <a:pt x="41" y="1129"/>
                  <a:pt x="41" y="1129"/>
                  <a:pt x="41" y="1129"/>
                </a:cubicBezTo>
                <a:cubicBezTo>
                  <a:pt x="41" y="134"/>
                  <a:pt x="41" y="134"/>
                  <a:pt x="41" y="134"/>
                </a:cubicBezTo>
                <a:cubicBezTo>
                  <a:pt x="741" y="134"/>
                  <a:pt x="741" y="134"/>
                  <a:pt x="741" y="134"/>
                </a:cubicBezTo>
                <a:lnTo>
                  <a:pt x="741" y="1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8" name="Freeform 287"/>
          <p:cNvSpPr>
            <a:spLocks noChangeArrowheads="1"/>
          </p:cNvSpPr>
          <p:nvPr/>
        </p:nvSpPr>
        <p:spPr bwMode="auto">
          <a:xfrm>
            <a:off x="5957888" y="5991225"/>
            <a:ext cx="100012" cy="15875"/>
          </a:xfrm>
          <a:custGeom>
            <a:avLst/>
            <a:gdLst>
              <a:gd name="T0" fmla="*/ 100012 w 302"/>
              <a:gd name="T1" fmla="*/ 10353 h 46"/>
              <a:gd name="T2" fmla="*/ 94713 w 302"/>
              <a:gd name="T3" fmla="*/ 15875 h 46"/>
              <a:gd name="T4" fmla="*/ 4967 w 302"/>
              <a:gd name="T5" fmla="*/ 15875 h 46"/>
              <a:gd name="T6" fmla="*/ 0 w 302"/>
              <a:gd name="T7" fmla="*/ 10353 h 46"/>
              <a:gd name="T8" fmla="*/ 0 w 302"/>
              <a:gd name="T9" fmla="*/ 5177 h 46"/>
              <a:gd name="T10" fmla="*/ 4967 w 302"/>
              <a:gd name="T11" fmla="*/ 0 h 46"/>
              <a:gd name="T12" fmla="*/ 94713 w 302"/>
              <a:gd name="T13" fmla="*/ 0 h 46"/>
              <a:gd name="T14" fmla="*/ 100012 w 302"/>
              <a:gd name="T15" fmla="*/ 5177 h 46"/>
              <a:gd name="T16" fmla="*/ 100012 w 302"/>
              <a:gd name="T17" fmla="*/ 1035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6">
                <a:moveTo>
                  <a:pt x="302" y="30"/>
                </a:moveTo>
                <a:cubicBezTo>
                  <a:pt x="302" y="39"/>
                  <a:pt x="295" y="46"/>
                  <a:pt x="286" y="46"/>
                </a:cubicBezTo>
                <a:cubicBezTo>
                  <a:pt x="15" y="46"/>
                  <a:pt x="15" y="46"/>
                  <a:pt x="15" y="46"/>
                </a:cubicBezTo>
                <a:cubicBezTo>
                  <a:pt x="7" y="46"/>
                  <a:pt x="0" y="39"/>
                  <a:pt x="0" y="30"/>
                </a:cubicBezTo>
                <a:cubicBezTo>
                  <a:pt x="0" y="15"/>
                  <a:pt x="0" y="15"/>
                  <a:pt x="0" y="15"/>
                </a:cubicBezTo>
                <a:cubicBezTo>
                  <a:pt x="0" y="6"/>
                  <a:pt x="7" y="0"/>
                  <a:pt x="15" y="0"/>
                </a:cubicBezTo>
                <a:cubicBezTo>
                  <a:pt x="286" y="0"/>
                  <a:pt x="286" y="0"/>
                  <a:pt x="286" y="0"/>
                </a:cubicBezTo>
                <a:cubicBezTo>
                  <a:pt x="295" y="0"/>
                  <a:pt x="302" y="6"/>
                  <a:pt x="302" y="15"/>
                </a:cubicBezTo>
                <a:lnTo>
                  <a:pt x="30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9" name="Freeform 288"/>
          <p:cNvSpPr>
            <a:spLocks noChangeArrowheads="1"/>
          </p:cNvSpPr>
          <p:nvPr/>
        </p:nvSpPr>
        <p:spPr bwMode="auto">
          <a:xfrm>
            <a:off x="5986463" y="5980113"/>
            <a:ext cx="36512" cy="22225"/>
          </a:xfrm>
          <a:custGeom>
            <a:avLst/>
            <a:gdLst>
              <a:gd name="T0" fmla="*/ 36183 w 111"/>
              <a:gd name="T1" fmla="*/ 9951 h 67"/>
              <a:gd name="T2" fmla="*/ 35525 w 111"/>
              <a:gd name="T3" fmla="*/ 15259 h 67"/>
              <a:gd name="T4" fmla="*/ 4605 w 111"/>
              <a:gd name="T5" fmla="*/ 21893 h 67"/>
              <a:gd name="T6" fmla="*/ 1645 w 111"/>
              <a:gd name="T7" fmla="*/ 17249 h 67"/>
              <a:gd name="T8" fmla="*/ 658 w 111"/>
              <a:gd name="T9" fmla="*/ 12274 h 67"/>
              <a:gd name="T10" fmla="*/ 1316 w 111"/>
              <a:gd name="T11" fmla="*/ 6966 h 67"/>
              <a:gd name="T12" fmla="*/ 32236 w 111"/>
              <a:gd name="T13" fmla="*/ 332 h 67"/>
              <a:gd name="T14" fmla="*/ 34867 w 111"/>
              <a:gd name="T15" fmla="*/ 4976 h 67"/>
              <a:gd name="T16" fmla="*/ 36183 w 111"/>
              <a:gd name="T17" fmla="*/ 995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67">
                <a:moveTo>
                  <a:pt x="110" y="30"/>
                </a:moveTo>
                <a:cubicBezTo>
                  <a:pt x="111" y="38"/>
                  <a:pt x="110" y="46"/>
                  <a:pt x="108" y="46"/>
                </a:cubicBezTo>
                <a:cubicBezTo>
                  <a:pt x="14" y="66"/>
                  <a:pt x="14" y="66"/>
                  <a:pt x="14" y="66"/>
                </a:cubicBezTo>
                <a:cubicBezTo>
                  <a:pt x="11" y="67"/>
                  <a:pt x="7" y="60"/>
                  <a:pt x="5" y="52"/>
                </a:cubicBezTo>
                <a:cubicBezTo>
                  <a:pt x="2" y="37"/>
                  <a:pt x="2" y="37"/>
                  <a:pt x="2" y="37"/>
                </a:cubicBezTo>
                <a:cubicBezTo>
                  <a:pt x="0" y="29"/>
                  <a:pt x="1" y="22"/>
                  <a:pt x="4" y="21"/>
                </a:cubicBezTo>
                <a:cubicBezTo>
                  <a:pt x="98" y="1"/>
                  <a:pt x="98" y="1"/>
                  <a:pt x="98" y="1"/>
                </a:cubicBezTo>
                <a:cubicBezTo>
                  <a:pt x="101" y="0"/>
                  <a:pt x="105" y="7"/>
                  <a:pt x="106" y="15"/>
                </a:cubicBezTo>
                <a:lnTo>
                  <a:pt x="11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0" name="Freeform 289"/>
          <p:cNvSpPr>
            <a:spLocks noChangeArrowheads="1"/>
          </p:cNvSpPr>
          <p:nvPr/>
        </p:nvSpPr>
        <p:spPr bwMode="auto">
          <a:xfrm>
            <a:off x="6002338" y="5951538"/>
            <a:ext cx="4762" cy="38100"/>
          </a:xfrm>
          <a:custGeom>
            <a:avLst/>
            <a:gdLst>
              <a:gd name="T0" fmla="*/ 4762 w 11"/>
              <a:gd name="T1" fmla="*/ 37070 h 111"/>
              <a:gd name="T2" fmla="*/ 2597 w 11"/>
              <a:gd name="T3" fmla="*/ 38100 h 111"/>
              <a:gd name="T4" fmla="*/ 2597 w 11"/>
              <a:gd name="T5" fmla="*/ 38100 h 111"/>
              <a:gd name="T6" fmla="*/ 0 w 11"/>
              <a:gd name="T7" fmla="*/ 37070 h 111"/>
              <a:gd name="T8" fmla="*/ 0 w 11"/>
              <a:gd name="T9" fmla="*/ 1030 h 111"/>
              <a:gd name="T10" fmla="*/ 2597 w 11"/>
              <a:gd name="T11" fmla="*/ 0 h 111"/>
              <a:gd name="T12" fmla="*/ 2597 w 11"/>
              <a:gd name="T13" fmla="*/ 0 h 111"/>
              <a:gd name="T14" fmla="*/ 4762 w 11"/>
              <a:gd name="T15" fmla="*/ 1030 h 111"/>
              <a:gd name="T16" fmla="*/ 4762 w 11"/>
              <a:gd name="T17" fmla="*/ 3707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111">
                <a:moveTo>
                  <a:pt x="11" y="108"/>
                </a:moveTo>
                <a:cubicBezTo>
                  <a:pt x="11" y="110"/>
                  <a:pt x="9" y="111"/>
                  <a:pt x="6" y="111"/>
                </a:cubicBezTo>
                <a:cubicBezTo>
                  <a:pt x="6" y="111"/>
                  <a:pt x="6" y="111"/>
                  <a:pt x="6" y="111"/>
                </a:cubicBezTo>
                <a:cubicBezTo>
                  <a:pt x="3" y="111"/>
                  <a:pt x="0" y="110"/>
                  <a:pt x="0" y="108"/>
                </a:cubicBezTo>
                <a:cubicBezTo>
                  <a:pt x="0" y="3"/>
                  <a:pt x="0" y="3"/>
                  <a:pt x="0" y="3"/>
                </a:cubicBezTo>
                <a:cubicBezTo>
                  <a:pt x="0" y="1"/>
                  <a:pt x="3" y="0"/>
                  <a:pt x="6" y="0"/>
                </a:cubicBezTo>
                <a:cubicBezTo>
                  <a:pt x="6" y="0"/>
                  <a:pt x="6" y="0"/>
                  <a:pt x="6" y="0"/>
                </a:cubicBezTo>
                <a:cubicBezTo>
                  <a:pt x="9" y="0"/>
                  <a:pt x="11" y="1"/>
                  <a:pt x="11" y="3"/>
                </a:cubicBezTo>
                <a:lnTo>
                  <a:pt x="11"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1" name="Freeform 290"/>
          <p:cNvSpPr>
            <a:spLocks noChangeArrowheads="1"/>
          </p:cNvSpPr>
          <p:nvPr/>
        </p:nvSpPr>
        <p:spPr bwMode="auto">
          <a:xfrm>
            <a:off x="6007100" y="5945188"/>
            <a:ext cx="182563" cy="55562"/>
          </a:xfrm>
          <a:custGeom>
            <a:avLst/>
            <a:gdLst>
              <a:gd name="T0" fmla="*/ 175065 w 560"/>
              <a:gd name="T1" fmla="*/ 37372 h 168"/>
              <a:gd name="T2" fmla="*/ 3586 w 560"/>
              <a:gd name="T3" fmla="*/ 4961 h 168"/>
              <a:gd name="T4" fmla="*/ 0 w 560"/>
              <a:gd name="T5" fmla="*/ 10253 h 168"/>
              <a:gd name="T6" fmla="*/ 182563 w 560"/>
              <a:gd name="T7" fmla="*/ 55562 h 168"/>
              <a:gd name="T8" fmla="*/ 175065 w 560"/>
              <a:gd name="T9" fmla="*/ 37372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 h="168">
                <a:moveTo>
                  <a:pt x="537" y="113"/>
                </a:moveTo>
                <a:cubicBezTo>
                  <a:pt x="537" y="113"/>
                  <a:pt x="335" y="0"/>
                  <a:pt x="11" y="15"/>
                </a:cubicBezTo>
                <a:cubicBezTo>
                  <a:pt x="0" y="31"/>
                  <a:pt x="0" y="31"/>
                  <a:pt x="0" y="31"/>
                </a:cubicBezTo>
                <a:cubicBezTo>
                  <a:pt x="0" y="31"/>
                  <a:pt x="388" y="17"/>
                  <a:pt x="560" y="168"/>
                </a:cubicBezTo>
                <a:lnTo>
                  <a:pt x="537"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2" name="Freeform 291"/>
          <p:cNvSpPr>
            <a:spLocks noChangeArrowheads="1"/>
          </p:cNvSpPr>
          <p:nvPr/>
        </p:nvSpPr>
        <p:spPr bwMode="auto">
          <a:xfrm>
            <a:off x="6003925" y="5953125"/>
            <a:ext cx="80963" cy="34925"/>
          </a:xfrm>
          <a:custGeom>
            <a:avLst/>
            <a:gdLst>
              <a:gd name="T0" fmla="*/ 78980 w 245"/>
              <a:gd name="T1" fmla="*/ 25944 h 105"/>
              <a:gd name="T2" fmla="*/ 1983 w 245"/>
              <a:gd name="T3" fmla="*/ 0 h 105"/>
              <a:gd name="T4" fmla="*/ 0 w 245"/>
              <a:gd name="T5" fmla="*/ 1996 h 105"/>
              <a:gd name="T6" fmla="*/ 80963 w 245"/>
              <a:gd name="T7" fmla="*/ 34925 h 105"/>
              <a:gd name="T8" fmla="*/ 78980 w 245"/>
              <a:gd name="T9" fmla="*/ 25944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 h="105">
                <a:moveTo>
                  <a:pt x="239" y="78"/>
                </a:moveTo>
                <a:cubicBezTo>
                  <a:pt x="239" y="78"/>
                  <a:pt x="154" y="14"/>
                  <a:pt x="6" y="0"/>
                </a:cubicBezTo>
                <a:cubicBezTo>
                  <a:pt x="0" y="6"/>
                  <a:pt x="0" y="6"/>
                  <a:pt x="0" y="6"/>
                </a:cubicBezTo>
                <a:cubicBezTo>
                  <a:pt x="0" y="6"/>
                  <a:pt x="177" y="25"/>
                  <a:pt x="245" y="105"/>
                </a:cubicBezTo>
                <a:lnTo>
                  <a:pt x="239"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3" name="Freeform 292"/>
          <p:cNvSpPr>
            <a:spLocks noChangeArrowheads="1"/>
          </p:cNvSpPr>
          <p:nvPr/>
        </p:nvSpPr>
        <p:spPr bwMode="auto">
          <a:xfrm>
            <a:off x="5922963" y="5953125"/>
            <a:ext cx="79375" cy="34925"/>
          </a:xfrm>
          <a:custGeom>
            <a:avLst/>
            <a:gdLst>
              <a:gd name="T0" fmla="*/ 2268 w 245"/>
              <a:gd name="T1" fmla="*/ 25944 h 105"/>
              <a:gd name="T2" fmla="*/ 77431 w 245"/>
              <a:gd name="T3" fmla="*/ 0 h 105"/>
              <a:gd name="T4" fmla="*/ 79375 w 245"/>
              <a:gd name="T5" fmla="*/ 1996 h 105"/>
              <a:gd name="T6" fmla="*/ 0 w 245"/>
              <a:gd name="T7" fmla="*/ 34925 h 105"/>
              <a:gd name="T8" fmla="*/ 2268 w 245"/>
              <a:gd name="T9" fmla="*/ 25944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 h="105">
                <a:moveTo>
                  <a:pt x="7" y="78"/>
                </a:moveTo>
                <a:cubicBezTo>
                  <a:pt x="7" y="78"/>
                  <a:pt x="92" y="14"/>
                  <a:pt x="239" y="0"/>
                </a:cubicBezTo>
                <a:cubicBezTo>
                  <a:pt x="245" y="6"/>
                  <a:pt x="245" y="6"/>
                  <a:pt x="245" y="6"/>
                </a:cubicBezTo>
                <a:cubicBezTo>
                  <a:pt x="245" y="6"/>
                  <a:pt x="68" y="25"/>
                  <a:pt x="0" y="105"/>
                </a:cubicBezTo>
                <a:lnTo>
                  <a:pt x="7"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4" name="Freeform 293"/>
          <p:cNvSpPr>
            <a:spLocks noChangeArrowheads="1"/>
          </p:cNvSpPr>
          <p:nvPr/>
        </p:nvSpPr>
        <p:spPr bwMode="auto">
          <a:xfrm>
            <a:off x="5994400" y="5948363"/>
            <a:ext cx="20638" cy="7937"/>
          </a:xfrm>
          <a:custGeom>
            <a:avLst/>
            <a:gdLst>
              <a:gd name="T0" fmla="*/ 20638 w 64"/>
              <a:gd name="T1" fmla="*/ 5879 h 27"/>
              <a:gd name="T2" fmla="*/ 18058 w 64"/>
              <a:gd name="T3" fmla="*/ 7937 h 27"/>
              <a:gd name="T4" fmla="*/ 2257 w 64"/>
              <a:gd name="T5" fmla="*/ 7937 h 27"/>
              <a:gd name="T6" fmla="*/ 0 w 64"/>
              <a:gd name="T7" fmla="*/ 5879 h 27"/>
              <a:gd name="T8" fmla="*/ 0 w 64"/>
              <a:gd name="T9" fmla="*/ 2352 h 27"/>
              <a:gd name="T10" fmla="*/ 2257 w 64"/>
              <a:gd name="T11" fmla="*/ 0 h 27"/>
              <a:gd name="T12" fmla="*/ 18058 w 64"/>
              <a:gd name="T13" fmla="*/ 0 h 27"/>
              <a:gd name="T14" fmla="*/ 20638 w 64"/>
              <a:gd name="T15" fmla="*/ 2352 h 27"/>
              <a:gd name="T16" fmla="*/ 20638 w 64"/>
              <a:gd name="T17" fmla="*/ 5879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7">
                <a:moveTo>
                  <a:pt x="64" y="20"/>
                </a:moveTo>
                <a:cubicBezTo>
                  <a:pt x="64" y="24"/>
                  <a:pt x="60" y="27"/>
                  <a:pt x="56" y="27"/>
                </a:cubicBezTo>
                <a:cubicBezTo>
                  <a:pt x="7" y="27"/>
                  <a:pt x="7" y="27"/>
                  <a:pt x="7" y="27"/>
                </a:cubicBezTo>
                <a:cubicBezTo>
                  <a:pt x="3" y="27"/>
                  <a:pt x="0" y="24"/>
                  <a:pt x="0" y="20"/>
                </a:cubicBezTo>
                <a:cubicBezTo>
                  <a:pt x="0" y="8"/>
                  <a:pt x="0" y="8"/>
                  <a:pt x="0" y="8"/>
                </a:cubicBezTo>
                <a:cubicBezTo>
                  <a:pt x="0" y="4"/>
                  <a:pt x="3" y="0"/>
                  <a:pt x="7" y="0"/>
                </a:cubicBezTo>
                <a:cubicBezTo>
                  <a:pt x="56" y="0"/>
                  <a:pt x="56" y="0"/>
                  <a:pt x="56" y="0"/>
                </a:cubicBezTo>
                <a:cubicBezTo>
                  <a:pt x="60" y="0"/>
                  <a:pt x="64" y="4"/>
                  <a:pt x="64" y="8"/>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5" name="Freeform 294"/>
          <p:cNvSpPr>
            <a:spLocks noChangeArrowheads="1"/>
          </p:cNvSpPr>
          <p:nvPr/>
        </p:nvSpPr>
        <p:spPr bwMode="auto">
          <a:xfrm>
            <a:off x="5838825" y="5945188"/>
            <a:ext cx="168275" cy="46037"/>
          </a:xfrm>
          <a:custGeom>
            <a:avLst/>
            <a:gdLst>
              <a:gd name="T0" fmla="*/ 6888 w 513"/>
              <a:gd name="T1" fmla="*/ 30579 h 137"/>
              <a:gd name="T2" fmla="*/ 164995 w 513"/>
              <a:gd name="T3" fmla="*/ 4032 h 137"/>
              <a:gd name="T4" fmla="*/ 168275 w 513"/>
              <a:gd name="T5" fmla="*/ 8401 h 137"/>
              <a:gd name="T6" fmla="*/ 0 w 513"/>
              <a:gd name="T7" fmla="*/ 46037 h 137"/>
              <a:gd name="T8" fmla="*/ 6888 w 513"/>
              <a:gd name="T9" fmla="*/ 30579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137">
                <a:moveTo>
                  <a:pt x="21" y="91"/>
                </a:moveTo>
                <a:cubicBezTo>
                  <a:pt x="21" y="91"/>
                  <a:pt x="206" y="0"/>
                  <a:pt x="503" y="12"/>
                </a:cubicBezTo>
                <a:cubicBezTo>
                  <a:pt x="513" y="25"/>
                  <a:pt x="513" y="25"/>
                  <a:pt x="513" y="25"/>
                </a:cubicBezTo>
                <a:cubicBezTo>
                  <a:pt x="513" y="25"/>
                  <a:pt x="157" y="14"/>
                  <a:pt x="0" y="137"/>
                </a:cubicBezTo>
                <a:lnTo>
                  <a:pt x="21"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6" name="Freeform 295"/>
          <p:cNvSpPr>
            <a:spLocks noChangeArrowheads="1"/>
          </p:cNvSpPr>
          <p:nvPr/>
        </p:nvSpPr>
        <p:spPr bwMode="auto">
          <a:xfrm>
            <a:off x="5881688" y="6034088"/>
            <a:ext cx="25400" cy="25400"/>
          </a:xfrm>
          <a:custGeom>
            <a:avLst/>
            <a:gdLst>
              <a:gd name="T0" fmla="*/ 16933 w 21"/>
              <a:gd name="T1" fmla="*/ 0 h 21"/>
              <a:gd name="T2" fmla="*/ 8467 w 21"/>
              <a:gd name="T3" fmla="*/ 0 h 21"/>
              <a:gd name="T4" fmla="*/ 8467 w 21"/>
              <a:gd name="T5" fmla="*/ 8467 h 21"/>
              <a:gd name="T6" fmla="*/ 0 w 21"/>
              <a:gd name="T7" fmla="*/ 8467 h 21"/>
              <a:gd name="T8" fmla="*/ 0 w 21"/>
              <a:gd name="T9" fmla="*/ 16933 h 21"/>
              <a:gd name="T10" fmla="*/ 8467 w 21"/>
              <a:gd name="T11" fmla="*/ 16933 h 21"/>
              <a:gd name="T12" fmla="*/ 8467 w 21"/>
              <a:gd name="T13" fmla="*/ 25400 h 21"/>
              <a:gd name="T14" fmla="*/ 16933 w 21"/>
              <a:gd name="T15" fmla="*/ 25400 h 21"/>
              <a:gd name="T16" fmla="*/ 16933 w 21"/>
              <a:gd name="T17" fmla="*/ 16933 h 21"/>
              <a:gd name="T18" fmla="*/ 25400 w 21"/>
              <a:gd name="T19" fmla="*/ 16933 h 21"/>
              <a:gd name="T20" fmla="*/ 25400 w 21"/>
              <a:gd name="T21" fmla="*/ 8467 h 21"/>
              <a:gd name="T22" fmla="*/ 16933 w 21"/>
              <a:gd name="T23" fmla="*/ 8467 h 21"/>
              <a:gd name="T24" fmla="*/ 16933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21">
                <a:moveTo>
                  <a:pt x="14" y="0"/>
                </a:moveTo>
                <a:lnTo>
                  <a:pt x="7" y="0"/>
                </a:lnTo>
                <a:lnTo>
                  <a:pt x="7" y="7"/>
                </a:lnTo>
                <a:lnTo>
                  <a:pt x="0" y="7"/>
                </a:lnTo>
                <a:lnTo>
                  <a:pt x="0" y="14"/>
                </a:lnTo>
                <a:lnTo>
                  <a:pt x="7" y="14"/>
                </a:lnTo>
                <a:lnTo>
                  <a:pt x="7" y="21"/>
                </a:lnTo>
                <a:lnTo>
                  <a:pt x="14" y="21"/>
                </a:lnTo>
                <a:lnTo>
                  <a:pt x="14" y="14"/>
                </a:lnTo>
                <a:lnTo>
                  <a:pt x="21" y="14"/>
                </a:lnTo>
                <a:lnTo>
                  <a:pt x="21" y="7"/>
                </a:lnTo>
                <a:lnTo>
                  <a:pt x="14" y="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7" name="Freeform 296"/>
          <p:cNvSpPr>
            <a:spLocks noEditPoints="1" noChangeArrowheads="1"/>
          </p:cNvSpPr>
          <p:nvPr/>
        </p:nvSpPr>
        <p:spPr bwMode="auto">
          <a:xfrm>
            <a:off x="5678488" y="5929313"/>
            <a:ext cx="442912" cy="157162"/>
          </a:xfrm>
          <a:custGeom>
            <a:avLst/>
            <a:gdLst>
              <a:gd name="T0" fmla="*/ 394172 w 1354"/>
              <a:gd name="T1" fmla="*/ 75973 h 482"/>
              <a:gd name="T2" fmla="*/ 392209 w 1354"/>
              <a:gd name="T3" fmla="*/ 75973 h 482"/>
              <a:gd name="T4" fmla="*/ 392209 w 1354"/>
              <a:gd name="T5" fmla="*/ 75973 h 482"/>
              <a:gd name="T6" fmla="*/ 269215 w 1354"/>
              <a:gd name="T7" fmla="*/ 75973 h 482"/>
              <a:gd name="T8" fmla="*/ 84068 w 1354"/>
              <a:gd name="T9" fmla="*/ 93906 h 482"/>
              <a:gd name="T10" fmla="*/ 41543 w 1354"/>
              <a:gd name="T11" fmla="*/ 0 h 482"/>
              <a:gd name="T12" fmla="*/ 4907 w 1354"/>
              <a:gd name="T13" fmla="*/ 0 h 482"/>
              <a:gd name="T14" fmla="*/ 17010 w 1354"/>
              <a:gd name="T15" fmla="*/ 86406 h 482"/>
              <a:gd name="T16" fmla="*/ 28132 w 1354"/>
              <a:gd name="T17" fmla="*/ 93906 h 482"/>
              <a:gd name="T18" fmla="*/ 20935 w 1354"/>
              <a:gd name="T19" fmla="*/ 104340 h 482"/>
              <a:gd name="T20" fmla="*/ 0 w 1354"/>
              <a:gd name="T21" fmla="*/ 104340 h 482"/>
              <a:gd name="T22" fmla="*/ 8832 w 1354"/>
              <a:gd name="T23" fmla="*/ 134012 h 482"/>
              <a:gd name="T24" fmla="*/ 22244 w 1354"/>
              <a:gd name="T25" fmla="*/ 137924 h 482"/>
              <a:gd name="T26" fmla="*/ 33693 w 1354"/>
              <a:gd name="T27" fmla="*/ 142489 h 482"/>
              <a:gd name="T28" fmla="*/ 84068 w 1354"/>
              <a:gd name="T29" fmla="*/ 138576 h 482"/>
              <a:gd name="T30" fmla="*/ 84068 w 1354"/>
              <a:gd name="T31" fmla="*/ 138576 h 482"/>
              <a:gd name="T32" fmla="*/ 269215 w 1354"/>
              <a:gd name="T33" fmla="*/ 156836 h 482"/>
              <a:gd name="T34" fmla="*/ 392209 w 1354"/>
              <a:gd name="T35" fmla="*/ 156836 h 482"/>
              <a:gd name="T36" fmla="*/ 392209 w 1354"/>
              <a:gd name="T37" fmla="*/ 156836 h 482"/>
              <a:gd name="T38" fmla="*/ 442912 w 1354"/>
              <a:gd name="T39" fmla="*/ 133033 h 482"/>
              <a:gd name="T40" fmla="*/ 394172 w 1354"/>
              <a:gd name="T41" fmla="*/ 75973 h 482"/>
              <a:gd name="T42" fmla="*/ 55609 w 1354"/>
              <a:gd name="T43" fmla="*/ 135642 h 482"/>
              <a:gd name="T44" fmla="*/ 31076 w 1354"/>
              <a:gd name="T45" fmla="*/ 111187 h 482"/>
              <a:gd name="T46" fmla="*/ 55609 w 1354"/>
              <a:gd name="T47" fmla="*/ 86733 h 482"/>
              <a:gd name="T48" fmla="*/ 80143 w 1354"/>
              <a:gd name="T49" fmla="*/ 111187 h 482"/>
              <a:gd name="T50" fmla="*/ 55609 w 1354"/>
              <a:gd name="T51" fmla="*/ 135642 h 482"/>
              <a:gd name="T52" fmla="*/ 380433 w 1354"/>
              <a:gd name="T53" fmla="*/ 147380 h 482"/>
              <a:gd name="T54" fmla="*/ 283608 w 1354"/>
              <a:gd name="T55" fmla="*/ 147380 h 482"/>
              <a:gd name="T56" fmla="*/ 283608 w 1354"/>
              <a:gd name="T57" fmla="*/ 116404 h 482"/>
              <a:gd name="T58" fmla="*/ 234868 w 1354"/>
              <a:gd name="T59" fmla="*/ 116404 h 482"/>
              <a:gd name="T60" fmla="*/ 215895 w 1354"/>
              <a:gd name="T61" fmla="*/ 135316 h 482"/>
              <a:gd name="T62" fmla="*/ 196922 w 1354"/>
              <a:gd name="T63" fmla="*/ 117382 h 482"/>
              <a:gd name="T64" fmla="*/ 84068 w 1354"/>
              <a:gd name="T65" fmla="*/ 117382 h 482"/>
              <a:gd name="T66" fmla="*/ 84068 w 1354"/>
              <a:gd name="T67" fmla="*/ 115752 h 482"/>
              <a:gd name="T68" fmla="*/ 196922 w 1354"/>
              <a:gd name="T69" fmla="*/ 115752 h 482"/>
              <a:gd name="T70" fmla="*/ 215895 w 1354"/>
              <a:gd name="T71" fmla="*/ 97493 h 482"/>
              <a:gd name="T72" fmla="*/ 234868 w 1354"/>
              <a:gd name="T73" fmla="*/ 114774 h 482"/>
              <a:gd name="T74" fmla="*/ 283608 w 1354"/>
              <a:gd name="T75" fmla="*/ 114774 h 482"/>
              <a:gd name="T76" fmla="*/ 283608 w 1354"/>
              <a:gd name="T77" fmla="*/ 96840 h 482"/>
              <a:gd name="T78" fmla="*/ 380433 w 1354"/>
              <a:gd name="T79" fmla="*/ 96840 h 482"/>
              <a:gd name="T80" fmla="*/ 380433 w 1354"/>
              <a:gd name="T81" fmla="*/ 147380 h 482"/>
              <a:gd name="T82" fmla="*/ 398097 w 1354"/>
              <a:gd name="T83" fmla="*/ 86080 h 482"/>
              <a:gd name="T84" fmla="*/ 398097 w 1354"/>
              <a:gd name="T85" fmla="*/ 82168 h 482"/>
              <a:gd name="T86" fmla="*/ 404967 w 1354"/>
              <a:gd name="T87" fmla="*/ 82168 h 482"/>
              <a:gd name="T88" fmla="*/ 439314 w 1354"/>
              <a:gd name="T89" fmla="*/ 119665 h 482"/>
              <a:gd name="T90" fmla="*/ 411182 w 1354"/>
              <a:gd name="T91" fmla="*/ 119665 h 482"/>
              <a:gd name="T92" fmla="*/ 398097 w 1354"/>
              <a:gd name="T93" fmla="*/ 104340 h 482"/>
              <a:gd name="T94" fmla="*/ 398097 w 1354"/>
              <a:gd name="T95" fmla="*/ 86080 h 482"/>
              <a:gd name="T96" fmla="*/ 403331 w 1354"/>
              <a:gd name="T97" fmla="*/ 153249 h 482"/>
              <a:gd name="T98" fmla="*/ 403331 w 1354"/>
              <a:gd name="T99" fmla="*/ 142163 h 482"/>
              <a:gd name="T100" fmla="*/ 410855 w 1354"/>
              <a:gd name="T101" fmla="*/ 134664 h 482"/>
              <a:gd name="T102" fmla="*/ 439968 w 1354"/>
              <a:gd name="T103" fmla="*/ 134664 h 482"/>
              <a:gd name="T104" fmla="*/ 403331 w 1354"/>
              <a:gd name="T105" fmla="*/ 153249 h 4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54" h="482">
                <a:moveTo>
                  <a:pt x="1205" y="233"/>
                </a:moveTo>
                <a:cubicBezTo>
                  <a:pt x="1203" y="233"/>
                  <a:pt x="1201" y="233"/>
                  <a:pt x="1199" y="233"/>
                </a:cubicBezTo>
                <a:cubicBezTo>
                  <a:pt x="1199" y="233"/>
                  <a:pt x="1199" y="233"/>
                  <a:pt x="1199" y="233"/>
                </a:cubicBezTo>
                <a:cubicBezTo>
                  <a:pt x="823" y="233"/>
                  <a:pt x="823" y="233"/>
                  <a:pt x="823" y="233"/>
                </a:cubicBezTo>
                <a:cubicBezTo>
                  <a:pt x="257" y="288"/>
                  <a:pt x="257" y="288"/>
                  <a:pt x="257" y="288"/>
                </a:cubicBezTo>
                <a:cubicBezTo>
                  <a:pt x="255" y="282"/>
                  <a:pt x="127" y="0"/>
                  <a:pt x="127" y="0"/>
                </a:cubicBezTo>
                <a:cubicBezTo>
                  <a:pt x="15" y="0"/>
                  <a:pt x="15" y="0"/>
                  <a:pt x="15" y="0"/>
                </a:cubicBezTo>
                <a:cubicBezTo>
                  <a:pt x="52" y="265"/>
                  <a:pt x="52" y="265"/>
                  <a:pt x="52" y="265"/>
                </a:cubicBezTo>
                <a:cubicBezTo>
                  <a:pt x="86" y="288"/>
                  <a:pt x="86" y="288"/>
                  <a:pt x="86" y="288"/>
                </a:cubicBezTo>
                <a:cubicBezTo>
                  <a:pt x="64" y="320"/>
                  <a:pt x="64" y="320"/>
                  <a:pt x="64" y="320"/>
                </a:cubicBezTo>
                <a:cubicBezTo>
                  <a:pt x="0" y="320"/>
                  <a:pt x="0" y="320"/>
                  <a:pt x="0" y="320"/>
                </a:cubicBezTo>
                <a:cubicBezTo>
                  <a:pt x="27" y="411"/>
                  <a:pt x="27" y="411"/>
                  <a:pt x="27" y="411"/>
                </a:cubicBezTo>
                <a:cubicBezTo>
                  <a:pt x="68" y="423"/>
                  <a:pt x="68" y="423"/>
                  <a:pt x="68" y="423"/>
                </a:cubicBezTo>
                <a:cubicBezTo>
                  <a:pt x="103" y="437"/>
                  <a:pt x="103" y="437"/>
                  <a:pt x="103" y="437"/>
                </a:cubicBezTo>
                <a:cubicBezTo>
                  <a:pt x="103" y="437"/>
                  <a:pt x="191" y="462"/>
                  <a:pt x="257" y="425"/>
                </a:cubicBezTo>
                <a:cubicBezTo>
                  <a:pt x="257" y="425"/>
                  <a:pt x="257" y="425"/>
                  <a:pt x="257" y="425"/>
                </a:cubicBezTo>
                <a:cubicBezTo>
                  <a:pt x="392" y="421"/>
                  <a:pt x="823" y="481"/>
                  <a:pt x="823" y="481"/>
                </a:cubicBezTo>
                <a:cubicBezTo>
                  <a:pt x="1199" y="481"/>
                  <a:pt x="1199" y="481"/>
                  <a:pt x="1199" y="481"/>
                </a:cubicBezTo>
                <a:cubicBezTo>
                  <a:pt x="1199" y="481"/>
                  <a:pt x="1199" y="481"/>
                  <a:pt x="1199" y="481"/>
                </a:cubicBezTo>
                <a:cubicBezTo>
                  <a:pt x="1275" y="482"/>
                  <a:pt x="1354" y="458"/>
                  <a:pt x="1354" y="408"/>
                </a:cubicBezTo>
                <a:cubicBezTo>
                  <a:pt x="1354" y="311"/>
                  <a:pt x="1287" y="233"/>
                  <a:pt x="1205" y="233"/>
                </a:cubicBezTo>
                <a:close/>
                <a:moveTo>
                  <a:pt x="170" y="416"/>
                </a:moveTo>
                <a:cubicBezTo>
                  <a:pt x="128" y="416"/>
                  <a:pt x="95" y="383"/>
                  <a:pt x="95" y="341"/>
                </a:cubicBezTo>
                <a:cubicBezTo>
                  <a:pt x="95" y="300"/>
                  <a:pt x="128" y="266"/>
                  <a:pt x="170" y="266"/>
                </a:cubicBezTo>
                <a:cubicBezTo>
                  <a:pt x="211" y="266"/>
                  <a:pt x="245" y="300"/>
                  <a:pt x="245" y="341"/>
                </a:cubicBezTo>
                <a:cubicBezTo>
                  <a:pt x="245" y="383"/>
                  <a:pt x="211" y="416"/>
                  <a:pt x="170" y="416"/>
                </a:cubicBezTo>
                <a:close/>
                <a:moveTo>
                  <a:pt x="1163" y="452"/>
                </a:moveTo>
                <a:cubicBezTo>
                  <a:pt x="867" y="452"/>
                  <a:pt x="867" y="452"/>
                  <a:pt x="867" y="452"/>
                </a:cubicBezTo>
                <a:cubicBezTo>
                  <a:pt x="867" y="357"/>
                  <a:pt x="867" y="357"/>
                  <a:pt x="867" y="357"/>
                </a:cubicBezTo>
                <a:cubicBezTo>
                  <a:pt x="718" y="357"/>
                  <a:pt x="718" y="357"/>
                  <a:pt x="718" y="357"/>
                </a:cubicBezTo>
                <a:cubicBezTo>
                  <a:pt x="718" y="389"/>
                  <a:pt x="692" y="415"/>
                  <a:pt x="660" y="415"/>
                </a:cubicBezTo>
                <a:cubicBezTo>
                  <a:pt x="629" y="415"/>
                  <a:pt x="604" y="391"/>
                  <a:pt x="602" y="360"/>
                </a:cubicBezTo>
                <a:cubicBezTo>
                  <a:pt x="257" y="360"/>
                  <a:pt x="257" y="360"/>
                  <a:pt x="257" y="360"/>
                </a:cubicBezTo>
                <a:cubicBezTo>
                  <a:pt x="257" y="355"/>
                  <a:pt x="257" y="355"/>
                  <a:pt x="257" y="355"/>
                </a:cubicBezTo>
                <a:cubicBezTo>
                  <a:pt x="602" y="355"/>
                  <a:pt x="602" y="355"/>
                  <a:pt x="602" y="355"/>
                </a:cubicBezTo>
                <a:cubicBezTo>
                  <a:pt x="603" y="324"/>
                  <a:pt x="628" y="299"/>
                  <a:pt x="660" y="299"/>
                </a:cubicBezTo>
                <a:cubicBezTo>
                  <a:pt x="691" y="299"/>
                  <a:pt x="716" y="322"/>
                  <a:pt x="718" y="352"/>
                </a:cubicBezTo>
                <a:cubicBezTo>
                  <a:pt x="867" y="352"/>
                  <a:pt x="867" y="352"/>
                  <a:pt x="867" y="352"/>
                </a:cubicBezTo>
                <a:cubicBezTo>
                  <a:pt x="867" y="297"/>
                  <a:pt x="867" y="297"/>
                  <a:pt x="867" y="297"/>
                </a:cubicBezTo>
                <a:cubicBezTo>
                  <a:pt x="1163" y="297"/>
                  <a:pt x="1163" y="297"/>
                  <a:pt x="1163" y="297"/>
                </a:cubicBezTo>
                <a:lnTo>
                  <a:pt x="1163" y="452"/>
                </a:lnTo>
                <a:close/>
                <a:moveTo>
                  <a:pt x="1217" y="264"/>
                </a:moveTo>
                <a:cubicBezTo>
                  <a:pt x="1217" y="252"/>
                  <a:pt x="1217" y="252"/>
                  <a:pt x="1217" y="252"/>
                </a:cubicBezTo>
                <a:cubicBezTo>
                  <a:pt x="1238" y="252"/>
                  <a:pt x="1238" y="252"/>
                  <a:pt x="1238" y="252"/>
                </a:cubicBezTo>
                <a:cubicBezTo>
                  <a:pt x="1321" y="270"/>
                  <a:pt x="1343" y="367"/>
                  <a:pt x="1343" y="367"/>
                </a:cubicBezTo>
                <a:cubicBezTo>
                  <a:pt x="1257" y="367"/>
                  <a:pt x="1257" y="367"/>
                  <a:pt x="1257" y="367"/>
                </a:cubicBezTo>
                <a:cubicBezTo>
                  <a:pt x="1257" y="337"/>
                  <a:pt x="1217" y="320"/>
                  <a:pt x="1217" y="320"/>
                </a:cubicBezTo>
                <a:cubicBezTo>
                  <a:pt x="1217" y="320"/>
                  <a:pt x="1217" y="267"/>
                  <a:pt x="1217" y="264"/>
                </a:cubicBezTo>
                <a:close/>
                <a:moveTo>
                  <a:pt x="1233" y="470"/>
                </a:moveTo>
                <a:cubicBezTo>
                  <a:pt x="1233" y="436"/>
                  <a:pt x="1233" y="436"/>
                  <a:pt x="1233" y="436"/>
                </a:cubicBezTo>
                <a:cubicBezTo>
                  <a:pt x="1233" y="436"/>
                  <a:pt x="1256" y="431"/>
                  <a:pt x="1256" y="413"/>
                </a:cubicBezTo>
                <a:cubicBezTo>
                  <a:pt x="1345" y="413"/>
                  <a:pt x="1345" y="413"/>
                  <a:pt x="1345" y="413"/>
                </a:cubicBezTo>
                <a:cubicBezTo>
                  <a:pt x="1345" y="413"/>
                  <a:pt x="1317" y="469"/>
                  <a:pt x="1233" y="4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8" name="Freeform 297"/>
          <p:cNvSpPr>
            <a:spLocks noChangeArrowheads="1"/>
          </p:cNvSpPr>
          <p:nvPr/>
        </p:nvSpPr>
        <p:spPr bwMode="auto">
          <a:xfrm>
            <a:off x="6045200" y="6064250"/>
            <a:ext cx="30163" cy="39688"/>
          </a:xfrm>
          <a:custGeom>
            <a:avLst/>
            <a:gdLst>
              <a:gd name="T0" fmla="*/ 29839 w 93"/>
              <a:gd name="T1" fmla="*/ 2561 h 124"/>
              <a:gd name="T2" fmla="*/ 29839 w 93"/>
              <a:gd name="T3" fmla="*/ 640 h 124"/>
              <a:gd name="T4" fmla="*/ 27568 w 93"/>
              <a:gd name="T5" fmla="*/ 640 h 124"/>
              <a:gd name="T6" fmla="*/ 649 w 93"/>
              <a:gd name="T7" fmla="*/ 26885 h 124"/>
              <a:gd name="T8" fmla="*/ 649 w 93"/>
              <a:gd name="T9" fmla="*/ 27205 h 124"/>
              <a:gd name="T10" fmla="*/ 324 w 93"/>
              <a:gd name="T11" fmla="*/ 28486 h 124"/>
              <a:gd name="T12" fmla="*/ 11352 w 93"/>
              <a:gd name="T13" fmla="*/ 39368 h 124"/>
              <a:gd name="T14" fmla="*/ 12973 w 93"/>
              <a:gd name="T15" fmla="*/ 39048 h 124"/>
              <a:gd name="T16" fmla="*/ 13298 w 93"/>
              <a:gd name="T17" fmla="*/ 38088 h 124"/>
              <a:gd name="T18" fmla="*/ 13946 w 93"/>
              <a:gd name="T19" fmla="*/ 37127 h 124"/>
              <a:gd name="T20" fmla="*/ 13946 w 93"/>
              <a:gd name="T21" fmla="*/ 23365 h 124"/>
              <a:gd name="T22" fmla="*/ 12325 w 93"/>
              <a:gd name="T23" fmla="*/ 22084 h 124"/>
              <a:gd name="T24" fmla="*/ 10703 w 93"/>
              <a:gd name="T25" fmla="*/ 23365 h 124"/>
              <a:gd name="T26" fmla="*/ 10703 w 93"/>
              <a:gd name="T27" fmla="*/ 34887 h 124"/>
              <a:gd name="T28" fmla="*/ 3892 w 93"/>
              <a:gd name="T29" fmla="*/ 28166 h 124"/>
              <a:gd name="T30" fmla="*/ 29839 w 93"/>
              <a:gd name="T31" fmla="*/ 2561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124">
                <a:moveTo>
                  <a:pt x="92" y="8"/>
                </a:moveTo>
                <a:cubicBezTo>
                  <a:pt x="93" y="6"/>
                  <a:pt x="93" y="3"/>
                  <a:pt x="92" y="2"/>
                </a:cubicBezTo>
                <a:cubicBezTo>
                  <a:pt x="90" y="0"/>
                  <a:pt x="87" y="0"/>
                  <a:pt x="85" y="2"/>
                </a:cubicBezTo>
                <a:cubicBezTo>
                  <a:pt x="2" y="84"/>
                  <a:pt x="2" y="84"/>
                  <a:pt x="2" y="84"/>
                </a:cubicBezTo>
                <a:cubicBezTo>
                  <a:pt x="2" y="85"/>
                  <a:pt x="2" y="85"/>
                  <a:pt x="2" y="85"/>
                </a:cubicBezTo>
                <a:cubicBezTo>
                  <a:pt x="1" y="87"/>
                  <a:pt x="0" y="88"/>
                  <a:pt x="1" y="89"/>
                </a:cubicBezTo>
                <a:cubicBezTo>
                  <a:pt x="35" y="123"/>
                  <a:pt x="35" y="123"/>
                  <a:pt x="35" y="123"/>
                </a:cubicBezTo>
                <a:cubicBezTo>
                  <a:pt x="36" y="124"/>
                  <a:pt x="38" y="123"/>
                  <a:pt x="40" y="122"/>
                </a:cubicBezTo>
                <a:cubicBezTo>
                  <a:pt x="40" y="121"/>
                  <a:pt x="41" y="120"/>
                  <a:pt x="41" y="119"/>
                </a:cubicBezTo>
                <a:cubicBezTo>
                  <a:pt x="42" y="119"/>
                  <a:pt x="43" y="117"/>
                  <a:pt x="43" y="116"/>
                </a:cubicBezTo>
                <a:cubicBezTo>
                  <a:pt x="43" y="73"/>
                  <a:pt x="43" y="73"/>
                  <a:pt x="43" y="73"/>
                </a:cubicBezTo>
                <a:cubicBezTo>
                  <a:pt x="43" y="71"/>
                  <a:pt x="41" y="69"/>
                  <a:pt x="38" y="69"/>
                </a:cubicBezTo>
                <a:cubicBezTo>
                  <a:pt x="35" y="69"/>
                  <a:pt x="33" y="71"/>
                  <a:pt x="33" y="73"/>
                </a:cubicBezTo>
                <a:cubicBezTo>
                  <a:pt x="33" y="109"/>
                  <a:pt x="33" y="109"/>
                  <a:pt x="33" y="109"/>
                </a:cubicBezTo>
                <a:cubicBezTo>
                  <a:pt x="12" y="88"/>
                  <a:pt x="12" y="88"/>
                  <a:pt x="12" y="88"/>
                </a:cubicBezTo>
                <a:lnTo>
                  <a:pt x="9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9" name="Freeform 298"/>
          <p:cNvSpPr>
            <a:spLocks noEditPoints="1" noChangeArrowheads="1"/>
          </p:cNvSpPr>
          <p:nvPr/>
        </p:nvSpPr>
        <p:spPr bwMode="auto">
          <a:xfrm>
            <a:off x="6043613" y="6096000"/>
            <a:ext cx="31750" cy="30163"/>
          </a:xfrm>
          <a:custGeom>
            <a:avLst/>
            <a:gdLst>
              <a:gd name="T0" fmla="*/ 16042 w 95"/>
              <a:gd name="T1" fmla="*/ 0 h 96"/>
              <a:gd name="T2" fmla="*/ 0 w 95"/>
              <a:gd name="T3" fmla="*/ 15082 h 96"/>
              <a:gd name="T4" fmla="*/ 16042 w 95"/>
              <a:gd name="T5" fmla="*/ 30163 h 96"/>
              <a:gd name="T6" fmla="*/ 31750 w 95"/>
              <a:gd name="T7" fmla="*/ 15082 h 96"/>
              <a:gd name="T8" fmla="*/ 16042 w 95"/>
              <a:gd name="T9" fmla="*/ 0 h 96"/>
              <a:gd name="T10" fmla="*/ 16042 w 95"/>
              <a:gd name="T11" fmla="*/ 21994 h 96"/>
              <a:gd name="T12" fmla="*/ 8689 w 95"/>
              <a:gd name="T13" fmla="*/ 15082 h 96"/>
              <a:gd name="T14" fmla="*/ 16042 w 95"/>
              <a:gd name="T15" fmla="*/ 8483 h 96"/>
              <a:gd name="T16" fmla="*/ 23061 w 95"/>
              <a:gd name="T17" fmla="*/ 15082 h 96"/>
              <a:gd name="T18" fmla="*/ 16042 w 95"/>
              <a:gd name="T19" fmla="*/ 21994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96">
                <a:moveTo>
                  <a:pt x="48" y="0"/>
                </a:moveTo>
                <a:cubicBezTo>
                  <a:pt x="21" y="0"/>
                  <a:pt x="0" y="22"/>
                  <a:pt x="0" y="48"/>
                </a:cubicBezTo>
                <a:cubicBezTo>
                  <a:pt x="0" y="75"/>
                  <a:pt x="21" y="96"/>
                  <a:pt x="48" y="96"/>
                </a:cubicBezTo>
                <a:cubicBezTo>
                  <a:pt x="74" y="96"/>
                  <a:pt x="95" y="75"/>
                  <a:pt x="95" y="48"/>
                </a:cubicBezTo>
                <a:cubicBezTo>
                  <a:pt x="95" y="22"/>
                  <a:pt x="74" y="0"/>
                  <a:pt x="48" y="0"/>
                </a:cubicBezTo>
                <a:close/>
                <a:moveTo>
                  <a:pt x="48" y="70"/>
                </a:moveTo>
                <a:cubicBezTo>
                  <a:pt x="36" y="70"/>
                  <a:pt x="26" y="60"/>
                  <a:pt x="26" y="48"/>
                </a:cubicBezTo>
                <a:cubicBezTo>
                  <a:pt x="26" y="37"/>
                  <a:pt x="36" y="27"/>
                  <a:pt x="48" y="27"/>
                </a:cubicBezTo>
                <a:cubicBezTo>
                  <a:pt x="59" y="27"/>
                  <a:pt x="69" y="37"/>
                  <a:pt x="69" y="48"/>
                </a:cubicBezTo>
                <a:cubicBezTo>
                  <a:pt x="69" y="60"/>
                  <a:pt x="59" y="70"/>
                  <a:pt x="48"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0" name="Freeform 299"/>
          <p:cNvSpPr>
            <a:spLocks noChangeArrowheads="1"/>
          </p:cNvSpPr>
          <p:nvPr/>
        </p:nvSpPr>
        <p:spPr bwMode="auto">
          <a:xfrm>
            <a:off x="5735638" y="6048375"/>
            <a:ext cx="30162" cy="41275"/>
          </a:xfrm>
          <a:custGeom>
            <a:avLst/>
            <a:gdLst>
              <a:gd name="T0" fmla="*/ 29520 w 94"/>
              <a:gd name="T1" fmla="*/ 2663 h 124"/>
              <a:gd name="T2" fmla="*/ 29520 w 94"/>
              <a:gd name="T3" fmla="*/ 666 h 124"/>
              <a:gd name="T4" fmla="*/ 27595 w 94"/>
              <a:gd name="T5" fmla="*/ 666 h 124"/>
              <a:gd name="T6" fmla="*/ 963 w 94"/>
              <a:gd name="T7" fmla="*/ 27960 h 124"/>
              <a:gd name="T8" fmla="*/ 642 w 94"/>
              <a:gd name="T9" fmla="*/ 28293 h 124"/>
              <a:gd name="T10" fmla="*/ 321 w 94"/>
              <a:gd name="T11" fmla="*/ 29625 h 124"/>
              <a:gd name="T12" fmla="*/ 11231 w 94"/>
              <a:gd name="T13" fmla="*/ 40942 h 124"/>
              <a:gd name="T14" fmla="*/ 12835 w 94"/>
              <a:gd name="T15" fmla="*/ 40276 h 124"/>
              <a:gd name="T16" fmla="*/ 13156 w 94"/>
              <a:gd name="T17" fmla="*/ 39611 h 124"/>
              <a:gd name="T18" fmla="*/ 13798 w 94"/>
              <a:gd name="T19" fmla="*/ 38279 h 124"/>
              <a:gd name="T20" fmla="*/ 13798 w 94"/>
              <a:gd name="T21" fmla="*/ 24299 h 124"/>
              <a:gd name="T22" fmla="*/ 12193 w 94"/>
              <a:gd name="T23" fmla="*/ 22635 h 124"/>
              <a:gd name="T24" fmla="*/ 10910 w 94"/>
              <a:gd name="T25" fmla="*/ 24299 h 124"/>
              <a:gd name="T26" fmla="*/ 10910 w 94"/>
              <a:gd name="T27" fmla="*/ 36282 h 124"/>
              <a:gd name="T28" fmla="*/ 3850 w 94"/>
              <a:gd name="T29" fmla="*/ 28959 h 124"/>
              <a:gd name="T30" fmla="*/ 29520 w 94"/>
              <a:gd name="T31" fmla="*/ 2663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124">
                <a:moveTo>
                  <a:pt x="92" y="8"/>
                </a:moveTo>
                <a:cubicBezTo>
                  <a:pt x="94" y="6"/>
                  <a:pt x="94" y="3"/>
                  <a:pt x="92" y="2"/>
                </a:cubicBezTo>
                <a:cubicBezTo>
                  <a:pt x="90" y="0"/>
                  <a:pt x="87" y="0"/>
                  <a:pt x="86" y="2"/>
                </a:cubicBezTo>
                <a:cubicBezTo>
                  <a:pt x="3" y="84"/>
                  <a:pt x="3" y="84"/>
                  <a:pt x="3" y="84"/>
                </a:cubicBezTo>
                <a:cubicBezTo>
                  <a:pt x="2" y="85"/>
                  <a:pt x="2" y="85"/>
                  <a:pt x="2" y="85"/>
                </a:cubicBezTo>
                <a:cubicBezTo>
                  <a:pt x="1" y="87"/>
                  <a:pt x="0" y="88"/>
                  <a:pt x="1" y="89"/>
                </a:cubicBezTo>
                <a:cubicBezTo>
                  <a:pt x="35" y="123"/>
                  <a:pt x="35" y="123"/>
                  <a:pt x="35" y="123"/>
                </a:cubicBezTo>
                <a:cubicBezTo>
                  <a:pt x="36" y="124"/>
                  <a:pt x="38" y="123"/>
                  <a:pt x="40" y="121"/>
                </a:cubicBezTo>
                <a:cubicBezTo>
                  <a:pt x="40" y="121"/>
                  <a:pt x="41" y="120"/>
                  <a:pt x="41" y="119"/>
                </a:cubicBezTo>
                <a:cubicBezTo>
                  <a:pt x="43" y="118"/>
                  <a:pt x="43" y="117"/>
                  <a:pt x="43" y="115"/>
                </a:cubicBezTo>
                <a:cubicBezTo>
                  <a:pt x="43" y="73"/>
                  <a:pt x="43" y="73"/>
                  <a:pt x="43" y="73"/>
                </a:cubicBezTo>
                <a:cubicBezTo>
                  <a:pt x="43" y="70"/>
                  <a:pt x="41" y="68"/>
                  <a:pt x="38" y="68"/>
                </a:cubicBezTo>
                <a:cubicBezTo>
                  <a:pt x="36" y="68"/>
                  <a:pt x="34" y="70"/>
                  <a:pt x="34" y="73"/>
                </a:cubicBezTo>
                <a:cubicBezTo>
                  <a:pt x="34" y="109"/>
                  <a:pt x="34" y="109"/>
                  <a:pt x="34" y="109"/>
                </a:cubicBezTo>
                <a:cubicBezTo>
                  <a:pt x="12" y="87"/>
                  <a:pt x="12" y="87"/>
                  <a:pt x="12" y="87"/>
                </a:cubicBezTo>
                <a:lnTo>
                  <a:pt x="9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1" name="Freeform 300"/>
          <p:cNvSpPr>
            <a:spLocks noEditPoints="1" noChangeArrowheads="1"/>
          </p:cNvSpPr>
          <p:nvPr/>
        </p:nvSpPr>
        <p:spPr bwMode="auto">
          <a:xfrm>
            <a:off x="5735638" y="6080125"/>
            <a:ext cx="31750" cy="31750"/>
          </a:xfrm>
          <a:custGeom>
            <a:avLst/>
            <a:gdLst>
              <a:gd name="T0" fmla="*/ 15875 w 96"/>
              <a:gd name="T1" fmla="*/ 0 h 96"/>
              <a:gd name="T2" fmla="*/ 0 w 96"/>
              <a:gd name="T3" fmla="*/ 15875 h 96"/>
              <a:gd name="T4" fmla="*/ 15875 w 96"/>
              <a:gd name="T5" fmla="*/ 31750 h 96"/>
              <a:gd name="T6" fmla="*/ 31750 w 96"/>
              <a:gd name="T7" fmla="*/ 15875 h 96"/>
              <a:gd name="T8" fmla="*/ 15875 w 96"/>
              <a:gd name="T9" fmla="*/ 0 h 96"/>
              <a:gd name="T10" fmla="*/ 15875 w 96"/>
              <a:gd name="T11" fmla="*/ 23151 h 96"/>
              <a:gd name="T12" fmla="*/ 8599 w 96"/>
              <a:gd name="T13" fmla="*/ 15875 h 96"/>
              <a:gd name="T14" fmla="*/ 15875 w 96"/>
              <a:gd name="T15" fmla="*/ 8930 h 96"/>
              <a:gd name="T16" fmla="*/ 22820 w 96"/>
              <a:gd name="T17" fmla="*/ 15875 h 96"/>
              <a:gd name="T18" fmla="*/ 15875 w 96"/>
              <a:gd name="T19" fmla="*/ 23151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96">
                <a:moveTo>
                  <a:pt x="48" y="0"/>
                </a:moveTo>
                <a:cubicBezTo>
                  <a:pt x="21" y="0"/>
                  <a:pt x="0" y="22"/>
                  <a:pt x="0" y="48"/>
                </a:cubicBezTo>
                <a:cubicBezTo>
                  <a:pt x="0" y="75"/>
                  <a:pt x="21" y="96"/>
                  <a:pt x="48" y="96"/>
                </a:cubicBezTo>
                <a:cubicBezTo>
                  <a:pt x="74" y="96"/>
                  <a:pt x="96" y="75"/>
                  <a:pt x="96" y="48"/>
                </a:cubicBezTo>
                <a:cubicBezTo>
                  <a:pt x="96" y="22"/>
                  <a:pt x="74" y="0"/>
                  <a:pt x="48" y="0"/>
                </a:cubicBezTo>
                <a:close/>
                <a:moveTo>
                  <a:pt x="48" y="70"/>
                </a:moveTo>
                <a:cubicBezTo>
                  <a:pt x="36" y="70"/>
                  <a:pt x="26" y="60"/>
                  <a:pt x="26" y="48"/>
                </a:cubicBezTo>
                <a:cubicBezTo>
                  <a:pt x="26" y="36"/>
                  <a:pt x="36" y="27"/>
                  <a:pt x="48" y="27"/>
                </a:cubicBezTo>
                <a:cubicBezTo>
                  <a:pt x="60" y="27"/>
                  <a:pt x="69" y="36"/>
                  <a:pt x="69" y="48"/>
                </a:cubicBezTo>
                <a:cubicBezTo>
                  <a:pt x="69" y="60"/>
                  <a:pt x="60" y="70"/>
                  <a:pt x="48"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782" name="组合 1123"/>
          <p:cNvGrpSpPr>
            <a:grpSpLocks/>
          </p:cNvGrpSpPr>
          <p:nvPr/>
        </p:nvGrpSpPr>
        <p:grpSpPr bwMode="auto">
          <a:xfrm>
            <a:off x="6543675" y="1384300"/>
            <a:ext cx="4854575" cy="4854575"/>
            <a:chOff x="5486400" y="488950"/>
            <a:chExt cx="5880100" cy="5880100"/>
          </a:xfrm>
        </p:grpSpPr>
        <p:sp>
          <p:nvSpPr>
            <p:cNvPr id="63783" name="Freeform 5"/>
            <p:cNvSpPr>
              <a:spLocks noEditPoints="1" noChangeArrowheads="1"/>
            </p:cNvSpPr>
            <p:nvPr/>
          </p:nvSpPr>
          <p:spPr bwMode="auto">
            <a:xfrm>
              <a:off x="5486400" y="488950"/>
              <a:ext cx="5880100" cy="5880100"/>
            </a:xfrm>
            <a:custGeom>
              <a:avLst/>
              <a:gdLst>
                <a:gd name="T0" fmla="*/ 4409373 w 4190"/>
                <a:gd name="T1" fmla="*/ 0 h 4190"/>
                <a:gd name="T2" fmla="*/ 2938647 w 4190"/>
                <a:gd name="T3" fmla="*/ 0 h 4190"/>
                <a:gd name="T4" fmla="*/ 1467920 w 4190"/>
                <a:gd name="T5" fmla="*/ 0 h 4190"/>
                <a:gd name="T6" fmla="*/ 0 w 4190"/>
                <a:gd name="T7" fmla="*/ 1466517 h 4190"/>
                <a:gd name="T8" fmla="*/ 0 w 4190"/>
                <a:gd name="T9" fmla="*/ 2938647 h 4190"/>
                <a:gd name="T10" fmla="*/ 0 w 4190"/>
                <a:gd name="T11" fmla="*/ 4409373 h 4190"/>
                <a:gd name="T12" fmla="*/ 0 w 4190"/>
                <a:gd name="T13" fmla="*/ 5880100 h 4190"/>
                <a:gd name="T14" fmla="*/ 1470727 w 4190"/>
                <a:gd name="T15" fmla="*/ 5880100 h 4190"/>
                <a:gd name="T16" fmla="*/ 2941453 w 4190"/>
                <a:gd name="T17" fmla="*/ 5880100 h 4190"/>
                <a:gd name="T18" fmla="*/ 4412180 w 4190"/>
                <a:gd name="T19" fmla="*/ 5880100 h 4190"/>
                <a:gd name="T20" fmla="*/ 5880100 w 4190"/>
                <a:gd name="T21" fmla="*/ 4412180 h 4190"/>
                <a:gd name="T22" fmla="*/ 5880100 w 4190"/>
                <a:gd name="T23" fmla="*/ 2941453 h 4190"/>
                <a:gd name="T24" fmla="*/ 5880100 w 4190"/>
                <a:gd name="T25" fmla="*/ 1470727 h 4190"/>
                <a:gd name="T26" fmla="*/ 5880100 w 4190"/>
                <a:gd name="T27" fmla="*/ 0 h 4190"/>
                <a:gd name="T28" fmla="*/ 4409373 w 4190"/>
                <a:gd name="T29" fmla="*/ 1470727 h 4190"/>
                <a:gd name="T30" fmla="*/ 2941453 w 4190"/>
                <a:gd name="T31" fmla="*/ 2938647 h 4190"/>
                <a:gd name="T32" fmla="*/ 4409373 w 4190"/>
                <a:gd name="T33" fmla="*/ 1470727 h 4190"/>
                <a:gd name="T34" fmla="*/ 1470727 w 4190"/>
                <a:gd name="T35" fmla="*/ 2938647 h 4190"/>
                <a:gd name="T36" fmla="*/ 2938647 w 4190"/>
                <a:gd name="T37" fmla="*/ 1470727 h 4190"/>
                <a:gd name="T38" fmla="*/ 1470727 w 4190"/>
                <a:gd name="T39" fmla="*/ 4409373 h 4190"/>
                <a:gd name="T40" fmla="*/ 2938647 w 4190"/>
                <a:gd name="T41" fmla="*/ 2941453 h 4190"/>
                <a:gd name="T42" fmla="*/ 1470727 w 4190"/>
                <a:gd name="T43" fmla="*/ 4409373 h 4190"/>
                <a:gd name="T44" fmla="*/ 4409373 w 4190"/>
                <a:gd name="T45" fmla="*/ 2941453 h 4190"/>
                <a:gd name="T46" fmla="*/ 2941453 w 4190"/>
                <a:gd name="T47" fmla="*/ 4409373 h 4190"/>
                <a:gd name="T48" fmla="*/ 4409373 w 4190"/>
                <a:gd name="T49" fmla="*/ 2807 h 4190"/>
                <a:gd name="T50" fmla="*/ 2941453 w 4190"/>
                <a:gd name="T51" fmla="*/ 1466517 h 4190"/>
                <a:gd name="T52" fmla="*/ 4409373 w 4190"/>
                <a:gd name="T53" fmla="*/ 2807 h 4190"/>
                <a:gd name="T54" fmla="*/ 2938647 w 4190"/>
                <a:gd name="T55" fmla="*/ 1466517 h 4190"/>
                <a:gd name="T56" fmla="*/ 1470727 w 4190"/>
                <a:gd name="T57" fmla="*/ 2807 h 4190"/>
                <a:gd name="T58" fmla="*/ 2807 w 4190"/>
                <a:gd name="T59" fmla="*/ 2807 h 4190"/>
                <a:gd name="T60" fmla="*/ 1467920 w 4190"/>
                <a:gd name="T61" fmla="*/ 1466517 h 4190"/>
                <a:gd name="T62" fmla="*/ 2807 w 4190"/>
                <a:gd name="T63" fmla="*/ 2807 h 4190"/>
                <a:gd name="T64" fmla="*/ 1467920 w 4190"/>
                <a:gd name="T65" fmla="*/ 2938647 h 4190"/>
                <a:gd name="T66" fmla="*/ 2807 w 4190"/>
                <a:gd name="T67" fmla="*/ 1470727 h 4190"/>
                <a:gd name="T68" fmla="*/ 2807 w 4190"/>
                <a:gd name="T69" fmla="*/ 2941453 h 4190"/>
                <a:gd name="T70" fmla="*/ 1467920 w 4190"/>
                <a:gd name="T71" fmla="*/ 4409373 h 4190"/>
                <a:gd name="T72" fmla="*/ 2807 w 4190"/>
                <a:gd name="T73" fmla="*/ 2941453 h 4190"/>
                <a:gd name="T74" fmla="*/ 2807 w 4190"/>
                <a:gd name="T75" fmla="*/ 4412180 h 4190"/>
                <a:gd name="T76" fmla="*/ 1467920 w 4190"/>
                <a:gd name="T77" fmla="*/ 5877293 h 4190"/>
                <a:gd name="T78" fmla="*/ 1470727 w 4190"/>
                <a:gd name="T79" fmla="*/ 5877293 h 4190"/>
                <a:gd name="T80" fmla="*/ 2938647 w 4190"/>
                <a:gd name="T81" fmla="*/ 4412180 h 4190"/>
                <a:gd name="T82" fmla="*/ 1470727 w 4190"/>
                <a:gd name="T83" fmla="*/ 5877293 h 4190"/>
                <a:gd name="T84" fmla="*/ 2941453 w 4190"/>
                <a:gd name="T85" fmla="*/ 4412180 h 4190"/>
                <a:gd name="T86" fmla="*/ 4409373 w 4190"/>
                <a:gd name="T87" fmla="*/ 5877293 h 4190"/>
                <a:gd name="T88" fmla="*/ 5877293 w 4190"/>
                <a:gd name="T89" fmla="*/ 5877293 h 4190"/>
                <a:gd name="T90" fmla="*/ 4412180 w 4190"/>
                <a:gd name="T91" fmla="*/ 4412180 h 4190"/>
                <a:gd name="T92" fmla="*/ 5877293 w 4190"/>
                <a:gd name="T93" fmla="*/ 5877293 h 4190"/>
                <a:gd name="T94" fmla="*/ 4412180 w 4190"/>
                <a:gd name="T95" fmla="*/ 2941453 h 4190"/>
                <a:gd name="T96" fmla="*/ 5877293 w 4190"/>
                <a:gd name="T97" fmla="*/ 4409373 h 4190"/>
                <a:gd name="T98" fmla="*/ 5877293 w 4190"/>
                <a:gd name="T99" fmla="*/ 2938647 h 4190"/>
                <a:gd name="T100" fmla="*/ 4412180 w 4190"/>
                <a:gd name="T101" fmla="*/ 1470727 h 4190"/>
                <a:gd name="T102" fmla="*/ 5877293 w 4190"/>
                <a:gd name="T103" fmla="*/ 2938647 h 4190"/>
                <a:gd name="T104" fmla="*/ 4412180 w 4190"/>
                <a:gd name="T105" fmla="*/ 2807 h 4190"/>
                <a:gd name="T106" fmla="*/ 5877293 w 4190"/>
                <a:gd name="T107" fmla="*/ 1466517 h 4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90" h="4190">
                  <a:moveTo>
                    <a:pt x="3144" y="0"/>
                  </a:moveTo>
                  <a:lnTo>
                    <a:pt x="3142" y="0"/>
                  </a:lnTo>
                  <a:lnTo>
                    <a:pt x="2096" y="0"/>
                  </a:lnTo>
                  <a:lnTo>
                    <a:pt x="2094" y="0"/>
                  </a:lnTo>
                  <a:lnTo>
                    <a:pt x="1048" y="0"/>
                  </a:lnTo>
                  <a:lnTo>
                    <a:pt x="1046" y="0"/>
                  </a:lnTo>
                  <a:lnTo>
                    <a:pt x="0" y="0"/>
                  </a:lnTo>
                  <a:lnTo>
                    <a:pt x="0" y="1045"/>
                  </a:lnTo>
                  <a:lnTo>
                    <a:pt x="0" y="1048"/>
                  </a:lnTo>
                  <a:lnTo>
                    <a:pt x="0" y="2094"/>
                  </a:lnTo>
                  <a:lnTo>
                    <a:pt x="0" y="2096"/>
                  </a:lnTo>
                  <a:lnTo>
                    <a:pt x="0" y="3142"/>
                  </a:lnTo>
                  <a:lnTo>
                    <a:pt x="0" y="3144"/>
                  </a:lnTo>
                  <a:lnTo>
                    <a:pt x="0" y="4190"/>
                  </a:lnTo>
                  <a:lnTo>
                    <a:pt x="1046" y="4190"/>
                  </a:lnTo>
                  <a:lnTo>
                    <a:pt x="1048" y="4190"/>
                  </a:lnTo>
                  <a:lnTo>
                    <a:pt x="2094" y="4190"/>
                  </a:lnTo>
                  <a:lnTo>
                    <a:pt x="2096" y="4190"/>
                  </a:lnTo>
                  <a:lnTo>
                    <a:pt x="3142" y="4190"/>
                  </a:lnTo>
                  <a:lnTo>
                    <a:pt x="3144" y="4190"/>
                  </a:lnTo>
                  <a:lnTo>
                    <a:pt x="4190" y="4190"/>
                  </a:lnTo>
                  <a:lnTo>
                    <a:pt x="4190" y="3144"/>
                  </a:lnTo>
                  <a:lnTo>
                    <a:pt x="4190" y="3142"/>
                  </a:lnTo>
                  <a:lnTo>
                    <a:pt x="4190" y="2096"/>
                  </a:lnTo>
                  <a:lnTo>
                    <a:pt x="4190" y="2094"/>
                  </a:lnTo>
                  <a:lnTo>
                    <a:pt x="4190" y="1048"/>
                  </a:lnTo>
                  <a:lnTo>
                    <a:pt x="4190" y="1045"/>
                  </a:lnTo>
                  <a:lnTo>
                    <a:pt x="4190" y="0"/>
                  </a:lnTo>
                  <a:lnTo>
                    <a:pt x="3144" y="0"/>
                  </a:lnTo>
                  <a:close/>
                  <a:moveTo>
                    <a:pt x="3142" y="1048"/>
                  </a:moveTo>
                  <a:lnTo>
                    <a:pt x="3142" y="2094"/>
                  </a:lnTo>
                  <a:lnTo>
                    <a:pt x="2096" y="2094"/>
                  </a:lnTo>
                  <a:lnTo>
                    <a:pt x="2096" y="1048"/>
                  </a:lnTo>
                  <a:lnTo>
                    <a:pt x="3142" y="1048"/>
                  </a:lnTo>
                  <a:close/>
                  <a:moveTo>
                    <a:pt x="2094" y="2094"/>
                  </a:moveTo>
                  <a:lnTo>
                    <a:pt x="1048" y="2094"/>
                  </a:lnTo>
                  <a:lnTo>
                    <a:pt x="1048" y="1048"/>
                  </a:lnTo>
                  <a:lnTo>
                    <a:pt x="2094" y="1048"/>
                  </a:lnTo>
                  <a:lnTo>
                    <a:pt x="2094" y="2094"/>
                  </a:lnTo>
                  <a:close/>
                  <a:moveTo>
                    <a:pt x="1048" y="3142"/>
                  </a:moveTo>
                  <a:lnTo>
                    <a:pt x="1048" y="2096"/>
                  </a:lnTo>
                  <a:lnTo>
                    <a:pt x="2094" y="2096"/>
                  </a:lnTo>
                  <a:lnTo>
                    <a:pt x="2094" y="3142"/>
                  </a:lnTo>
                  <a:lnTo>
                    <a:pt x="1048" y="3142"/>
                  </a:lnTo>
                  <a:close/>
                  <a:moveTo>
                    <a:pt x="2096" y="2096"/>
                  </a:moveTo>
                  <a:lnTo>
                    <a:pt x="3142" y="2096"/>
                  </a:lnTo>
                  <a:lnTo>
                    <a:pt x="3142" y="3142"/>
                  </a:lnTo>
                  <a:lnTo>
                    <a:pt x="2096" y="3142"/>
                  </a:lnTo>
                  <a:lnTo>
                    <a:pt x="2096" y="2096"/>
                  </a:lnTo>
                  <a:close/>
                  <a:moveTo>
                    <a:pt x="3142" y="2"/>
                  </a:moveTo>
                  <a:lnTo>
                    <a:pt x="3142" y="1045"/>
                  </a:lnTo>
                  <a:lnTo>
                    <a:pt x="2096" y="1045"/>
                  </a:lnTo>
                  <a:lnTo>
                    <a:pt x="2096" y="2"/>
                  </a:lnTo>
                  <a:lnTo>
                    <a:pt x="3142" y="2"/>
                  </a:lnTo>
                  <a:close/>
                  <a:moveTo>
                    <a:pt x="2094" y="2"/>
                  </a:moveTo>
                  <a:lnTo>
                    <a:pt x="2094" y="1045"/>
                  </a:lnTo>
                  <a:lnTo>
                    <a:pt x="1048" y="1045"/>
                  </a:lnTo>
                  <a:lnTo>
                    <a:pt x="1048" y="2"/>
                  </a:lnTo>
                  <a:lnTo>
                    <a:pt x="2094" y="2"/>
                  </a:lnTo>
                  <a:close/>
                  <a:moveTo>
                    <a:pt x="2" y="2"/>
                  </a:moveTo>
                  <a:lnTo>
                    <a:pt x="1046" y="2"/>
                  </a:lnTo>
                  <a:lnTo>
                    <a:pt x="1046" y="1045"/>
                  </a:lnTo>
                  <a:lnTo>
                    <a:pt x="2" y="1045"/>
                  </a:lnTo>
                  <a:lnTo>
                    <a:pt x="2" y="2"/>
                  </a:lnTo>
                  <a:close/>
                  <a:moveTo>
                    <a:pt x="1046" y="1048"/>
                  </a:moveTo>
                  <a:lnTo>
                    <a:pt x="1046" y="2094"/>
                  </a:lnTo>
                  <a:lnTo>
                    <a:pt x="2" y="2094"/>
                  </a:lnTo>
                  <a:lnTo>
                    <a:pt x="2" y="1048"/>
                  </a:lnTo>
                  <a:lnTo>
                    <a:pt x="1046" y="1048"/>
                  </a:lnTo>
                  <a:close/>
                  <a:moveTo>
                    <a:pt x="2" y="2096"/>
                  </a:moveTo>
                  <a:lnTo>
                    <a:pt x="1046" y="2096"/>
                  </a:lnTo>
                  <a:lnTo>
                    <a:pt x="1046" y="3142"/>
                  </a:lnTo>
                  <a:lnTo>
                    <a:pt x="2" y="3142"/>
                  </a:lnTo>
                  <a:lnTo>
                    <a:pt x="2" y="2096"/>
                  </a:lnTo>
                  <a:close/>
                  <a:moveTo>
                    <a:pt x="2" y="4188"/>
                  </a:moveTo>
                  <a:lnTo>
                    <a:pt x="2" y="3144"/>
                  </a:lnTo>
                  <a:lnTo>
                    <a:pt x="1046" y="3144"/>
                  </a:lnTo>
                  <a:lnTo>
                    <a:pt x="1046" y="4188"/>
                  </a:lnTo>
                  <a:lnTo>
                    <a:pt x="2" y="4188"/>
                  </a:lnTo>
                  <a:close/>
                  <a:moveTo>
                    <a:pt x="1048" y="4188"/>
                  </a:moveTo>
                  <a:lnTo>
                    <a:pt x="1048" y="3144"/>
                  </a:lnTo>
                  <a:lnTo>
                    <a:pt x="2094" y="3144"/>
                  </a:lnTo>
                  <a:lnTo>
                    <a:pt x="2094" y="4188"/>
                  </a:lnTo>
                  <a:lnTo>
                    <a:pt x="1048" y="4188"/>
                  </a:lnTo>
                  <a:close/>
                  <a:moveTo>
                    <a:pt x="2096" y="4188"/>
                  </a:moveTo>
                  <a:lnTo>
                    <a:pt x="2096" y="3144"/>
                  </a:lnTo>
                  <a:lnTo>
                    <a:pt x="3142" y="3144"/>
                  </a:lnTo>
                  <a:lnTo>
                    <a:pt x="3142" y="4188"/>
                  </a:lnTo>
                  <a:lnTo>
                    <a:pt x="2096" y="4188"/>
                  </a:lnTo>
                  <a:close/>
                  <a:moveTo>
                    <a:pt x="4188" y="4188"/>
                  </a:moveTo>
                  <a:lnTo>
                    <a:pt x="3144" y="4188"/>
                  </a:lnTo>
                  <a:lnTo>
                    <a:pt x="3144" y="3144"/>
                  </a:lnTo>
                  <a:lnTo>
                    <a:pt x="4188" y="3144"/>
                  </a:lnTo>
                  <a:lnTo>
                    <a:pt x="4188" y="4188"/>
                  </a:lnTo>
                  <a:close/>
                  <a:moveTo>
                    <a:pt x="3144" y="3142"/>
                  </a:moveTo>
                  <a:lnTo>
                    <a:pt x="3144" y="2096"/>
                  </a:lnTo>
                  <a:lnTo>
                    <a:pt x="4188" y="2096"/>
                  </a:lnTo>
                  <a:lnTo>
                    <a:pt x="4188" y="3142"/>
                  </a:lnTo>
                  <a:lnTo>
                    <a:pt x="3144" y="3142"/>
                  </a:lnTo>
                  <a:close/>
                  <a:moveTo>
                    <a:pt x="4188" y="2094"/>
                  </a:moveTo>
                  <a:lnTo>
                    <a:pt x="3144" y="2094"/>
                  </a:lnTo>
                  <a:lnTo>
                    <a:pt x="3144" y="1048"/>
                  </a:lnTo>
                  <a:lnTo>
                    <a:pt x="4188" y="1048"/>
                  </a:lnTo>
                  <a:lnTo>
                    <a:pt x="4188" y="2094"/>
                  </a:lnTo>
                  <a:close/>
                  <a:moveTo>
                    <a:pt x="3144" y="1045"/>
                  </a:moveTo>
                  <a:lnTo>
                    <a:pt x="3144" y="2"/>
                  </a:lnTo>
                  <a:lnTo>
                    <a:pt x="4188" y="2"/>
                  </a:lnTo>
                  <a:lnTo>
                    <a:pt x="4188" y="1045"/>
                  </a:lnTo>
                  <a:lnTo>
                    <a:pt x="3144" y="1045"/>
                  </a:lnTo>
                  <a:close/>
                </a:path>
              </a:pathLst>
            </a:custGeom>
            <a:solidFill>
              <a:srgbClr val="B5B5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4" name="Freeform 6"/>
            <p:cNvSpPr>
              <a:spLocks noEditPoints="1" noChangeArrowheads="1"/>
            </p:cNvSpPr>
            <p:nvPr/>
          </p:nvSpPr>
          <p:spPr bwMode="auto">
            <a:xfrm>
              <a:off x="8478375" y="3889304"/>
              <a:ext cx="1244785" cy="255412"/>
            </a:xfrm>
            <a:custGeom>
              <a:avLst/>
              <a:gdLst>
                <a:gd name="T0" fmla="*/ 1208271 w 375"/>
                <a:gd name="T1" fmla="*/ 0 h 77"/>
                <a:gd name="T2" fmla="*/ 1128605 w 375"/>
                <a:gd name="T3" fmla="*/ 29853 h 77"/>
                <a:gd name="T4" fmla="*/ 992509 w 375"/>
                <a:gd name="T5" fmla="*/ 119413 h 77"/>
                <a:gd name="T6" fmla="*/ 955995 w 375"/>
                <a:gd name="T7" fmla="*/ 119413 h 77"/>
                <a:gd name="T8" fmla="*/ 955995 w 375"/>
                <a:gd name="T9" fmla="*/ 89560 h 77"/>
                <a:gd name="T10" fmla="*/ 896245 w 375"/>
                <a:gd name="T11" fmla="*/ 29853 h 77"/>
                <a:gd name="T12" fmla="*/ 321984 w 375"/>
                <a:gd name="T13" fmla="*/ 29853 h 77"/>
                <a:gd name="T14" fmla="*/ 262235 w 375"/>
                <a:gd name="T15" fmla="*/ 89560 h 77"/>
                <a:gd name="T16" fmla="*/ 262235 w 375"/>
                <a:gd name="T17" fmla="*/ 119413 h 77"/>
                <a:gd name="T18" fmla="*/ 63069 w 375"/>
                <a:gd name="T19" fmla="*/ 119413 h 77"/>
                <a:gd name="T20" fmla="*/ 0 w 375"/>
                <a:gd name="T21" fmla="*/ 179120 h 77"/>
                <a:gd name="T22" fmla="*/ 0 w 375"/>
                <a:gd name="T23" fmla="*/ 192388 h 77"/>
                <a:gd name="T24" fmla="*/ 63069 w 375"/>
                <a:gd name="T25" fmla="*/ 255412 h 77"/>
                <a:gd name="T26" fmla="*/ 1181716 w 375"/>
                <a:gd name="T27" fmla="*/ 255412 h 77"/>
                <a:gd name="T28" fmla="*/ 1244785 w 375"/>
                <a:gd name="T29" fmla="*/ 192388 h 77"/>
                <a:gd name="T30" fmla="*/ 1244785 w 375"/>
                <a:gd name="T31" fmla="*/ 179120 h 77"/>
                <a:gd name="T32" fmla="*/ 1244785 w 375"/>
                <a:gd name="T33" fmla="*/ 0 h 77"/>
                <a:gd name="T34" fmla="*/ 1208271 w 375"/>
                <a:gd name="T35" fmla="*/ 0 h 77"/>
                <a:gd name="T36" fmla="*/ 298748 w 375"/>
                <a:gd name="T37" fmla="*/ 116096 h 77"/>
                <a:gd name="T38" fmla="*/ 351859 w 375"/>
                <a:gd name="T39" fmla="*/ 59707 h 77"/>
                <a:gd name="T40" fmla="*/ 866370 w 375"/>
                <a:gd name="T41" fmla="*/ 59707 h 77"/>
                <a:gd name="T42" fmla="*/ 919481 w 375"/>
                <a:gd name="T43" fmla="*/ 116096 h 77"/>
                <a:gd name="T44" fmla="*/ 919481 w 375"/>
                <a:gd name="T45" fmla="*/ 119413 h 77"/>
                <a:gd name="T46" fmla="*/ 298748 w 375"/>
                <a:gd name="T47" fmla="*/ 119413 h 77"/>
                <a:gd name="T48" fmla="*/ 298748 w 375"/>
                <a:gd name="T49" fmla="*/ 116096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5" h="77">
                  <a:moveTo>
                    <a:pt x="364" y="0"/>
                  </a:moveTo>
                  <a:cubicBezTo>
                    <a:pt x="364" y="0"/>
                    <a:pt x="350" y="2"/>
                    <a:pt x="340" y="9"/>
                  </a:cubicBezTo>
                  <a:cubicBezTo>
                    <a:pt x="334" y="14"/>
                    <a:pt x="306" y="31"/>
                    <a:pt x="299" y="36"/>
                  </a:cubicBezTo>
                  <a:cubicBezTo>
                    <a:pt x="288" y="36"/>
                    <a:pt x="288" y="36"/>
                    <a:pt x="288" y="36"/>
                  </a:cubicBezTo>
                  <a:cubicBezTo>
                    <a:pt x="288" y="27"/>
                    <a:pt x="288" y="27"/>
                    <a:pt x="288" y="27"/>
                  </a:cubicBezTo>
                  <a:cubicBezTo>
                    <a:pt x="288" y="17"/>
                    <a:pt x="280" y="9"/>
                    <a:pt x="270" y="9"/>
                  </a:cubicBezTo>
                  <a:cubicBezTo>
                    <a:pt x="97" y="9"/>
                    <a:pt x="97" y="9"/>
                    <a:pt x="97" y="9"/>
                  </a:cubicBezTo>
                  <a:cubicBezTo>
                    <a:pt x="87" y="9"/>
                    <a:pt x="79" y="17"/>
                    <a:pt x="79" y="27"/>
                  </a:cubicBezTo>
                  <a:cubicBezTo>
                    <a:pt x="79" y="36"/>
                    <a:pt x="79" y="36"/>
                    <a:pt x="79" y="36"/>
                  </a:cubicBezTo>
                  <a:cubicBezTo>
                    <a:pt x="19" y="36"/>
                    <a:pt x="19" y="36"/>
                    <a:pt x="19" y="36"/>
                  </a:cubicBezTo>
                  <a:cubicBezTo>
                    <a:pt x="8" y="36"/>
                    <a:pt x="0" y="44"/>
                    <a:pt x="0" y="54"/>
                  </a:cubicBezTo>
                  <a:cubicBezTo>
                    <a:pt x="0" y="58"/>
                    <a:pt x="0" y="58"/>
                    <a:pt x="0" y="58"/>
                  </a:cubicBezTo>
                  <a:cubicBezTo>
                    <a:pt x="0" y="69"/>
                    <a:pt x="8" y="77"/>
                    <a:pt x="19" y="77"/>
                  </a:cubicBezTo>
                  <a:cubicBezTo>
                    <a:pt x="356" y="77"/>
                    <a:pt x="356" y="77"/>
                    <a:pt x="356" y="77"/>
                  </a:cubicBezTo>
                  <a:cubicBezTo>
                    <a:pt x="367" y="77"/>
                    <a:pt x="375" y="69"/>
                    <a:pt x="375" y="58"/>
                  </a:cubicBezTo>
                  <a:cubicBezTo>
                    <a:pt x="375" y="54"/>
                    <a:pt x="375" y="54"/>
                    <a:pt x="375" y="54"/>
                  </a:cubicBezTo>
                  <a:cubicBezTo>
                    <a:pt x="375" y="0"/>
                    <a:pt x="375" y="0"/>
                    <a:pt x="375" y="0"/>
                  </a:cubicBezTo>
                  <a:lnTo>
                    <a:pt x="364" y="0"/>
                  </a:lnTo>
                  <a:close/>
                  <a:moveTo>
                    <a:pt x="90" y="35"/>
                  </a:moveTo>
                  <a:cubicBezTo>
                    <a:pt x="90" y="26"/>
                    <a:pt x="97" y="18"/>
                    <a:pt x="106" y="18"/>
                  </a:cubicBezTo>
                  <a:cubicBezTo>
                    <a:pt x="261" y="18"/>
                    <a:pt x="261" y="18"/>
                    <a:pt x="261" y="18"/>
                  </a:cubicBezTo>
                  <a:cubicBezTo>
                    <a:pt x="270" y="18"/>
                    <a:pt x="277" y="26"/>
                    <a:pt x="277" y="35"/>
                  </a:cubicBezTo>
                  <a:cubicBezTo>
                    <a:pt x="277" y="36"/>
                    <a:pt x="277" y="36"/>
                    <a:pt x="277" y="36"/>
                  </a:cubicBezTo>
                  <a:cubicBezTo>
                    <a:pt x="90" y="36"/>
                    <a:pt x="90" y="36"/>
                    <a:pt x="90" y="36"/>
                  </a:cubicBezTo>
                  <a:lnTo>
                    <a:pt x="90" y="35"/>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5" name="Freeform 7"/>
            <p:cNvSpPr>
              <a:spLocks noEditPoints="1" noChangeArrowheads="1"/>
            </p:cNvSpPr>
            <p:nvPr/>
          </p:nvSpPr>
          <p:spPr bwMode="auto">
            <a:xfrm>
              <a:off x="8714140" y="4167170"/>
              <a:ext cx="773254" cy="461707"/>
            </a:xfrm>
            <a:custGeom>
              <a:avLst/>
              <a:gdLst>
                <a:gd name="T0" fmla="*/ 700243 w 233"/>
                <a:gd name="T1" fmla="*/ 315555 h 139"/>
                <a:gd name="T2" fmla="*/ 660419 w 233"/>
                <a:gd name="T3" fmla="*/ 328842 h 139"/>
                <a:gd name="T4" fmla="*/ 444704 w 233"/>
                <a:gd name="T5" fmla="*/ 166082 h 139"/>
                <a:gd name="T6" fmla="*/ 660419 w 233"/>
                <a:gd name="T7" fmla="*/ 0 h 139"/>
                <a:gd name="T8" fmla="*/ 547583 w 233"/>
                <a:gd name="T9" fmla="*/ 0 h 139"/>
                <a:gd name="T10" fmla="*/ 384968 w 233"/>
                <a:gd name="T11" fmla="*/ 122900 h 139"/>
                <a:gd name="T12" fmla="*/ 225671 w 233"/>
                <a:gd name="T13" fmla="*/ 0 h 139"/>
                <a:gd name="T14" fmla="*/ 109517 w 233"/>
                <a:gd name="T15" fmla="*/ 0 h 139"/>
                <a:gd name="T16" fmla="*/ 328550 w 233"/>
                <a:gd name="T17" fmla="*/ 166082 h 139"/>
                <a:gd name="T18" fmla="*/ 112835 w 233"/>
                <a:gd name="T19" fmla="*/ 325520 h 139"/>
                <a:gd name="T20" fmla="*/ 73011 w 233"/>
                <a:gd name="T21" fmla="*/ 315555 h 139"/>
                <a:gd name="T22" fmla="*/ 0 w 233"/>
                <a:gd name="T23" fmla="*/ 388631 h 139"/>
                <a:gd name="T24" fmla="*/ 73011 w 233"/>
                <a:gd name="T25" fmla="*/ 461707 h 139"/>
                <a:gd name="T26" fmla="*/ 146022 w 233"/>
                <a:gd name="T27" fmla="*/ 388631 h 139"/>
                <a:gd name="T28" fmla="*/ 384968 w 233"/>
                <a:gd name="T29" fmla="*/ 209263 h 139"/>
                <a:gd name="T30" fmla="*/ 627232 w 233"/>
                <a:gd name="T31" fmla="*/ 391953 h 139"/>
                <a:gd name="T32" fmla="*/ 700243 w 233"/>
                <a:gd name="T33" fmla="*/ 461707 h 139"/>
                <a:gd name="T34" fmla="*/ 773254 w 233"/>
                <a:gd name="T35" fmla="*/ 388631 h 139"/>
                <a:gd name="T36" fmla="*/ 700243 w 233"/>
                <a:gd name="T37" fmla="*/ 315555 h 139"/>
                <a:gd name="T38" fmla="*/ 73011 w 233"/>
                <a:gd name="T39" fmla="*/ 431812 h 139"/>
                <a:gd name="T40" fmla="*/ 29868 w 233"/>
                <a:gd name="T41" fmla="*/ 388631 h 139"/>
                <a:gd name="T42" fmla="*/ 73011 w 233"/>
                <a:gd name="T43" fmla="*/ 345450 h 139"/>
                <a:gd name="T44" fmla="*/ 102879 w 233"/>
                <a:gd name="T45" fmla="*/ 355415 h 139"/>
                <a:gd name="T46" fmla="*/ 112835 w 233"/>
                <a:gd name="T47" fmla="*/ 368701 h 139"/>
                <a:gd name="T48" fmla="*/ 116154 w 233"/>
                <a:gd name="T49" fmla="*/ 388631 h 139"/>
                <a:gd name="T50" fmla="*/ 73011 w 233"/>
                <a:gd name="T51" fmla="*/ 431812 h 139"/>
                <a:gd name="T52" fmla="*/ 700243 w 233"/>
                <a:gd name="T53" fmla="*/ 431812 h 139"/>
                <a:gd name="T54" fmla="*/ 657100 w 233"/>
                <a:gd name="T55" fmla="*/ 388631 h 139"/>
                <a:gd name="T56" fmla="*/ 700243 w 233"/>
                <a:gd name="T57" fmla="*/ 345450 h 139"/>
                <a:gd name="T58" fmla="*/ 743386 w 233"/>
                <a:gd name="T59" fmla="*/ 388631 h 139"/>
                <a:gd name="T60" fmla="*/ 700243 w 233"/>
                <a:gd name="T61" fmla="*/ 431812 h 1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3" h="139">
                  <a:moveTo>
                    <a:pt x="211" y="95"/>
                  </a:moveTo>
                  <a:cubicBezTo>
                    <a:pt x="207" y="95"/>
                    <a:pt x="202" y="96"/>
                    <a:pt x="199" y="99"/>
                  </a:cubicBezTo>
                  <a:cubicBezTo>
                    <a:pt x="134" y="50"/>
                    <a:pt x="134" y="50"/>
                    <a:pt x="134" y="50"/>
                  </a:cubicBezTo>
                  <a:cubicBezTo>
                    <a:pt x="199" y="0"/>
                    <a:pt x="199" y="0"/>
                    <a:pt x="199" y="0"/>
                  </a:cubicBezTo>
                  <a:cubicBezTo>
                    <a:pt x="165" y="0"/>
                    <a:pt x="165" y="0"/>
                    <a:pt x="165" y="0"/>
                  </a:cubicBezTo>
                  <a:cubicBezTo>
                    <a:pt x="116" y="37"/>
                    <a:pt x="116" y="37"/>
                    <a:pt x="116" y="37"/>
                  </a:cubicBezTo>
                  <a:cubicBezTo>
                    <a:pt x="68" y="0"/>
                    <a:pt x="68" y="0"/>
                    <a:pt x="68" y="0"/>
                  </a:cubicBezTo>
                  <a:cubicBezTo>
                    <a:pt x="33" y="0"/>
                    <a:pt x="33" y="0"/>
                    <a:pt x="33" y="0"/>
                  </a:cubicBezTo>
                  <a:cubicBezTo>
                    <a:pt x="99" y="50"/>
                    <a:pt x="99" y="50"/>
                    <a:pt x="99" y="50"/>
                  </a:cubicBezTo>
                  <a:cubicBezTo>
                    <a:pt x="34" y="98"/>
                    <a:pt x="34" y="98"/>
                    <a:pt x="34" y="98"/>
                  </a:cubicBezTo>
                  <a:cubicBezTo>
                    <a:pt x="31" y="96"/>
                    <a:pt x="27" y="95"/>
                    <a:pt x="22" y="95"/>
                  </a:cubicBezTo>
                  <a:cubicBezTo>
                    <a:pt x="10" y="95"/>
                    <a:pt x="0" y="105"/>
                    <a:pt x="0" y="117"/>
                  </a:cubicBezTo>
                  <a:cubicBezTo>
                    <a:pt x="0" y="129"/>
                    <a:pt x="10" y="139"/>
                    <a:pt x="22" y="139"/>
                  </a:cubicBezTo>
                  <a:cubicBezTo>
                    <a:pt x="34" y="139"/>
                    <a:pt x="44" y="129"/>
                    <a:pt x="44" y="117"/>
                  </a:cubicBezTo>
                  <a:cubicBezTo>
                    <a:pt x="116" y="63"/>
                    <a:pt x="116" y="63"/>
                    <a:pt x="116" y="63"/>
                  </a:cubicBezTo>
                  <a:cubicBezTo>
                    <a:pt x="189" y="118"/>
                    <a:pt x="189" y="118"/>
                    <a:pt x="189" y="118"/>
                  </a:cubicBezTo>
                  <a:cubicBezTo>
                    <a:pt x="190" y="129"/>
                    <a:pt x="199" y="139"/>
                    <a:pt x="211" y="139"/>
                  </a:cubicBezTo>
                  <a:cubicBezTo>
                    <a:pt x="223" y="139"/>
                    <a:pt x="233" y="129"/>
                    <a:pt x="233" y="117"/>
                  </a:cubicBezTo>
                  <a:cubicBezTo>
                    <a:pt x="233" y="105"/>
                    <a:pt x="223" y="95"/>
                    <a:pt x="211" y="95"/>
                  </a:cubicBezTo>
                  <a:close/>
                  <a:moveTo>
                    <a:pt x="22" y="130"/>
                  </a:moveTo>
                  <a:cubicBezTo>
                    <a:pt x="15" y="130"/>
                    <a:pt x="9" y="124"/>
                    <a:pt x="9" y="117"/>
                  </a:cubicBezTo>
                  <a:cubicBezTo>
                    <a:pt x="9" y="109"/>
                    <a:pt x="15" y="104"/>
                    <a:pt x="22" y="104"/>
                  </a:cubicBezTo>
                  <a:cubicBezTo>
                    <a:pt x="26" y="104"/>
                    <a:pt x="29" y="105"/>
                    <a:pt x="31" y="107"/>
                  </a:cubicBezTo>
                  <a:cubicBezTo>
                    <a:pt x="34" y="111"/>
                    <a:pt x="34" y="111"/>
                    <a:pt x="34" y="111"/>
                  </a:cubicBezTo>
                  <a:cubicBezTo>
                    <a:pt x="35" y="113"/>
                    <a:pt x="35" y="115"/>
                    <a:pt x="35" y="117"/>
                  </a:cubicBezTo>
                  <a:cubicBezTo>
                    <a:pt x="35" y="124"/>
                    <a:pt x="29" y="130"/>
                    <a:pt x="22" y="130"/>
                  </a:cubicBezTo>
                  <a:close/>
                  <a:moveTo>
                    <a:pt x="211" y="130"/>
                  </a:moveTo>
                  <a:cubicBezTo>
                    <a:pt x="204" y="130"/>
                    <a:pt x="198" y="124"/>
                    <a:pt x="198" y="117"/>
                  </a:cubicBezTo>
                  <a:cubicBezTo>
                    <a:pt x="198" y="109"/>
                    <a:pt x="204" y="104"/>
                    <a:pt x="211" y="104"/>
                  </a:cubicBezTo>
                  <a:cubicBezTo>
                    <a:pt x="218" y="104"/>
                    <a:pt x="224" y="109"/>
                    <a:pt x="224" y="117"/>
                  </a:cubicBezTo>
                  <a:cubicBezTo>
                    <a:pt x="224" y="124"/>
                    <a:pt x="218" y="130"/>
                    <a:pt x="211" y="130"/>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6" name="Freeform 8"/>
            <p:cNvSpPr>
              <a:spLocks noChangeArrowheads="1"/>
            </p:cNvSpPr>
            <p:nvPr/>
          </p:nvSpPr>
          <p:spPr bwMode="auto">
            <a:xfrm>
              <a:off x="8789922" y="4230322"/>
              <a:ext cx="192261" cy="113673"/>
            </a:xfrm>
            <a:custGeom>
              <a:avLst/>
              <a:gdLst>
                <a:gd name="T0" fmla="*/ 192261 w 58"/>
                <a:gd name="T1" fmla="*/ 0 h 34"/>
                <a:gd name="T2" fmla="*/ 16574 w 58"/>
                <a:gd name="T3" fmla="*/ 0 h 34"/>
                <a:gd name="T4" fmla="*/ 16574 w 58"/>
                <a:gd name="T5" fmla="*/ 0 h 34"/>
                <a:gd name="T6" fmla="*/ 13259 w 58"/>
                <a:gd name="T7" fmla="*/ 0 h 34"/>
                <a:gd name="T8" fmla="*/ 0 w 58"/>
                <a:gd name="T9" fmla="*/ 13373 h 34"/>
                <a:gd name="T10" fmla="*/ 0 w 58"/>
                <a:gd name="T11" fmla="*/ 100300 h 34"/>
                <a:gd name="T12" fmla="*/ 13259 w 58"/>
                <a:gd name="T13" fmla="*/ 113673 h 34"/>
                <a:gd name="T14" fmla="*/ 26519 w 58"/>
                <a:gd name="T15" fmla="*/ 100300 h 34"/>
                <a:gd name="T16" fmla="*/ 26519 w 58"/>
                <a:gd name="T17" fmla="*/ 26747 h 34"/>
                <a:gd name="T18" fmla="*/ 192261 w 58"/>
                <a:gd name="T19" fmla="*/ 26747 h 34"/>
                <a:gd name="T20" fmla="*/ 192261 w 58"/>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34">
                  <a:moveTo>
                    <a:pt x="58" y="0"/>
                  </a:moveTo>
                  <a:cubicBezTo>
                    <a:pt x="5" y="0"/>
                    <a:pt x="5" y="0"/>
                    <a:pt x="5" y="0"/>
                  </a:cubicBezTo>
                  <a:cubicBezTo>
                    <a:pt x="5" y="0"/>
                    <a:pt x="5" y="0"/>
                    <a:pt x="5" y="0"/>
                  </a:cubicBezTo>
                  <a:cubicBezTo>
                    <a:pt x="5" y="0"/>
                    <a:pt x="4" y="0"/>
                    <a:pt x="4" y="0"/>
                  </a:cubicBezTo>
                  <a:cubicBezTo>
                    <a:pt x="2" y="0"/>
                    <a:pt x="0" y="2"/>
                    <a:pt x="0" y="4"/>
                  </a:cubicBezTo>
                  <a:cubicBezTo>
                    <a:pt x="0" y="30"/>
                    <a:pt x="0" y="30"/>
                    <a:pt x="0" y="30"/>
                  </a:cubicBezTo>
                  <a:cubicBezTo>
                    <a:pt x="0" y="32"/>
                    <a:pt x="2" y="34"/>
                    <a:pt x="4" y="34"/>
                  </a:cubicBezTo>
                  <a:cubicBezTo>
                    <a:pt x="6" y="34"/>
                    <a:pt x="8" y="32"/>
                    <a:pt x="8" y="30"/>
                  </a:cubicBezTo>
                  <a:cubicBezTo>
                    <a:pt x="8" y="8"/>
                    <a:pt x="8" y="8"/>
                    <a:pt x="8" y="8"/>
                  </a:cubicBezTo>
                  <a:cubicBezTo>
                    <a:pt x="58" y="8"/>
                    <a:pt x="58" y="8"/>
                    <a:pt x="58" y="8"/>
                  </a:cubicBezTo>
                  <a:lnTo>
                    <a:pt x="58"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7" name="Freeform 9"/>
            <p:cNvSpPr>
              <a:spLocks noChangeArrowheads="1"/>
            </p:cNvSpPr>
            <p:nvPr/>
          </p:nvSpPr>
          <p:spPr bwMode="auto">
            <a:xfrm>
              <a:off x="10410808" y="640513"/>
              <a:ext cx="318564" cy="133320"/>
            </a:xfrm>
            <a:custGeom>
              <a:avLst/>
              <a:gdLst>
                <a:gd name="T0" fmla="*/ 46457 w 96"/>
                <a:gd name="T1" fmla="*/ 133320 h 40"/>
                <a:gd name="T2" fmla="*/ 46457 w 96"/>
                <a:gd name="T3" fmla="*/ 79992 h 40"/>
                <a:gd name="T4" fmla="*/ 82959 w 96"/>
                <a:gd name="T5" fmla="*/ 46662 h 40"/>
                <a:gd name="T6" fmla="*/ 238923 w 96"/>
                <a:gd name="T7" fmla="*/ 46662 h 40"/>
                <a:gd name="T8" fmla="*/ 272107 w 96"/>
                <a:gd name="T9" fmla="*/ 79992 h 40"/>
                <a:gd name="T10" fmla="*/ 272107 w 96"/>
                <a:gd name="T11" fmla="*/ 133320 h 40"/>
                <a:gd name="T12" fmla="*/ 318564 w 96"/>
                <a:gd name="T13" fmla="*/ 133320 h 40"/>
                <a:gd name="T14" fmla="*/ 318564 w 96"/>
                <a:gd name="T15" fmla="*/ 46662 h 40"/>
                <a:gd name="T16" fmla="*/ 272107 w 96"/>
                <a:gd name="T17" fmla="*/ 0 h 40"/>
                <a:gd name="T18" fmla="*/ 46457 w 96"/>
                <a:gd name="T19" fmla="*/ 0 h 40"/>
                <a:gd name="T20" fmla="*/ 0 w 96"/>
                <a:gd name="T21" fmla="*/ 46662 h 40"/>
                <a:gd name="T22" fmla="*/ 0 w 96"/>
                <a:gd name="T23" fmla="*/ 133320 h 40"/>
                <a:gd name="T24" fmla="*/ 46457 w 96"/>
                <a:gd name="T25" fmla="*/ 13332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40">
                  <a:moveTo>
                    <a:pt x="14" y="40"/>
                  </a:moveTo>
                  <a:cubicBezTo>
                    <a:pt x="14" y="24"/>
                    <a:pt x="14" y="24"/>
                    <a:pt x="14" y="24"/>
                  </a:cubicBezTo>
                  <a:cubicBezTo>
                    <a:pt x="14" y="19"/>
                    <a:pt x="19" y="14"/>
                    <a:pt x="25" y="14"/>
                  </a:cubicBezTo>
                  <a:cubicBezTo>
                    <a:pt x="72" y="14"/>
                    <a:pt x="72" y="14"/>
                    <a:pt x="72" y="14"/>
                  </a:cubicBezTo>
                  <a:cubicBezTo>
                    <a:pt x="77" y="14"/>
                    <a:pt x="82" y="19"/>
                    <a:pt x="82" y="24"/>
                  </a:cubicBezTo>
                  <a:cubicBezTo>
                    <a:pt x="82" y="40"/>
                    <a:pt x="82" y="40"/>
                    <a:pt x="82" y="40"/>
                  </a:cubicBezTo>
                  <a:cubicBezTo>
                    <a:pt x="96" y="40"/>
                    <a:pt x="96" y="40"/>
                    <a:pt x="96" y="40"/>
                  </a:cubicBezTo>
                  <a:cubicBezTo>
                    <a:pt x="96" y="14"/>
                    <a:pt x="96" y="14"/>
                    <a:pt x="96" y="14"/>
                  </a:cubicBezTo>
                  <a:cubicBezTo>
                    <a:pt x="96" y="6"/>
                    <a:pt x="90" y="0"/>
                    <a:pt x="82" y="0"/>
                  </a:cubicBezTo>
                  <a:cubicBezTo>
                    <a:pt x="14" y="0"/>
                    <a:pt x="14" y="0"/>
                    <a:pt x="14" y="0"/>
                  </a:cubicBezTo>
                  <a:cubicBezTo>
                    <a:pt x="7" y="0"/>
                    <a:pt x="0" y="6"/>
                    <a:pt x="0" y="14"/>
                  </a:cubicBezTo>
                  <a:cubicBezTo>
                    <a:pt x="0" y="40"/>
                    <a:pt x="0" y="40"/>
                    <a:pt x="0" y="40"/>
                  </a:cubicBezTo>
                  <a:lnTo>
                    <a:pt x="14" y="4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8" name="Freeform 10"/>
            <p:cNvSpPr>
              <a:spLocks noChangeArrowheads="1"/>
            </p:cNvSpPr>
            <p:nvPr/>
          </p:nvSpPr>
          <p:spPr bwMode="auto">
            <a:xfrm>
              <a:off x="10088034" y="773833"/>
              <a:ext cx="964112" cy="182437"/>
            </a:xfrm>
            <a:custGeom>
              <a:avLst/>
              <a:gdLst>
                <a:gd name="T0" fmla="*/ 821157 w 290"/>
                <a:gd name="T1" fmla="*/ 0 h 55"/>
                <a:gd name="T2" fmla="*/ 142955 w 290"/>
                <a:gd name="T3" fmla="*/ 0 h 55"/>
                <a:gd name="T4" fmla="*/ 0 w 290"/>
                <a:gd name="T5" fmla="*/ 142633 h 55"/>
                <a:gd name="T6" fmla="*/ 0 w 290"/>
                <a:gd name="T7" fmla="*/ 182437 h 55"/>
                <a:gd name="T8" fmla="*/ 964112 w 290"/>
                <a:gd name="T9" fmla="*/ 182437 h 55"/>
                <a:gd name="T10" fmla="*/ 964112 w 290"/>
                <a:gd name="T11" fmla="*/ 142633 h 55"/>
                <a:gd name="T12" fmla="*/ 821157 w 290"/>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55">
                  <a:moveTo>
                    <a:pt x="247" y="0"/>
                  </a:moveTo>
                  <a:cubicBezTo>
                    <a:pt x="43" y="0"/>
                    <a:pt x="43" y="0"/>
                    <a:pt x="43" y="0"/>
                  </a:cubicBezTo>
                  <a:cubicBezTo>
                    <a:pt x="19" y="0"/>
                    <a:pt x="0" y="19"/>
                    <a:pt x="0" y="43"/>
                  </a:cubicBezTo>
                  <a:cubicBezTo>
                    <a:pt x="0" y="55"/>
                    <a:pt x="0" y="55"/>
                    <a:pt x="0" y="55"/>
                  </a:cubicBezTo>
                  <a:cubicBezTo>
                    <a:pt x="290" y="55"/>
                    <a:pt x="290" y="55"/>
                    <a:pt x="290" y="55"/>
                  </a:cubicBezTo>
                  <a:cubicBezTo>
                    <a:pt x="290" y="43"/>
                    <a:pt x="290" y="43"/>
                    <a:pt x="290" y="43"/>
                  </a:cubicBezTo>
                  <a:cubicBezTo>
                    <a:pt x="290" y="19"/>
                    <a:pt x="271" y="0"/>
                    <a:pt x="247" y="0"/>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9" name="Freeform 11"/>
            <p:cNvSpPr>
              <a:spLocks noChangeArrowheads="1"/>
            </p:cNvSpPr>
            <p:nvPr/>
          </p:nvSpPr>
          <p:spPr bwMode="auto">
            <a:xfrm>
              <a:off x="10370111" y="1172389"/>
              <a:ext cx="398556" cy="401362"/>
            </a:xfrm>
            <a:custGeom>
              <a:avLst/>
              <a:gdLst>
                <a:gd name="T0" fmla="*/ 140337 w 284"/>
                <a:gd name="T1" fmla="*/ 401362 h 286"/>
                <a:gd name="T2" fmla="*/ 259623 w 284"/>
                <a:gd name="T3" fmla="*/ 401362 h 286"/>
                <a:gd name="T4" fmla="*/ 259623 w 284"/>
                <a:gd name="T5" fmla="*/ 259622 h 286"/>
                <a:gd name="T6" fmla="*/ 398556 w 284"/>
                <a:gd name="T7" fmla="*/ 259622 h 286"/>
                <a:gd name="T8" fmla="*/ 398556 w 284"/>
                <a:gd name="T9" fmla="*/ 143143 h 286"/>
                <a:gd name="T10" fmla="*/ 259623 w 284"/>
                <a:gd name="T11" fmla="*/ 143143 h 286"/>
                <a:gd name="T12" fmla="*/ 259623 w 284"/>
                <a:gd name="T13" fmla="*/ 0 h 286"/>
                <a:gd name="T14" fmla="*/ 140337 w 284"/>
                <a:gd name="T15" fmla="*/ 0 h 286"/>
                <a:gd name="T16" fmla="*/ 140337 w 284"/>
                <a:gd name="T17" fmla="*/ 143143 h 286"/>
                <a:gd name="T18" fmla="*/ 0 w 284"/>
                <a:gd name="T19" fmla="*/ 143143 h 286"/>
                <a:gd name="T20" fmla="*/ 0 w 284"/>
                <a:gd name="T21" fmla="*/ 259622 h 286"/>
                <a:gd name="T22" fmla="*/ 140337 w 284"/>
                <a:gd name="T23" fmla="*/ 259622 h 286"/>
                <a:gd name="T24" fmla="*/ 140337 w 284"/>
                <a:gd name="T25" fmla="*/ 401362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6">
                  <a:moveTo>
                    <a:pt x="100" y="286"/>
                  </a:moveTo>
                  <a:lnTo>
                    <a:pt x="185" y="286"/>
                  </a:lnTo>
                  <a:lnTo>
                    <a:pt x="185" y="185"/>
                  </a:lnTo>
                  <a:lnTo>
                    <a:pt x="284" y="185"/>
                  </a:lnTo>
                  <a:lnTo>
                    <a:pt x="284" y="102"/>
                  </a:lnTo>
                  <a:lnTo>
                    <a:pt x="185" y="102"/>
                  </a:lnTo>
                  <a:lnTo>
                    <a:pt x="185" y="0"/>
                  </a:lnTo>
                  <a:lnTo>
                    <a:pt x="100" y="0"/>
                  </a:lnTo>
                  <a:lnTo>
                    <a:pt x="100" y="102"/>
                  </a:lnTo>
                  <a:lnTo>
                    <a:pt x="0" y="102"/>
                  </a:lnTo>
                  <a:lnTo>
                    <a:pt x="0" y="185"/>
                  </a:lnTo>
                  <a:lnTo>
                    <a:pt x="100" y="185"/>
                  </a:lnTo>
                  <a:lnTo>
                    <a:pt x="100" y="286"/>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0" name="Freeform 12"/>
            <p:cNvSpPr>
              <a:spLocks noEditPoints="1" noChangeArrowheads="1"/>
            </p:cNvSpPr>
            <p:nvPr/>
          </p:nvSpPr>
          <p:spPr bwMode="auto">
            <a:xfrm>
              <a:off x="10088034" y="989951"/>
              <a:ext cx="964112" cy="773254"/>
            </a:xfrm>
            <a:custGeom>
              <a:avLst/>
              <a:gdLst>
                <a:gd name="T0" fmla="*/ 0 w 290"/>
                <a:gd name="T1" fmla="*/ 630550 h 233"/>
                <a:gd name="T2" fmla="*/ 142955 w 290"/>
                <a:gd name="T3" fmla="*/ 773254 h 233"/>
                <a:gd name="T4" fmla="*/ 821157 w 290"/>
                <a:gd name="T5" fmla="*/ 773254 h 233"/>
                <a:gd name="T6" fmla="*/ 964112 w 290"/>
                <a:gd name="T7" fmla="*/ 630550 h 233"/>
                <a:gd name="T8" fmla="*/ 964112 w 290"/>
                <a:gd name="T9" fmla="*/ 0 h 233"/>
                <a:gd name="T10" fmla="*/ 0 w 290"/>
                <a:gd name="T11" fmla="*/ 0 h 233"/>
                <a:gd name="T12" fmla="*/ 0 w 290"/>
                <a:gd name="T13" fmla="*/ 630550 h 233"/>
                <a:gd name="T14" fmla="*/ 482056 w 290"/>
                <a:gd name="T15" fmla="*/ 76330 h 233"/>
                <a:gd name="T16" fmla="*/ 791237 w 290"/>
                <a:gd name="T17" fmla="*/ 384968 h 233"/>
                <a:gd name="T18" fmla="*/ 482056 w 290"/>
                <a:gd name="T19" fmla="*/ 690287 h 233"/>
                <a:gd name="T20" fmla="*/ 172875 w 290"/>
                <a:gd name="T21" fmla="*/ 384968 h 233"/>
                <a:gd name="T22" fmla="*/ 482056 w 290"/>
                <a:gd name="T23" fmla="*/ 7633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0" h="233">
                  <a:moveTo>
                    <a:pt x="0" y="190"/>
                  </a:moveTo>
                  <a:cubicBezTo>
                    <a:pt x="0" y="214"/>
                    <a:pt x="19" y="233"/>
                    <a:pt x="43" y="233"/>
                  </a:cubicBezTo>
                  <a:cubicBezTo>
                    <a:pt x="247" y="233"/>
                    <a:pt x="247" y="233"/>
                    <a:pt x="247" y="233"/>
                  </a:cubicBezTo>
                  <a:cubicBezTo>
                    <a:pt x="271" y="233"/>
                    <a:pt x="290" y="214"/>
                    <a:pt x="290" y="190"/>
                  </a:cubicBezTo>
                  <a:cubicBezTo>
                    <a:pt x="290" y="0"/>
                    <a:pt x="290" y="0"/>
                    <a:pt x="290" y="0"/>
                  </a:cubicBezTo>
                  <a:cubicBezTo>
                    <a:pt x="0" y="0"/>
                    <a:pt x="0" y="0"/>
                    <a:pt x="0" y="0"/>
                  </a:cubicBezTo>
                  <a:lnTo>
                    <a:pt x="0" y="190"/>
                  </a:lnTo>
                  <a:close/>
                  <a:moveTo>
                    <a:pt x="145" y="23"/>
                  </a:moveTo>
                  <a:cubicBezTo>
                    <a:pt x="197" y="23"/>
                    <a:pt x="238" y="64"/>
                    <a:pt x="238" y="116"/>
                  </a:cubicBezTo>
                  <a:cubicBezTo>
                    <a:pt x="238" y="167"/>
                    <a:pt x="197" y="208"/>
                    <a:pt x="145" y="208"/>
                  </a:cubicBezTo>
                  <a:cubicBezTo>
                    <a:pt x="94" y="208"/>
                    <a:pt x="52" y="167"/>
                    <a:pt x="52" y="116"/>
                  </a:cubicBezTo>
                  <a:cubicBezTo>
                    <a:pt x="52" y="64"/>
                    <a:pt x="94" y="23"/>
                    <a:pt x="145" y="23"/>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1" name="Freeform 13"/>
            <p:cNvSpPr>
              <a:spLocks noChangeArrowheads="1"/>
            </p:cNvSpPr>
            <p:nvPr/>
          </p:nvSpPr>
          <p:spPr bwMode="auto">
            <a:xfrm>
              <a:off x="8627131" y="640513"/>
              <a:ext cx="293303" cy="283480"/>
            </a:xfrm>
            <a:custGeom>
              <a:avLst/>
              <a:gdLst>
                <a:gd name="T0" fmla="*/ 203312 w 88"/>
                <a:gd name="T1" fmla="*/ 6670 h 85"/>
                <a:gd name="T2" fmla="*/ 13332 w 88"/>
                <a:gd name="T3" fmla="*/ 163418 h 85"/>
                <a:gd name="T4" fmla="*/ 13332 w 88"/>
                <a:gd name="T5" fmla="*/ 206774 h 85"/>
                <a:gd name="T6" fmla="*/ 53328 w 88"/>
                <a:gd name="T7" fmla="*/ 213444 h 85"/>
                <a:gd name="T8" fmla="*/ 76659 w 88"/>
                <a:gd name="T9" fmla="*/ 193433 h 85"/>
                <a:gd name="T10" fmla="*/ 149984 w 88"/>
                <a:gd name="T11" fmla="*/ 283480 h 85"/>
                <a:gd name="T12" fmla="*/ 293303 w 88"/>
                <a:gd name="T13" fmla="*/ 166753 h 85"/>
                <a:gd name="T14" fmla="*/ 219977 w 88"/>
                <a:gd name="T15" fmla="*/ 76706 h 85"/>
                <a:gd name="T16" fmla="*/ 243308 w 88"/>
                <a:gd name="T17" fmla="*/ 56696 h 85"/>
                <a:gd name="T18" fmla="*/ 243308 w 88"/>
                <a:gd name="T19" fmla="*/ 16675 h 85"/>
                <a:gd name="T20" fmla="*/ 203312 w 88"/>
                <a:gd name="T21" fmla="*/ 667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85">
                  <a:moveTo>
                    <a:pt x="61" y="2"/>
                  </a:moveTo>
                  <a:cubicBezTo>
                    <a:pt x="4" y="49"/>
                    <a:pt x="4" y="49"/>
                    <a:pt x="4" y="49"/>
                  </a:cubicBezTo>
                  <a:cubicBezTo>
                    <a:pt x="0" y="52"/>
                    <a:pt x="0" y="57"/>
                    <a:pt x="4" y="62"/>
                  </a:cubicBezTo>
                  <a:cubicBezTo>
                    <a:pt x="7" y="66"/>
                    <a:pt x="13" y="67"/>
                    <a:pt x="16" y="64"/>
                  </a:cubicBezTo>
                  <a:cubicBezTo>
                    <a:pt x="23" y="58"/>
                    <a:pt x="23" y="58"/>
                    <a:pt x="23" y="58"/>
                  </a:cubicBezTo>
                  <a:cubicBezTo>
                    <a:pt x="45" y="85"/>
                    <a:pt x="45" y="85"/>
                    <a:pt x="45" y="85"/>
                  </a:cubicBezTo>
                  <a:cubicBezTo>
                    <a:pt x="88" y="50"/>
                    <a:pt x="88" y="50"/>
                    <a:pt x="88" y="50"/>
                  </a:cubicBezTo>
                  <a:cubicBezTo>
                    <a:pt x="66" y="23"/>
                    <a:pt x="66" y="23"/>
                    <a:pt x="66" y="23"/>
                  </a:cubicBezTo>
                  <a:cubicBezTo>
                    <a:pt x="73" y="17"/>
                    <a:pt x="73" y="17"/>
                    <a:pt x="73" y="17"/>
                  </a:cubicBezTo>
                  <a:cubicBezTo>
                    <a:pt x="76" y="15"/>
                    <a:pt x="76" y="9"/>
                    <a:pt x="73" y="5"/>
                  </a:cubicBezTo>
                  <a:cubicBezTo>
                    <a:pt x="70" y="1"/>
                    <a:pt x="64" y="0"/>
                    <a:pt x="61" y="2"/>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2" name="Freeform 14"/>
            <p:cNvSpPr>
              <a:spLocks noEditPoints="1" noChangeArrowheads="1"/>
            </p:cNvSpPr>
            <p:nvPr/>
          </p:nvSpPr>
          <p:spPr bwMode="auto">
            <a:xfrm>
              <a:off x="8653795" y="717699"/>
              <a:ext cx="999196" cy="1128306"/>
            </a:xfrm>
            <a:custGeom>
              <a:avLst/>
              <a:gdLst>
                <a:gd name="T0" fmla="*/ 401670 w 301"/>
                <a:gd name="T1" fmla="*/ 16593 h 340"/>
                <a:gd name="T2" fmla="*/ 26557 w 301"/>
                <a:gd name="T3" fmla="*/ 325218 h 340"/>
                <a:gd name="T4" fmla="*/ 16598 w 301"/>
                <a:gd name="T5" fmla="*/ 398226 h 340"/>
                <a:gd name="T6" fmla="*/ 92948 w 301"/>
                <a:gd name="T7" fmla="*/ 408181 h 340"/>
                <a:gd name="T8" fmla="*/ 122825 w 301"/>
                <a:gd name="T9" fmla="*/ 381633 h 340"/>
                <a:gd name="T10" fmla="*/ 574289 w 301"/>
                <a:gd name="T11" fmla="*/ 935830 h 340"/>
                <a:gd name="T12" fmla="*/ 780103 w 301"/>
                <a:gd name="T13" fmla="*/ 912600 h 340"/>
                <a:gd name="T14" fmla="*/ 999196 w 301"/>
                <a:gd name="T15" fmla="*/ 1128306 h 340"/>
                <a:gd name="T16" fmla="*/ 829897 w 301"/>
                <a:gd name="T17" fmla="*/ 876096 h 340"/>
                <a:gd name="T18" fmla="*/ 889650 w 301"/>
                <a:gd name="T19" fmla="*/ 673665 h 340"/>
                <a:gd name="T20" fmla="*/ 438186 w 301"/>
                <a:gd name="T21" fmla="*/ 122786 h 340"/>
                <a:gd name="T22" fmla="*/ 468062 w 301"/>
                <a:gd name="T23" fmla="*/ 99556 h 340"/>
                <a:gd name="T24" fmla="*/ 474701 w 301"/>
                <a:gd name="T25" fmla="*/ 26548 h 340"/>
                <a:gd name="T26" fmla="*/ 401670 w 301"/>
                <a:gd name="T27" fmla="*/ 16593 h 340"/>
                <a:gd name="T28" fmla="*/ 833217 w 301"/>
                <a:gd name="T29" fmla="*/ 676984 h 340"/>
                <a:gd name="T30" fmla="*/ 776784 w 301"/>
                <a:gd name="T31" fmla="*/ 856185 h 340"/>
                <a:gd name="T32" fmla="*/ 587567 w 301"/>
                <a:gd name="T33" fmla="*/ 876096 h 340"/>
                <a:gd name="T34" fmla="*/ 162660 w 301"/>
                <a:gd name="T35" fmla="*/ 361722 h 340"/>
                <a:gd name="T36" fmla="*/ 408309 w 301"/>
                <a:gd name="T37" fmla="*/ 159290 h 340"/>
                <a:gd name="T38" fmla="*/ 833217 w 301"/>
                <a:gd name="T39" fmla="*/ 676984 h 3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1" h="340">
                  <a:moveTo>
                    <a:pt x="121" y="5"/>
                  </a:moveTo>
                  <a:cubicBezTo>
                    <a:pt x="8" y="98"/>
                    <a:pt x="8" y="98"/>
                    <a:pt x="8" y="98"/>
                  </a:cubicBezTo>
                  <a:cubicBezTo>
                    <a:pt x="1" y="104"/>
                    <a:pt x="0" y="114"/>
                    <a:pt x="5" y="120"/>
                  </a:cubicBezTo>
                  <a:cubicBezTo>
                    <a:pt x="11" y="127"/>
                    <a:pt x="21" y="128"/>
                    <a:pt x="28" y="123"/>
                  </a:cubicBezTo>
                  <a:cubicBezTo>
                    <a:pt x="37" y="115"/>
                    <a:pt x="37" y="115"/>
                    <a:pt x="37" y="115"/>
                  </a:cubicBezTo>
                  <a:cubicBezTo>
                    <a:pt x="173" y="282"/>
                    <a:pt x="173" y="282"/>
                    <a:pt x="173" y="282"/>
                  </a:cubicBezTo>
                  <a:cubicBezTo>
                    <a:pt x="235" y="275"/>
                    <a:pt x="235" y="275"/>
                    <a:pt x="235" y="275"/>
                  </a:cubicBezTo>
                  <a:cubicBezTo>
                    <a:pt x="301" y="340"/>
                    <a:pt x="301" y="340"/>
                    <a:pt x="301" y="340"/>
                  </a:cubicBezTo>
                  <a:cubicBezTo>
                    <a:pt x="250" y="264"/>
                    <a:pt x="250" y="264"/>
                    <a:pt x="250" y="264"/>
                  </a:cubicBezTo>
                  <a:cubicBezTo>
                    <a:pt x="268" y="203"/>
                    <a:pt x="268" y="203"/>
                    <a:pt x="268" y="203"/>
                  </a:cubicBezTo>
                  <a:cubicBezTo>
                    <a:pt x="132" y="37"/>
                    <a:pt x="132" y="37"/>
                    <a:pt x="132" y="37"/>
                  </a:cubicBezTo>
                  <a:cubicBezTo>
                    <a:pt x="141" y="30"/>
                    <a:pt x="141" y="30"/>
                    <a:pt x="141" y="30"/>
                  </a:cubicBezTo>
                  <a:cubicBezTo>
                    <a:pt x="148" y="24"/>
                    <a:pt x="149" y="14"/>
                    <a:pt x="143" y="8"/>
                  </a:cubicBezTo>
                  <a:cubicBezTo>
                    <a:pt x="138" y="1"/>
                    <a:pt x="128" y="0"/>
                    <a:pt x="121" y="5"/>
                  </a:cubicBezTo>
                  <a:close/>
                  <a:moveTo>
                    <a:pt x="251" y="204"/>
                  </a:moveTo>
                  <a:cubicBezTo>
                    <a:pt x="234" y="258"/>
                    <a:pt x="234" y="258"/>
                    <a:pt x="234" y="258"/>
                  </a:cubicBezTo>
                  <a:cubicBezTo>
                    <a:pt x="177" y="264"/>
                    <a:pt x="177" y="264"/>
                    <a:pt x="177" y="264"/>
                  </a:cubicBezTo>
                  <a:cubicBezTo>
                    <a:pt x="49" y="109"/>
                    <a:pt x="49" y="109"/>
                    <a:pt x="49" y="109"/>
                  </a:cubicBezTo>
                  <a:cubicBezTo>
                    <a:pt x="123" y="48"/>
                    <a:pt x="123" y="48"/>
                    <a:pt x="123" y="48"/>
                  </a:cubicBezTo>
                  <a:lnTo>
                    <a:pt x="251" y="20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3" name="Freeform 15"/>
            <p:cNvSpPr>
              <a:spLocks noChangeArrowheads="1"/>
            </p:cNvSpPr>
            <p:nvPr/>
          </p:nvSpPr>
          <p:spPr bwMode="auto">
            <a:xfrm>
              <a:off x="8935872" y="1009598"/>
              <a:ext cx="505211" cy="541699"/>
            </a:xfrm>
            <a:custGeom>
              <a:avLst/>
              <a:gdLst>
                <a:gd name="T0" fmla="*/ 332597 w 360"/>
                <a:gd name="T1" fmla="*/ 175421 h 386"/>
                <a:gd name="T2" fmla="*/ 303127 w 360"/>
                <a:gd name="T3" fmla="*/ 136126 h 386"/>
                <a:gd name="T4" fmla="*/ 193664 w 360"/>
                <a:gd name="T5" fmla="*/ 225942 h 386"/>
                <a:gd name="T6" fmla="*/ 176824 w 360"/>
                <a:gd name="T7" fmla="*/ 206295 h 386"/>
                <a:gd name="T8" fmla="*/ 286286 w 360"/>
                <a:gd name="T9" fmla="*/ 116479 h 386"/>
                <a:gd name="T10" fmla="*/ 189454 w 360"/>
                <a:gd name="T11" fmla="*/ 0 h 386"/>
                <a:gd name="T12" fmla="*/ 0 w 360"/>
                <a:gd name="T13" fmla="*/ 155774 h 386"/>
                <a:gd name="T14" fmla="*/ 315757 w 360"/>
                <a:gd name="T15" fmla="*/ 541699 h 386"/>
                <a:gd name="T16" fmla="*/ 461707 w 360"/>
                <a:gd name="T17" fmla="*/ 524859 h 386"/>
                <a:gd name="T18" fmla="*/ 505211 w 360"/>
                <a:gd name="T19" fmla="*/ 385925 h 386"/>
                <a:gd name="T20" fmla="*/ 449076 w 360"/>
                <a:gd name="T21" fmla="*/ 318564 h 386"/>
                <a:gd name="T22" fmla="*/ 342421 w 360"/>
                <a:gd name="T23" fmla="*/ 408379 h 386"/>
                <a:gd name="T24" fmla="*/ 322774 w 360"/>
                <a:gd name="T25" fmla="*/ 385925 h 386"/>
                <a:gd name="T26" fmla="*/ 432236 w 360"/>
                <a:gd name="T27" fmla="*/ 296110 h 386"/>
                <a:gd name="T28" fmla="*/ 398555 w 360"/>
                <a:gd name="T29" fmla="*/ 259623 h 386"/>
                <a:gd name="T30" fmla="*/ 293303 w 360"/>
                <a:gd name="T31" fmla="*/ 345228 h 386"/>
                <a:gd name="T32" fmla="*/ 272253 w 360"/>
                <a:gd name="T33" fmla="*/ 322774 h 386"/>
                <a:gd name="T34" fmla="*/ 381715 w 360"/>
                <a:gd name="T35" fmla="*/ 235765 h 386"/>
                <a:gd name="T36" fmla="*/ 349438 w 360"/>
                <a:gd name="T37" fmla="*/ 199278 h 386"/>
                <a:gd name="T38" fmla="*/ 242782 w 360"/>
                <a:gd name="T39" fmla="*/ 286287 h 386"/>
                <a:gd name="T40" fmla="*/ 223135 w 360"/>
                <a:gd name="T41" fmla="*/ 262429 h 386"/>
                <a:gd name="T42" fmla="*/ 332597 w 360"/>
                <a:gd name="T43" fmla="*/ 175421 h 3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 h="386">
                  <a:moveTo>
                    <a:pt x="237" y="125"/>
                  </a:moveTo>
                  <a:lnTo>
                    <a:pt x="216" y="97"/>
                  </a:lnTo>
                  <a:lnTo>
                    <a:pt x="138" y="161"/>
                  </a:lnTo>
                  <a:lnTo>
                    <a:pt x="126" y="147"/>
                  </a:lnTo>
                  <a:lnTo>
                    <a:pt x="204" y="83"/>
                  </a:lnTo>
                  <a:lnTo>
                    <a:pt x="135" y="0"/>
                  </a:lnTo>
                  <a:lnTo>
                    <a:pt x="0" y="111"/>
                  </a:lnTo>
                  <a:lnTo>
                    <a:pt x="225" y="386"/>
                  </a:lnTo>
                  <a:lnTo>
                    <a:pt x="329" y="374"/>
                  </a:lnTo>
                  <a:lnTo>
                    <a:pt x="360" y="275"/>
                  </a:lnTo>
                  <a:lnTo>
                    <a:pt x="320" y="227"/>
                  </a:lnTo>
                  <a:lnTo>
                    <a:pt x="244" y="291"/>
                  </a:lnTo>
                  <a:lnTo>
                    <a:pt x="230" y="275"/>
                  </a:lnTo>
                  <a:lnTo>
                    <a:pt x="308" y="211"/>
                  </a:lnTo>
                  <a:lnTo>
                    <a:pt x="284" y="185"/>
                  </a:lnTo>
                  <a:lnTo>
                    <a:pt x="209" y="246"/>
                  </a:lnTo>
                  <a:lnTo>
                    <a:pt x="194" y="230"/>
                  </a:lnTo>
                  <a:lnTo>
                    <a:pt x="272" y="168"/>
                  </a:lnTo>
                  <a:lnTo>
                    <a:pt x="249" y="142"/>
                  </a:lnTo>
                  <a:lnTo>
                    <a:pt x="173" y="204"/>
                  </a:lnTo>
                  <a:lnTo>
                    <a:pt x="159" y="187"/>
                  </a:lnTo>
                  <a:lnTo>
                    <a:pt x="237" y="125"/>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4" name="Freeform 16"/>
            <p:cNvSpPr>
              <a:spLocks noEditPoints="1" noChangeArrowheads="1"/>
            </p:cNvSpPr>
            <p:nvPr/>
          </p:nvSpPr>
          <p:spPr bwMode="auto">
            <a:xfrm>
              <a:off x="5595862" y="604026"/>
              <a:ext cx="1118482" cy="1263029"/>
            </a:xfrm>
            <a:custGeom>
              <a:avLst/>
              <a:gdLst>
                <a:gd name="T0" fmla="*/ 856286 w 337"/>
                <a:gd name="T1" fmla="*/ 834264 h 380"/>
                <a:gd name="T2" fmla="*/ 560900 w 337"/>
                <a:gd name="T3" fmla="*/ 714609 h 380"/>
                <a:gd name="T4" fmla="*/ 726847 w 337"/>
                <a:gd name="T5" fmla="*/ 285843 h 380"/>
                <a:gd name="T6" fmla="*/ 670425 w 337"/>
                <a:gd name="T7" fmla="*/ 43209 h 380"/>
                <a:gd name="T8" fmla="*/ 477927 w 337"/>
                <a:gd name="T9" fmla="*/ 3324 h 380"/>
                <a:gd name="T10" fmla="*/ 381678 w 337"/>
                <a:gd name="T11" fmla="*/ 69799 h 380"/>
                <a:gd name="T12" fmla="*/ 431462 w 337"/>
                <a:gd name="T13" fmla="*/ 106360 h 380"/>
                <a:gd name="T14" fmla="*/ 524392 w 337"/>
                <a:gd name="T15" fmla="*/ 59828 h 380"/>
                <a:gd name="T16" fmla="*/ 670425 w 337"/>
                <a:gd name="T17" fmla="*/ 176159 h 380"/>
                <a:gd name="T18" fmla="*/ 564219 w 337"/>
                <a:gd name="T19" fmla="*/ 658105 h 380"/>
                <a:gd name="T20" fmla="*/ 481246 w 337"/>
                <a:gd name="T21" fmla="*/ 684695 h 380"/>
                <a:gd name="T22" fmla="*/ 149352 w 337"/>
                <a:gd name="T23" fmla="*/ 445384 h 380"/>
                <a:gd name="T24" fmla="*/ 66379 w 337"/>
                <a:gd name="T25" fmla="*/ 255930 h 380"/>
                <a:gd name="T26" fmla="*/ 179223 w 337"/>
                <a:gd name="T27" fmla="*/ 179483 h 380"/>
                <a:gd name="T28" fmla="*/ 275472 w 337"/>
                <a:gd name="T29" fmla="*/ 113008 h 380"/>
                <a:gd name="T30" fmla="*/ 225688 w 337"/>
                <a:gd name="T31" fmla="*/ 79770 h 380"/>
                <a:gd name="T32" fmla="*/ 129439 w 337"/>
                <a:gd name="T33" fmla="*/ 122979 h 380"/>
                <a:gd name="T34" fmla="*/ 43146 w 337"/>
                <a:gd name="T35" fmla="*/ 378909 h 380"/>
                <a:gd name="T36" fmla="*/ 458013 w 337"/>
                <a:gd name="T37" fmla="*/ 744522 h 380"/>
                <a:gd name="T38" fmla="*/ 507797 w 337"/>
                <a:gd name="T39" fmla="*/ 731227 h 380"/>
                <a:gd name="T40" fmla="*/ 404910 w 337"/>
                <a:gd name="T41" fmla="*/ 870825 h 380"/>
                <a:gd name="T42" fmla="*/ 368402 w 337"/>
                <a:gd name="T43" fmla="*/ 1226468 h 380"/>
                <a:gd name="T44" fmla="*/ 670425 w 337"/>
                <a:gd name="T45" fmla="*/ 1140050 h 380"/>
                <a:gd name="T46" fmla="*/ 846329 w 337"/>
                <a:gd name="T47" fmla="*/ 884120 h 380"/>
                <a:gd name="T48" fmla="*/ 1012276 w 337"/>
                <a:gd name="T49" fmla="*/ 1007099 h 380"/>
                <a:gd name="T50" fmla="*/ 939259 w 337"/>
                <a:gd name="T51" fmla="*/ 761141 h 380"/>
                <a:gd name="T52" fmla="*/ 544306 w 337"/>
                <a:gd name="T53" fmla="*/ 1186583 h 380"/>
                <a:gd name="T54" fmla="*/ 321937 w 337"/>
                <a:gd name="T55" fmla="*/ 1086870 h 380"/>
                <a:gd name="T56" fmla="*/ 584133 w 337"/>
                <a:gd name="T57" fmla="*/ 887444 h 380"/>
                <a:gd name="T58" fmla="*/ 995681 w 337"/>
                <a:gd name="T59" fmla="*/ 953919 h 380"/>
                <a:gd name="T60" fmla="*/ 952535 w 337"/>
                <a:gd name="T61" fmla="*/ 810998 h 380"/>
                <a:gd name="T62" fmla="*/ 995681 w 337"/>
                <a:gd name="T63" fmla="*/ 953919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7" h="380">
                  <a:moveTo>
                    <a:pt x="283" y="229"/>
                  </a:moveTo>
                  <a:cubicBezTo>
                    <a:pt x="271" y="232"/>
                    <a:pt x="263" y="240"/>
                    <a:pt x="258" y="251"/>
                  </a:cubicBezTo>
                  <a:cubicBezTo>
                    <a:pt x="253" y="250"/>
                    <a:pt x="224" y="246"/>
                    <a:pt x="187" y="250"/>
                  </a:cubicBezTo>
                  <a:cubicBezTo>
                    <a:pt x="180" y="235"/>
                    <a:pt x="174" y="223"/>
                    <a:pt x="169" y="215"/>
                  </a:cubicBezTo>
                  <a:cubicBezTo>
                    <a:pt x="175" y="213"/>
                    <a:pt x="175" y="213"/>
                    <a:pt x="175" y="213"/>
                  </a:cubicBezTo>
                  <a:cubicBezTo>
                    <a:pt x="222" y="199"/>
                    <a:pt x="220" y="139"/>
                    <a:pt x="219" y="86"/>
                  </a:cubicBezTo>
                  <a:cubicBezTo>
                    <a:pt x="218" y="74"/>
                    <a:pt x="218" y="63"/>
                    <a:pt x="218" y="53"/>
                  </a:cubicBezTo>
                  <a:cubicBezTo>
                    <a:pt x="218" y="35"/>
                    <a:pt x="213" y="22"/>
                    <a:pt x="202" y="13"/>
                  </a:cubicBezTo>
                  <a:cubicBezTo>
                    <a:pt x="187" y="2"/>
                    <a:pt x="167" y="1"/>
                    <a:pt x="154" y="3"/>
                  </a:cubicBezTo>
                  <a:cubicBezTo>
                    <a:pt x="151" y="1"/>
                    <a:pt x="148" y="0"/>
                    <a:pt x="144" y="1"/>
                  </a:cubicBezTo>
                  <a:cubicBezTo>
                    <a:pt x="122" y="7"/>
                    <a:pt x="122" y="7"/>
                    <a:pt x="122" y="7"/>
                  </a:cubicBezTo>
                  <a:cubicBezTo>
                    <a:pt x="116" y="9"/>
                    <a:pt x="113" y="15"/>
                    <a:pt x="115" y="21"/>
                  </a:cubicBezTo>
                  <a:cubicBezTo>
                    <a:pt x="115" y="24"/>
                    <a:pt x="115" y="24"/>
                    <a:pt x="115" y="24"/>
                  </a:cubicBezTo>
                  <a:cubicBezTo>
                    <a:pt x="117" y="30"/>
                    <a:pt x="124" y="33"/>
                    <a:pt x="130" y="32"/>
                  </a:cubicBezTo>
                  <a:cubicBezTo>
                    <a:pt x="151" y="25"/>
                    <a:pt x="151" y="25"/>
                    <a:pt x="151" y="25"/>
                  </a:cubicBezTo>
                  <a:cubicBezTo>
                    <a:pt x="155" y="24"/>
                    <a:pt x="157" y="21"/>
                    <a:pt x="158" y="18"/>
                  </a:cubicBezTo>
                  <a:cubicBezTo>
                    <a:pt x="169" y="18"/>
                    <a:pt x="183" y="18"/>
                    <a:pt x="192" y="25"/>
                  </a:cubicBezTo>
                  <a:cubicBezTo>
                    <a:pt x="199" y="31"/>
                    <a:pt x="202" y="40"/>
                    <a:pt x="202" y="53"/>
                  </a:cubicBezTo>
                  <a:cubicBezTo>
                    <a:pt x="202" y="63"/>
                    <a:pt x="202" y="74"/>
                    <a:pt x="203" y="86"/>
                  </a:cubicBezTo>
                  <a:cubicBezTo>
                    <a:pt x="204" y="136"/>
                    <a:pt x="205" y="187"/>
                    <a:pt x="170" y="198"/>
                  </a:cubicBezTo>
                  <a:cubicBezTo>
                    <a:pt x="150" y="204"/>
                    <a:pt x="150" y="204"/>
                    <a:pt x="150" y="204"/>
                  </a:cubicBezTo>
                  <a:cubicBezTo>
                    <a:pt x="145" y="206"/>
                    <a:pt x="145" y="206"/>
                    <a:pt x="145" y="206"/>
                  </a:cubicBezTo>
                  <a:cubicBezTo>
                    <a:pt x="134" y="209"/>
                    <a:pt x="134" y="209"/>
                    <a:pt x="134" y="209"/>
                  </a:cubicBezTo>
                  <a:cubicBezTo>
                    <a:pt x="98" y="220"/>
                    <a:pt x="71" y="176"/>
                    <a:pt x="45" y="134"/>
                  </a:cubicBezTo>
                  <a:cubicBezTo>
                    <a:pt x="39" y="124"/>
                    <a:pt x="33" y="114"/>
                    <a:pt x="27" y="105"/>
                  </a:cubicBezTo>
                  <a:cubicBezTo>
                    <a:pt x="19" y="95"/>
                    <a:pt x="17" y="86"/>
                    <a:pt x="20" y="77"/>
                  </a:cubicBezTo>
                  <a:cubicBezTo>
                    <a:pt x="24" y="66"/>
                    <a:pt x="35" y="58"/>
                    <a:pt x="44" y="53"/>
                  </a:cubicBezTo>
                  <a:cubicBezTo>
                    <a:pt x="47" y="55"/>
                    <a:pt x="50" y="55"/>
                    <a:pt x="54" y="54"/>
                  </a:cubicBezTo>
                  <a:cubicBezTo>
                    <a:pt x="75" y="48"/>
                    <a:pt x="75" y="48"/>
                    <a:pt x="75" y="48"/>
                  </a:cubicBezTo>
                  <a:cubicBezTo>
                    <a:pt x="81" y="46"/>
                    <a:pt x="85" y="40"/>
                    <a:pt x="83" y="34"/>
                  </a:cubicBezTo>
                  <a:cubicBezTo>
                    <a:pt x="82" y="31"/>
                    <a:pt x="82" y="31"/>
                    <a:pt x="82" y="31"/>
                  </a:cubicBezTo>
                  <a:cubicBezTo>
                    <a:pt x="80" y="25"/>
                    <a:pt x="74" y="22"/>
                    <a:pt x="68" y="24"/>
                  </a:cubicBezTo>
                  <a:cubicBezTo>
                    <a:pt x="47" y="30"/>
                    <a:pt x="47" y="30"/>
                    <a:pt x="47" y="30"/>
                  </a:cubicBezTo>
                  <a:cubicBezTo>
                    <a:pt x="43" y="31"/>
                    <a:pt x="40" y="34"/>
                    <a:pt x="39" y="37"/>
                  </a:cubicBezTo>
                  <a:cubicBezTo>
                    <a:pt x="27" y="43"/>
                    <a:pt x="11" y="55"/>
                    <a:pt x="5" y="72"/>
                  </a:cubicBezTo>
                  <a:cubicBezTo>
                    <a:pt x="0" y="85"/>
                    <a:pt x="3" y="100"/>
                    <a:pt x="13" y="114"/>
                  </a:cubicBezTo>
                  <a:cubicBezTo>
                    <a:pt x="19" y="123"/>
                    <a:pt x="25" y="132"/>
                    <a:pt x="31" y="142"/>
                  </a:cubicBezTo>
                  <a:cubicBezTo>
                    <a:pt x="59" y="187"/>
                    <a:pt x="91" y="238"/>
                    <a:pt x="138" y="224"/>
                  </a:cubicBezTo>
                  <a:cubicBezTo>
                    <a:pt x="153" y="220"/>
                    <a:pt x="153" y="220"/>
                    <a:pt x="153" y="220"/>
                  </a:cubicBezTo>
                  <a:cubicBezTo>
                    <a:pt x="153" y="220"/>
                    <a:pt x="153" y="220"/>
                    <a:pt x="153" y="220"/>
                  </a:cubicBezTo>
                  <a:cubicBezTo>
                    <a:pt x="158" y="229"/>
                    <a:pt x="164" y="240"/>
                    <a:pt x="170" y="252"/>
                  </a:cubicBezTo>
                  <a:cubicBezTo>
                    <a:pt x="155" y="254"/>
                    <a:pt x="138" y="257"/>
                    <a:pt x="122" y="262"/>
                  </a:cubicBezTo>
                  <a:cubicBezTo>
                    <a:pt x="83" y="274"/>
                    <a:pt x="74" y="306"/>
                    <a:pt x="81" y="332"/>
                  </a:cubicBezTo>
                  <a:cubicBezTo>
                    <a:pt x="86" y="348"/>
                    <a:pt x="97" y="361"/>
                    <a:pt x="111" y="369"/>
                  </a:cubicBezTo>
                  <a:cubicBezTo>
                    <a:pt x="123" y="375"/>
                    <a:pt x="142" y="380"/>
                    <a:pt x="169" y="373"/>
                  </a:cubicBezTo>
                  <a:cubicBezTo>
                    <a:pt x="185" y="368"/>
                    <a:pt x="196" y="358"/>
                    <a:pt x="202" y="343"/>
                  </a:cubicBezTo>
                  <a:cubicBezTo>
                    <a:pt x="209" y="321"/>
                    <a:pt x="203" y="292"/>
                    <a:pt x="193" y="265"/>
                  </a:cubicBezTo>
                  <a:cubicBezTo>
                    <a:pt x="225" y="263"/>
                    <a:pt x="249" y="266"/>
                    <a:pt x="255" y="266"/>
                  </a:cubicBezTo>
                  <a:cubicBezTo>
                    <a:pt x="255" y="270"/>
                    <a:pt x="256" y="273"/>
                    <a:pt x="257" y="277"/>
                  </a:cubicBezTo>
                  <a:cubicBezTo>
                    <a:pt x="263" y="297"/>
                    <a:pt x="285" y="309"/>
                    <a:pt x="305" y="303"/>
                  </a:cubicBezTo>
                  <a:cubicBezTo>
                    <a:pt x="325" y="297"/>
                    <a:pt x="337" y="275"/>
                    <a:pt x="331" y="255"/>
                  </a:cubicBezTo>
                  <a:cubicBezTo>
                    <a:pt x="325" y="234"/>
                    <a:pt x="303" y="223"/>
                    <a:pt x="283" y="229"/>
                  </a:cubicBezTo>
                  <a:close/>
                  <a:moveTo>
                    <a:pt x="187" y="337"/>
                  </a:moveTo>
                  <a:cubicBezTo>
                    <a:pt x="183" y="347"/>
                    <a:pt x="176" y="354"/>
                    <a:pt x="164" y="357"/>
                  </a:cubicBezTo>
                  <a:cubicBezTo>
                    <a:pt x="147" y="362"/>
                    <a:pt x="132" y="361"/>
                    <a:pt x="119" y="355"/>
                  </a:cubicBezTo>
                  <a:cubicBezTo>
                    <a:pt x="108" y="349"/>
                    <a:pt x="100" y="339"/>
                    <a:pt x="97" y="327"/>
                  </a:cubicBezTo>
                  <a:cubicBezTo>
                    <a:pt x="91" y="308"/>
                    <a:pt x="98" y="286"/>
                    <a:pt x="126" y="277"/>
                  </a:cubicBezTo>
                  <a:cubicBezTo>
                    <a:pt x="143" y="272"/>
                    <a:pt x="161" y="269"/>
                    <a:pt x="176" y="267"/>
                  </a:cubicBezTo>
                  <a:cubicBezTo>
                    <a:pt x="187" y="292"/>
                    <a:pt x="193" y="319"/>
                    <a:pt x="187" y="337"/>
                  </a:cubicBezTo>
                  <a:close/>
                  <a:moveTo>
                    <a:pt x="300" y="287"/>
                  </a:moveTo>
                  <a:cubicBezTo>
                    <a:pt x="289" y="291"/>
                    <a:pt x="276" y="284"/>
                    <a:pt x="272" y="272"/>
                  </a:cubicBezTo>
                  <a:cubicBezTo>
                    <a:pt x="269" y="260"/>
                    <a:pt x="276" y="248"/>
                    <a:pt x="287" y="244"/>
                  </a:cubicBezTo>
                  <a:cubicBezTo>
                    <a:pt x="299" y="241"/>
                    <a:pt x="312" y="247"/>
                    <a:pt x="316" y="259"/>
                  </a:cubicBezTo>
                  <a:cubicBezTo>
                    <a:pt x="319" y="271"/>
                    <a:pt x="312" y="284"/>
                    <a:pt x="300" y="287"/>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5" name="Freeform 17"/>
            <p:cNvSpPr>
              <a:spLocks noChangeArrowheads="1"/>
            </p:cNvSpPr>
            <p:nvPr/>
          </p:nvSpPr>
          <p:spPr bwMode="auto">
            <a:xfrm>
              <a:off x="6519277" y="1434818"/>
              <a:ext cx="106656" cy="106656"/>
            </a:xfrm>
            <a:custGeom>
              <a:avLst/>
              <a:gdLst>
                <a:gd name="T0" fmla="*/ 39996 w 32"/>
                <a:gd name="T1" fmla="*/ 6666 h 32"/>
                <a:gd name="T2" fmla="*/ 6666 w 32"/>
                <a:gd name="T3" fmla="*/ 66660 h 32"/>
                <a:gd name="T4" fmla="*/ 66660 w 32"/>
                <a:gd name="T5" fmla="*/ 96657 h 32"/>
                <a:gd name="T6" fmla="*/ 99990 w 32"/>
                <a:gd name="T7" fmla="*/ 39996 h 32"/>
                <a:gd name="T8" fmla="*/ 39996 w 32"/>
                <a:gd name="T9" fmla="*/ 666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12" y="2"/>
                  </a:moveTo>
                  <a:cubicBezTo>
                    <a:pt x="4" y="4"/>
                    <a:pt x="0" y="12"/>
                    <a:pt x="2" y="20"/>
                  </a:cubicBezTo>
                  <a:cubicBezTo>
                    <a:pt x="4" y="27"/>
                    <a:pt x="12" y="32"/>
                    <a:pt x="20" y="29"/>
                  </a:cubicBezTo>
                  <a:cubicBezTo>
                    <a:pt x="28" y="27"/>
                    <a:pt x="32" y="19"/>
                    <a:pt x="30" y="12"/>
                  </a:cubicBezTo>
                  <a:cubicBezTo>
                    <a:pt x="27" y="4"/>
                    <a:pt x="19" y="0"/>
                    <a:pt x="12" y="2"/>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6" name="Freeform 18"/>
            <p:cNvSpPr>
              <a:spLocks noEditPoints="1" noChangeArrowheads="1"/>
            </p:cNvSpPr>
            <p:nvPr/>
          </p:nvSpPr>
          <p:spPr bwMode="auto">
            <a:xfrm>
              <a:off x="5522887" y="3553899"/>
              <a:ext cx="1212507" cy="1211104"/>
            </a:xfrm>
            <a:custGeom>
              <a:avLst/>
              <a:gdLst>
                <a:gd name="T0" fmla="*/ 59795 w 365"/>
                <a:gd name="T1" fmla="*/ 76316 h 365"/>
                <a:gd name="T2" fmla="*/ 830484 w 365"/>
                <a:gd name="T3" fmla="*/ 1065108 h 365"/>
                <a:gd name="T4" fmla="*/ 1159356 w 365"/>
                <a:gd name="T5" fmla="*/ 1197832 h 365"/>
                <a:gd name="T6" fmla="*/ 1199219 w 365"/>
                <a:gd name="T7" fmla="*/ 1158015 h 365"/>
                <a:gd name="T8" fmla="*/ 1066342 w 365"/>
                <a:gd name="T9" fmla="*/ 832841 h 365"/>
                <a:gd name="T10" fmla="*/ 76405 w 365"/>
                <a:gd name="T11" fmla="*/ 59726 h 365"/>
                <a:gd name="T12" fmla="*/ 999903 w 365"/>
                <a:gd name="T13" fmla="*/ 1021973 h 365"/>
                <a:gd name="T14" fmla="*/ 524866 w 365"/>
                <a:gd name="T15" fmla="*/ 524259 h 365"/>
                <a:gd name="T16" fmla="*/ 1023157 w 365"/>
                <a:gd name="T17" fmla="*/ 998746 h 365"/>
                <a:gd name="T18" fmla="*/ 999903 w 365"/>
                <a:gd name="T19" fmla="*/ 939020 h 365"/>
                <a:gd name="T20" fmla="*/ 890279 w 365"/>
                <a:gd name="T21" fmla="*/ 786388 h 365"/>
                <a:gd name="T22" fmla="*/ 863704 w 365"/>
                <a:gd name="T23" fmla="*/ 802979 h 365"/>
                <a:gd name="T24" fmla="*/ 754080 w 365"/>
                <a:gd name="T25" fmla="*/ 653664 h 365"/>
                <a:gd name="T26" fmla="*/ 730826 w 365"/>
                <a:gd name="T27" fmla="*/ 670255 h 365"/>
                <a:gd name="T28" fmla="*/ 621202 w 365"/>
                <a:gd name="T29" fmla="*/ 520941 h 365"/>
                <a:gd name="T30" fmla="*/ 594627 w 365"/>
                <a:gd name="T31" fmla="*/ 537531 h 365"/>
                <a:gd name="T32" fmla="*/ 488325 w 365"/>
                <a:gd name="T33" fmla="*/ 384899 h 365"/>
                <a:gd name="T34" fmla="*/ 461749 w 365"/>
                <a:gd name="T35" fmla="*/ 401489 h 365"/>
                <a:gd name="T36" fmla="*/ 325550 w 365"/>
                <a:gd name="T37" fmla="*/ 232267 h 365"/>
                <a:gd name="T38" fmla="*/ 232536 w 365"/>
                <a:gd name="T39" fmla="*/ 325173 h 365"/>
                <a:gd name="T40" fmla="*/ 332194 w 365"/>
                <a:gd name="T41" fmla="*/ 391535 h 365"/>
                <a:gd name="T42" fmla="*/ 302296 w 365"/>
                <a:gd name="T43" fmla="*/ 434670 h 365"/>
                <a:gd name="T44" fmla="*/ 401954 w 365"/>
                <a:gd name="T45" fmla="*/ 461215 h 365"/>
                <a:gd name="T46" fmla="*/ 385345 w 365"/>
                <a:gd name="T47" fmla="*/ 487760 h 365"/>
                <a:gd name="T48" fmla="*/ 468393 w 365"/>
                <a:gd name="T49" fmla="*/ 527577 h 365"/>
                <a:gd name="T50" fmla="*/ 435174 w 365"/>
                <a:gd name="T51" fmla="*/ 570712 h 365"/>
                <a:gd name="T52" fmla="*/ 538154 w 365"/>
                <a:gd name="T53" fmla="*/ 597257 h 365"/>
                <a:gd name="T54" fmla="*/ 518222 w 365"/>
                <a:gd name="T55" fmla="*/ 620483 h 365"/>
                <a:gd name="T56" fmla="*/ 601271 w 365"/>
                <a:gd name="T57" fmla="*/ 660301 h 365"/>
                <a:gd name="T58" fmla="*/ 571373 w 365"/>
                <a:gd name="T59" fmla="*/ 703436 h 365"/>
                <a:gd name="T60" fmla="*/ 671031 w 365"/>
                <a:gd name="T61" fmla="*/ 729980 h 365"/>
                <a:gd name="T62" fmla="*/ 654422 w 365"/>
                <a:gd name="T63" fmla="*/ 756525 h 365"/>
                <a:gd name="T64" fmla="*/ 734148 w 365"/>
                <a:gd name="T65" fmla="*/ 793024 h 365"/>
                <a:gd name="T66" fmla="*/ 704251 w 365"/>
                <a:gd name="T67" fmla="*/ 836159 h 365"/>
                <a:gd name="T68" fmla="*/ 803909 w 365"/>
                <a:gd name="T69" fmla="*/ 862704 h 365"/>
                <a:gd name="T70" fmla="*/ 787299 w 365"/>
                <a:gd name="T71" fmla="*/ 889249 h 365"/>
                <a:gd name="T72" fmla="*/ 870347 w 365"/>
                <a:gd name="T73" fmla="*/ 929066 h 365"/>
                <a:gd name="T74" fmla="*/ 837128 w 365"/>
                <a:gd name="T75" fmla="*/ 972201 h 365"/>
                <a:gd name="T76" fmla="*/ 943430 w 365"/>
                <a:gd name="T77" fmla="*/ 1002064 h 365"/>
                <a:gd name="T78" fmla="*/ 89692 w 365"/>
                <a:gd name="T79" fmla="*/ 275402 h 365"/>
                <a:gd name="T80" fmla="*/ 102980 w 365"/>
                <a:gd name="T81" fmla="*/ 89589 h 365"/>
                <a:gd name="T82" fmla="*/ 1019835 w 365"/>
                <a:gd name="T83" fmla="*/ 832841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5" h="365">
                  <a:moveTo>
                    <a:pt x="23" y="18"/>
                  </a:moveTo>
                  <a:cubicBezTo>
                    <a:pt x="18" y="23"/>
                    <a:pt x="18" y="23"/>
                    <a:pt x="18" y="23"/>
                  </a:cubicBezTo>
                  <a:cubicBezTo>
                    <a:pt x="0" y="41"/>
                    <a:pt x="0" y="70"/>
                    <a:pt x="18" y="89"/>
                  </a:cubicBezTo>
                  <a:cubicBezTo>
                    <a:pt x="250" y="321"/>
                    <a:pt x="250" y="321"/>
                    <a:pt x="250" y="321"/>
                  </a:cubicBezTo>
                  <a:cubicBezTo>
                    <a:pt x="300" y="312"/>
                    <a:pt x="300" y="312"/>
                    <a:pt x="300" y="312"/>
                  </a:cubicBezTo>
                  <a:cubicBezTo>
                    <a:pt x="349" y="361"/>
                    <a:pt x="349" y="361"/>
                    <a:pt x="349" y="361"/>
                  </a:cubicBezTo>
                  <a:cubicBezTo>
                    <a:pt x="352" y="365"/>
                    <a:pt x="358" y="365"/>
                    <a:pt x="361" y="361"/>
                  </a:cubicBezTo>
                  <a:cubicBezTo>
                    <a:pt x="365" y="358"/>
                    <a:pt x="365" y="353"/>
                    <a:pt x="361" y="349"/>
                  </a:cubicBezTo>
                  <a:cubicBezTo>
                    <a:pt x="312" y="300"/>
                    <a:pt x="312" y="300"/>
                    <a:pt x="312" y="300"/>
                  </a:cubicBezTo>
                  <a:cubicBezTo>
                    <a:pt x="321" y="251"/>
                    <a:pt x="321" y="251"/>
                    <a:pt x="321" y="251"/>
                  </a:cubicBezTo>
                  <a:cubicBezTo>
                    <a:pt x="88" y="18"/>
                    <a:pt x="88" y="18"/>
                    <a:pt x="88" y="18"/>
                  </a:cubicBezTo>
                  <a:cubicBezTo>
                    <a:pt x="70" y="0"/>
                    <a:pt x="41" y="0"/>
                    <a:pt x="23" y="18"/>
                  </a:cubicBezTo>
                  <a:close/>
                  <a:moveTo>
                    <a:pt x="308" y="301"/>
                  </a:moveTo>
                  <a:cubicBezTo>
                    <a:pt x="301" y="308"/>
                    <a:pt x="301" y="308"/>
                    <a:pt x="301" y="308"/>
                  </a:cubicBezTo>
                  <a:cubicBezTo>
                    <a:pt x="158" y="165"/>
                    <a:pt x="158" y="165"/>
                    <a:pt x="158" y="165"/>
                  </a:cubicBezTo>
                  <a:cubicBezTo>
                    <a:pt x="156" y="163"/>
                    <a:pt x="156" y="160"/>
                    <a:pt x="158" y="158"/>
                  </a:cubicBezTo>
                  <a:cubicBezTo>
                    <a:pt x="160" y="156"/>
                    <a:pt x="163" y="156"/>
                    <a:pt x="165" y="158"/>
                  </a:cubicBezTo>
                  <a:lnTo>
                    <a:pt x="308" y="301"/>
                  </a:lnTo>
                  <a:close/>
                  <a:moveTo>
                    <a:pt x="307" y="251"/>
                  </a:moveTo>
                  <a:cubicBezTo>
                    <a:pt x="301" y="283"/>
                    <a:pt x="301" y="283"/>
                    <a:pt x="301" y="283"/>
                  </a:cubicBezTo>
                  <a:cubicBezTo>
                    <a:pt x="262" y="244"/>
                    <a:pt x="262" y="244"/>
                    <a:pt x="262" y="244"/>
                  </a:cubicBezTo>
                  <a:cubicBezTo>
                    <a:pt x="268" y="237"/>
                    <a:pt x="268" y="237"/>
                    <a:pt x="268" y="237"/>
                  </a:cubicBezTo>
                  <a:cubicBezTo>
                    <a:pt x="266" y="236"/>
                    <a:pt x="266" y="236"/>
                    <a:pt x="266" y="236"/>
                  </a:cubicBezTo>
                  <a:cubicBezTo>
                    <a:pt x="260" y="242"/>
                    <a:pt x="260" y="242"/>
                    <a:pt x="260" y="242"/>
                  </a:cubicBezTo>
                  <a:cubicBezTo>
                    <a:pt x="221" y="203"/>
                    <a:pt x="221" y="203"/>
                    <a:pt x="221" y="203"/>
                  </a:cubicBezTo>
                  <a:cubicBezTo>
                    <a:pt x="227" y="197"/>
                    <a:pt x="227" y="197"/>
                    <a:pt x="227" y="197"/>
                  </a:cubicBezTo>
                  <a:cubicBezTo>
                    <a:pt x="226" y="196"/>
                    <a:pt x="226" y="196"/>
                    <a:pt x="226" y="196"/>
                  </a:cubicBezTo>
                  <a:cubicBezTo>
                    <a:pt x="220" y="202"/>
                    <a:pt x="220" y="202"/>
                    <a:pt x="220" y="202"/>
                  </a:cubicBezTo>
                  <a:cubicBezTo>
                    <a:pt x="181" y="163"/>
                    <a:pt x="181" y="163"/>
                    <a:pt x="181" y="163"/>
                  </a:cubicBezTo>
                  <a:cubicBezTo>
                    <a:pt x="187" y="157"/>
                    <a:pt x="187" y="157"/>
                    <a:pt x="187" y="157"/>
                  </a:cubicBezTo>
                  <a:cubicBezTo>
                    <a:pt x="186" y="155"/>
                    <a:pt x="186" y="155"/>
                    <a:pt x="186" y="155"/>
                  </a:cubicBezTo>
                  <a:cubicBezTo>
                    <a:pt x="179" y="162"/>
                    <a:pt x="179" y="162"/>
                    <a:pt x="179" y="162"/>
                  </a:cubicBezTo>
                  <a:cubicBezTo>
                    <a:pt x="140" y="123"/>
                    <a:pt x="140" y="123"/>
                    <a:pt x="140" y="123"/>
                  </a:cubicBezTo>
                  <a:cubicBezTo>
                    <a:pt x="147" y="116"/>
                    <a:pt x="147" y="116"/>
                    <a:pt x="147" y="116"/>
                  </a:cubicBezTo>
                  <a:cubicBezTo>
                    <a:pt x="145" y="115"/>
                    <a:pt x="145" y="115"/>
                    <a:pt x="145" y="115"/>
                  </a:cubicBezTo>
                  <a:cubicBezTo>
                    <a:pt x="139" y="121"/>
                    <a:pt x="139" y="121"/>
                    <a:pt x="139" y="121"/>
                  </a:cubicBezTo>
                  <a:cubicBezTo>
                    <a:pt x="104" y="86"/>
                    <a:pt x="104" y="86"/>
                    <a:pt x="104" y="86"/>
                  </a:cubicBezTo>
                  <a:cubicBezTo>
                    <a:pt x="104" y="80"/>
                    <a:pt x="103" y="75"/>
                    <a:pt x="98" y="70"/>
                  </a:cubicBezTo>
                  <a:cubicBezTo>
                    <a:pt x="90" y="63"/>
                    <a:pt x="78" y="63"/>
                    <a:pt x="70" y="70"/>
                  </a:cubicBezTo>
                  <a:cubicBezTo>
                    <a:pt x="63" y="78"/>
                    <a:pt x="63" y="91"/>
                    <a:pt x="70" y="98"/>
                  </a:cubicBezTo>
                  <a:cubicBezTo>
                    <a:pt x="75" y="103"/>
                    <a:pt x="80" y="105"/>
                    <a:pt x="86" y="104"/>
                  </a:cubicBezTo>
                  <a:cubicBezTo>
                    <a:pt x="100" y="118"/>
                    <a:pt x="100" y="118"/>
                    <a:pt x="100" y="118"/>
                  </a:cubicBezTo>
                  <a:cubicBezTo>
                    <a:pt x="89" y="129"/>
                    <a:pt x="89" y="129"/>
                    <a:pt x="89" y="129"/>
                  </a:cubicBezTo>
                  <a:cubicBezTo>
                    <a:pt x="91" y="131"/>
                    <a:pt x="91" y="131"/>
                    <a:pt x="91" y="131"/>
                  </a:cubicBezTo>
                  <a:cubicBezTo>
                    <a:pt x="102" y="120"/>
                    <a:pt x="102" y="120"/>
                    <a:pt x="102" y="120"/>
                  </a:cubicBezTo>
                  <a:cubicBezTo>
                    <a:pt x="121" y="139"/>
                    <a:pt x="121" y="139"/>
                    <a:pt x="121" y="139"/>
                  </a:cubicBezTo>
                  <a:cubicBezTo>
                    <a:pt x="115" y="146"/>
                    <a:pt x="115" y="146"/>
                    <a:pt x="115" y="146"/>
                  </a:cubicBezTo>
                  <a:cubicBezTo>
                    <a:pt x="116" y="147"/>
                    <a:pt x="116" y="147"/>
                    <a:pt x="116" y="147"/>
                  </a:cubicBezTo>
                  <a:cubicBezTo>
                    <a:pt x="123" y="140"/>
                    <a:pt x="123" y="140"/>
                    <a:pt x="123" y="140"/>
                  </a:cubicBezTo>
                  <a:cubicBezTo>
                    <a:pt x="141" y="159"/>
                    <a:pt x="141" y="159"/>
                    <a:pt x="141" y="159"/>
                  </a:cubicBezTo>
                  <a:cubicBezTo>
                    <a:pt x="129" y="170"/>
                    <a:pt x="129" y="170"/>
                    <a:pt x="129" y="170"/>
                  </a:cubicBezTo>
                  <a:cubicBezTo>
                    <a:pt x="131" y="172"/>
                    <a:pt x="131" y="172"/>
                    <a:pt x="131" y="172"/>
                  </a:cubicBezTo>
                  <a:cubicBezTo>
                    <a:pt x="143" y="160"/>
                    <a:pt x="143" y="160"/>
                    <a:pt x="143" y="160"/>
                  </a:cubicBezTo>
                  <a:cubicBezTo>
                    <a:pt x="162" y="180"/>
                    <a:pt x="162" y="180"/>
                    <a:pt x="162" y="180"/>
                  </a:cubicBezTo>
                  <a:cubicBezTo>
                    <a:pt x="155" y="186"/>
                    <a:pt x="155" y="186"/>
                    <a:pt x="155" y="186"/>
                  </a:cubicBezTo>
                  <a:cubicBezTo>
                    <a:pt x="156" y="187"/>
                    <a:pt x="156" y="187"/>
                    <a:pt x="156" y="187"/>
                  </a:cubicBezTo>
                  <a:cubicBezTo>
                    <a:pt x="163" y="181"/>
                    <a:pt x="163" y="181"/>
                    <a:pt x="163" y="181"/>
                  </a:cubicBezTo>
                  <a:cubicBezTo>
                    <a:pt x="181" y="199"/>
                    <a:pt x="181" y="199"/>
                    <a:pt x="181" y="199"/>
                  </a:cubicBezTo>
                  <a:cubicBezTo>
                    <a:pt x="170" y="210"/>
                    <a:pt x="170" y="210"/>
                    <a:pt x="170" y="210"/>
                  </a:cubicBezTo>
                  <a:cubicBezTo>
                    <a:pt x="172" y="212"/>
                    <a:pt x="172" y="212"/>
                    <a:pt x="172" y="212"/>
                  </a:cubicBezTo>
                  <a:cubicBezTo>
                    <a:pt x="183" y="201"/>
                    <a:pt x="183" y="201"/>
                    <a:pt x="183" y="201"/>
                  </a:cubicBezTo>
                  <a:cubicBezTo>
                    <a:pt x="202" y="220"/>
                    <a:pt x="202" y="220"/>
                    <a:pt x="202" y="220"/>
                  </a:cubicBezTo>
                  <a:cubicBezTo>
                    <a:pt x="196" y="226"/>
                    <a:pt x="196" y="226"/>
                    <a:pt x="196" y="226"/>
                  </a:cubicBezTo>
                  <a:cubicBezTo>
                    <a:pt x="197" y="228"/>
                    <a:pt x="197" y="228"/>
                    <a:pt x="197" y="228"/>
                  </a:cubicBezTo>
                  <a:cubicBezTo>
                    <a:pt x="203" y="221"/>
                    <a:pt x="203" y="221"/>
                    <a:pt x="203" y="221"/>
                  </a:cubicBezTo>
                  <a:cubicBezTo>
                    <a:pt x="221" y="239"/>
                    <a:pt x="221" y="239"/>
                    <a:pt x="221" y="239"/>
                  </a:cubicBezTo>
                  <a:cubicBezTo>
                    <a:pt x="210" y="251"/>
                    <a:pt x="210" y="251"/>
                    <a:pt x="210" y="251"/>
                  </a:cubicBezTo>
                  <a:cubicBezTo>
                    <a:pt x="212" y="252"/>
                    <a:pt x="212" y="252"/>
                    <a:pt x="212" y="252"/>
                  </a:cubicBezTo>
                  <a:cubicBezTo>
                    <a:pt x="223" y="241"/>
                    <a:pt x="223" y="241"/>
                    <a:pt x="223" y="241"/>
                  </a:cubicBezTo>
                  <a:cubicBezTo>
                    <a:pt x="242" y="260"/>
                    <a:pt x="242" y="260"/>
                    <a:pt x="242" y="260"/>
                  </a:cubicBezTo>
                  <a:cubicBezTo>
                    <a:pt x="236" y="267"/>
                    <a:pt x="236" y="267"/>
                    <a:pt x="236" y="267"/>
                  </a:cubicBezTo>
                  <a:cubicBezTo>
                    <a:pt x="237" y="268"/>
                    <a:pt x="237" y="268"/>
                    <a:pt x="237" y="268"/>
                  </a:cubicBezTo>
                  <a:cubicBezTo>
                    <a:pt x="244" y="262"/>
                    <a:pt x="244" y="262"/>
                    <a:pt x="244" y="262"/>
                  </a:cubicBezTo>
                  <a:cubicBezTo>
                    <a:pt x="262" y="280"/>
                    <a:pt x="262" y="280"/>
                    <a:pt x="262" y="280"/>
                  </a:cubicBezTo>
                  <a:cubicBezTo>
                    <a:pt x="250" y="291"/>
                    <a:pt x="250" y="291"/>
                    <a:pt x="250" y="291"/>
                  </a:cubicBezTo>
                  <a:cubicBezTo>
                    <a:pt x="252" y="293"/>
                    <a:pt x="252" y="293"/>
                    <a:pt x="252" y="293"/>
                  </a:cubicBezTo>
                  <a:cubicBezTo>
                    <a:pt x="264" y="282"/>
                    <a:pt x="264" y="282"/>
                    <a:pt x="264" y="282"/>
                  </a:cubicBezTo>
                  <a:cubicBezTo>
                    <a:pt x="284" y="302"/>
                    <a:pt x="284" y="302"/>
                    <a:pt x="284" y="302"/>
                  </a:cubicBezTo>
                  <a:cubicBezTo>
                    <a:pt x="251" y="307"/>
                    <a:pt x="251" y="307"/>
                    <a:pt x="251" y="307"/>
                  </a:cubicBezTo>
                  <a:cubicBezTo>
                    <a:pt x="27" y="83"/>
                    <a:pt x="27" y="83"/>
                    <a:pt x="27" y="83"/>
                  </a:cubicBezTo>
                  <a:cubicBezTo>
                    <a:pt x="13" y="69"/>
                    <a:pt x="13" y="46"/>
                    <a:pt x="27" y="31"/>
                  </a:cubicBezTo>
                  <a:cubicBezTo>
                    <a:pt x="31" y="27"/>
                    <a:pt x="31" y="27"/>
                    <a:pt x="31" y="27"/>
                  </a:cubicBezTo>
                  <a:cubicBezTo>
                    <a:pt x="45" y="13"/>
                    <a:pt x="69" y="13"/>
                    <a:pt x="83" y="27"/>
                  </a:cubicBezTo>
                  <a:lnTo>
                    <a:pt x="307" y="251"/>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7" name="Freeform 19"/>
            <p:cNvSpPr>
              <a:spLocks noChangeArrowheads="1"/>
            </p:cNvSpPr>
            <p:nvPr/>
          </p:nvSpPr>
          <p:spPr bwMode="auto">
            <a:xfrm>
              <a:off x="6453319" y="4373465"/>
              <a:ext cx="51925" cy="53328"/>
            </a:xfrm>
            <a:custGeom>
              <a:avLst/>
              <a:gdLst>
                <a:gd name="T0" fmla="*/ 5614 w 37"/>
                <a:gd name="T1" fmla="*/ 53328 h 38"/>
                <a:gd name="T2" fmla="*/ 51925 w 37"/>
                <a:gd name="T3" fmla="*/ 7017 h 38"/>
                <a:gd name="T4" fmla="*/ 46311 w 37"/>
                <a:gd name="T5" fmla="*/ 0 h 38"/>
                <a:gd name="T6" fmla="*/ 0 w 37"/>
                <a:gd name="T7" fmla="*/ 49118 h 38"/>
                <a:gd name="T8" fmla="*/ 5614 w 37"/>
                <a:gd name="T9" fmla="*/ 5332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4" y="38"/>
                  </a:moveTo>
                  <a:lnTo>
                    <a:pt x="37" y="5"/>
                  </a:lnTo>
                  <a:lnTo>
                    <a:pt x="33" y="0"/>
                  </a:lnTo>
                  <a:lnTo>
                    <a:pt x="0" y="35"/>
                  </a:lnTo>
                  <a:lnTo>
                    <a:pt x="4" y="3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8" name="Freeform 20"/>
            <p:cNvSpPr>
              <a:spLocks noChangeArrowheads="1"/>
            </p:cNvSpPr>
            <p:nvPr/>
          </p:nvSpPr>
          <p:spPr bwMode="auto">
            <a:xfrm>
              <a:off x="6317192" y="4240145"/>
              <a:ext cx="56135" cy="53328"/>
            </a:xfrm>
            <a:custGeom>
              <a:avLst/>
              <a:gdLst>
                <a:gd name="T0" fmla="*/ 5614 w 40"/>
                <a:gd name="T1" fmla="*/ 53328 h 38"/>
                <a:gd name="T2" fmla="*/ 56135 w 40"/>
                <a:gd name="T3" fmla="*/ 7017 h 38"/>
                <a:gd name="T4" fmla="*/ 49118 w 40"/>
                <a:gd name="T5" fmla="*/ 0 h 38"/>
                <a:gd name="T6" fmla="*/ 0 w 40"/>
                <a:gd name="T7" fmla="*/ 46311 h 38"/>
                <a:gd name="T8" fmla="*/ 5614 w 40"/>
                <a:gd name="T9" fmla="*/ 5332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4" y="38"/>
                  </a:moveTo>
                  <a:lnTo>
                    <a:pt x="40" y="5"/>
                  </a:lnTo>
                  <a:lnTo>
                    <a:pt x="35" y="0"/>
                  </a:lnTo>
                  <a:lnTo>
                    <a:pt x="0" y="33"/>
                  </a:lnTo>
                  <a:lnTo>
                    <a:pt x="4" y="3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9" name="Freeform 21"/>
            <p:cNvSpPr>
              <a:spLocks noChangeArrowheads="1"/>
            </p:cNvSpPr>
            <p:nvPr/>
          </p:nvSpPr>
          <p:spPr bwMode="auto">
            <a:xfrm>
              <a:off x="6183872" y="4104019"/>
              <a:ext cx="53328" cy="57538"/>
            </a:xfrm>
            <a:custGeom>
              <a:avLst/>
              <a:gdLst>
                <a:gd name="T0" fmla="*/ 7017 w 38"/>
                <a:gd name="T1" fmla="*/ 57538 h 41"/>
                <a:gd name="T2" fmla="*/ 53328 w 38"/>
                <a:gd name="T3" fmla="*/ 7017 h 41"/>
                <a:gd name="T4" fmla="*/ 46311 w 38"/>
                <a:gd name="T5" fmla="*/ 0 h 41"/>
                <a:gd name="T6" fmla="*/ 0 w 38"/>
                <a:gd name="T7" fmla="*/ 50521 h 41"/>
                <a:gd name="T8" fmla="*/ 7017 w 38"/>
                <a:gd name="T9" fmla="*/ 5753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1">
                  <a:moveTo>
                    <a:pt x="5" y="41"/>
                  </a:moveTo>
                  <a:lnTo>
                    <a:pt x="38" y="5"/>
                  </a:lnTo>
                  <a:lnTo>
                    <a:pt x="33" y="0"/>
                  </a:lnTo>
                  <a:lnTo>
                    <a:pt x="0" y="36"/>
                  </a:lnTo>
                  <a:lnTo>
                    <a:pt x="5" y="41"/>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0" name="Freeform 22"/>
            <p:cNvSpPr>
              <a:spLocks noChangeArrowheads="1"/>
            </p:cNvSpPr>
            <p:nvPr/>
          </p:nvSpPr>
          <p:spPr bwMode="auto">
            <a:xfrm>
              <a:off x="6050553" y="3972102"/>
              <a:ext cx="53328" cy="53328"/>
            </a:xfrm>
            <a:custGeom>
              <a:avLst/>
              <a:gdLst>
                <a:gd name="T0" fmla="*/ 7017 w 38"/>
                <a:gd name="T1" fmla="*/ 53328 h 38"/>
                <a:gd name="T2" fmla="*/ 53328 w 38"/>
                <a:gd name="T3" fmla="*/ 5613 h 38"/>
                <a:gd name="T4" fmla="*/ 46311 w 38"/>
                <a:gd name="T5" fmla="*/ 0 h 38"/>
                <a:gd name="T6" fmla="*/ 0 w 38"/>
                <a:gd name="T7" fmla="*/ 46311 h 38"/>
                <a:gd name="T8" fmla="*/ 7017 w 38"/>
                <a:gd name="T9" fmla="*/ 5332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8">
                  <a:moveTo>
                    <a:pt x="5" y="38"/>
                  </a:moveTo>
                  <a:lnTo>
                    <a:pt x="38" y="4"/>
                  </a:lnTo>
                  <a:lnTo>
                    <a:pt x="33" y="0"/>
                  </a:lnTo>
                  <a:lnTo>
                    <a:pt x="0" y="33"/>
                  </a:lnTo>
                  <a:lnTo>
                    <a:pt x="5" y="3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1" name="Freeform 23"/>
            <p:cNvSpPr>
              <a:spLocks noChangeArrowheads="1"/>
            </p:cNvSpPr>
            <p:nvPr/>
          </p:nvSpPr>
          <p:spPr bwMode="auto">
            <a:xfrm>
              <a:off x="5914426" y="3838783"/>
              <a:ext cx="56135" cy="53328"/>
            </a:xfrm>
            <a:custGeom>
              <a:avLst/>
              <a:gdLst>
                <a:gd name="T0" fmla="*/ 7017 w 40"/>
                <a:gd name="T1" fmla="*/ 53328 h 38"/>
                <a:gd name="T2" fmla="*/ 56135 w 40"/>
                <a:gd name="T3" fmla="*/ 7017 h 38"/>
                <a:gd name="T4" fmla="*/ 50522 w 40"/>
                <a:gd name="T5" fmla="*/ 0 h 38"/>
                <a:gd name="T6" fmla="*/ 0 w 40"/>
                <a:gd name="T7" fmla="*/ 46311 h 38"/>
                <a:gd name="T8" fmla="*/ 7017 w 40"/>
                <a:gd name="T9" fmla="*/ 5332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5" y="38"/>
                  </a:moveTo>
                  <a:lnTo>
                    <a:pt x="40" y="5"/>
                  </a:lnTo>
                  <a:lnTo>
                    <a:pt x="36" y="0"/>
                  </a:lnTo>
                  <a:lnTo>
                    <a:pt x="0" y="33"/>
                  </a:lnTo>
                  <a:lnTo>
                    <a:pt x="5" y="3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2" name="Freeform 24"/>
            <p:cNvSpPr>
              <a:spLocks noEditPoints="1" noChangeArrowheads="1"/>
            </p:cNvSpPr>
            <p:nvPr/>
          </p:nvSpPr>
          <p:spPr bwMode="auto">
            <a:xfrm>
              <a:off x="8500828" y="2045282"/>
              <a:ext cx="1159180" cy="1209701"/>
            </a:xfrm>
            <a:custGeom>
              <a:avLst/>
              <a:gdLst>
                <a:gd name="T0" fmla="*/ 295608 w 349"/>
                <a:gd name="T1" fmla="*/ 6647 h 364"/>
                <a:gd name="T2" fmla="*/ 9964 w 349"/>
                <a:gd name="T3" fmla="*/ 275838 h 364"/>
                <a:gd name="T4" fmla="*/ 16607 w 349"/>
                <a:gd name="T5" fmla="*/ 319042 h 364"/>
                <a:gd name="T6" fmla="*/ 56464 w 349"/>
                <a:gd name="T7" fmla="*/ 325689 h 364"/>
                <a:gd name="T8" fmla="*/ 93000 w 349"/>
                <a:gd name="T9" fmla="*/ 289132 h 364"/>
                <a:gd name="T10" fmla="*/ 524786 w 349"/>
                <a:gd name="T11" fmla="*/ 751078 h 364"/>
                <a:gd name="T12" fmla="*/ 730715 w 349"/>
                <a:gd name="T13" fmla="*/ 814222 h 364"/>
                <a:gd name="T14" fmla="*/ 1096073 w 349"/>
                <a:gd name="T15" fmla="*/ 1209701 h 364"/>
                <a:gd name="T16" fmla="*/ 1159180 w 349"/>
                <a:gd name="T17" fmla="*/ 1149881 h 364"/>
                <a:gd name="T18" fmla="*/ 780537 w 349"/>
                <a:gd name="T19" fmla="*/ 747755 h 364"/>
                <a:gd name="T20" fmla="*/ 737358 w 349"/>
                <a:gd name="T21" fmla="*/ 555000 h 364"/>
                <a:gd name="T22" fmla="*/ 305572 w 349"/>
                <a:gd name="T23" fmla="*/ 93054 h 364"/>
                <a:gd name="T24" fmla="*/ 342108 w 349"/>
                <a:gd name="T25" fmla="*/ 56497 h 364"/>
                <a:gd name="T26" fmla="*/ 335465 w 349"/>
                <a:gd name="T27" fmla="*/ 16617 h 364"/>
                <a:gd name="T28" fmla="*/ 295608 w 349"/>
                <a:gd name="T29" fmla="*/ 6647 h 364"/>
                <a:gd name="T30" fmla="*/ 667608 w 349"/>
                <a:gd name="T31" fmla="*/ 628114 h 364"/>
                <a:gd name="T32" fmla="*/ 667608 w 349"/>
                <a:gd name="T33" fmla="*/ 628114 h 364"/>
                <a:gd name="T34" fmla="*/ 604501 w 349"/>
                <a:gd name="T35" fmla="*/ 684611 h 364"/>
                <a:gd name="T36" fmla="*/ 614465 w 349"/>
                <a:gd name="T37" fmla="*/ 691258 h 364"/>
                <a:gd name="T38" fmla="*/ 541394 w 349"/>
                <a:gd name="T39" fmla="*/ 667994 h 364"/>
                <a:gd name="T40" fmla="*/ 471643 w 349"/>
                <a:gd name="T41" fmla="*/ 594880 h 364"/>
                <a:gd name="T42" fmla="*/ 584572 w 349"/>
                <a:gd name="T43" fmla="*/ 488533 h 364"/>
                <a:gd name="T44" fmla="*/ 654322 w 349"/>
                <a:gd name="T45" fmla="*/ 564970 h 364"/>
                <a:gd name="T46" fmla="*/ 667608 w 349"/>
                <a:gd name="T47" fmla="*/ 628114 h 364"/>
                <a:gd name="T48" fmla="*/ 554679 w 349"/>
                <a:gd name="T49" fmla="*/ 458623 h 364"/>
                <a:gd name="T50" fmla="*/ 441751 w 349"/>
                <a:gd name="T51" fmla="*/ 564970 h 364"/>
                <a:gd name="T52" fmla="*/ 142822 w 349"/>
                <a:gd name="T53" fmla="*/ 242605 h 364"/>
                <a:gd name="T54" fmla="*/ 255750 w 349"/>
                <a:gd name="T55" fmla="*/ 139581 h 364"/>
                <a:gd name="T56" fmla="*/ 554679 w 349"/>
                <a:gd name="T57" fmla="*/ 458623 h 3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9" h="364">
                  <a:moveTo>
                    <a:pt x="89" y="2"/>
                  </a:moveTo>
                  <a:cubicBezTo>
                    <a:pt x="3" y="83"/>
                    <a:pt x="3" y="83"/>
                    <a:pt x="3" y="83"/>
                  </a:cubicBezTo>
                  <a:cubicBezTo>
                    <a:pt x="0" y="86"/>
                    <a:pt x="1" y="92"/>
                    <a:pt x="5" y="96"/>
                  </a:cubicBezTo>
                  <a:cubicBezTo>
                    <a:pt x="8" y="100"/>
                    <a:pt x="14" y="101"/>
                    <a:pt x="17" y="98"/>
                  </a:cubicBezTo>
                  <a:cubicBezTo>
                    <a:pt x="28" y="87"/>
                    <a:pt x="28" y="87"/>
                    <a:pt x="28" y="87"/>
                  </a:cubicBezTo>
                  <a:cubicBezTo>
                    <a:pt x="158" y="226"/>
                    <a:pt x="158" y="226"/>
                    <a:pt x="158" y="226"/>
                  </a:cubicBezTo>
                  <a:cubicBezTo>
                    <a:pt x="220" y="245"/>
                    <a:pt x="220" y="245"/>
                    <a:pt x="220" y="245"/>
                  </a:cubicBezTo>
                  <a:cubicBezTo>
                    <a:pt x="330" y="364"/>
                    <a:pt x="330" y="364"/>
                    <a:pt x="330" y="364"/>
                  </a:cubicBezTo>
                  <a:cubicBezTo>
                    <a:pt x="349" y="346"/>
                    <a:pt x="349" y="346"/>
                    <a:pt x="349" y="346"/>
                  </a:cubicBezTo>
                  <a:cubicBezTo>
                    <a:pt x="235" y="225"/>
                    <a:pt x="235" y="225"/>
                    <a:pt x="235" y="225"/>
                  </a:cubicBezTo>
                  <a:cubicBezTo>
                    <a:pt x="222" y="167"/>
                    <a:pt x="222" y="167"/>
                    <a:pt x="222" y="167"/>
                  </a:cubicBezTo>
                  <a:cubicBezTo>
                    <a:pt x="92" y="28"/>
                    <a:pt x="92" y="28"/>
                    <a:pt x="92" y="28"/>
                  </a:cubicBezTo>
                  <a:cubicBezTo>
                    <a:pt x="103" y="17"/>
                    <a:pt x="103" y="17"/>
                    <a:pt x="103" y="17"/>
                  </a:cubicBezTo>
                  <a:cubicBezTo>
                    <a:pt x="106" y="15"/>
                    <a:pt x="105" y="9"/>
                    <a:pt x="101" y="5"/>
                  </a:cubicBezTo>
                  <a:cubicBezTo>
                    <a:pt x="97" y="1"/>
                    <a:pt x="92" y="0"/>
                    <a:pt x="89" y="2"/>
                  </a:cubicBezTo>
                  <a:close/>
                  <a:moveTo>
                    <a:pt x="201" y="189"/>
                  </a:moveTo>
                  <a:cubicBezTo>
                    <a:pt x="201" y="189"/>
                    <a:pt x="201" y="189"/>
                    <a:pt x="201" y="189"/>
                  </a:cubicBezTo>
                  <a:cubicBezTo>
                    <a:pt x="182" y="206"/>
                    <a:pt x="182" y="206"/>
                    <a:pt x="182" y="206"/>
                  </a:cubicBezTo>
                  <a:cubicBezTo>
                    <a:pt x="185" y="208"/>
                    <a:pt x="185" y="208"/>
                    <a:pt x="185" y="208"/>
                  </a:cubicBezTo>
                  <a:cubicBezTo>
                    <a:pt x="163" y="201"/>
                    <a:pt x="163" y="201"/>
                    <a:pt x="163" y="201"/>
                  </a:cubicBezTo>
                  <a:cubicBezTo>
                    <a:pt x="142" y="179"/>
                    <a:pt x="142" y="179"/>
                    <a:pt x="142" y="179"/>
                  </a:cubicBezTo>
                  <a:cubicBezTo>
                    <a:pt x="176" y="147"/>
                    <a:pt x="176" y="147"/>
                    <a:pt x="176" y="147"/>
                  </a:cubicBezTo>
                  <a:cubicBezTo>
                    <a:pt x="197" y="170"/>
                    <a:pt x="197" y="170"/>
                    <a:pt x="197" y="170"/>
                  </a:cubicBezTo>
                  <a:lnTo>
                    <a:pt x="201" y="189"/>
                  </a:lnTo>
                  <a:close/>
                  <a:moveTo>
                    <a:pt x="167" y="138"/>
                  </a:moveTo>
                  <a:cubicBezTo>
                    <a:pt x="133" y="170"/>
                    <a:pt x="133" y="170"/>
                    <a:pt x="133" y="170"/>
                  </a:cubicBezTo>
                  <a:cubicBezTo>
                    <a:pt x="43" y="73"/>
                    <a:pt x="43" y="73"/>
                    <a:pt x="43" y="73"/>
                  </a:cubicBezTo>
                  <a:cubicBezTo>
                    <a:pt x="77" y="42"/>
                    <a:pt x="77" y="42"/>
                    <a:pt x="77" y="42"/>
                  </a:cubicBezTo>
                  <a:lnTo>
                    <a:pt x="167" y="13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3" name="Freeform 25"/>
            <p:cNvSpPr>
              <a:spLocks noChangeArrowheads="1"/>
            </p:cNvSpPr>
            <p:nvPr/>
          </p:nvSpPr>
          <p:spPr bwMode="auto">
            <a:xfrm>
              <a:off x="9577209" y="3174991"/>
              <a:ext cx="218925" cy="209101"/>
            </a:xfrm>
            <a:custGeom>
              <a:avLst/>
              <a:gdLst>
                <a:gd name="T0" fmla="*/ 109463 w 66"/>
                <a:gd name="T1" fmla="*/ 29872 h 63"/>
                <a:gd name="T2" fmla="*/ 33170 w 66"/>
                <a:gd name="T3" fmla="*/ 102891 h 63"/>
                <a:gd name="T4" fmla="*/ 29853 w 66"/>
                <a:gd name="T5" fmla="*/ 209101 h 63"/>
                <a:gd name="T6" fmla="*/ 218925 w 66"/>
                <a:gd name="T7" fmla="*/ 33191 h 63"/>
                <a:gd name="T8" fmla="*/ 109463 w 66"/>
                <a:gd name="T9" fmla="*/ 2987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63">
                  <a:moveTo>
                    <a:pt x="33" y="9"/>
                  </a:moveTo>
                  <a:cubicBezTo>
                    <a:pt x="10" y="31"/>
                    <a:pt x="10" y="31"/>
                    <a:pt x="10" y="31"/>
                  </a:cubicBezTo>
                  <a:cubicBezTo>
                    <a:pt x="0" y="40"/>
                    <a:pt x="0" y="54"/>
                    <a:pt x="9" y="63"/>
                  </a:cubicBezTo>
                  <a:cubicBezTo>
                    <a:pt x="66" y="10"/>
                    <a:pt x="66" y="10"/>
                    <a:pt x="66" y="10"/>
                  </a:cubicBezTo>
                  <a:cubicBezTo>
                    <a:pt x="57" y="1"/>
                    <a:pt x="42" y="0"/>
                    <a:pt x="33" y="9"/>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4" name="Freeform 26"/>
            <p:cNvSpPr>
              <a:spLocks noEditPoints="1" noChangeArrowheads="1"/>
            </p:cNvSpPr>
            <p:nvPr/>
          </p:nvSpPr>
          <p:spPr bwMode="auto">
            <a:xfrm>
              <a:off x="10012253" y="2334375"/>
              <a:ext cx="1212507" cy="784481"/>
            </a:xfrm>
            <a:custGeom>
              <a:avLst/>
              <a:gdLst>
                <a:gd name="T0" fmla="*/ 880313 w 365"/>
                <a:gd name="T1" fmla="*/ 501935 h 236"/>
                <a:gd name="T2" fmla="*/ 295652 w 365"/>
                <a:gd name="T3" fmla="*/ 176176 h 236"/>
                <a:gd name="T4" fmla="*/ 269077 w 365"/>
                <a:gd name="T5" fmla="*/ 69806 h 236"/>
                <a:gd name="T6" fmla="*/ 73083 w 365"/>
                <a:gd name="T7" fmla="*/ 46537 h 236"/>
                <a:gd name="T8" fmla="*/ 46507 w 365"/>
                <a:gd name="T9" fmla="*/ 239333 h 236"/>
                <a:gd name="T10" fmla="*/ 242501 w 365"/>
                <a:gd name="T11" fmla="*/ 265926 h 236"/>
                <a:gd name="T12" fmla="*/ 265755 w 365"/>
                <a:gd name="T13" fmla="*/ 242657 h 236"/>
                <a:gd name="T14" fmla="*/ 813875 w 365"/>
                <a:gd name="T15" fmla="*/ 551796 h 236"/>
                <a:gd name="T16" fmla="*/ 1212507 w 365"/>
                <a:gd name="T17" fmla="*/ 784481 h 236"/>
                <a:gd name="T18" fmla="*/ 880313 w 365"/>
                <a:gd name="T19" fmla="*/ 501935 h 236"/>
                <a:gd name="T20" fmla="*/ 79726 w 365"/>
                <a:gd name="T21" fmla="*/ 212741 h 236"/>
                <a:gd name="T22" fmla="*/ 99658 w 365"/>
                <a:gd name="T23" fmla="*/ 76454 h 236"/>
                <a:gd name="T24" fmla="*/ 235858 w 365"/>
                <a:gd name="T25" fmla="*/ 96398 h 236"/>
                <a:gd name="T26" fmla="*/ 215926 w 365"/>
                <a:gd name="T27" fmla="*/ 232685 h 236"/>
                <a:gd name="T28" fmla="*/ 79726 w 365"/>
                <a:gd name="T29" fmla="*/ 212741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5" h="236">
                  <a:moveTo>
                    <a:pt x="265" y="151"/>
                  </a:moveTo>
                  <a:cubicBezTo>
                    <a:pt x="89" y="53"/>
                    <a:pt x="89" y="53"/>
                    <a:pt x="89" y="53"/>
                  </a:cubicBezTo>
                  <a:cubicBezTo>
                    <a:pt x="90" y="42"/>
                    <a:pt x="88" y="31"/>
                    <a:pt x="81" y="21"/>
                  </a:cubicBezTo>
                  <a:cubicBezTo>
                    <a:pt x="67" y="3"/>
                    <a:pt x="40" y="0"/>
                    <a:pt x="22" y="14"/>
                  </a:cubicBezTo>
                  <a:cubicBezTo>
                    <a:pt x="4" y="28"/>
                    <a:pt x="0" y="54"/>
                    <a:pt x="14" y="72"/>
                  </a:cubicBezTo>
                  <a:cubicBezTo>
                    <a:pt x="28" y="90"/>
                    <a:pt x="55" y="94"/>
                    <a:pt x="73" y="80"/>
                  </a:cubicBezTo>
                  <a:cubicBezTo>
                    <a:pt x="76" y="78"/>
                    <a:pt x="78" y="75"/>
                    <a:pt x="80" y="73"/>
                  </a:cubicBezTo>
                  <a:cubicBezTo>
                    <a:pt x="245" y="166"/>
                    <a:pt x="245" y="166"/>
                    <a:pt x="245" y="166"/>
                  </a:cubicBezTo>
                  <a:cubicBezTo>
                    <a:pt x="365" y="236"/>
                    <a:pt x="365" y="236"/>
                    <a:pt x="365" y="236"/>
                  </a:cubicBezTo>
                  <a:cubicBezTo>
                    <a:pt x="353" y="205"/>
                    <a:pt x="265" y="151"/>
                    <a:pt x="265" y="151"/>
                  </a:cubicBezTo>
                  <a:close/>
                  <a:moveTo>
                    <a:pt x="24" y="64"/>
                  </a:moveTo>
                  <a:cubicBezTo>
                    <a:pt x="15" y="52"/>
                    <a:pt x="17" y="33"/>
                    <a:pt x="30" y="23"/>
                  </a:cubicBezTo>
                  <a:cubicBezTo>
                    <a:pt x="43" y="14"/>
                    <a:pt x="61" y="16"/>
                    <a:pt x="71" y="29"/>
                  </a:cubicBezTo>
                  <a:cubicBezTo>
                    <a:pt x="81" y="42"/>
                    <a:pt x="78" y="60"/>
                    <a:pt x="65" y="70"/>
                  </a:cubicBezTo>
                  <a:cubicBezTo>
                    <a:pt x="53" y="80"/>
                    <a:pt x="34" y="77"/>
                    <a:pt x="24" y="64"/>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5" name="Freeform 27"/>
            <p:cNvSpPr>
              <a:spLocks noEditPoints="1" noChangeArrowheads="1"/>
            </p:cNvSpPr>
            <p:nvPr/>
          </p:nvSpPr>
          <p:spPr bwMode="auto">
            <a:xfrm>
              <a:off x="10337833" y="2069139"/>
              <a:ext cx="603447" cy="1291096"/>
            </a:xfrm>
            <a:custGeom>
              <a:avLst/>
              <a:gdLst>
                <a:gd name="T0" fmla="*/ 603447 w 182"/>
                <a:gd name="T1" fmla="*/ 1291096 h 389"/>
                <a:gd name="T2" fmla="*/ 437665 w 182"/>
                <a:gd name="T3" fmla="*/ 862943 h 389"/>
                <a:gd name="T4" fmla="*/ 222148 w 182"/>
                <a:gd name="T5" fmla="*/ 272159 h 389"/>
                <a:gd name="T6" fmla="*/ 248673 w 182"/>
                <a:gd name="T7" fmla="*/ 252245 h 389"/>
                <a:gd name="T8" fmla="*/ 255305 w 182"/>
                <a:gd name="T9" fmla="*/ 56423 h 389"/>
                <a:gd name="T10" fmla="*/ 59682 w 182"/>
                <a:gd name="T11" fmla="*/ 49785 h 389"/>
                <a:gd name="T12" fmla="*/ 53050 w 182"/>
                <a:gd name="T13" fmla="*/ 245607 h 389"/>
                <a:gd name="T14" fmla="*/ 152520 w 182"/>
                <a:gd name="T15" fmla="*/ 288754 h 389"/>
                <a:gd name="T16" fmla="*/ 377983 w 182"/>
                <a:gd name="T17" fmla="*/ 919367 h 389"/>
                <a:gd name="T18" fmla="*/ 603447 w 182"/>
                <a:gd name="T19" fmla="*/ 1291096 h 389"/>
                <a:gd name="T20" fmla="*/ 218832 w 182"/>
                <a:gd name="T21" fmla="*/ 222374 h 389"/>
                <a:gd name="T22" fmla="*/ 82891 w 182"/>
                <a:gd name="T23" fmla="*/ 219055 h 389"/>
                <a:gd name="T24" fmla="*/ 86207 w 182"/>
                <a:gd name="T25" fmla="*/ 79656 h 389"/>
                <a:gd name="T26" fmla="*/ 225464 w 182"/>
                <a:gd name="T27" fmla="*/ 86294 h 389"/>
                <a:gd name="T28" fmla="*/ 218832 w 182"/>
                <a:gd name="T29" fmla="*/ 222374 h 3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2" h="389">
                  <a:moveTo>
                    <a:pt x="182" y="389"/>
                  </a:moveTo>
                  <a:cubicBezTo>
                    <a:pt x="132" y="260"/>
                    <a:pt x="132" y="260"/>
                    <a:pt x="132" y="260"/>
                  </a:cubicBezTo>
                  <a:cubicBezTo>
                    <a:pt x="67" y="82"/>
                    <a:pt x="67" y="82"/>
                    <a:pt x="67" y="82"/>
                  </a:cubicBezTo>
                  <a:cubicBezTo>
                    <a:pt x="70" y="80"/>
                    <a:pt x="73" y="78"/>
                    <a:pt x="75" y="76"/>
                  </a:cubicBezTo>
                  <a:cubicBezTo>
                    <a:pt x="92" y="60"/>
                    <a:pt x="92" y="34"/>
                    <a:pt x="77" y="17"/>
                  </a:cubicBezTo>
                  <a:cubicBezTo>
                    <a:pt x="61" y="0"/>
                    <a:pt x="35" y="0"/>
                    <a:pt x="18" y="15"/>
                  </a:cubicBezTo>
                  <a:cubicBezTo>
                    <a:pt x="1" y="31"/>
                    <a:pt x="0" y="57"/>
                    <a:pt x="16" y="74"/>
                  </a:cubicBezTo>
                  <a:cubicBezTo>
                    <a:pt x="24" y="83"/>
                    <a:pt x="35" y="87"/>
                    <a:pt x="46" y="87"/>
                  </a:cubicBezTo>
                  <a:cubicBezTo>
                    <a:pt x="114" y="277"/>
                    <a:pt x="114" y="277"/>
                    <a:pt x="114" y="277"/>
                  </a:cubicBezTo>
                  <a:cubicBezTo>
                    <a:pt x="114" y="277"/>
                    <a:pt x="154" y="372"/>
                    <a:pt x="182" y="389"/>
                  </a:cubicBezTo>
                  <a:close/>
                  <a:moveTo>
                    <a:pt x="66" y="67"/>
                  </a:moveTo>
                  <a:cubicBezTo>
                    <a:pt x="55" y="78"/>
                    <a:pt x="36" y="77"/>
                    <a:pt x="25" y="66"/>
                  </a:cubicBezTo>
                  <a:cubicBezTo>
                    <a:pt x="14" y="54"/>
                    <a:pt x="15" y="35"/>
                    <a:pt x="26" y="24"/>
                  </a:cubicBezTo>
                  <a:cubicBezTo>
                    <a:pt x="38" y="13"/>
                    <a:pt x="57" y="14"/>
                    <a:pt x="68" y="26"/>
                  </a:cubicBezTo>
                  <a:cubicBezTo>
                    <a:pt x="79" y="37"/>
                    <a:pt x="78" y="56"/>
                    <a:pt x="66" y="67"/>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6" name="Freeform 28"/>
            <p:cNvSpPr>
              <a:spLocks noChangeArrowheads="1"/>
            </p:cNvSpPr>
            <p:nvPr/>
          </p:nvSpPr>
          <p:spPr bwMode="auto">
            <a:xfrm>
              <a:off x="7525490" y="3537059"/>
              <a:ext cx="746590" cy="790095"/>
            </a:xfrm>
            <a:custGeom>
              <a:avLst/>
              <a:gdLst>
                <a:gd name="T0" fmla="*/ 89591 w 225"/>
                <a:gd name="T1" fmla="*/ 790095 h 238"/>
                <a:gd name="T2" fmla="*/ 723363 w 225"/>
                <a:gd name="T3" fmla="*/ 109551 h 238"/>
                <a:gd name="T4" fmla="*/ 720045 w 225"/>
                <a:gd name="T5" fmla="*/ 23238 h 238"/>
                <a:gd name="T6" fmla="*/ 720045 w 225"/>
                <a:gd name="T7" fmla="*/ 23238 h 238"/>
                <a:gd name="T8" fmla="*/ 630454 w 225"/>
                <a:gd name="T9" fmla="*/ 26558 h 238"/>
                <a:gd name="T10" fmla="*/ 0 w 225"/>
                <a:gd name="T11" fmla="*/ 703782 h 238"/>
                <a:gd name="T12" fmla="*/ 89591 w 225"/>
                <a:gd name="T13" fmla="*/ 790095 h 2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238">
                  <a:moveTo>
                    <a:pt x="27" y="238"/>
                  </a:moveTo>
                  <a:cubicBezTo>
                    <a:pt x="218" y="33"/>
                    <a:pt x="218" y="33"/>
                    <a:pt x="218" y="33"/>
                  </a:cubicBezTo>
                  <a:cubicBezTo>
                    <a:pt x="225" y="25"/>
                    <a:pt x="224" y="14"/>
                    <a:pt x="217" y="7"/>
                  </a:cubicBezTo>
                  <a:cubicBezTo>
                    <a:pt x="217" y="7"/>
                    <a:pt x="217" y="7"/>
                    <a:pt x="217" y="7"/>
                  </a:cubicBezTo>
                  <a:cubicBezTo>
                    <a:pt x="209" y="0"/>
                    <a:pt x="197" y="0"/>
                    <a:pt x="190" y="8"/>
                  </a:cubicBezTo>
                  <a:cubicBezTo>
                    <a:pt x="0" y="212"/>
                    <a:pt x="0" y="212"/>
                    <a:pt x="0" y="212"/>
                  </a:cubicBezTo>
                  <a:lnTo>
                    <a:pt x="27" y="23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7" name="Freeform 29"/>
            <p:cNvSpPr>
              <a:spLocks noChangeArrowheads="1"/>
            </p:cNvSpPr>
            <p:nvPr/>
          </p:nvSpPr>
          <p:spPr bwMode="auto">
            <a:xfrm>
              <a:off x="7056766" y="4280843"/>
              <a:ext cx="524859" cy="564153"/>
            </a:xfrm>
            <a:custGeom>
              <a:avLst/>
              <a:gdLst>
                <a:gd name="T0" fmla="*/ 524859 w 158"/>
                <a:gd name="T1" fmla="*/ 82964 h 170"/>
                <a:gd name="T2" fmla="*/ 438490 w 158"/>
                <a:gd name="T3" fmla="*/ 0 h 170"/>
                <a:gd name="T4" fmla="*/ 0 w 158"/>
                <a:gd name="T5" fmla="*/ 464597 h 170"/>
                <a:gd name="T6" fmla="*/ 458421 w 158"/>
                <a:gd name="T7" fmla="*/ 242254 h 170"/>
                <a:gd name="T8" fmla="*/ 524859 w 158"/>
                <a:gd name="T9" fmla="*/ 8296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70">
                  <a:moveTo>
                    <a:pt x="158" y="25"/>
                  </a:moveTo>
                  <a:cubicBezTo>
                    <a:pt x="132" y="0"/>
                    <a:pt x="132" y="0"/>
                    <a:pt x="132" y="0"/>
                  </a:cubicBezTo>
                  <a:cubicBezTo>
                    <a:pt x="0" y="140"/>
                    <a:pt x="0" y="140"/>
                    <a:pt x="0" y="140"/>
                  </a:cubicBezTo>
                  <a:cubicBezTo>
                    <a:pt x="0" y="140"/>
                    <a:pt x="58" y="170"/>
                    <a:pt x="138" y="73"/>
                  </a:cubicBezTo>
                  <a:cubicBezTo>
                    <a:pt x="149" y="58"/>
                    <a:pt x="156" y="35"/>
                    <a:pt x="158" y="25"/>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8" name="Freeform 30"/>
            <p:cNvSpPr>
              <a:spLocks noEditPoints="1" noChangeArrowheads="1"/>
            </p:cNvSpPr>
            <p:nvPr/>
          </p:nvSpPr>
          <p:spPr bwMode="auto">
            <a:xfrm>
              <a:off x="5546745" y="5465283"/>
              <a:ext cx="1341617" cy="432236"/>
            </a:xfrm>
            <a:custGeom>
              <a:avLst/>
              <a:gdLst>
                <a:gd name="T0" fmla="*/ 1228709 w 404"/>
                <a:gd name="T1" fmla="*/ 13300 h 130"/>
                <a:gd name="T2" fmla="*/ 1059346 w 404"/>
                <a:gd name="T3" fmla="*/ 13300 h 130"/>
                <a:gd name="T4" fmla="*/ 1059346 w 404"/>
                <a:gd name="T5" fmla="*/ 9975 h 130"/>
                <a:gd name="T6" fmla="*/ 265667 w 404"/>
                <a:gd name="T7" fmla="*/ 9975 h 130"/>
                <a:gd name="T8" fmla="*/ 265667 w 404"/>
                <a:gd name="T9" fmla="*/ 9975 h 130"/>
                <a:gd name="T10" fmla="*/ 112908 w 404"/>
                <a:gd name="T11" fmla="*/ 13300 h 130"/>
                <a:gd name="T12" fmla="*/ 0 w 404"/>
                <a:gd name="T13" fmla="*/ 169570 h 130"/>
                <a:gd name="T14" fmla="*/ 265667 w 404"/>
                <a:gd name="T15" fmla="*/ 418936 h 130"/>
                <a:gd name="T16" fmla="*/ 265667 w 404"/>
                <a:gd name="T17" fmla="*/ 432236 h 130"/>
                <a:gd name="T18" fmla="*/ 1059346 w 404"/>
                <a:gd name="T19" fmla="*/ 432236 h 130"/>
                <a:gd name="T20" fmla="*/ 1059346 w 404"/>
                <a:gd name="T21" fmla="*/ 418936 h 130"/>
                <a:gd name="T22" fmla="*/ 1338296 w 404"/>
                <a:gd name="T23" fmla="*/ 169570 h 130"/>
                <a:gd name="T24" fmla="*/ 1228709 w 404"/>
                <a:gd name="T25" fmla="*/ 13300 h 130"/>
                <a:gd name="T26" fmla="*/ 265667 w 404"/>
                <a:gd name="T27" fmla="*/ 379038 h 130"/>
                <a:gd name="T28" fmla="*/ 39850 w 404"/>
                <a:gd name="T29" fmla="*/ 169570 h 130"/>
                <a:gd name="T30" fmla="*/ 116229 w 404"/>
                <a:gd name="T31" fmla="*/ 53198 h 130"/>
                <a:gd name="T32" fmla="*/ 265667 w 404"/>
                <a:gd name="T33" fmla="*/ 53198 h 130"/>
                <a:gd name="T34" fmla="*/ 265667 w 404"/>
                <a:gd name="T35" fmla="*/ 379038 h 130"/>
                <a:gd name="T36" fmla="*/ 312158 w 404"/>
                <a:gd name="T37" fmla="*/ 26599 h 130"/>
                <a:gd name="T38" fmla="*/ 342046 w 404"/>
                <a:gd name="T39" fmla="*/ 56523 h 130"/>
                <a:gd name="T40" fmla="*/ 312158 w 404"/>
                <a:gd name="T41" fmla="*/ 86447 h 130"/>
                <a:gd name="T42" fmla="*/ 282271 w 404"/>
                <a:gd name="T43" fmla="*/ 56523 h 130"/>
                <a:gd name="T44" fmla="*/ 312158 w 404"/>
                <a:gd name="T45" fmla="*/ 26599 h 130"/>
                <a:gd name="T46" fmla="*/ 288913 w 404"/>
                <a:gd name="T47" fmla="*/ 229418 h 130"/>
                <a:gd name="T48" fmla="*/ 288913 w 404"/>
                <a:gd name="T49" fmla="*/ 212793 h 130"/>
                <a:gd name="T50" fmla="*/ 1036100 w 404"/>
                <a:gd name="T51" fmla="*/ 212793 h 130"/>
                <a:gd name="T52" fmla="*/ 1036100 w 404"/>
                <a:gd name="T53" fmla="*/ 229418 h 130"/>
                <a:gd name="T54" fmla="*/ 288913 w 404"/>
                <a:gd name="T55" fmla="*/ 229418 h 130"/>
                <a:gd name="T56" fmla="*/ 1036100 w 404"/>
                <a:gd name="T57" fmla="*/ 289266 h 130"/>
                <a:gd name="T58" fmla="*/ 1036100 w 404"/>
                <a:gd name="T59" fmla="*/ 305890 h 130"/>
                <a:gd name="T60" fmla="*/ 288913 w 404"/>
                <a:gd name="T61" fmla="*/ 305890 h 130"/>
                <a:gd name="T62" fmla="*/ 288913 w 404"/>
                <a:gd name="T63" fmla="*/ 289266 h 130"/>
                <a:gd name="T64" fmla="*/ 1036100 w 404"/>
                <a:gd name="T65" fmla="*/ 289266 h 130"/>
                <a:gd name="T66" fmla="*/ 288913 w 404"/>
                <a:gd name="T67" fmla="*/ 152945 h 130"/>
                <a:gd name="T68" fmla="*/ 288913 w 404"/>
                <a:gd name="T69" fmla="*/ 136321 h 130"/>
                <a:gd name="T70" fmla="*/ 1036100 w 404"/>
                <a:gd name="T71" fmla="*/ 136321 h 130"/>
                <a:gd name="T72" fmla="*/ 1036100 w 404"/>
                <a:gd name="T73" fmla="*/ 152945 h 130"/>
                <a:gd name="T74" fmla="*/ 288913 w 404"/>
                <a:gd name="T75" fmla="*/ 152945 h 130"/>
                <a:gd name="T76" fmla="*/ 312158 w 404"/>
                <a:gd name="T77" fmla="*/ 415612 h 130"/>
                <a:gd name="T78" fmla="*/ 282271 w 404"/>
                <a:gd name="T79" fmla="*/ 385688 h 130"/>
                <a:gd name="T80" fmla="*/ 312158 w 404"/>
                <a:gd name="T81" fmla="*/ 355763 h 130"/>
                <a:gd name="T82" fmla="*/ 342046 w 404"/>
                <a:gd name="T83" fmla="*/ 385688 h 130"/>
                <a:gd name="T84" fmla="*/ 312158 w 404"/>
                <a:gd name="T85" fmla="*/ 415612 h 130"/>
                <a:gd name="T86" fmla="*/ 1012854 w 404"/>
                <a:gd name="T87" fmla="*/ 415612 h 130"/>
                <a:gd name="T88" fmla="*/ 982967 w 404"/>
                <a:gd name="T89" fmla="*/ 385688 h 130"/>
                <a:gd name="T90" fmla="*/ 1012854 w 404"/>
                <a:gd name="T91" fmla="*/ 355763 h 130"/>
                <a:gd name="T92" fmla="*/ 1042742 w 404"/>
                <a:gd name="T93" fmla="*/ 385688 h 130"/>
                <a:gd name="T94" fmla="*/ 1012854 w 404"/>
                <a:gd name="T95" fmla="*/ 415612 h 130"/>
                <a:gd name="T96" fmla="*/ 1012854 w 404"/>
                <a:gd name="T97" fmla="*/ 86447 h 130"/>
                <a:gd name="T98" fmla="*/ 982967 w 404"/>
                <a:gd name="T99" fmla="*/ 56523 h 130"/>
                <a:gd name="T100" fmla="*/ 1012854 w 404"/>
                <a:gd name="T101" fmla="*/ 26599 h 130"/>
                <a:gd name="T102" fmla="*/ 1042742 w 404"/>
                <a:gd name="T103" fmla="*/ 56523 h 130"/>
                <a:gd name="T104" fmla="*/ 1012854 w 404"/>
                <a:gd name="T105" fmla="*/ 86447 h 130"/>
                <a:gd name="T106" fmla="*/ 1059346 w 404"/>
                <a:gd name="T107" fmla="*/ 379038 h 130"/>
                <a:gd name="T108" fmla="*/ 1059346 w 404"/>
                <a:gd name="T109" fmla="*/ 56523 h 130"/>
                <a:gd name="T110" fmla="*/ 1225388 w 404"/>
                <a:gd name="T111" fmla="*/ 53198 h 130"/>
                <a:gd name="T112" fmla="*/ 1298446 w 404"/>
                <a:gd name="T113" fmla="*/ 169570 h 130"/>
                <a:gd name="T114" fmla="*/ 1059346 w 404"/>
                <a:gd name="T115" fmla="*/ 379038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4" h="130">
                  <a:moveTo>
                    <a:pt x="370" y="4"/>
                  </a:moveTo>
                  <a:cubicBezTo>
                    <a:pt x="343" y="0"/>
                    <a:pt x="328" y="2"/>
                    <a:pt x="319" y="4"/>
                  </a:cubicBezTo>
                  <a:cubicBezTo>
                    <a:pt x="319" y="3"/>
                    <a:pt x="319" y="3"/>
                    <a:pt x="319" y="3"/>
                  </a:cubicBezTo>
                  <a:cubicBezTo>
                    <a:pt x="80" y="3"/>
                    <a:pt x="80" y="3"/>
                    <a:pt x="80" y="3"/>
                  </a:cubicBezTo>
                  <a:cubicBezTo>
                    <a:pt x="80" y="3"/>
                    <a:pt x="80" y="3"/>
                    <a:pt x="80" y="3"/>
                  </a:cubicBezTo>
                  <a:cubicBezTo>
                    <a:pt x="71" y="2"/>
                    <a:pt x="56" y="1"/>
                    <a:pt x="34" y="4"/>
                  </a:cubicBezTo>
                  <a:cubicBezTo>
                    <a:pt x="13" y="6"/>
                    <a:pt x="0" y="26"/>
                    <a:pt x="0" y="51"/>
                  </a:cubicBezTo>
                  <a:cubicBezTo>
                    <a:pt x="1" y="84"/>
                    <a:pt x="26" y="118"/>
                    <a:pt x="80" y="126"/>
                  </a:cubicBezTo>
                  <a:cubicBezTo>
                    <a:pt x="80" y="130"/>
                    <a:pt x="80" y="130"/>
                    <a:pt x="80" y="130"/>
                  </a:cubicBezTo>
                  <a:cubicBezTo>
                    <a:pt x="319" y="130"/>
                    <a:pt x="319" y="130"/>
                    <a:pt x="319" y="130"/>
                  </a:cubicBezTo>
                  <a:cubicBezTo>
                    <a:pt x="319" y="126"/>
                    <a:pt x="319" y="126"/>
                    <a:pt x="319" y="126"/>
                  </a:cubicBezTo>
                  <a:cubicBezTo>
                    <a:pt x="376" y="120"/>
                    <a:pt x="403" y="84"/>
                    <a:pt x="403" y="51"/>
                  </a:cubicBezTo>
                  <a:cubicBezTo>
                    <a:pt x="404" y="26"/>
                    <a:pt x="390" y="6"/>
                    <a:pt x="370" y="4"/>
                  </a:cubicBezTo>
                  <a:close/>
                  <a:moveTo>
                    <a:pt x="80" y="114"/>
                  </a:moveTo>
                  <a:cubicBezTo>
                    <a:pt x="34" y="107"/>
                    <a:pt x="13" y="78"/>
                    <a:pt x="12" y="51"/>
                  </a:cubicBezTo>
                  <a:cubicBezTo>
                    <a:pt x="12" y="32"/>
                    <a:pt x="21" y="17"/>
                    <a:pt x="35" y="16"/>
                  </a:cubicBezTo>
                  <a:cubicBezTo>
                    <a:pt x="59" y="13"/>
                    <a:pt x="73" y="14"/>
                    <a:pt x="80" y="16"/>
                  </a:cubicBezTo>
                  <a:lnTo>
                    <a:pt x="80" y="114"/>
                  </a:lnTo>
                  <a:close/>
                  <a:moveTo>
                    <a:pt x="94" y="8"/>
                  </a:moveTo>
                  <a:cubicBezTo>
                    <a:pt x="99" y="8"/>
                    <a:pt x="103" y="12"/>
                    <a:pt x="103" y="17"/>
                  </a:cubicBezTo>
                  <a:cubicBezTo>
                    <a:pt x="103" y="22"/>
                    <a:pt x="99" y="26"/>
                    <a:pt x="94" y="26"/>
                  </a:cubicBezTo>
                  <a:cubicBezTo>
                    <a:pt x="89" y="26"/>
                    <a:pt x="85" y="22"/>
                    <a:pt x="85" y="17"/>
                  </a:cubicBezTo>
                  <a:cubicBezTo>
                    <a:pt x="85" y="12"/>
                    <a:pt x="89" y="8"/>
                    <a:pt x="94" y="8"/>
                  </a:cubicBezTo>
                  <a:close/>
                  <a:moveTo>
                    <a:pt x="87" y="69"/>
                  </a:moveTo>
                  <a:cubicBezTo>
                    <a:pt x="87" y="64"/>
                    <a:pt x="87" y="64"/>
                    <a:pt x="87" y="64"/>
                  </a:cubicBezTo>
                  <a:cubicBezTo>
                    <a:pt x="312" y="64"/>
                    <a:pt x="312" y="64"/>
                    <a:pt x="312" y="64"/>
                  </a:cubicBezTo>
                  <a:cubicBezTo>
                    <a:pt x="312" y="69"/>
                    <a:pt x="312" y="69"/>
                    <a:pt x="312" y="69"/>
                  </a:cubicBezTo>
                  <a:lnTo>
                    <a:pt x="87" y="69"/>
                  </a:lnTo>
                  <a:close/>
                  <a:moveTo>
                    <a:pt x="312" y="87"/>
                  </a:moveTo>
                  <a:cubicBezTo>
                    <a:pt x="312" y="92"/>
                    <a:pt x="312" y="92"/>
                    <a:pt x="312" y="92"/>
                  </a:cubicBezTo>
                  <a:cubicBezTo>
                    <a:pt x="87" y="92"/>
                    <a:pt x="87" y="92"/>
                    <a:pt x="87" y="92"/>
                  </a:cubicBezTo>
                  <a:cubicBezTo>
                    <a:pt x="87" y="87"/>
                    <a:pt x="87" y="87"/>
                    <a:pt x="87" y="87"/>
                  </a:cubicBezTo>
                  <a:lnTo>
                    <a:pt x="312" y="87"/>
                  </a:lnTo>
                  <a:close/>
                  <a:moveTo>
                    <a:pt x="87" y="46"/>
                  </a:moveTo>
                  <a:cubicBezTo>
                    <a:pt x="87" y="41"/>
                    <a:pt x="87" y="41"/>
                    <a:pt x="87" y="41"/>
                  </a:cubicBezTo>
                  <a:cubicBezTo>
                    <a:pt x="312" y="41"/>
                    <a:pt x="312" y="41"/>
                    <a:pt x="312" y="41"/>
                  </a:cubicBezTo>
                  <a:cubicBezTo>
                    <a:pt x="312" y="46"/>
                    <a:pt x="312" y="46"/>
                    <a:pt x="312" y="46"/>
                  </a:cubicBezTo>
                  <a:lnTo>
                    <a:pt x="87" y="46"/>
                  </a:lnTo>
                  <a:close/>
                  <a:moveTo>
                    <a:pt x="94" y="125"/>
                  </a:moveTo>
                  <a:cubicBezTo>
                    <a:pt x="89" y="125"/>
                    <a:pt x="85" y="121"/>
                    <a:pt x="85" y="116"/>
                  </a:cubicBezTo>
                  <a:cubicBezTo>
                    <a:pt x="85" y="111"/>
                    <a:pt x="89" y="107"/>
                    <a:pt x="94" y="107"/>
                  </a:cubicBezTo>
                  <a:cubicBezTo>
                    <a:pt x="99" y="107"/>
                    <a:pt x="103" y="111"/>
                    <a:pt x="103" y="116"/>
                  </a:cubicBezTo>
                  <a:cubicBezTo>
                    <a:pt x="103" y="121"/>
                    <a:pt x="99" y="125"/>
                    <a:pt x="94" y="125"/>
                  </a:cubicBezTo>
                  <a:close/>
                  <a:moveTo>
                    <a:pt x="305" y="125"/>
                  </a:moveTo>
                  <a:cubicBezTo>
                    <a:pt x="300" y="125"/>
                    <a:pt x="296" y="121"/>
                    <a:pt x="296" y="116"/>
                  </a:cubicBezTo>
                  <a:cubicBezTo>
                    <a:pt x="296" y="111"/>
                    <a:pt x="300" y="107"/>
                    <a:pt x="305" y="107"/>
                  </a:cubicBezTo>
                  <a:cubicBezTo>
                    <a:pt x="310" y="107"/>
                    <a:pt x="314" y="111"/>
                    <a:pt x="314" y="116"/>
                  </a:cubicBezTo>
                  <a:cubicBezTo>
                    <a:pt x="314" y="121"/>
                    <a:pt x="310" y="125"/>
                    <a:pt x="305" y="125"/>
                  </a:cubicBezTo>
                  <a:close/>
                  <a:moveTo>
                    <a:pt x="305" y="26"/>
                  </a:moveTo>
                  <a:cubicBezTo>
                    <a:pt x="300" y="26"/>
                    <a:pt x="296" y="22"/>
                    <a:pt x="296" y="17"/>
                  </a:cubicBezTo>
                  <a:cubicBezTo>
                    <a:pt x="296" y="12"/>
                    <a:pt x="300" y="8"/>
                    <a:pt x="305" y="8"/>
                  </a:cubicBezTo>
                  <a:cubicBezTo>
                    <a:pt x="310" y="8"/>
                    <a:pt x="314" y="12"/>
                    <a:pt x="314" y="17"/>
                  </a:cubicBezTo>
                  <a:cubicBezTo>
                    <a:pt x="314" y="22"/>
                    <a:pt x="310" y="26"/>
                    <a:pt x="305" y="26"/>
                  </a:cubicBezTo>
                  <a:close/>
                  <a:moveTo>
                    <a:pt x="319" y="114"/>
                  </a:moveTo>
                  <a:cubicBezTo>
                    <a:pt x="319" y="17"/>
                    <a:pt x="319" y="17"/>
                    <a:pt x="319" y="17"/>
                  </a:cubicBezTo>
                  <a:cubicBezTo>
                    <a:pt x="324" y="15"/>
                    <a:pt x="339" y="12"/>
                    <a:pt x="369" y="16"/>
                  </a:cubicBezTo>
                  <a:cubicBezTo>
                    <a:pt x="382" y="17"/>
                    <a:pt x="392" y="32"/>
                    <a:pt x="391" y="51"/>
                  </a:cubicBezTo>
                  <a:cubicBezTo>
                    <a:pt x="391" y="79"/>
                    <a:pt x="368" y="108"/>
                    <a:pt x="319" y="114"/>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9" name="Freeform 31"/>
            <p:cNvSpPr>
              <a:spLocks noChangeArrowheads="1"/>
            </p:cNvSpPr>
            <p:nvPr/>
          </p:nvSpPr>
          <p:spPr bwMode="auto">
            <a:xfrm>
              <a:off x="5673048" y="2168778"/>
              <a:ext cx="255412" cy="252606"/>
            </a:xfrm>
            <a:custGeom>
              <a:avLst/>
              <a:gdLst>
                <a:gd name="T0" fmla="*/ 208973 w 77"/>
                <a:gd name="T1" fmla="*/ 43209 h 76"/>
                <a:gd name="T2" fmla="*/ 56390 w 77"/>
                <a:gd name="T3" fmla="*/ 43209 h 76"/>
                <a:gd name="T4" fmla="*/ 43122 w 77"/>
                <a:gd name="T5" fmla="*/ 53180 h 76"/>
                <a:gd name="T6" fmla="*/ 43122 w 77"/>
                <a:gd name="T7" fmla="*/ 209397 h 76"/>
                <a:gd name="T8" fmla="*/ 89560 w 77"/>
                <a:gd name="T9" fmla="*/ 252606 h 76"/>
                <a:gd name="T10" fmla="*/ 255412 w 77"/>
                <a:gd name="T11" fmla="*/ 86418 h 76"/>
                <a:gd name="T12" fmla="*/ 208973 w 77"/>
                <a:gd name="T13" fmla="*/ 4320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76">
                  <a:moveTo>
                    <a:pt x="63" y="13"/>
                  </a:moveTo>
                  <a:cubicBezTo>
                    <a:pt x="50" y="0"/>
                    <a:pt x="29" y="0"/>
                    <a:pt x="17" y="13"/>
                  </a:cubicBezTo>
                  <a:cubicBezTo>
                    <a:pt x="13" y="16"/>
                    <a:pt x="13" y="16"/>
                    <a:pt x="13" y="16"/>
                  </a:cubicBezTo>
                  <a:cubicBezTo>
                    <a:pt x="0" y="29"/>
                    <a:pt x="0" y="50"/>
                    <a:pt x="13" y="63"/>
                  </a:cubicBezTo>
                  <a:cubicBezTo>
                    <a:pt x="27" y="76"/>
                    <a:pt x="27" y="76"/>
                    <a:pt x="27" y="76"/>
                  </a:cubicBezTo>
                  <a:cubicBezTo>
                    <a:pt x="77" y="26"/>
                    <a:pt x="77" y="26"/>
                    <a:pt x="77" y="26"/>
                  </a:cubicBezTo>
                  <a:lnTo>
                    <a:pt x="6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0" name="Freeform 32"/>
            <p:cNvSpPr>
              <a:spLocks noEditPoints="1" noChangeArrowheads="1"/>
            </p:cNvSpPr>
            <p:nvPr/>
          </p:nvSpPr>
          <p:spPr bwMode="auto">
            <a:xfrm>
              <a:off x="5772686" y="2268417"/>
              <a:ext cx="1016036" cy="1016036"/>
            </a:xfrm>
            <a:custGeom>
              <a:avLst/>
              <a:gdLst>
                <a:gd name="T0" fmla="*/ 166019 w 306"/>
                <a:gd name="T1" fmla="*/ 0 h 306"/>
                <a:gd name="T2" fmla="*/ 0 w 306"/>
                <a:gd name="T3" fmla="*/ 166019 h 306"/>
                <a:gd name="T4" fmla="*/ 544542 w 306"/>
                <a:gd name="T5" fmla="*/ 707241 h 306"/>
                <a:gd name="T6" fmla="*/ 544542 w 306"/>
                <a:gd name="T7" fmla="*/ 707241 h 306"/>
                <a:gd name="T8" fmla="*/ 783609 w 306"/>
                <a:gd name="T9" fmla="*/ 823454 h 306"/>
                <a:gd name="T10" fmla="*/ 962910 w 306"/>
                <a:gd name="T11" fmla="*/ 1002754 h 306"/>
                <a:gd name="T12" fmla="*/ 1006075 w 306"/>
                <a:gd name="T13" fmla="*/ 1002754 h 306"/>
                <a:gd name="T14" fmla="*/ 1006075 w 306"/>
                <a:gd name="T15" fmla="*/ 962910 h 306"/>
                <a:gd name="T16" fmla="*/ 806852 w 306"/>
                <a:gd name="T17" fmla="*/ 767008 h 306"/>
                <a:gd name="T18" fmla="*/ 826774 w 306"/>
                <a:gd name="T19" fmla="*/ 783609 h 306"/>
                <a:gd name="T20" fmla="*/ 710561 w 306"/>
                <a:gd name="T21" fmla="*/ 541222 h 306"/>
                <a:gd name="T22" fmla="*/ 710561 w 306"/>
                <a:gd name="T23" fmla="*/ 544542 h 306"/>
                <a:gd name="T24" fmla="*/ 710561 w 306"/>
                <a:gd name="T25" fmla="*/ 541222 h 306"/>
                <a:gd name="T26" fmla="*/ 166019 w 306"/>
                <a:gd name="T27" fmla="*/ 0 h 306"/>
                <a:gd name="T28" fmla="*/ 102932 w 306"/>
                <a:gd name="T29" fmla="*/ 102932 h 306"/>
                <a:gd name="T30" fmla="*/ 162699 w 306"/>
                <a:gd name="T31" fmla="*/ 102932 h 306"/>
                <a:gd name="T32" fmla="*/ 162699 w 306"/>
                <a:gd name="T33" fmla="*/ 162699 h 306"/>
                <a:gd name="T34" fmla="*/ 102932 w 306"/>
                <a:gd name="T35" fmla="*/ 162699 h 306"/>
                <a:gd name="T36" fmla="*/ 102932 w 306"/>
                <a:gd name="T37" fmla="*/ 102932 h 306"/>
                <a:gd name="T38" fmla="*/ 620911 w 306"/>
                <a:gd name="T39" fmla="*/ 508018 h 306"/>
                <a:gd name="T40" fmla="*/ 620911 w 306"/>
                <a:gd name="T41" fmla="*/ 620911 h 306"/>
                <a:gd name="T42" fmla="*/ 508018 w 306"/>
                <a:gd name="T43" fmla="*/ 620911 h 306"/>
                <a:gd name="T44" fmla="*/ 315436 w 306"/>
                <a:gd name="T45" fmla="*/ 425009 h 306"/>
                <a:gd name="T46" fmla="*/ 315436 w 306"/>
                <a:gd name="T47" fmla="*/ 312116 h 306"/>
                <a:gd name="T48" fmla="*/ 428329 w 306"/>
                <a:gd name="T49" fmla="*/ 312116 h 306"/>
                <a:gd name="T50" fmla="*/ 620911 w 306"/>
                <a:gd name="T51" fmla="*/ 508018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6" h="306">
                  <a:moveTo>
                    <a:pt x="50" y="0"/>
                  </a:moveTo>
                  <a:cubicBezTo>
                    <a:pt x="0" y="50"/>
                    <a:pt x="0" y="50"/>
                    <a:pt x="0" y="50"/>
                  </a:cubicBezTo>
                  <a:cubicBezTo>
                    <a:pt x="164" y="213"/>
                    <a:pt x="164" y="213"/>
                    <a:pt x="164" y="213"/>
                  </a:cubicBezTo>
                  <a:cubicBezTo>
                    <a:pt x="164" y="213"/>
                    <a:pt x="164" y="213"/>
                    <a:pt x="164" y="213"/>
                  </a:cubicBezTo>
                  <a:cubicBezTo>
                    <a:pt x="168" y="214"/>
                    <a:pt x="194" y="216"/>
                    <a:pt x="236" y="248"/>
                  </a:cubicBezTo>
                  <a:cubicBezTo>
                    <a:pt x="290" y="302"/>
                    <a:pt x="290" y="302"/>
                    <a:pt x="290" y="302"/>
                  </a:cubicBezTo>
                  <a:cubicBezTo>
                    <a:pt x="294" y="306"/>
                    <a:pt x="299" y="306"/>
                    <a:pt x="303" y="302"/>
                  </a:cubicBezTo>
                  <a:cubicBezTo>
                    <a:pt x="306" y="299"/>
                    <a:pt x="306" y="293"/>
                    <a:pt x="303" y="290"/>
                  </a:cubicBezTo>
                  <a:cubicBezTo>
                    <a:pt x="243" y="231"/>
                    <a:pt x="243" y="231"/>
                    <a:pt x="243" y="231"/>
                  </a:cubicBezTo>
                  <a:cubicBezTo>
                    <a:pt x="249" y="236"/>
                    <a:pt x="249" y="236"/>
                    <a:pt x="249" y="236"/>
                  </a:cubicBezTo>
                  <a:cubicBezTo>
                    <a:pt x="214" y="190"/>
                    <a:pt x="214" y="163"/>
                    <a:pt x="214" y="163"/>
                  </a:cubicBezTo>
                  <a:cubicBezTo>
                    <a:pt x="214" y="164"/>
                    <a:pt x="214" y="164"/>
                    <a:pt x="214" y="164"/>
                  </a:cubicBezTo>
                  <a:cubicBezTo>
                    <a:pt x="214" y="163"/>
                    <a:pt x="214" y="163"/>
                    <a:pt x="214" y="163"/>
                  </a:cubicBezTo>
                  <a:lnTo>
                    <a:pt x="50" y="0"/>
                  </a:lnTo>
                  <a:close/>
                  <a:moveTo>
                    <a:pt x="31" y="31"/>
                  </a:moveTo>
                  <a:cubicBezTo>
                    <a:pt x="36" y="26"/>
                    <a:pt x="44" y="26"/>
                    <a:pt x="49" y="31"/>
                  </a:cubicBezTo>
                  <a:cubicBezTo>
                    <a:pt x="54" y="36"/>
                    <a:pt x="54" y="44"/>
                    <a:pt x="49" y="49"/>
                  </a:cubicBezTo>
                  <a:cubicBezTo>
                    <a:pt x="44" y="53"/>
                    <a:pt x="36" y="53"/>
                    <a:pt x="31" y="49"/>
                  </a:cubicBezTo>
                  <a:cubicBezTo>
                    <a:pt x="26" y="44"/>
                    <a:pt x="26" y="36"/>
                    <a:pt x="31" y="31"/>
                  </a:cubicBezTo>
                  <a:close/>
                  <a:moveTo>
                    <a:pt x="187" y="153"/>
                  </a:moveTo>
                  <a:cubicBezTo>
                    <a:pt x="197" y="162"/>
                    <a:pt x="197" y="178"/>
                    <a:pt x="187" y="187"/>
                  </a:cubicBezTo>
                  <a:cubicBezTo>
                    <a:pt x="178" y="196"/>
                    <a:pt x="163" y="196"/>
                    <a:pt x="153" y="187"/>
                  </a:cubicBezTo>
                  <a:cubicBezTo>
                    <a:pt x="95" y="128"/>
                    <a:pt x="95" y="128"/>
                    <a:pt x="95" y="128"/>
                  </a:cubicBezTo>
                  <a:cubicBezTo>
                    <a:pt x="85" y="119"/>
                    <a:pt x="85" y="103"/>
                    <a:pt x="95" y="94"/>
                  </a:cubicBezTo>
                  <a:cubicBezTo>
                    <a:pt x="104" y="85"/>
                    <a:pt x="119" y="85"/>
                    <a:pt x="129" y="94"/>
                  </a:cubicBezTo>
                  <a:lnTo>
                    <a:pt x="187" y="15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1" name="Freeform 33"/>
            <p:cNvSpPr>
              <a:spLocks noChangeArrowheads="1"/>
            </p:cNvSpPr>
            <p:nvPr/>
          </p:nvSpPr>
          <p:spPr bwMode="auto">
            <a:xfrm>
              <a:off x="6130545" y="2640309"/>
              <a:ext cx="89815" cy="92622"/>
            </a:xfrm>
            <a:custGeom>
              <a:avLst/>
              <a:gdLst>
                <a:gd name="T0" fmla="*/ 16632 w 27"/>
                <a:gd name="T1" fmla="*/ 43003 h 28"/>
                <a:gd name="T2" fmla="*/ 23285 w 27"/>
                <a:gd name="T3" fmla="*/ 62851 h 28"/>
                <a:gd name="T4" fmla="*/ 39918 w 27"/>
                <a:gd name="T5" fmla="*/ 66159 h 28"/>
                <a:gd name="T6" fmla="*/ 33265 w 27"/>
                <a:gd name="T7" fmla="*/ 39695 h 28"/>
                <a:gd name="T8" fmla="*/ 43244 w 27"/>
                <a:gd name="T9" fmla="*/ 29771 h 28"/>
                <a:gd name="T10" fmla="*/ 63203 w 27"/>
                <a:gd name="T11" fmla="*/ 36387 h 28"/>
                <a:gd name="T12" fmla="*/ 63203 w 27"/>
                <a:gd name="T13" fmla="*/ 23156 h 28"/>
                <a:gd name="T14" fmla="*/ 46571 w 27"/>
                <a:gd name="T15" fmla="*/ 16540 h 28"/>
                <a:gd name="T16" fmla="*/ 49897 w 27"/>
                <a:gd name="T17" fmla="*/ 0 h 28"/>
                <a:gd name="T18" fmla="*/ 76509 w 27"/>
                <a:gd name="T19" fmla="*/ 9924 h 28"/>
                <a:gd name="T20" fmla="*/ 79836 w 27"/>
                <a:gd name="T21" fmla="*/ 49619 h 28"/>
                <a:gd name="T22" fmla="*/ 56550 w 27"/>
                <a:gd name="T23" fmla="*/ 52927 h 28"/>
                <a:gd name="T24" fmla="*/ 56550 w 27"/>
                <a:gd name="T25" fmla="*/ 52927 h 28"/>
                <a:gd name="T26" fmla="*/ 53224 w 27"/>
                <a:gd name="T27" fmla="*/ 79390 h 28"/>
                <a:gd name="T28" fmla="*/ 13306 w 27"/>
                <a:gd name="T29" fmla="*/ 76082 h 28"/>
                <a:gd name="T30" fmla="*/ 0 w 27"/>
                <a:gd name="T31" fmla="*/ 46311 h 28"/>
                <a:gd name="T32" fmla="*/ 16632 w 27"/>
                <a:gd name="T33" fmla="*/ 4300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5" y="13"/>
                  </a:moveTo>
                  <a:cubicBezTo>
                    <a:pt x="5" y="15"/>
                    <a:pt x="5" y="17"/>
                    <a:pt x="7" y="19"/>
                  </a:cubicBezTo>
                  <a:cubicBezTo>
                    <a:pt x="9" y="21"/>
                    <a:pt x="11" y="21"/>
                    <a:pt x="12" y="20"/>
                  </a:cubicBezTo>
                  <a:cubicBezTo>
                    <a:pt x="14" y="18"/>
                    <a:pt x="14" y="16"/>
                    <a:pt x="10" y="12"/>
                  </a:cubicBezTo>
                  <a:cubicBezTo>
                    <a:pt x="13" y="9"/>
                    <a:pt x="13" y="9"/>
                    <a:pt x="13" y="9"/>
                  </a:cubicBezTo>
                  <a:cubicBezTo>
                    <a:pt x="16" y="12"/>
                    <a:pt x="18" y="12"/>
                    <a:pt x="19" y="11"/>
                  </a:cubicBezTo>
                  <a:cubicBezTo>
                    <a:pt x="21" y="10"/>
                    <a:pt x="21" y="8"/>
                    <a:pt x="19" y="7"/>
                  </a:cubicBezTo>
                  <a:cubicBezTo>
                    <a:pt x="18" y="5"/>
                    <a:pt x="16" y="5"/>
                    <a:pt x="14" y="5"/>
                  </a:cubicBezTo>
                  <a:cubicBezTo>
                    <a:pt x="15" y="0"/>
                    <a:pt x="15" y="0"/>
                    <a:pt x="15" y="0"/>
                  </a:cubicBezTo>
                  <a:cubicBezTo>
                    <a:pt x="18" y="0"/>
                    <a:pt x="20" y="1"/>
                    <a:pt x="23" y="3"/>
                  </a:cubicBezTo>
                  <a:cubicBezTo>
                    <a:pt x="27" y="7"/>
                    <a:pt x="27" y="12"/>
                    <a:pt x="24" y="15"/>
                  </a:cubicBezTo>
                  <a:cubicBezTo>
                    <a:pt x="22" y="17"/>
                    <a:pt x="20" y="17"/>
                    <a:pt x="17" y="16"/>
                  </a:cubicBezTo>
                  <a:cubicBezTo>
                    <a:pt x="17" y="16"/>
                    <a:pt x="17" y="16"/>
                    <a:pt x="17" y="16"/>
                  </a:cubicBezTo>
                  <a:cubicBezTo>
                    <a:pt x="18" y="19"/>
                    <a:pt x="19" y="22"/>
                    <a:pt x="16" y="24"/>
                  </a:cubicBezTo>
                  <a:cubicBezTo>
                    <a:pt x="13" y="28"/>
                    <a:pt x="8" y="27"/>
                    <a:pt x="4" y="23"/>
                  </a:cubicBezTo>
                  <a:cubicBezTo>
                    <a:pt x="1" y="20"/>
                    <a:pt x="0" y="17"/>
                    <a:pt x="0" y="14"/>
                  </a:cubicBezTo>
                  <a:lnTo>
                    <a:pt x="5"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2" name="Freeform 34"/>
            <p:cNvSpPr>
              <a:spLocks noEditPoints="1" noChangeArrowheads="1"/>
            </p:cNvSpPr>
            <p:nvPr/>
          </p:nvSpPr>
          <p:spPr bwMode="auto">
            <a:xfrm>
              <a:off x="6183872" y="2693637"/>
              <a:ext cx="89815" cy="89815"/>
            </a:xfrm>
            <a:custGeom>
              <a:avLst/>
              <a:gdLst>
                <a:gd name="T0" fmla="*/ 73183 w 27"/>
                <a:gd name="T1" fmla="*/ 39918 h 27"/>
                <a:gd name="T2" fmla="*/ 69856 w 27"/>
                <a:gd name="T3" fmla="*/ 26612 h 27"/>
                <a:gd name="T4" fmla="*/ 36591 w 27"/>
                <a:gd name="T5" fmla="*/ 33265 h 27"/>
                <a:gd name="T6" fmla="*/ 56550 w 27"/>
                <a:gd name="T7" fmla="*/ 39918 h 27"/>
                <a:gd name="T8" fmla="*/ 56550 w 27"/>
                <a:gd name="T9" fmla="*/ 76509 h 27"/>
                <a:gd name="T10" fmla="*/ 16632 w 27"/>
                <a:gd name="T11" fmla="*/ 76509 h 27"/>
                <a:gd name="T12" fmla="*/ 23285 w 27"/>
                <a:gd name="T13" fmla="*/ 23285 h 27"/>
                <a:gd name="T14" fmla="*/ 79836 w 27"/>
                <a:gd name="T15" fmla="*/ 13306 h 27"/>
                <a:gd name="T16" fmla="*/ 89815 w 27"/>
                <a:gd name="T17" fmla="*/ 39918 h 27"/>
                <a:gd name="T18" fmla="*/ 73183 w 27"/>
                <a:gd name="T19" fmla="*/ 39918 h 27"/>
                <a:gd name="T20" fmla="*/ 43244 w 27"/>
                <a:gd name="T21" fmla="*/ 63203 h 27"/>
                <a:gd name="T22" fmla="*/ 43244 w 27"/>
                <a:gd name="T23" fmla="*/ 46571 h 27"/>
                <a:gd name="T24" fmla="*/ 26612 w 27"/>
                <a:gd name="T25" fmla="*/ 43244 h 27"/>
                <a:gd name="T26" fmla="*/ 26612 w 27"/>
                <a:gd name="T27" fmla="*/ 66530 h 27"/>
                <a:gd name="T28" fmla="*/ 43244 w 27"/>
                <a:gd name="T29" fmla="*/ 6320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7">
                  <a:moveTo>
                    <a:pt x="22" y="12"/>
                  </a:moveTo>
                  <a:cubicBezTo>
                    <a:pt x="22" y="11"/>
                    <a:pt x="22" y="9"/>
                    <a:pt x="21" y="8"/>
                  </a:cubicBezTo>
                  <a:cubicBezTo>
                    <a:pt x="19" y="6"/>
                    <a:pt x="16" y="6"/>
                    <a:pt x="11" y="10"/>
                  </a:cubicBezTo>
                  <a:cubicBezTo>
                    <a:pt x="13" y="10"/>
                    <a:pt x="16" y="11"/>
                    <a:pt x="17" y="12"/>
                  </a:cubicBezTo>
                  <a:cubicBezTo>
                    <a:pt x="20" y="15"/>
                    <a:pt x="21" y="19"/>
                    <a:pt x="17" y="23"/>
                  </a:cubicBezTo>
                  <a:cubicBezTo>
                    <a:pt x="13" y="27"/>
                    <a:pt x="8" y="26"/>
                    <a:pt x="5" y="23"/>
                  </a:cubicBezTo>
                  <a:cubicBezTo>
                    <a:pt x="1" y="20"/>
                    <a:pt x="0" y="14"/>
                    <a:pt x="7" y="7"/>
                  </a:cubicBezTo>
                  <a:cubicBezTo>
                    <a:pt x="13" y="0"/>
                    <a:pt x="20" y="0"/>
                    <a:pt x="24" y="4"/>
                  </a:cubicBezTo>
                  <a:cubicBezTo>
                    <a:pt x="26" y="7"/>
                    <a:pt x="27" y="9"/>
                    <a:pt x="27" y="12"/>
                  </a:cubicBezTo>
                  <a:lnTo>
                    <a:pt x="22" y="12"/>
                  </a:lnTo>
                  <a:close/>
                  <a:moveTo>
                    <a:pt x="13" y="19"/>
                  </a:moveTo>
                  <a:cubicBezTo>
                    <a:pt x="15" y="17"/>
                    <a:pt x="15" y="15"/>
                    <a:pt x="13" y="14"/>
                  </a:cubicBezTo>
                  <a:cubicBezTo>
                    <a:pt x="12" y="13"/>
                    <a:pt x="11" y="13"/>
                    <a:pt x="8" y="13"/>
                  </a:cubicBezTo>
                  <a:cubicBezTo>
                    <a:pt x="6" y="16"/>
                    <a:pt x="6" y="19"/>
                    <a:pt x="8" y="20"/>
                  </a:cubicBezTo>
                  <a:cubicBezTo>
                    <a:pt x="9" y="21"/>
                    <a:pt x="11" y="21"/>
                    <a:pt x="13" y="19"/>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3" name="Freeform 35"/>
            <p:cNvSpPr>
              <a:spLocks noChangeArrowheads="1"/>
            </p:cNvSpPr>
            <p:nvPr/>
          </p:nvSpPr>
          <p:spPr bwMode="auto">
            <a:xfrm>
              <a:off x="6232990" y="2786259"/>
              <a:ext cx="26664" cy="26664"/>
            </a:xfrm>
            <a:custGeom>
              <a:avLst/>
              <a:gdLst>
                <a:gd name="T0" fmla="*/ 23331 w 8"/>
                <a:gd name="T1" fmla="*/ 3333 h 8"/>
                <a:gd name="T2" fmla="*/ 19998 w 8"/>
                <a:gd name="T3" fmla="*/ 19998 h 8"/>
                <a:gd name="T4" fmla="*/ 3333 w 8"/>
                <a:gd name="T5" fmla="*/ 23331 h 8"/>
                <a:gd name="T6" fmla="*/ 3333 w 8"/>
                <a:gd name="T7" fmla="*/ 3333 h 8"/>
                <a:gd name="T8" fmla="*/ 23331 w 8"/>
                <a:gd name="T9" fmla="*/ 333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7" y="1"/>
                  </a:moveTo>
                  <a:cubicBezTo>
                    <a:pt x="8" y="3"/>
                    <a:pt x="8" y="5"/>
                    <a:pt x="6" y="6"/>
                  </a:cubicBezTo>
                  <a:cubicBezTo>
                    <a:pt x="5" y="8"/>
                    <a:pt x="3" y="8"/>
                    <a:pt x="1" y="7"/>
                  </a:cubicBezTo>
                  <a:cubicBezTo>
                    <a:pt x="0" y="5"/>
                    <a:pt x="0" y="3"/>
                    <a:pt x="1" y="1"/>
                  </a:cubicBezTo>
                  <a:cubicBezTo>
                    <a:pt x="3" y="0"/>
                    <a:pt x="5" y="0"/>
                    <a:pt x="7" y="1"/>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4" name="Freeform 36"/>
            <p:cNvSpPr>
              <a:spLocks noChangeArrowheads="1"/>
            </p:cNvSpPr>
            <p:nvPr/>
          </p:nvSpPr>
          <p:spPr bwMode="auto">
            <a:xfrm>
              <a:off x="6263864" y="2766612"/>
              <a:ext cx="95429" cy="92622"/>
            </a:xfrm>
            <a:custGeom>
              <a:avLst/>
              <a:gdLst>
                <a:gd name="T0" fmla="*/ 13163 w 29"/>
                <a:gd name="T1" fmla="*/ 46311 h 28"/>
                <a:gd name="T2" fmla="*/ 23035 w 29"/>
                <a:gd name="T3" fmla="*/ 66159 h 28"/>
                <a:gd name="T4" fmla="*/ 42779 w 29"/>
                <a:gd name="T5" fmla="*/ 66159 h 28"/>
                <a:gd name="T6" fmla="*/ 42779 w 29"/>
                <a:gd name="T7" fmla="*/ 46311 h 28"/>
                <a:gd name="T8" fmla="*/ 29616 w 29"/>
                <a:gd name="T9" fmla="*/ 39695 h 28"/>
                <a:gd name="T10" fmla="*/ 26325 w 29"/>
                <a:gd name="T11" fmla="*/ 29771 h 28"/>
                <a:gd name="T12" fmla="*/ 59232 w 29"/>
                <a:gd name="T13" fmla="*/ 0 h 28"/>
                <a:gd name="T14" fmla="*/ 95429 w 29"/>
                <a:gd name="T15" fmla="*/ 36387 h 28"/>
                <a:gd name="T16" fmla="*/ 82266 w 29"/>
                <a:gd name="T17" fmla="*/ 46311 h 28"/>
                <a:gd name="T18" fmla="*/ 59232 w 29"/>
                <a:gd name="T19" fmla="*/ 26463 h 28"/>
                <a:gd name="T20" fmla="*/ 46069 w 29"/>
                <a:gd name="T21" fmla="*/ 36387 h 28"/>
                <a:gd name="T22" fmla="*/ 55941 w 29"/>
                <a:gd name="T23" fmla="*/ 39695 h 28"/>
                <a:gd name="T24" fmla="*/ 55941 w 29"/>
                <a:gd name="T25" fmla="*/ 79390 h 28"/>
                <a:gd name="T26" fmla="*/ 13163 w 29"/>
                <a:gd name="T27" fmla="*/ 79390 h 28"/>
                <a:gd name="T28" fmla="*/ 0 w 29"/>
                <a:gd name="T29" fmla="*/ 49619 h 28"/>
                <a:gd name="T30" fmla="*/ 13163 w 29"/>
                <a:gd name="T31" fmla="*/ 4631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28">
                  <a:moveTo>
                    <a:pt x="4" y="14"/>
                  </a:moveTo>
                  <a:cubicBezTo>
                    <a:pt x="5" y="16"/>
                    <a:pt x="5" y="18"/>
                    <a:pt x="7" y="20"/>
                  </a:cubicBezTo>
                  <a:cubicBezTo>
                    <a:pt x="9" y="22"/>
                    <a:pt x="11" y="22"/>
                    <a:pt x="13" y="20"/>
                  </a:cubicBezTo>
                  <a:cubicBezTo>
                    <a:pt x="15" y="18"/>
                    <a:pt x="14" y="16"/>
                    <a:pt x="13" y="14"/>
                  </a:cubicBezTo>
                  <a:cubicBezTo>
                    <a:pt x="11" y="13"/>
                    <a:pt x="11" y="13"/>
                    <a:pt x="9" y="12"/>
                  </a:cubicBezTo>
                  <a:cubicBezTo>
                    <a:pt x="8" y="9"/>
                    <a:pt x="8" y="9"/>
                    <a:pt x="8" y="9"/>
                  </a:cubicBezTo>
                  <a:cubicBezTo>
                    <a:pt x="18" y="0"/>
                    <a:pt x="18" y="0"/>
                    <a:pt x="18" y="0"/>
                  </a:cubicBezTo>
                  <a:cubicBezTo>
                    <a:pt x="29" y="11"/>
                    <a:pt x="29" y="11"/>
                    <a:pt x="29" y="11"/>
                  </a:cubicBezTo>
                  <a:cubicBezTo>
                    <a:pt x="25" y="14"/>
                    <a:pt x="25" y="14"/>
                    <a:pt x="25" y="14"/>
                  </a:cubicBezTo>
                  <a:cubicBezTo>
                    <a:pt x="18" y="8"/>
                    <a:pt x="18" y="8"/>
                    <a:pt x="18" y="8"/>
                  </a:cubicBezTo>
                  <a:cubicBezTo>
                    <a:pt x="14" y="11"/>
                    <a:pt x="14" y="11"/>
                    <a:pt x="14" y="11"/>
                  </a:cubicBezTo>
                  <a:cubicBezTo>
                    <a:pt x="15" y="11"/>
                    <a:pt x="16" y="12"/>
                    <a:pt x="17" y="12"/>
                  </a:cubicBezTo>
                  <a:cubicBezTo>
                    <a:pt x="20" y="16"/>
                    <a:pt x="21" y="20"/>
                    <a:pt x="17" y="24"/>
                  </a:cubicBezTo>
                  <a:cubicBezTo>
                    <a:pt x="13" y="28"/>
                    <a:pt x="8" y="27"/>
                    <a:pt x="4" y="24"/>
                  </a:cubicBezTo>
                  <a:cubicBezTo>
                    <a:pt x="1" y="21"/>
                    <a:pt x="0" y="18"/>
                    <a:pt x="0" y="15"/>
                  </a:cubicBezTo>
                  <a:lnTo>
                    <a:pt x="4" y="1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5" name="Freeform 37"/>
            <p:cNvSpPr>
              <a:spLocks noChangeArrowheads="1"/>
            </p:cNvSpPr>
            <p:nvPr/>
          </p:nvSpPr>
          <p:spPr bwMode="auto">
            <a:xfrm>
              <a:off x="7126934" y="5489140"/>
              <a:ext cx="510825" cy="614674"/>
            </a:xfrm>
            <a:custGeom>
              <a:avLst/>
              <a:gdLst>
                <a:gd name="T0" fmla="*/ 23219 w 154"/>
                <a:gd name="T1" fmla="*/ 614674 h 185"/>
                <a:gd name="T2" fmla="*/ 0 w 154"/>
                <a:gd name="T3" fmla="*/ 591416 h 185"/>
                <a:gd name="T4" fmla="*/ 86243 w 154"/>
                <a:gd name="T5" fmla="*/ 505029 h 185"/>
                <a:gd name="T6" fmla="*/ 122731 w 154"/>
                <a:gd name="T7" fmla="*/ 365482 h 185"/>
                <a:gd name="T8" fmla="*/ 132682 w 154"/>
                <a:gd name="T9" fmla="*/ 358837 h 185"/>
                <a:gd name="T10" fmla="*/ 487606 w 154"/>
                <a:gd name="T11" fmla="*/ 0 h 185"/>
                <a:gd name="T12" fmla="*/ 510825 w 154"/>
                <a:gd name="T13" fmla="*/ 23258 h 185"/>
                <a:gd name="T14" fmla="*/ 145950 w 154"/>
                <a:gd name="T15" fmla="*/ 388740 h 185"/>
                <a:gd name="T16" fmla="*/ 119414 w 154"/>
                <a:gd name="T17" fmla="*/ 508352 h 185"/>
                <a:gd name="T18" fmla="*/ 122731 w 154"/>
                <a:gd name="T19" fmla="*/ 514997 h 185"/>
                <a:gd name="T20" fmla="*/ 23219 w 154"/>
                <a:gd name="T21" fmla="*/ 614674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85">
                  <a:moveTo>
                    <a:pt x="7" y="185"/>
                  </a:moveTo>
                  <a:cubicBezTo>
                    <a:pt x="0" y="178"/>
                    <a:pt x="0" y="178"/>
                    <a:pt x="0" y="178"/>
                  </a:cubicBezTo>
                  <a:cubicBezTo>
                    <a:pt x="26" y="152"/>
                    <a:pt x="26" y="152"/>
                    <a:pt x="26" y="152"/>
                  </a:cubicBezTo>
                  <a:cubicBezTo>
                    <a:pt x="21" y="128"/>
                    <a:pt x="25" y="123"/>
                    <a:pt x="37" y="110"/>
                  </a:cubicBezTo>
                  <a:cubicBezTo>
                    <a:pt x="40" y="108"/>
                    <a:pt x="40" y="108"/>
                    <a:pt x="40" y="108"/>
                  </a:cubicBezTo>
                  <a:cubicBezTo>
                    <a:pt x="147" y="0"/>
                    <a:pt x="147" y="0"/>
                    <a:pt x="147" y="0"/>
                  </a:cubicBezTo>
                  <a:cubicBezTo>
                    <a:pt x="154" y="7"/>
                    <a:pt x="154" y="7"/>
                    <a:pt x="154" y="7"/>
                  </a:cubicBezTo>
                  <a:cubicBezTo>
                    <a:pt x="44" y="117"/>
                    <a:pt x="44" y="117"/>
                    <a:pt x="44" y="117"/>
                  </a:cubicBezTo>
                  <a:cubicBezTo>
                    <a:pt x="33" y="128"/>
                    <a:pt x="31" y="130"/>
                    <a:pt x="36" y="153"/>
                  </a:cubicBezTo>
                  <a:cubicBezTo>
                    <a:pt x="37" y="155"/>
                    <a:pt x="37" y="155"/>
                    <a:pt x="37" y="155"/>
                  </a:cubicBezTo>
                  <a:lnTo>
                    <a:pt x="7" y="185"/>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6" name="Freeform 38"/>
            <p:cNvSpPr>
              <a:spLocks noChangeArrowheads="1"/>
            </p:cNvSpPr>
            <p:nvPr/>
          </p:nvSpPr>
          <p:spPr bwMode="auto">
            <a:xfrm>
              <a:off x="7190085" y="5654737"/>
              <a:ext cx="614674" cy="512228"/>
            </a:xfrm>
            <a:custGeom>
              <a:avLst/>
              <a:gdLst>
                <a:gd name="T0" fmla="*/ 23258 w 185"/>
                <a:gd name="T1" fmla="*/ 512228 h 154"/>
                <a:gd name="T2" fmla="*/ 0 w 185"/>
                <a:gd name="T3" fmla="*/ 488945 h 154"/>
                <a:gd name="T4" fmla="*/ 99677 w 185"/>
                <a:gd name="T5" fmla="*/ 389160 h 154"/>
                <a:gd name="T6" fmla="*/ 109645 w 185"/>
                <a:gd name="T7" fmla="*/ 392486 h 154"/>
                <a:gd name="T8" fmla="*/ 229257 w 185"/>
                <a:gd name="T9" fmla="*/ 365877 h 154"/>
                <a:gd name="T10" fmla="*/ 235902 w 185"/>
                <a:gd name="T11" fmla="*/ 359225 h 154"/>
                <a:gd name="T12" fmla="*/ 594739 w 185"/>
                <a:gd name="T13" fmla="*/ 0 h 154"/>
                <a:gd name="T14" fmla="*/ 614674 w 185"/>
                <a:gd name="T15" fmla="*/ 23283 h 154"/>
                <a:gd name="T16" fmla="*/ 252515 w 185"/>
                <a:gd name="T17" fmla="*/ 389160 h 154"/>
                <a:gd name="T18" fmla="*/ 109645 w 185"/>
                <a:gd name="T19" fmla="*/ 425748 h 154"/>
                <a:gd name="T20" fmla="*/ 23258 w 185"/>
                <a:gd name="T21" fmla="*/ 51222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54">
                  <a:moveTo>
                    <a:pt x="7" y="154"/>
                  </a:moveTo>
                  <a:cubicBezTo>
                    <a:pt x="0" y="147"/>
                    <a:pt x="0" y="147"/>
                    <a:pt x="0" y="147"/>
                  </a:cubicBezTo>
                  <a:cubicBezTo>
                    <a:pt x="30" y="117"/>
                    <a:pt x="30" y="117"/>
                    <a:pt x="30" y="117"/>
                  </a:cubicBezTo>
                  <a:cubicBezTo>
                    <a:pt x="33" y="118"/>
                    <a:pt x="33" y="118"/>
                    <a:pt x="33" y="118"/>
                  </a:cubicBezTo>
                  <a:cubicBezTo>
                    <a:pt x="55" y="124"/>
                    <a:pt x="58" y="122"/>
                    <a:pt x="69" y="110"/>
                  </a:cubicBezTo>
                  <a:cubicBezTo>
                    <a:pt x="71" y="108"/>
                    <a:pt x="71" y="108"/>
                    <a:pt x="71" y="108"/>
                  </a:cubicBezTo>
                  <a:cubicBezTo>
                    <a:pt x="179" y="0"/>
                    <a:pt x="179" y="0"/>
                    <a:pt x="179" y="0"/>
                  </a:cubicBezTo>
                  <a:cubicBezTo>
                    <a:pt x="185" y="7"/>
                    <a:pt x="185" y="7"/>
                    <a:pt x="185" y="7"/>
                  </a:cubicBezTo>
                  <a:cubicBezTo>
                    <a:pt x="76" y="117"/>
                    <a:pt x="76" y="117"/>
                    <a:pt x="76" y="117"/>
                  </a:cubicBezTo>
                  <a:cubicBezTo>
                    <a:pt x="63" y="130"/>
                    <a:pt x="57" y="134"/>
                    <a:pt x="33" y="128"/>
                  </a:cubicBezTo>
                  <a:lnTo>
                    <a:pt x="7" y="15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7" name="Freeform 39"/>
            <p:cNvSpPr>
              <a:spLocks noChangeArrowheads="1"/>
            </p:cNvSpPr>
            <p:nvPr/>
          </p:nvSpPr>
          <p:spPr bwMode="auto">
            <a:xfrm>
              <a:off x="7618112" y="5100408"/>
              <a:ext cx="573976" cy="575380"/>
            </a:xfrm>
            <a:custGeom>
              <a:avLst/>
              <a:gdLst>
                <a:gd name="T0" fmla="*/ 255469 w 173"/>
                <a:gd name="T1" fmla="*/ 545447 h 173"/>
                <a:gd name="T2" fmla="*/ 242198 w 173"/>
                <a:gd name="T3" fmla="*/ 532143 h 173"/>
                <a:gd name="T4" fmla="*/ 520892 w 173"/>
                <a:gd name="T5" fmla="*/ 249442 h 173"/>
                <a:gd name="T6" fmla="*/ 520892 w 173"/>
                <a:gd name="T7" fmla="*/ 66518 h 173"/>
                <a:gd name="T8" fmla="*/ 507620 w 173"/>
                <a:gd name="T9" fmla="*/ 49888 h 173"/>
                <a:gd name="T10" fmla="*/ 321825 w 173"/>
                <a:gd name="T11" fmla="*/ 49888 h 173"/>
                <a:gd name="T12" fmla="*/ 43131 w 173"/>
                <a:gd name="T13" fmla="*/ 332590 h 173"/>
                <a:gd name="T14" fmla="*/ 29860 w 173"/>
                <a:gd name="T15" fmla="*/ 315960 h 173"/>
                <a:gd name="T16" fmla="*/ 6636 w 173"/>
                <a:gd name="T17" fmla="*/ 315960 h 173"/>
                <a:gd name="T18" fmla="*/ 6636 w 173"/>
                <a:gd name="T19" fmla="*/ 339241 h 173"/>
                <a:gd name="T20" fmla="*/ 232245 w 173"/>
                <a:gd name="T21" fmla="*/ 568728 h 173"/>
                <a:gd name="T22" fmla="*/ 255469 w 173"/>
                <a:gd name="T23" fmla="*/ 568728 h 173"/>
                <a:gd name="T24" fmla="*/ 255469 w 173"/>
                <a:gd name="T25" fmla="*/ 545447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173">
                  <a:moveTo>
                    <a:pt x="77" y="164"/>
                  </a:moveTo>
                  <a:cubicBezTo>
                    <a:pt x="73" y="160"/>
                    <a:pt x="73" y="160"/>
                    <a:pt x="73" y="160"/>
                  </a:cubicBezTo>
                  <a:cubicBezTo>
                    <a:pt x="157" y="75"/>
                    <a:pt x="157" y="75"/>
                    <a:pt x="157" y="75"/>
                  </a:cubicBezTo>
                  <a:cubicBezTo>
                    <a:pt x="173" y="60"/>
                    <a:pt x="173" y="35"/>
                    <a:pt x="157" y="20"/>
                  </a:cubicBezTo>
                  <a:cubicBezTo>
                    <a:pt x="153" y="15"/>
                    <a:pt x="153" y="15"/>
                    <a:pt x="153" y="15"/>
                  </a:cubicBezTo>
                  <a:cubicBezTo>
                    <a:pt x="137" y="0"/>
                    <a:pt x="113" y="0"/>
                    <a:pt x="97" y="15"/>
                  </a:cubicBezTo>
                  <a:cubicBezTo>
                    <a:pt x="13" y="100"/>
                    <a:pt x="13" y="100"/>
                    <a:pt x="13" y="100"/>
                  </a:cubicBezTo>
                  <a:cubicBezTo>
                    <a:pt x="9" y="95"/>
                    <a:pt x="9" y="95"/>
                    <a:pt x="9" y="95"/>
                  </a:cubicBezTo>
                  <a:cubicBezTo>
                    <a:pt x="7" y="94"/>
                    <a:pt x="4" y="94"/>
                    <a:pt x="2" y="95"/>
                  </a:cubicBezTo>
                  <a:cubicBezTo>
                    <a:pt x="0" y="97"/>
                    <a:pt x="0" y="100"/>
                    <a:pt x="2" y="102"/>
                  </a:cubicBezTo>
                  <a:cubicBezTo>
                    <a:pt x="70" y="171"/>
                    <a:pt x="70" y="171"/>
                    <a:pt x="70" y="171"/>
                  </a:cubicBezTo>
                  <a:cubicBezTo>
                    <a:pt x="72" y="173"/>
                    <a:pt x="75" y="173"/>
                    <a:pt x="77" y="171"/>
                  </a:cubicBezTo>
                  <a:cubicBezTo>
                    <a:pt x="79" y="169"/>
                    <a:pt x="79" y="166"/>
                    <a:pt x="77" y="164"/>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8" name="Freeform 40"/>
            <p:cNvSpPr>
              <a:spLocks noChangeArrowheads="1"/>
            </p:cNvSpPr>
            <p:nvPr/>
          </p:nvSpPr>
          <p:spPr bwMode="auto">
            <a:xfrm>
              <a:off x="7904398" y="907153"/>
              <a:ext cx="338211" cy="394346"/>
            </a:xfrm>
            <a:custGeom>
              <a:avLst/>
              <a:gdLst>
                <a:gd name="T0" fmla="*/ 252000 w 102"/>
                <a:gd name="T1" fmla="*/ 311500 h 119"/>
                <a:gd name="T2" fmla="*/ 261948 w 102"/>
                <a:gd name="T3" fmla="*/ 0 h 119"/>
                <a:gd name="T4" fmla="*/ 0 w 102"/>
                <a:gd name="T5" fmla="*/ 268420 h 119"/>
                <a:gd name="T6" fmla="*/ 33158 w 102"/>
                <a:gd name="T7" fmla="*/ 377777 h 119"/>
                <a:gd name="T8" fmla="*/ 252000 w 102"/>
                <a:gd name="T9" fmla="*/ 31150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19">
                  <a:moveTo>
                    <a:pt x="76" y="94"/>
                  </a:moveTo>
                  <a:cubicBezTo>
                    <a:pt x="101" y="68"/>
                    <a:pt x="102" y="27"/>
                    <a:pt x="79" y="0"/>
                  </a:cubicBezTo>
                  <a:cubicBezTo>
                    <a:pt x="0" y="81"/>
                    <a:pt x="0" y="81"/>
                    <a:pt x="0" y="81"/>
                  </a:cubicBezTo>
                  <a:cubicBezTo>
                    <a:pt x="10" y="114"/>
                    <a:pt x="10" y="114"/>
                    <a:pt x="10" y="114"/>
                  </a:cubicBezTo>
                  <a:cubicBezTo>
                    <a:pt x="33" y="119"/>
                    <a:pt x="58" y="112"/>
                    <a:pt x="76" y="94"/>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19" name="Freeform 41"/>
            <p:cNvSpPr>
              <a:spLocks noChangeArrowheads="1"/>
            </p:cNvSpPr>
            <p:nvPr/>
          </p:nvSpPr>
          <p:spPr bwMode="auto">
            <a:xfrm>
              <a:off x="7817390" y="800497"/>
              <a:ext cx="315757" cy="325581"/>
            </a:xfrm>
            <a:custGeom>
              <a:avLst/>
              <a:gdLst>
                <a:gd name="T0" fmla="*/ 315757 w 95"/>
                <a:gd name="T1" fmla="*/ 73090 h 98"/>
                <a:gd name="T2" fmla="*/ 3324 w 95"/>
                <a:gd name="T3" fmla="*/ 93023 h 98"/>
                <a:gd name="T4" fmla="*/ 0 w 95"/>
                <a:gd name="T5" fmla="*/ 96345 h 98"/>
                <a:gd name="T6" fmla="*/ 69799 w 95"/>
                <a:gd name="T7" fmla="*/ 325581 h 98"/>
                <a:gd name="T8" fmla="*/ 315757 w 95"/>
                <a:gd name="T9" fmla="*/ 7309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8">
                  <a:moveTo>
                    <a:pt x="95" y="22"/>
                  </a:moveTo>
                  <a:cubicBezTo>
                    <a:pt x="67" y="0"/>
                    <a:pt x="26" y="2"/>
                    <a:pt x="1" y="28"/>
                  </a:cubicBezTo>
                  <a:cubicBezTo>
                    <a:pt x="1" y="28"/>
                    <a:pt x="1" y="28"/>
                    <a:pt x="0" y="29"/>
                  </a:cubicBezTo>
                  <a:cubicBezTo>
                    <a:pt x="21" y="98"/>
                    <a:pt x="21" y="98"/>
                    <a:pt x="21" y="98"/>
                  </a:cubicBezTo>
                  <a:lnTo>
                    <a:pt x="95" y="22"/>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0" name="Freeform 42"/>
            <p:cNvSpPr>
              <a:spLocks noChangeArrowheads="1"/>
            </p:cNvSpPr>
            <p:nvPr/>
          </p:nvSpPr>
          <p:spPr bwMode="auto">
            <a:xfrm>
              <a:off x="7814583" y="1583575"/>
              <a:ext cx="471531" cy="298917"/>
            </a:xfrm>
            <a:custGeom>
              <a:avLst/>
              <a:gdLst>
                <a:gd name="T0" fmla="*/ 0 w 142"/>
                <a:gd name="T1" fmla="*/ 46498 h 90"/>
                <a:gd name="T2" fmla="*/ 152749 w 142"/>
                <a:gd name="T3" fmla="*/ 249098 h 90"/>
                <a:gd name="T4" fmla="*/ 471531 w 142"/>
                <a:gd name="T5" fmla="*/ 132852 h 90"/>
                <a:gd name="T6" fmla="*/ 149429 w 142"/>
                <a:gd name="T7" fmla="*/ 0 h 90"/>
                <a:gd name="T8" fmla="*/ 126184 w 142"/>
                <a:gd name="T9" fmla="*/ 9964 h 90"/>
                <a:gd name="T10" fmla="*/ 0 w 142"/>
                <a:gd name="T11" fmla="*/ 46498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90">
                  <a:moveTo>
                    <a:pt x="0" y="14"/>
                  </a:moveTo>
                  <a:cubicBezTo>
                    <a:pt x="4" y="40"/>
                    <a:pt x="20" y="64"/>
                    <a:pt x="46" y="75"/>
                  </a:cubicBezTo>
                  <a:cubicBezTo>
                    <a:pt x="83" y="90"/>
                    <a:pt x="124" y="74"/>
                    <a:pt x="142" y="40"/>
                  </a:cubicBezTo>
                  <a:cubicBezTo>
                    <a:pt x="45" y="0"/>
                    <a:pt x="45" y="0"/>
                    <a:pt x="45" y="0"/>
                  </a:cubicBezTo>
                  <a:cubicBezTo>
                    <a:pt x="43" y="1"/>
                    <a:pt x="41" y="2"/>
                    <a:pt x="38" y="3"/>
                  </a:cubicBezTo>
                  <a:lnTo>
                    <a:pt x="0" y="1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1" name="Freeform 43"/>
            <p:cNvSpPr>
              <a:spLocks noChangeArrowheads="1"/>
            </p:cNvSpPr>
            <p:nvPr/>
          </p:nvSpPr>
          <p:spPr bwMode="auto">
            <a:xfrm>
              <a:off x="7956323" y="1337986"/>
              <a:ext cx="385925" cy="332598"/>
            </a:xfrm>
            <a:custGeom>
              <a:avLst/>
              <a:gdLst>
                <a:gd name="T0" fmla="*/ 36596 w 116"/>
                <a:gd name="T1" fmla="*/ 202885 h 100"/>
                <a:gd name="T2" fmla="*/ 349329 w 116"/>
                <a:gd name="T3" fmla="*/ 332598 h 100"/>
                <a:gd name="T4" fmla="*/ 206270 w 116"/>
                <a:gd name="T5" fmla="*/ 26608 h 100"/>
                <a:gd name="T6" fmla="*/ 0 w 116"/>
                <a:gd name="T7" fmla="*/ 33260 h 100"/>
                <a:gd name="T8" fmla="*/ 39923 w 116"/>
                <a:gd name="T9" fmla="*/ 156321 h 100"/>
                <a:gd name="T10" fmla="*/ 36596 w 116"/>
                <a:gd name="T11" fmla="*/ 202885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100">
                  <a:moveTo>
                    <a:pt x="11" y="61"/>
                  </a:moveTo>
                  <a:cubicBezTo>
                    <a:pt x="105" y="100"/>
                    <a:pt x="105" y="100"/>
                    <a:pt x="105" y="100"/>
                  </a:cubicBezTo>
                  <a:cubicBezTo>
                    <a:pt x="116" y="63"/>
                    <a:pt x="98" y="23"/>
                    <a:pt x="62" y="8"/>
                  </a:cubicBezTo>
                  <a:cubicBezTo>
                    <a:pt x="41" y="0"/>
                    <a:pt x="19" y="1"/>
                    <a:pt x="0" y="10"/>
                  </a:cubicBezTo>
                  <a:cubicBezTo>
                    <a:pt x="12" y="47"/>
                    <a:pt x="12" y="47"/>
                    <a:pt x="12" y="47"/>
                  </a:cubicBezTo>
                  <a:cubicBezTo>
                    <a:pt x="13" y="52"/>
                    <a:pt x="13" y="57"/>
                    <a:pt x="11" y="61"/>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2" name="Freeform 44"/>
            <p:cNvSpPr>
              <a:spLocks noEditPoints="1" noChangeArrowheads="1"/>
            </p:cNvSpPr>
            <p:nvPr/>
          </p:nvSpPr>
          <p:spPr bwMode="auto">
            <a:xfrm>
              <a:off x="7039925" y="667177"/>
              <a:ext cx="913591" cy="1066558"/>
            </a:xfrm>
            <a:custGeom>
              <a:avLst/>
              <a:gdLst>
                <a:gd name="T0" fmla="*/ 867081 w 275"/>
                <a:gd name="T1" fmla="*/ 887137 h 321"/>
                <a:gd name="T2" fmla="*/ 318926 w 275"/>
                <a:gd name="T3" fmla="*/ 1056590 h 321"/>
                <a:gd name="T4" fmla="*/ 242517 w 275"/>
                <a:gd name="T5" fmla="*/ 1016719 h 321"/>
                <a:gd name="T6" fmla="*/ 9966 w 275"/>
                <a:gd name="T7" fmla="*/ 249196 h 321"/>
                <a:gd name="T8" fmla="*/ 49832 w 275"/>
                <a:gd name="T9" fmla="*/ 176098 h 321"/>
                <a:gd name="T10" fmla="*/ 597987 w 275"/>
                <a:gd name="T11" fmla="*/ 9968 h 321"/>
                <a:gd name="T12" fmla="*/ 671074 w 275"/>
                <a:gd name="T13" fmla="*/ 49839 h 321"/>
                <a:gd name="T14" fmla="*/ 903625 w 275"/>
                <a:gd name="T15" fmla="*/ 814040 h 321"/>
                <a:gd name="T16" fmla="*/ 867081 w 275"/>
                <a:gd name="T17" fmla="*/ 887137 h 321"/>
                <a:gd name="T18" fmla="*/ 59799 w 275"/>
                <a:gd name="T19" fmla="*/ 212647 h 321"/>
                <a:gd name="T20" fmla="*/ 49832 w 275"/>
                <a:gd name="T21" fmla="*/ 239228 h 321"/>
                <a:gd name="T22" fmla="*/ 282383 w 275"/>
                <a:gd name="T23" fmla="*/ 1003428 h 321"/>
                <a:gd name="T24" fmla="*/ 305638 w 275"/>
                <a:gd name="T25" fmla="*/ 1016719 h 321"/>
                <a:gd name="T26" fmla="*/ 853792 w 275"/>
                <a:gd name="T27" fmla="*/ 850588 h 321"/>
                <a:gd name="T28" fmla="*/ 867081 w 275"/>
                <a:gd name="T29" fmla="*/ 827330 h 321"/>
                <a:gd name="T30" fmla="*/ 634530 w 275"/>
                <a:gd name="T31" fmla="*/ 59807 h 321"/>
                <a:gd name="T32" fmla="*/ 607953 w 275"/>
                <a:gd name="T33" fmla="*/ 46517 h 321"/>
                <a:gd name="T34" fmla="*/ 59799 w 275"/>
                <a:gd name="T35" fmla="*/ 212647 h 3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5" h="321">
                  <a:moveTo>
                    <a:pt x="261" y="267"/>
                  </a:moveTo>
                  <a:cubicBezTo>
                    <a:pt x="96" y="318"/>
                    <a:pt x="96" y="318"/>
                    <a:pt x="96" y="318"/>
                  </a:cubicBezTo>
                  <a:cubicBezTo>
                    <a:pt x="86" y="321"/>
                    <a:pt x="76" y="315"/>
                    <a:pt x="73" y="306"/>
                  </a:cubicBezTo>
                  <a:cubicBezTo>
                    <a:pt x="3" y="75"/>
                    <a:pt x="3" y="75"/>
                    <a:pt x="3" y="75"/>
                  </a:cubicBezTo>
                  <a:cubicBezTo>
                    <a:pt x="0" y="66"/>
                    <a:pt x="6" y="56"/>
                    <a:pt x="15" y="53"/>
                  </a:cubicBezTo>
                  <a:cubicBezTo>
                    <a:pt x="180" y="3"/>
                    <a:pt x="180" y="3"/>
                    <a:pt x="180" y="3"/>
                  </a:cubicBezTo>
                  <a:cubicBezTo>
                    <a:pt x="189" y="0"/>
                    <a:pt x="199" y="5"/>
                    <a:pt x="202" y="15"/>
                  </a:cubicBezTo>
                  <a:cubicBezTo>
                    <a:pt x="272" y="245"/>
                    <a:pt x="272" y="245"/>
                    <a:pt x="272" y="245"/>
                  </a:cubicBezTo>
                  <a:cubicBezTo>
                    <a:pt x="275" y="255"/>
                    <a:pt x="270" y="265"/>
                    <a:pt x="261" y="267"/>
                  </a:cubicBezTo>
                  <a:close/>
                  <a:moveTo>
                    <a:pt x="18" y="64"/>
                  </a:moveTo>
                  <a:cubicBezTo>
                    <a:pt x="15" y="65"/>
                    <a:pt x="14" y="69"/>
                    <a:pt x="15" y="72"/>
                  </a:cubicBezTo>
                  <a:cubicBezTo>
                    <a:pt x="85" y="302"/>
                    <a:pt x="85" y="302"/>
                    <a:pt x="85" y="302"/>
                  </a:cubicBezTo>
                  <a:cubicBezTo>
                    <a:pt x="86" y="305"/>
                    <a:pt x="89" y="307"/>
                    <a:pt x="92" y="306"/>
                  </a:cubicBezTo>
                  <a:cubicBezTo>
                    <a:pt x="257" y="256"/>
                    <a:pt x="257" y="256"/>
                    <a:pt x="257" y="256"/>
                  </a:cubicBezTo>
                  <a:cubicBezTo>
                    <a:pt x="260" y="255"/>
                    <a:pt x="262" y="252"/>
                    <a:pt x="261" y="249"/>
                  </a:cubicBezTo>
                  <a:cubicBezTo>
                    <a:pt x="191" y="18"/>
                    <a:pt x="191" y="18"/>
                    <a:pt x="191" y="18"/>
                  </a:cubicBezTo>
                  <a:cubicBezTo>
                    <a:pt x="190" y="15"/>
                    <a:pt x="186" y="13"/>
                    <a:pt x="183" y="14"/>
                  </a:cubicBezTo>
                  <a:lnTo>
                    <a:pt x="18" y="6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3" name="Freeform 45"/>
            <p:cNvSpPr>
              <a:spLocks noEditPoints="1" noChangeArrowheads="1"/>
            </p:cNvSpPr>
            <p:nvPr/>
          </p:nvSpPr>
          <p:spPr bwMode="auto">
            <a:xfrm>
              <a:off x="7163421" y="902943"/>
              <a:ext cx="238572" cy="145950"/>
            </a:xfrm>
            <a:custGeom>
              <a:avLst/>
              <a:gdLst>
                <a:gd name="T0" fmla="*/ 6627 w 72"/>
                <a:gd name="T1" fmla="*/ 106145 h 44"/>
                <a:gd name="T2" fmla="*/ 62957 w 72"/>
                <a:gd name="T3" fmla="*/ 135999 h 44"/>
                <a:gd name="T4" fmla="*/ 198810 w 72"/>
                <a:gd name="T5" fmla="*/ 96194 h 44"/>
                <a:gd name="T6" fmla="*/ 228632 w 72"/>
                <a:gd name="T7" fmla="*/ 39805 h 44"/>
                <a:gd name="T8" fmla="*/ 172302 w 72"/>
                <a:gd name="T9" fmla="*/ 6634 h 44"/>
                <a:gd name="T10" fmla="*/ 36449 w 72"/>
                <a:gd name="T11" fmla="*/ 49756 h 44"/>
                <a:gd name="T12" fmla="*/ 6627 w 72"/>
                <a:gd name="T13" fmla="*/ 106145 h 44"/>
                <a:gd name="T14" fmla="*/ 109346 w 72"/>
                <a:gd name="T15" fmla="*/ 43122 h 44"/>
                <a:gd name="T16" fmla="*/ 125913 w 72"/>
                <a:gd name="T17" fmla="*/ 102828 h 44"/>
                <a:gd name="T18" fmla="*/ 62957 w 72"/>
                <a:gd name="T19" fmla="*/ 122731 h 44"/>
                <a:gd name="T20" fmla="*/ 26508 w 72"/>
                <a:gd name="T21" fmla="*/ 99511 h 44"/>
                <a:gd name="T22" fmla="*/ 46389 w 72"/>
                <a:gd name="T23" fmla="*/ 63024 h 44"/>
                <a:gd name="T24" fmla="*/ 109346 w 72"/>
                <a:gd name="T25" fmla="*/ 431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44">
                  <a:moveTo>
                    <a:pt x="2" y="32"/>
                  </a:moveTo>
                  <a:cubicBezTo>
                    <a:pt x="4" y="40"/>
                    <a:pt x="12" y="44"/>
                    <a:pt x="19" y="41"/>
                  </a:cubicBezTo>
                  <a:cubicBezTo>
                    <a:pt x="60" y="29"/>
                    <a:pt x="60" y="29"/>
                    <a:pt x="60" y="29"/>
                  </a:cubicBezTo>
                  <a:cubicBezTo>
                    <a:pt x="67" y="27"/>
                    <a:pt x="72" y="19"/>
                    <a:pt x="69" y="12"/>
                  </a:cubicBezTo>
                  <a:cubicBezTo>
                    <a:pt x="67" y="4"/>
                    <a:pt x="59" y="0"/>
                    <a:pt x="52" y="2"/>
                  </a:cubicBezTo>
                  <a:cubicBezTo>
                    <a:pt x="11" y="15"/>
                    <a:pt x="11" y="15"/>
                    <a:pt x="11" y="15"/>
                  </a:cubicBezTo>
                  <a:cubicBezTo>
                    <a:pt x="4" y="17"/>
                    <a:pt x="0" y="25"/>
                    <a:pt x="2" y="32"/>
                  </a:cubicBezTo>
                  <a:close/>
                  <a:moveTo>
                    <a:pt x="33" y="13"/>
                  </a:moveTo>
                  <a:cubicBezTo>
                    <a:pt x="38" y="31"/>
                    <a:pt x="38" y="31"/>
                    <a:pt x="38" y="31"/>
                  </a:cubicBezTo>
                  <a:cubicBezTo>
                    <a:pt x="19" y="37"/>
                    <a:pt x="19" y="37"/>
                    <a:pt x="19" y="37"/>
                  </a:cubicBezTo>
                  <a:cubicBezTo>
                    <a:pt x="14" y="38"/>
                    <a:pt x="9" y="35"/>
                    <a:pt x="8" y="30"/>
                  </a:cubicBezTo>
                  <a:cubicBezTo>
                    <a:pt x="6" y="26"/>
                    <a:pt x="9" y="20"/>
                    <a:pt x="14" y="19"/>
                  </a:cubicBezTo>
                  <a:lnTo>
                    <a:pt x="3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4" name="Freeform 46"/>
            <p:cNvSpPr>
              <a:spLocks noEditPoints="1" noChangeArrowheads="1"/>
            </p:cNvSpPr>
            <p:nvPr/>
          </p:nvSpPr>
          <p:spPr bwMode="auto">
            <a:xfrm>
              <a:off x="7432867" y="820144"/>
              <a:ext cx="238572" cy="145950"/>
            </a:xfrm>
            <a:custGeom>
              <a:avLst/>
              <a:gdLst>
                <a:gd name="T0" fmla="*/ 6627 w 72"/>
                <a:gd name="T1" fmla="*/ 106145 h 44"/>
                <a:gd name="T2" fmla="*/ 66270 w 72"/>
                <a:gd name="T3" fmla="*/ 139316 h 44"/>
                <a:gd name="T4" fmla="*/ 202124 w 72"/>
                <a:gd name="T5" fmla="*/ 96194 h 44"/>
                <a:gd name="T6" fmla="*/ 231945 w 72"/>
                <a:gd name="T7" fmla="*/ 39805 h 44"/>
                <a:gd name="T8" fmla="*/ 175616 w 72"/>
                <a:gd name="T9" fmla="*/ 6634 h 44"/>
                <a:gd name="T10" fmla="*/ 39762 w 72"/>
                <a:gd name="T11" fmla="*/ 49756 h 44"/>
                <a:gd name="T12" fmla="*/ 6627 w 72"/>
                <a:gd name="T13" fmla="*/ 106145 h 44"/>
                <a:gd name="T14" fmla="*/ 109346 w 72"/>
                <a:gd name="T15" fmla="*/ 43122 h 44"/>
                <a:gd name="T16" fmla="*/ 129227 w 72"/>
                <a:gd name="T17" fmla="*/ 102828 h 44"/>
                <a:gd name="T18" fmla="*/ 66270 w 72"/>
                <a:gd name="T19" fmla="*/ 122731 h 44"/>
                <a:gd name="T20" fmla="*/ 26508 w 72"/>
                <a:gd name="T21" fmla="*/ 102828 h 44"/>
                <a:gd name="T22" fmla="*/ 46389 w 72"/>
                <a:gd name="T23" fmla="*/ 63024 h 44"/>
                <a:gd name="T24" fmla="*/ 109346 w 72"/>
                <a:gd name="T25" fmla="*/ 431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44">
                  <a:moveTo>
                    <a:pt x="2" y="32"/>
                  </a:moveTo>
                  <a:cubicBezTo>
                    <a:pt x="5" y="40"/>
                    <a:pt x="12" y="44"/>
                    <a:pt x="20" y="42"/>
                  </a:cubicBezTo>
                  <a:cubicBezTo>
                    <a:pt x="61" y="29"/>
                    <a:pt x="61" y="29"/>
                    <a:pt x="61" y="29"/>
                  </a:cubicBezTo>
                  <a:cubicBezTo>
                    <a:pt x="68" y="27"/>
                    <a:pt x="72" y="19"/>
                    <a:pt x="70" y="12"/>
                  </a:cubicBezTo>
                  <a:cubicBezTo>
                    <a:pt x="68" y="4"/>
                    <a:pt x="60" y="0"/>
                    <a:pt x="53" y="2"/>
                  </a:cubicBezTo>
                  <a:cubicBezTo>
                    <a:pt x="12" y="15"/>
                    <a:pt x="12" y="15"/>
                    <a:pt x="12" y="15"/>
                  </a:cubicBezTo>
                  <a:cubicBezTo>
                    <a:pt x="4" y="17"/>
                    <a:pt x="0" y="25"/>
                    <a:pt x="2" y="32"/>
                  </a:cubicBezTo>
                  <a:close/>
                  <a:moveTo>
                    <a:pt x="33" y="13"/>
                  </a:moveTo>
                  <a:cubicBezTo>
                    <a:pt x="39" y="31"/>
                    <a:pt x="39" y="31"/>
                    <a:pt x="39" y="31"/>
                  </a:cubicBezTo>
                  <a:cubicBezTo>
                    <a:pt x="20" y="37"/>
                    <a:pt x="20" y="37"/>
                    <a:pt x="20" y="37"/>
                  </a:cubicBezTo>
                  <a:cubicBezTo>
                    <a:pt x="15" y="38"/>
                    <a:pt x="10" y="35"/>
                    <a:pt x="8" y="31"/>
                  </a:cubicBezTo>
                  <a:cubicBezTo>
                    <a:pt x="7" y="26"/>
                    <a:pt x="10" y="21"/>
                    <a:pt x="14" y="19"/>
                  </a:cubicBezTo>
                  <a:lnTo>
                    <a:pt x="3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5" name="Freeform 47"/>
            <p:cNvSpPr>
              <a:spLocks noEditPoints="1" noChangeArrowheads="1"/>
            </p:cNvSpPr>
            <p:nvPr/>
          </p:nvSpPr>
          <p:spPr bwMode="auto">
            <a:xfrm>
              <a:off x="7212539" y="1072750"/>
              <a:ext cx="239975" cy="145950"/>
            </a:xfrm>
            <a:custGeom>
              <a:avLst/>
              <a:gdLst>
                <a:gd name="T0" fmla="*/ 6666 w 72"/>
                <a:gd name="T1" fmla="*/ 106145 h 44"/>
                <a:gd name="T2" fmla="*/ 66660 w 72"/>
                <a:gd name="T3" fmla="*/ 135999 h 44"/>
                <a:gd name="T4" fmla="*/ 203312 w 72"/>
                <a:gd name="T5" fmla="*/ 96194 h 44"/>
                <a:gd name="T6" fmla="*/ 233309 w 72"/>
                <a:gd name="T7" fmla="*/ 39805 h 44"/>
                <a:gd name="T8" fmla="*/ 173315 w 72"/>
                <a:gd name="T9" fmla="*/ 6634 h 44"/>
                <a:gd name="T10" fmla="*/ 39996 w 72"/>
                <a:gd name="T11" fmla="*/ 49756 h 44"/>
                <a:gd name="T12" fmla="*/ 6666 w 72"/>
                <a:gd name="T13" fmla="*/ 106145 h 44"/>
                <a:gd name="T14" fmla="*/ 109989 w 72"/>
                <a:gd name="T15" fmla="*/ 43122 h 44"/>
                <a:gd name="T16" fmla="*/ 126653 w 72"/>
                <a:gd name="T17" fmla="*/ 102828 h 44"/>
                <a:gd name="T18" fmla="*/ 66660 w 72"/>
                <a:gd name="T19" fmla="*/ 122731 h 44"/>
                <a:gd name="T20" fmla="*/ 26664 w 72"/>
                <a:gd name="T21" fmla="*/ 99511 h 44"/>
                <a:gd name="T22" fmla="*/ 46662 w 72"/>
                <a:gd name="T23" fmla="*/ 63024 h 44"/>
                <a:gd name="T24" fmla="*/ 109989 w 72"/>
                <a:gd name="T25" fmla="*/ 431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44">
                  <a:moveTo>
                    <a:pt x="2" y="32"/>
                  </a:moveTo>
                  <a:cubicBezTo>
                    <a:pt x="5" y="40"/>
                    <a:pt x="12" y="44"/>
                    <a:pt x="20" y="41"/>
                  </a:cubicBezTo>
                  <a:cubicBezTo>
                    <a:pt x="61" y="29"/>
                    <a:pt x="61" y="29"/>
                    <a:pt x="61" y="29"/>
                  </a:cubicBezTo>
                  <a:cubicBezTo>
                    <a:pt x="68" y="27"/>
                    <a:pt x="72" y="19"/>
                    <a:pt x="70" y="12"/>
                  </a:cubicBezTo>
                  <a:cubicBezTo>
                    <a:pt x="68" y="4"/>
                    <a:pt x="60" y="0"/>
                    <a:pt x="52" y="2"/>
                  </a:cubicBezTo>
                  <a:cubicBezTo>
                    <a:pt x="12" y="15"/>
                    <a:pt x="12" y="15"/>
                    <a:pt x="12" y="15"/>
                  </a:cubicBezTo>
                  <a:cubicBezTo>
                    <a:pt x="4" y="17"/>
                    <a:pt x="0" y="25"/>
                    <a:pt x="2" y="32"/>
                  </a:cubicBezTo>
                  <a:close/>
                  <a:moveTo>
                    <a:pt x="33" y="13"/>
                  </a:moveTo>
                  <a:cubicBezTo>
                    <a:pt x="38" y="31"/>
                    <a:pt x="38" y="31"/>
                    <a:pt x="38" y="31"/>
                  </a:cubicBezTo>
                  <a:cubicBezTo>
                    <a:pt x="20" y="37"/>
                    <a:pt x="20" y="37"/>
                    <a:pt x="20" y="37"/>
                  </a:cubicBezTo>
                  <a:cubicBezTo>
                    <a:pt x="15" y="38"/>
                    <a:pt x="10" y="35"/>
                    <a:pt x="8" y="30"/>
                  </a:cubicBezTo>
                  <a:cubicBezTo>
                    <a:pt x="7" y="26"/>
                    <a:pt x="10" y="20"/>
                    <a:pt x="14" y="19"/>
                  </a:cubicBezTo>
                  <a:lnTo>
                    <a:pt x="3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6" name="Freeform 48"/>
            <p:cNvSpPr>
              <a:spLocks noEditPoints="1" noChangeArrowheads="1"/>
            </p:cNvSpPr>
            <p:nvPr/>
          </p:nvSpPr>
          <p:spPr bwMode="auto">
            <a:xfrm>
              <a:off x="7484792" y="989951"/>
              <a:ext cx="239975" cy="145950"/>
            </a:xfrm>
            <a:custGeom>
              <a:avLst/>
              <a:gdLst>
                <a:gd name="T0" fmla="*/ 6666 w 72"/>
                <a:gd name="T1" fmla="*/ 106145 h 44"/>
                <a:gd name="T2" fmla="*/ 63327 w 72"/>
                <a:gd name="T3" fmla="*/ 139316 h 44"/>
                <a:gd name="T4" fmla="*/ 199979 w 72"/>
                <a:gd name="T5" fmla="*/ 96194 h 44"/>
                <a:gd name="T6" fmla="*/ 229976 w 72"/>
                <a:gd name="T7" fmla="*/ 39805 h 44"/>
                <a:gd name="T8" fmla="*/ 173315 w 72"/>
                <a:gd name="T9" fmla="*/ 9951 h 44"/>
                <a:gd name="T10" fmla="*/ 36663 w 72"/>
                <a:gd name="T11" fmla="*/ 49756 h 44"/>
                <a:gd name="T12" fmla="*/ 6666 w 72"/>
                <a:gd name="T13" fmla="*/ 106145 h 44"/>
                <a:gd name="T14" fmla="*/ 109989 w 72"/>
                <a:gd name="T15" fmla="*/ 43122 h 44"/>
                <a:gd name="T16" fmla="*/ 126653 w 72"/>
                <a:gd name="T17" fmla="*/ 102828 h 44"/>
                <a:gd name="T18" fmla="*/ 63327 w 72"/>
                <a:gd name="T19" fmla="*/ 122731 h 44"/>
                <a:gd name="T20" fmla="*/ 26664 w 72"/>
                <a:gd name="T21" fmla="*/ 102828 h 44"/>
                <a:gd name="T22" fmla="*/ 46662 w 72"/>
                <a:gd name="T23" fmla="*/ 63024 h 44"/>
                <a:gd name="T24" fmla="*/ 109989 w 72"/>
                <a:gd name="T25" fmla="*/ 431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44">
                  <a:moveTo>
                    <a:pt x="2" y="32"/>
                  </a:moveTo>
                  <a:cubicBezTo>
                    <a:pt x="4" y="40"/>
                    <a:pt x="12" y="44"/>
                    <a:pt x="19" y="42"/>
                  </a:cubicBezTo>
                  <a:cubicBezTo>
                    <a:pt x="60" y="29"/>
                    <a:pt x="60" y="29"/>
                    <a:pt x="60" y="29"/>
                  </a:cubicBezTo>
                  <a:cubicBezTo>
                    <a:pt x="68" y="27"/>
                    <a:pt x="72" y="19"/>
                    <a:pt x="69" y="12"/>
                  </a:cubicBezTo>
                  <a:cubicBezTo>
                    <a:pt x="67" y="4"/>
                    <a:pt x="59" y="0"/>
                    <a:pt x="52" y="3"/>
                  </a:cubicBezTo>
                  <a:cubicBezTo>
                    <a:pt x="11" y="15"/>
                    <a:pt x="11" y="15"/>
                    <a:pt x="11" y="15"/>
                  </a:cubicBezTo>
                  <a:cubicBezTo>
                    <a:pt x="4" y="17"/>
                    <a:pt x="0" y="25"/>
                    <a:pt x="2" y="32"/>
                  </a:cubicBezTo>
                  <a:close/>
                  <a:moveTo>
                    <a:pt x="33" y="13"/>
                  </a:moveTo>
                  <a:cubicBezTo>
                    <a:pt x="38" y="31"/>
                    <a:pt x="38" y="31"/>
                    <a:pt x="38" y="31"/>
                  </a:cubicBezTo>
                  <a:cubicBezTo>
                    <a:pt x="19" y="37"/>
                    <a:pt x="19" y="37"/>
                    <a:pt x="19" y="37"/>
                  </a:cubicBezTo>
                  <a:cubicBezTo>
                    <a:pt x="15" y="38"/>
                    <a:pt x="9" y="35"/>
                    <a:pt x="8" y="31"/>
                  </a:cubicBezTo>
                  <a:cubicBezTo>
                    <a:pt x="6" y="26"/>
                    <a:pt x="9" y="21"/>
                    <a:pt x="14" y="19"/>
                  </a:cubicBezTo>
                  <a:lnTo>
                    <a:pt x="3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7" name="Freeform 49"/>
            <p:cNvSpPr>
              <a:spLocks noEditPoints="1" noChangeArrowheads="1"/>
            </p:cNvSpPr>
            <p:nvPr/>
          </p:nvSpPr>
          <p:spPr bwMode="auto">
            <a:xfrm>
              <a:off x="7265867" y="1242557"/>
              <a:ext cx="239975" cy="145950"/>
            </a:xfrm>
            <a:custGeom>
              <a:avLst/>
              <a:gdLst>
                <a:gd name="T0" fmla="*/ 6666 w 72"/>
                <a:gd name="T1" fmla="*/ 106145 h 44"/>
                <a:gd name="T2" fmla="*/ 63327 w 72"/>
                <a:gd name="T3" fmla="*/ 135999 h 44"/>
                <a:gd name="T4" fmla="*/ 199979 w 72"/>
                <a:gd name="T5" fmla="*/ 96194 h 44"/>
                <a:gd name="T6" fmla="*/ 229976 w 72"/>
                <a:gd name="T7" fmla="*/ 39805 h 44"/>
                <a:gd name="T8" fmla="*/ 173315 w 72"/>
                <a:gd name="T9" fmla="*/ 6634 h 44"/>
                <a:gd name="T10" fmla="*/ 36663 w 72"/>
                <a:gd name="T11" fmla="*/ 49756 h 44"/>
                <a:gd name="T12" fmla="*/ 6666 w 72"/>
                <a:gd name="T13" fmla="*/ 106145 h 44"/>
                <a:gd name="T14" fmla="*/ 109989 w 72"/>
                <a:gd name="T15" fmla="*/ 43122 h 44"/>
                <a:gd name="T16" fmla="*/ 126653 w 72"/>
                <a:gd name="T17" fmla="*/ 102828 h 44"/>
                <a:gd name="T18" fmla="*/ 63327 w 72"/>
                <a:gd name="T19" fmla="*/ 122731 h 44"/>
                <a:gd name="T20" fmla="*/ 26664 w 72"/>
                <a:gd name="T21" fmla="*/ 99511 h 44"/>
                <a:gd name="T22" fmla="*/ 46662 w 72"/>
                <a:gd name="T23" fmla="*/ 63024 h 44"/>
                <a:gd name="T24" fmla="*/ 109989 w 72"/>
                <a:gd name="T25" fmla="*/ 431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44">
                  <a:moveTo>
                    <a:pt x="2" y="32"/>
                  </a:moveTo>
                  <a:cubicBezTo>
                    <a:pt x="4" y="40"/>
                    <a:pt x="12" y="44"/>
                    <a:pt x="19" y="41"/>
                  </a:cubicBezTo>
                  <a:cubicBezTo>
                    <a:pt x="60" y="29"/>
                    <a:pt x="60" y="29"/>
                    <a:pt x="60" y="29"/>
                  </a:cubicBezTo>
                  <a:cubicBezTo>
                    <a:pt x="68" y="27"/>
                    <a:pt x="72" y="19"/>
                    <a:pt x="69" y="12"/>
                  </a:cubicBezTo>
                  <a:cubicBezTo>
                    <a:pt x="67" y="4"/>
                    <a:pt x="59" y="0"/>
                    <a:pt x="52" y="2"/>
                  </a:cubicBezTo>
                  <a:cubicBezTo>
                    <a:pt x="11" y="15"/>
                    <a:pt x="11" y="15"/>
                    <a:pt x="11" y="15"/>
                  </a:cubicBezTo>
                  <a:cubicBezTo>
                    <a:pt x="4" y="17"/>
                    <a:pt x="0" y="25"/>
                    <a:pt x="2" y="32"/>
                  </a:cubicBezTo>
                  <a:close/>
                  <a:moveTo>
                    <a:pt x="33" y="13"/>
                  </a:moveTo>
                  <a:cubicBezTo>
                    <a:pt x="38" y="31"/>
                    <a:pt x="38" y="31"/>
                    <a:pt x="38" y="31"/>
                  </a:cubicBezTo>
                  <a:cubicBezTo>
                    <a:pt x="19" y="37"/>
                    <a:pt x="19" y="37"/>
                    <a:pt x="19" y="37"/>
                  </a:cubicBezTo>
                  <a:cubicBezTo>
                    <a:pt x="14" y="38"/>
                    <a:pt x="9" y="35"/>
                    <a:pt x="8" y="30"/>
                  </a:cubicBezTo>
                  <a:cubicBezTo>
                    <a:pt x="6" y="26"/>
                    <a:pt x="9" y="20"/>
                    <a:pt x="14" y="19"/>
                  </a:cubicBezTo>
                  <a:lnTo>
                    <a:pt x="3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8" name="Freeform 50"/>
            <p:cNvSpPr>
              <a:spLocks noEditPoints="1" noChangeArrowheads="1"/>
            </p:cNvSpPr>
            <p:nvPr/>
          </p:nvSpPr>
          <p:spPr bwMode="auto">
            <a:xfrm>
              <a:off x="7535313" y="1159759"/>
              <a:ext cx="238572" cy="145950"/>
            </a:xfrm>
            <a:custGeom>
              <a:avLst/>
              <a:gdLst>
                <a:gd name="T0" fmla="*/ 9941 w 72"/>
                <a:gd name="T1" fmla="*/ 106145 h 44"/>
                <a:gd name="T2" fmla="*/ 66270 w 72"/>
                <a:gd name="T3" fmla="*/ 139316 h 44"/>
                <a:gd name="T4" fmla="*/ 202124 w 72"/>
                <a:gd name="T5" fmla="*/ 96194 h 44"/>
                <a:gd name="T6" fmla="*/ 231945 w 72"/>
                <a:gd name="T7" fmla="*/ 39805 h 44"/>
                <a:gd name="T8" fmla="*/ 175616 w 72"/>
                <a:gd name="T9" fmla="*/ 9951 h 44"/>
                <a:gd name="T10" fmla="*/ 39762 w 72"/>
                <a:gd name="T11" fmla="*/ 49756 h 44"/>
                <a:gd name="T12" fmla="*/ 9941 w 72"/>
                <a:gd name="T13" fmla="*/ 106145 h 44"/>
                <a:gd name="T14" fmla="*/ 109346 w 72"/>
                <a:gd name="T15" fmla="*/ 43122 h 44"/>
                <a:gd name="T16" fmla="*/ 129227 w 72"/>
                <a:gd name="T17" fmla="*/ 102828 h 44"/>
                <a:gd name="T18" fmla="*/ 66270 w 72"/>
                <a:gd name="T19" fmla="*/ 122731 h 44"/>
                <a:gd name="T20" fmla="*/ 26508 w 72"/>
                <a:gd name="T21" fmla="*/ 102828 h 44"/>
                <a:gd name="T22" fmla="*/ 49703 w 72"/>
                <a:gd name="T23" fmla="*/ 63024 h 44"/>
                <a:gd name="T24" fmla="*/ 109346 w 72"/>
                <a:gd name="T25" fmla="*/ 431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44">
                  <a:moveTo>
                    <a:pt x="3" y="32"/>
                  </a:moveTo>
                  <a:cubicBezTo>
                    <a:pt x="5" y="40"/>
                    <a:pt x="13" y="44"/>
                    <a:pt x="20" y="42"/>
                  </a:cubicBezTo>
                  <a:cubicBezTo>
                    <a:pt x="61" y="29"/>
                    <a:pt x="61" y="29"/>
                    <a:pt x="61" y="29"/>
                  </a:cubicBezTo>
                  <a:cubicBezTo>
                    <a:pt x="68" y="27"/>
                    <a:pt x="72" y="19"/>
                    <a:pt x="70" y="12"/>
                  </a:cubicBezTo>
                  <a:cubicBezTo>
                    <a:pt x="68" y="4"/>
                    <a:pt x="60" y="0"/>
                    <a:pt x="53" y="3"/>
                  </a:cubicBezTo>
                  <a:cubicBezTo>
                    <a:pt x="12" y="15"/>
                    <a:pt x="12" y="15"/>
                    <a:pt x="12" y="15"/>
                  </a:cubicBezTo>
                  <a:cubicBezTo>
                    <a:pt x="4" y="17"/>
                    <a:pt x="0" y="25"/>
                    <a:pt x="3" y="32"/>
                  </a:cubicBezTo>
                  <a:close/>
                  <a:moveTo>
                    <a:pt x="33" y="13"/>
                  </a:moveTo>
                  <a:cubicBezTo>
                    <a:pt x="39" y="31"/>
                    <a:pt x="39" y="31"/>
                    <a:pt x="39" y="31"/>
                  </a:cubicBezTo>
                  <a:cubicBezTo>
                    <a:pt x="20" y="37"/>
                    <a:pt x="20" y="37"/>
                    <a:pt x="20" y="37"/>
                  </a:cubicBezTo>
                  <a:cubicBezTo>
                    <a:pt x="15" y="38"/>
                    <a:pt x="10" y="35"/>
                    <a:pt x="8" y="31"/>
                  </a:cubicBezTo>
                  <a:cubicBezTo>
                    <a:pt x="7" y="26"/>
                    <a:pt x="10" y="21"/>
                    <a:pt x="15" y="19"/>
                  </a:cubicBezTo>
                  <a:lnTo>
                    <a:pt x="3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29" name="Freeform 51"/>
            <p:cNvSpPr>
              <a:spLocks noEditPoints="1" noChangeArrowheads="1"/>
            </p:cNvSpPr>
            <p:nvPr/>
          </p:nvSpPr>
          <p:spPr bwMode="auto">
            <a:xfrm>
              <a:off x="7316388" y="1410961"/>
              <a:ext cx="238572" cy="145950"/>
            </a:xfrm>
            <a:custGeom>
              <a:avLst/>
              <a:gdLst>
                <a:gd name="T0" fmla="*/ 9941 w 72"/>
                <a:gd name="T1" fmla="*/ 106145 h 44"/>
                <a:gd name="T2" fmla="*/ 66270 w 72"/>
                <a:gd name="T3" fmla="*/ 135999 h 44"/>
                <a:gd name="T4" fmla="*/ 202124 w 72"/>
                <a:gd name="T5" fmla="*/ 96194 h 44"/>
                <a:gd name="T6" fmla="*/ 231945 w 72"/>
                <a:gd name="T7" fmla="*/ 39805 h 44"/>
                <a:gd name="T8" fmla="*/ 175616 w 72"/>
                <a:gd name="T9" fmla="*/ 6634 h 44"/>
                <a:gd name="T10" fmla="*/ 39762 w 72"/>
                <a:gd name="T11" fmla="*/ 49756 h 44"/>
                <a:gd name="T12" fmla="*/ 9941 w 72"/>
                <a:gd name="T13" fmla="*/ 106145 h 44"/>
                <a:gd name="T14" fmla="*/ 109346 w 72"/>
                <a:gd name="T15" fmla="*/ 43122 h 44"/>
                <a:gd name="T16" fmla="*/ 129227 w 72"/>
                <a:gd name="T17" fmla="*/ 102828 h 44"/>
                <a:gd name="T18" fmla="*/ 66270 w 72"/>
                <a:gd name="T19" fmla="*/ 122731 h 44"/>
                <a:gd name="T20" fmla="*/ 26508 w 72"/>
                <a:gd name="T21" fmla="*/ 99511 h 44"/>
                <a:gd name="T22" fmla="*/ 46389 w 72"/>
                <a:gd name="T23" fmla="*/ 63024 h 44"/>
                <a:gd name="T24" fmla="*/ 109346 w 72"/>
                <a:gd name="T25" fmla="*/ 431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44">
                  <a:moveTo>
                    <a:pt x="3" y="32"/>
                  </a:moveTo>
                  <a:cubicBezTo>
                    <a:pt x="5" y="40"/>
                    <a:pt x="13" y="44"/>
                    <a:pt x="20" y="41"/>
                  </a:cubicBezTo>
                  <a:cubicBezTo>
                    <a:pt x="61" y="29"/>
                    <a:pt x="61" y="29"/>
                    <a:pt x="61" y="29"/>
                  </a:cubicBezTo>
                  <a:cubicBezTo>
                    <a:pt x="68" y="27"/>
                    <a:pt x="72" y="19"/>
                    <a:pt x="70" y="12"/>
                  </a:cubicBezTo>
                  <a:cubicBezTo>
                    <a:pt x="68" y="4"/>
                    <a:pt x="60" y="0"/>
                    <a:pt x="53" y="2"/>
                  </a:cubicBezTo>
                  <a:cubicBezTo>
                    <a:pt x="12" y="15"/>
                    <a:pt x="12" y="15"/>
                    <a:pt x="12" y="15"/>
                  </a:cubicBezTo>
                  <a:cubicBezTo>
                    <a:pt x="4" y="17"/>
                    <a:pt x="0" y="25"/>
                    <a:pt x="3" y="32"/>
                  </a:cubicBezTo>
                  <a:close/>
                  <a:moveTo>
                    <a:pt x="33" y="13"/>
                  </a:moveTo>
                  <a:cubicBezTo>
                    <a:pt x="39" y="31"/>
                    <a:pt x="39" y="31"/>
                    <a:pt x="39" y="31"/>
                  </a:cubicBezTo>
                  <a:cubicBezTo>
                    <a:pt x="20" y="37"/>
                    <a:pt x="20" y="37"/>
                    <a:pt x="20" y="37"/>
                  </a:cubicBezTo>
                  <a:cubicBezTo>
                    <a:pt x="15" y="38"/>
                    <a:pt x="10" y="35"/>
                    <a:pt x="8" y="30"/>
                  </a:cubicBezTo>
                  <a:cubicBezTo>
                    <a:pt x="7" y="26"/>
                    <a:pt x="10" y="20"/>
                    <a:pt x="14" y="19"/>
                  </a:cubicBezTo>
                  <a:lnTo>
                    <a:pt x="3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30" name="Freeform 52"/>
            <p:cNvSpPr>
              <a:spLocks noEditPoints="1" noChangeArrowheads="1"/>
            </p:cNvSpPr>
            <p:nvPr/>
          </p:nvSpPr>
          <p:spPr bwMode="auto">
            <a:xfrm>
              <a:off x="7588641" y="1328162"/>
              <a:ext cx="238572" cy="145950"/>
            </a:xfrm>
            <a:custGeom>
              <a:avLst/>
              <a:gdLst>
                <a:gd name="T0" fmla="*/ 6627 w 72"/>
                <a:gd name="T1" fmla="*/ 106145 h 44"/>
                <a:gd name="T2" fmla="*/ 62957 w 72"/>
                <a:gd name="T3" fmla="*/ 139316 h 44"/>
                <a:gd name="T4" fmla="*/ 198810 w 72"/>
                <a:gd name="T5" fmla="*/ 96194 h 44"/>
                <a:gd name="T6" fmla="*/ 231945 w 72"/>
                <a:gd name="T7" fmla="*/ 39805 h 44"/>
                <a:gd name="T8" fmla="*/ 172302 w 72"/>
                <a:gd name="T9" fmla="*/ 9951 h 44"/>
                <a:gd name="T10" fmla="*/ 36449 w 72"/>
                <a:gd name="T11" fmla="*/ 49756 h 44"/>
                <a:gd name="T12" fmla="*/ 6627 w 72"/>
                <a:gd name="T13" fmla="*/ 106145 h 44"/>
                <a:gd name="T14" fmla="*/ 109346 w 72"/>
                <a:gd name="T15" fmla="*/ 43122 h 44"/>
                <a:gd name="T16" fmla="*/ 125913 w 72"/>
                <a:gd name="T17" fmla="*/ 102828 h 44"/>
                <a:gd name="T18" fmla="*/ 62957 w 72"/>
                <a:gd name="T19" fmla="*/ 122731 h 44"/>
                <a:gd name="T20" fmla="*/ 26508 w 72"/>
                <a:gd name="T21" fmla="*/ 102828 h 44"/>
                <a:gd name="T22" fmla="*/ 46389 w 72"/>
                <a:gd name="T23" fmla="*/ 63024 h 44"/>
                <a:gd name="T24" fmla="*/ 109346 w 72"/>
                <a:gd name="T25" fmla="*/ 431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44">
                  <a:moveTo>
                    <a:pt x="2" y="32"/>
                  </a:moveTo>
                  <a:cubicBezTo>
                    <a:pt x="4" y="40"/>
                    <a:pt x="12" y="44"/>
                    <a:pt x="19" y="42"/>
                  </a:cubicBezTo>
                  <a:cubicBezTo>
                    <a:pt x="60" y="29"/>
                    <a:pt x="60" y="29"/>
                    <a:pt x="60" y="29"/>
                  </a:cubicBezTo>
                  <a:cubicBezTo>
                    <a:pt x="68" y="27"/>
                    <a:pt x="72" y="19"/>
                    <a:pt x="70" y="12"/>
                  </a:cubicBezTo>
                  <a:cubicBezTo>
                    <a:pt x="67" y="4"/>
                    <a:pt x="60" y="0"/>
                    <a:pt x="52" y="3"/>
                  </a:cubicBezTo>
                  <a:cubicBezTo>
                    <a:pt x="11" y="15"/>
                    <a:pt x="11" y="15"/>
                    <a:pt x="11" y="15"/>
                  </a:cubicBezTo>
                  <a:cubicBezTo>
                    <a:pt x="4" y="17"/>
                    <a:pt x="0" y="25"/>
                    <a:pt x="2" y="32"/>
                  </a:cubicBezTo>
                  <a:close/>
                  <a:moveTo>
                    <a:pt x="33" y="13"/>
                  </a:moveTo>
                  <a:cubicBezTo>
                    <a:pt x="38" y="31"/>
                    <a:pt x="38" y="31"/>
                    <a:pt x="38" y="31"/>
                  </a:cubicBezTo>
                  <a:cubicBezTo>
                    <a:pt x="19" y="37"/>
                    <a:pt x="19" y="37"/>
                    <a:pt x="19" y="37"/>
                  </a:cubicBezTo>
                  <a:cubicBezTo>
                    <a:pt x="15" y="38"/>
                    <a:pt x="9" y="35"/>
                    <a:pt x="8" y="31"/>
                  </a:cubicBezTo>
                  <a:cubicBezTo>
                    <a:pt x="7" y="26"/>
                    <a:pt x="9" y="21"/>
                    <a:pt x="14" y="19"/>
                  </a:cubicBezTo>
                  <a:lnTo>
                    <a:pt x="33" y="1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31" name="Freeform 53"/>
            <p:cNvSpPr>
              <a:spLocks noEditPoints="1" noChangeArrowheads="1"/>
            </p:cNvSpPr>
            <p:nvPr/>
          </p:nvSpPr>
          <p:spPr bwMode="auto">
            <a:xfrm>
              <a:off x="10224161" y="3626874"/>
              <a:ext cx="850439" cy="1145146"/>
            </a:xfrm>
            <a:custGeom>
              <a:avLst/>
              <a:gdLst>
                <a:gd name="T0" fmla="*/ 817219 w 256"/>
                <a:gd name="T1" fmla="*/ 869647 h 345"/>
                <a:gd name="T2" fmla="*/ 710914 w 256"/>
                <a:gd name="T3" fmla="*/ 869647 h 345"/>
                <a:gd name="T4" fmla="*/ 710914 w 256"/>
                <a:gd name="T5" fmla="*/ 570913 h 345"/>
                <a:gd name="T6" fmla="*/ 677694 w 256"/>
                <a:gd name="T7" fmla="*/ 541040 h 345"/>
                <a:gd name="T8" fmla="*/ 235864 w 256"/>
                <a:gd name="T9" fmla="*/ 541040 h 345"/>
                <a:gd name="T10" fmla="*/ 235864 w 256"/>
                <a:gd name="T11" fmla="*/ 358480 h 345"/>
                <a:gd name="T12" fmla="*/ 561423 w 256"/>
                <a:gd name="T13" fmla="*/ 358480 h 345"/>
                <a:gd name="T14" fmla="*/ 594643 w 256"/>
                <a:gd name="T15" fmla="*/ 325288 h 345"/>
                <a:gd name="T16" fmla="*/ 561423 w 256"/>
                <a:gd name="T17" fmla="*/ 292095 h 345"/>
                <a:gd name="T18" fmla="*/ 235864 w 256"/>
                <a:gd name="T19" fmla="*/ 292095 h 345"/>
                <a:gd name="T20" fmla="*/ 235864 w 256"/>
                <a:gd name="T21" fmla="*/ 29873 h 345"/>
                <a:gd name="T22" fmla="*/ 202644 w 256"/>
                <a:gd name="T23" fmla="*/ 0 h 345"/>
                <a:gd name="T24" fmla="*/ 53152 w 256"/>
                <a:gd name="T25" fmla="*/ 0 h 345"/>
                <a:gd name="T26" fmla="*/ 23254 w 256"/>
                <a:gd name="T27" fmla="*/ 29873 h 345"/>
                <a:gd name="T28" fmla="*/ 53152 w 256"/>
                <a:gd name="T29" fmla="*/ 63066 h 345"/>
                <a:gd name="T30" fmla="*/ 172745 w 256"/>
                <a:gd name="T31" fmla="*/ 63066 h 345"/>
                <a:gd name="T32" fmla="*/ 172745 w 256"/>
                <a:gd name="T33" fmla="*/ 570913 h 345"/>
                <a:gd name="T34" fmla="*/ 172745 w 256"/>
                <a:gd name="T35" fmla="*/ 580871 h 345"/>
                <a:gd name="T36" fmla="*/ 172745 w 256"/>
                <a:gd name="T37" fmla="*/ 580871 h 345"/>
                <a:gd name="T38" fmla="*/ 0 w 256"/>
                <a:gd name="T39" fmla="*/ 849732 h 345"/>
                <a:gd name="T40" fmla="*/ 295660 w 256"/>
                <a:gd name="T41" fmla="*/ 1145146 h 345"/>
                <a:gd name="T42" fmla="*/ 587999 w 256"/>
                <a:gd name="T43" fmla="*/ 849732 h 345"/>
                <a:gd name="T44" fmla="*/ 458440 w 256"/>
                <a:gd name="T45" fmla="*/ 604106 h 345"/>
                <a:gd name="T46" fmla="*/ 644473 w 256"/>
                <a:gd name="T47" fmla="*/ 604106 h 345"/>
                <a:gd name="T48" fmla="*/ 644473 w 256"/>
                <a:gd name="T49" fmla="*/ 899520 h 345"/>
                <a:gd name="T50" fmla="*/ 677694 w 256"/>
                <a:gd name="T51" fmla="*/ 932713 h 345"/>
                <a:gd name="T52" fmla="*/ 817219 w 256"/>
                <a:gd name="T53" fmla="*/ 932713 h 345"/>
                <a:gd name="T54" fmla="*/ 850439 w 256"/>
                <a:gd name="T55" fmla="*/ 899520 h 345"/>
                <a:gd name="T56" fmla="*/ 817219 w 256"/>
                <a:gd name="T57" fmla="*/ 869647 h 345"/>
                <a:gd name="T58" fmla="*/ 524880 w 256"/>
                <a:gd name="T59" fmla="*/ 849732 h 345"/>
                <a:gd name="T60" fmla="*/ 295660 w 256"/>
                <a:gd name="T61" fmla="*/ 1078761 h 345"/>
                <a:gd name="T62" fmla="*/ 63119 w 256"/>
                <a:gd name="T63" fmla="*/ 849732 h 345"/>
                <a:gd name="T64" fmla="*/ 196000 w 256"/>
                <a:gd name="T65" fmla="*/ 640618 h 345"/>
                <a:gd name="T66" fmla="*/ 262440 w 256"/>
                <a:gd name="T67" fmla="*/ 803262 h 345"/>
                <a:gd name="T68" fmla="*/ 242508 w 256"/>
                <a:gd name="T69" fmla="*/ 849732 h 345"/>
                <a:gd name="T70" fmla="*/ 308949 w 256"/>
                <a:gd name="T71" fmla="*/ 916117 h 345"/>
                <a:gd name="T72" fmla="*/ 375389 w 256"/>
                <a:gd name="T73" fmla="*/ 849732 h 345"/>
                <a:gd name="T74" fmla="*/ 308949 w 256"/>
                <a:gd name="T75" fmla="*/ 783346 h 345"/>
                <a:gd name="T76" fmla="*/ 295660 w 256"/>
                <a:gd name="T77" fmla="*/ 786666 h 345"/>
                <a:gd name="T78" fmla="*/ 232542 w 256"/>
                <a:gd name="T79" fmla="*/ 627341 h 345"/>
                <a:gd name="T80" fmla="*/ 295660 w 256"/>
                <a:gd name="T81" fmla="*/ 620702 h 345"/>
                <a:gd name="T82" fmla="*/ 524880 w 256"/>
                <a:gd name="T83" fmla="*/ 849732 h 3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345">
                  <a:moveTo>
                    <a:pt x="246" y="262"/>
                  </a:moveTo>
                  <a:cubicBezTo>
                    <a:pt x="214" y="262"/>
                    <a:pt x="214" y="262"/>
                    <a:pt x="214" y="262"/>
                  </a:cubicBezTo>
                  <a:cubicBezTo>
                    <a:pt x="214" y="172"/>
                    <a:pt x="214" y="172"/>
                    <a:pt x="214" y="172"/>
                  </a:cubicBezTo>
                  <a:cubicBezTo>
                    <a:pt x="214" y="167"/>
                    <a:pt x="209" y="163"/>
                    <a:pt x="204" y="163"/>
                  </a:cubicBezTo>
                  <a:cubicBezTo>
                    <a:pt x="71" y="163"/>
                    <a:pt x="71" y="163"/>
                    <a:pt x="71" y="163"/>
                  </a:cubicBezTo>
                  <a:cubicBezTo>
                    <a:pt x="71" y="108"/>
                    <a:pt x="71" y="108"/>
                    <a:pt x="71" y="108"/>
                  </a:cubicBezTo>
                  <a:cubicBezTo>
                    <a:pt x="169" y="108"/>
                    <a:pt x="169" y="108"/>
                    <a:pt x="169" y="108"/>
                  </a:cubicBezTo>
                  <a:cubicBezTo>
                    <a:pt x="175" y="108"/>
                    <a:pt x="179" y="103"/>
                    <a:pt x="179" y="98"/>
                  </a:cubicBezTo>
                  <a:cubicBezTo>
                    <a:pt x="179" y="93"/>
                    <a:pt x="175" y="88"/>
                    <a:pt x="169" y="88"/>
                  </a:cubicBezTo>
                  <a:cubicBezTo>
                    <a:pt x="71" y="88"/>
                    <a:pt x="71" y="88"/>
                    <a:pt x="71" y="88"/>
                  </a:cubicBezTo>
                  <a:cubicBezTo>
                    <a:pt x="71" y="9"/>
                    <a:pt x="71" y="9"/>
                    <a:pt x="71" y="9"/>
                  </a:cubicBezTo>
                  <a:cubicBezTo>
                    <a:pt x="71" y="4"/>
                    <a:pt x="67" y="0"/>
                    <a:pt x="61" y="0"/>
                  </a:cubicBezTo>
                  <a:cubicBezTo>
                    <a:pt x="16" y="0"/>
                    <a:pt x="16" y="0"/>
                    <a:pt x="16" y="0"/>
                  </a:cubicBezTo>
                  <a:cubicBezTo>
                    <a:pt x="11" y="0"/>
                    <a:pt x="7" y="4"/>
                    <a:pt x="7" y="9"/>
                  </a:cubicBezTo>
                  <a:cubicBezTo>
                    <a:pt x="7" y="15"/>
                    <a:pt x="11" y="19"/>
                    <a:pt x="16" y="19"/>
                  </a:cubicBezTo>
                  <a:cubicBezTo>
                    <a:pt x="52" y="19"/>
                    <a:pt x="52" y="19"/>
                    <a:pt x="52" y="19"/>
                  </a:cubicBezTo>
                  <a:cubicBezTo>
                    <a:pt x="52" y="172"/>
                    <a:pt x="52" y="172"/>
                    <a:pt x="52" y="172"/>
                  </a:cubicBezTo>
                  <a:cubicBezTo>
                    <a:pt x="52" y="173"/>
                    <a:pt x="52" y="174"/>
                    <a:pt x="52" y="175"/>
                  </a:cubicBezTo>
                  <a:cubicBezTo>
                    <a:pt x="52" y="175"/>
                    <a:pt x="52" y="175"/>
                    <a:pt x="52" y="175"/>
                  </a:cubicBezTo>
                  <a:cubicBezTo>
                    <a:pt x="21" y="189"/>
                    <a:pt x="0" y="220"/>
                    <a:pt x="0" y="256"/>
                  </a:cubicBezTo>
                  <a:cubicBezTo>
                    <a:pt x="0" y="305"/>
                    <a:pt x="40" y="345"/>
                    <a:pt x="89" y="345"/>
                  </a:cubicBezTo>
                  <a:cubicBezTo>
                    <a:pt x="138" y="345"/>
                    <a:pt x="177" y="305"/>
                    <a:pt x="177" y="256"/>
                  </a:cubicBezTo>
                  <a:cubicBezTo>
                    <a:pt x="177" y="225"/>
                    <a:pt x="161" y="198"/>
                    <a:pt x="138" y="182"/>
                  </a:cubicBezTo>
                  <a:cubicBezTo>
                    <a:pt x="194" y="182"/>
                    <a:pt x="194" y="182"/>
                    <a:pt x="194" y="182"/>
                  </a:cubicBezTo>
                  <a:cubicBezTo>
                    <a:pt x="194" y="271"/>
                    <a:pt x="194" y="271"/>
                    <a:pt x="194" y="271"/>
                  </a:cubicBezTo>
                  <a:cubicBezTo>
                    <a:pt x="194" y="277"/>
                    <a:pt x="199" y="281"/>
                    <a:pt x="204" y="281"/>
                  </a:cubicBezTo>
                  <a:cubicBezTo>
                    <a:pt x="246" y="281"/>
                    <a:pt x="246" y="281"/>
                    <a:pt x="246" y="281"/>
                  </a:cubicBezTo>
                  <a:cubicBezTo>
                    <a:pt x="252" y="281"/>
                    <a:pt x="256" y="277"/>
                    <a:pt x="256" y="271"/>
                  </a:cubicBezTo>
                  <a:cubicBezTo>
                    <a:pt x="256" y="266"/>
                    <a:pt x="252" y="262"/>
                    <a:pt x="246" y="262"/>
                  </a:cubicBezTo>
                  <a:close/>
                  <a:moveTo>
                    <a:pt x="158" y="256"/>
                  </a:moveTo>
                  <a:cubicBezTo>
                    <a:pt x="158" y="294"/>
                    <a:pt x="127" y="325"/>
                    <a:pt x="89" y="325"/>
                  </a:cubicBezTo>
                  <a:cubicBezTo>
                    <a:pt x="50" y="325"/>
                    <a:pt x="19" y="294"/>
                    <a:pt x="19" y="256"/>
                  </a:cubicBezTo>
                  <a:cubicBezTo>
                    <a:pt x="19" y="228"/>
                    <a:pt x="36" y="204"/>
                    <a:pt x="59" y="193"/>
                  </a:cubicBezTo>
                  <a:cubicBezTo>
                    <a:pt x="79" y="242"/>
                    <a:pt x="79" y="242"/>
                    <a:pt x="79" y="242"/>
                  </a:cubicBezTo>
                  <a:cubicBezTo>
                    <a:pt x="75" y="246"/>
                    <a:pt x="73" y="251"/>
                    <a:pt x="73" y="256"/>
                  </a:cubicBezTo>
                  <a:cubicBezTo>
                    <a:pt x="73" y="267"/>
                    <a:pt x="82" y="276"/>
                    <a:pt x="93" y="276"/>
                  </a:cubicBezTo>
                  <a:cubicBezTo>
                    <a:pt x="104" y="276"/>
                    <a:pt x="113" y="267"/>
                    <a:pt x="113" y="256"/>
                  </a:cubicBezTo>
                  <a:cubicBezTo>
                    <a:pt x="113" y="245"/>
                    <a:pt x="104" y="236"/>
                    <a:pt x="93" y="236"/>
                  </a:cubicBezTo>
                  <a:cubicBezTo>
                    <a:pt x="92" y="236"/>
                    <a:pt x="90" y="236"/>
                    <a:pt x="89" y="237"/>
                  </a:cubicBezTo>
                  <a:cubicBezTo>
                    <a:pt x="70" y="189"/>
                    <a:pt x="70" y="189"/>
                    <a:pt x="70" y="189"/>
                  </a:cubicBezTo>
                  <a:cubicBezTo>
                    <a:pt x="76" y="187"/>
                    <a:pt x="82" y="187"/>
                    <a:pt x="89" y="187"/>
                  </a:cubicBezTo>
                  <a:cubicBezTo>
                    <a:pt x="127" y="187"/>
                    <a:pt x="158" y="218"/>
                    <a:pt x="158" y="256"/>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32" name="Rectangle 54"/>
            <p:cNvSpPr>
              <a:spLocks noChangeArrowheads="1"/>
            </p:cNvSpPr>
            <p:nvPr/>
          </p:nvSpPr>
          <p:spPr bwMode="auto">
            <a:xfrm>
              <a:off x="8923241" y="5605619"/>
              <a:ext cx="179631" cy="9824"/>
            </a:xfrm>
            <a:prstGeom prst="rect">
              <a:avLst/>
            </a:prstGeom>
            <a:solidFill>
              <a:srgbClr val="3E3A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833" name="Freeform 55"/>
            <p:cNvSpPr>
              <a:spLocks noEditPoints="1" noChangeArrowheads="1"/>
            </p:cNvSpPr>
            <p:nvPr/>
          </p:nvSpPr>
          <p:spPr bwMode="auto">
            <a:xfrm>
              <a:off x="8794132" y="5000769"/>
              <a:ext cx="639935" cy="1292499"/>
            </a:xfrm>
            <a:custGeom>
              <a:avLst/>
              <a:gdLst>
                <a:gd name="T0" fmla="*/ 397887 w 193"/>
                <a:gd name="T1" fmla="*/ 166131 h 389"/>
                <a:gd name="T2" fmla="*/ 314994 w 193"/>
                <a:gd name="T3" fmla="*/ 0 h 389"/>
                <a:gd name="T4" fmla="*/ 232101 w 193"/>
                <a:gd name="T5" fmla="*/ 166131 h 389"/>
                <a:gd name="T6" fmla="*/ 0 w 193"/>
                <a:gd name="T7" fmla="*/ 318971 h 389"/>
                <a:gd name="T8" fmla="*/ 155839 w 193"/>
                <a:gd name="T9" fmla="*/ 1056593 h 389"/>
                <a:gd name="T10" fmla="*/ 159155 w 193"/>
                <a:gd name="T11" fmla="*/ 1139659 h 389"/>
                <a:gd name="T12" fmla="*/ 457570 w 193"/>
                <a:gd name="T13" fmla="*/ 1292499 h 389"/>
                <a:gd name="T14" fmla="*/ 278521 w 193"/>
                <a:gd name="T15" fmla="*/ 1236014 h 389"/>
                <a:gd name="T16" fmla="*/ 215522 w 193"/>
                <a:gd name="T17" fmla="*/ 1056593 h 389"/>
                <a:gd name="T18" fmla="*/ 281837 w 193"/>
                <a:gd name="T19" fmla="*/ 1116400 h 389"/>
                <a:gd name="T20" fmla="*/ 341520 w 193"/>
                <a:gd name="T21" fmla="*/ 1116400 h 389"/>
                <a:gd name="T22" fmla="*/ 387940 w 193"/>
                <a:gd name="T23" fmla="*/ 1056593 h 389"/>
                <a:gd name="T24" fmla="*/ 417781 w 193"/>
                <a:gd name="T25" fmla="*/ 1146304 h 389"/>
                <a:gd name="T26" fmla="*/ 447623 w 193"/>
                <a:gd name="T27" fmla="*/ 1056593 h 389"/>
                <a:gd name="T28" fmla="*/ 639935 w 193"/>
                <a:gd name="T29" fmla="*/ 903753 h 389"/>
                <a:gd name="T30" fmla="*/ 484096 w 193"/>
                <a:gd name="T31" fmla="*/ 166131 h 389"/>
                <a:gd name="T32" fmla="*/ 361414 w 193"/>
                <a:gd name="T33" fmla="*/ 106324 h 389"/>
                <a:gd name="T34" fmla="*/ 268574 w 193"/>
                <a:gd name="T35" fmla="*/ 106324 h 389"/>
                <a:gd name="T36" fmla="*/ 341520 w 193"/>
                <a:gd name="T37" fmla="*/ 1013399 h 389"/>
                <a:gd name="T38" fmla="*/ 341520 w 193"/>
                <a:gd name="T39" fmla="*/ 973528 h 389"/>
                <a:gd name="T40" fmla="*/ 387940 w 193"/>
                <a:gd name="T41" fmla="*/ 1010076 h 389"/>
                <a:gd name="T42" fmla="*/ 341520 w 193"/>
                <a:gd name="T43" fmla="*/ 1013399 h 389"/>
                <a:gd name="T44" fmla="*/ 99472 w 193"/>
                <a:gd name="T45" fmla="*/ 478457 h 389"/>
                <a:gd name="T46" fmla="*/ 527200 w 193"/>
                <a:gd name="T47" fmla="*/ 760880 h 389"/>
                <a:gd name="T48" fmla="*/ 606778 w 193"/>
                <a:gd name="T49" fmla="*/ 873849 h 389"/>
                <a:gd name="T50" fmla="*/ 447623 w 193"/>
                <a:gd name="T51" fmla="*/ 1013399 h 389"/>
                <a:gd name="T52" fmla="*/ 447623 w 193"/>
                <a:gd name="T53" fmla="*/ 973528 h 389"/>
                <a:gd name="T54" fmla="*/ 576936 w 193"/>
                <a:gd name="T55" fmla="*/ 847268 h 389"/>
                <a:gd name="T56" fmla="*/ 454254 w 193"/>
                <a:gd name="T57" fmla="*/ 249196 h 389"/>
                <a:gd name="T58" fmla="*/ 62999 w 193"/>
                <a:gd name="T59" fmla="*/ 375456 h 389"/>
                <a:gd name="T60" fmla="*/ 188996 w 193"/>
                <a:gd name="T61" fmla="*/ 973528 h 389"/>
                <a:gd name="T62" fmla="*/ 281837 w 193"/>
                <a:gd name="T63" fmla="*/ 1010076 h 389"/>
                <a:gd name="T64" fmla="*/ 172418 w 193"/>
                <a:gd name="T65" fmla="*/ 1013399 h 389"/>
                <a:gd name="T66" fmla="*/ 33157 w 193"/>
                <a:gd name="T67" fmla="*/ 348875 h 389"/>
                <a:gd name="T68" fmla="*/ 467517 w 193"/>
                <a:gd name="T69" fmla="*/ 209325 h 389"/>
                <a:gd name="T70" fmla="*/ 606778 w 193"/>
                <a:gd name="T71" fmla="*/ 873849 h 3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3" h="389">
                  <a:moveTo>
                    <a:pt x="146" y="50"/>
                  </a:moveTo>
                  <a:cubicBezTo>
                    <a:pt x="120" y="50"/>
                    <a:pt x="120" y="50"/>
                    <a:pt x="120" y="50"/>
                  </a:cubicBezTo>
                  <a:cubicBezTo>
                    <a:pt x="124" y="44"/>
                    <a:pt x="126" y="38"/>
                    <a:pt x="126" y="32"/>
                  </a:cubicBezTo>
                  <a:cubicBezTo>
                    <a:pt x="126" y="14"/>
                    <a:pt x="112" y="0"/>
                    <a:pt x="95" y="0"/>
                  </a:cubicBezTo>
                  <a:cubicBezTo>
                    <a:pt x="78" y="0"/>
                    <a:pt x="64" y="14"/>
                    <a:pt x="64" y="32"/>
                  </a:cubicBezTo>
                  <a:cubicBezTo>
                    <a:pt x="64" y="38"/>
                    <a:pt x="66" y="44"/>
                    <a:pt x="70" y="50"/>
                  </a:cubicBezTo>
                  <a:cubicBezTo>
                    <a:pt x="47" y="50"/>
                    <a:pt x="47" y="50"/>
                    <a:pt x="47" y="50"/>
                  </a:cubicBezTo>
                  <a:cubicBezTo>
                    <a:pt x="21" y="50"/>
                    <a:pt x="0" y="70"/>
                    <a:pt x="0" y="96"/>
                  </a:cubicBezTo>
                  <a:cubicBezTo>
                    <a:pt x="0" y="272"/>
                    <a:pt x="0" y="272"/>
                    <a:pt x="0" y="272"/>
                  </a:cubicBezTo>
                  <a:cubicBezTo>
                    <a:pt x="0" y="298"/>
                    <a:pt x="21" y="318"/>
                    <a:pt x="47" y="318"/>
                  </a:cubicBezTo>
                  <a:cubicBezTo>
                    <a:pt x="48" y="318"/>
                    <a:pt x="48" y="318"/>
                    <a:pt x="48" y="318"/>
                  </a:cubicBezTo>
                  <a:cubicBezTo>
                    <a:pt x="48" y="343"/>
                    <a:pt x="48" y="343"/>
                    <a:pt x="48" y="343"/>
                  </a:cubicBezTo>
                  <a:cubicBezTo>
                    <a:pt x="48" y="381"/>
                    <a:pt x="68" y="389"/>
                    <a:pt x="84" y="389"/>
                  </a:cubicBezTo>
                  <a:cubicBezTo>
                    <a:pt x="138" y="389"/>
                    <a:pt x="138" y="389"/>
                    <a:pt x="138" y="389"/>
                  </a:cubicBezTo>
                  <a:cubicBezTo>
                    <a:pt x="138" y="372"/>
                    <a:pt x="138" y="372"/>
                    <a:pt x="138" y="372"/>
                  </a:cubicBezTo>
                  <a:cubicBezTo>
                    <a:pt x="84" y="372"/>
                    <a:pt x="84" y="372"/>
                    <a:pt x="84" y="372"/>
                  </a:cubicBezTo>
                  <a:cubicBezTo>
                    <a:pt x="71" y="372"/>
                    <a:pt x="65" y="364"/>
                    <a:pt x="65" y="343"/>
                  </a:cubicBezTo>
                  <a:cubicBezTo>
                    <a:pt x="65" y="318"/>
                    <a:pt x="65" y="318"/>
                    <a:pt x="65" y="318"/>
                  </a:cubicBezTo>
                  <a:cubicBezTo>
                    <a:pt x="85" y="318"/>
                    <a:pt x="85" y="318"/>
                    <a:pt x="85" y="318"/>
                  </a:cubicBezTo>
                  <a:cubicBezTo>
                    <a:pt x="85" y="336"/>
                    <a:pt x="85" y="336"/>
                    <a:pt x="85" y="336"/>
                  </a:cubicBezTo>
                  <a:cubicBezTo>
                    <a:pt x="85" y="341"/>
                    <a:pt x="89" y="345"/>
                    <a:pt x="94" y="345"/>
                  </a:cubicBezTo>
                  <a:cubicBezTo>
                    <a:pt x="99" y="345"/>
                    <a:pt x="103" y="341"/>
                    <a:pt x="103" y="336"/>
                  </a:cubicBezTo>
                  <a:cubicBezTo>
                    <a:pt x="103" y="318"/>
                    <a:pt x="103" y="318"/>
                    <a:pt x="103" y="318"/>
                  </a:cubicBezTo>
                  <a:cubicBezTo>
                    <a:pt x="117" y="318"/>
                    <a:pt x="117" y="318"/>
                    <a:pt x="117" y="318"/>
                  </a:cubicBezTo>
                  <a:cubicBezTo>
                    <a:pt x="117" y="336"/>
                    <a:pt x="117" y="336"/>
                    <a:pt x="117" y="336"/>
                  </a:cubicBezTo>
                  <a:cubicBezTo>
                    <a:pt x="117" y="341"/>
                    <a:pt x="121" y="345"/>
                    <a:pt x="126" y="345"/>
                  </a:cubicBezTo>
                  <a:cubicBezTo>
                    <a:pt x="131" y="345"/>
                    <a:pt x="135" y="341"/>
                    <a:pt x="135" y="336"/>
                  </a:cubicBezTo>
                  <a:cubicBezTo>
                    <a:pt x="135" y="318"/>
                    <a:pt x="135" y="318"/>
                    <a:pt x="135" y="318"/>
                  </a:cubicBezTo>
                  <a:cubicBezTo>
                    <a:pt x="146" y="318"/>
                    <a:pt x="146" y="318"/>
                    <a:pt x="146" y="318"/>
                  </a:cubicBezTo>
                  <a:cubicBezTo>
                    <a:pt x="172" y="318"/>
                    <a:pt x="193" y="298"/>
                    <a:pt x="193" y="272"/>
                  </a:cubicBezTo>
                  <a:cubicBezTo>
                    <a:pt x="193" y="96"/>
                    <a:pt x="193" y="96"/>
                    <a:pt x="193" y="96"/>
                  </a:cubicBezTo>
                  <a:cubicBezTo>
                    <a:pt x="193" y="70"/>
                    <a:pt x="172" y="50"/>
                    <a:pt x="146" y="50"/>
                  </a:cubicBezTo>
                  <a:close/>
                  <a:moveTo>
                    <a:pt x="95" y="18"/>
                  </a:moveTo>
                  <a:cubicBezTo>
                    <a:pt x="103" y="18"/>
                    <a:pt x="109" y="24"/>
                    <a:pt x="109" y="32"/>
                  </a:cubicBezTo>
                  <a:cubicBezTo>
                    <a:pt x="109" y="39"/>
                    <a:pt x="103" y="45"/>
                    <a:pt x="95" y="45"/>
                  </a:cubicBezTo>
                  <a:cubicBezTo>
                    <a:pt x="87" y="45"/>
                    <a:pt x="81" y="39"/>
                    <a:pt x="81" y="32"/>
                  </a:cubicBezTo>
                  <a:cubicBezTo>
                    <a:pt x="81" y="24"/>
                    <a:pt x="87" y="18"/>
                    <a:pt x="95" y="18"/>
                  </a:cubicBezTo>
                  <a:close/>
                  <a:moveTo>
                    <a:pt x="103" y="305"/>
                  </a:moveTo>
                  <a:cubicBezTo>
                    <a:pt x="103" y="305"/>
                    <a:pt x="103" y="305"/>
                    <a:pt x="103" y="304"/>
                  </a:cubicBezTo>
                  <a:cubicBezTo>
                    <a:pt x="103" y="293"/>
                    <a:pt x="103" y="293"/>
                    <a:pt x="103" y="293"/>
                  </a:cubicBezTo>
                  <a:cubicBezTo>
                    <a:pt x="117" y="293"/>
                    <a:pt x="117" y="293"/>
                    <a:pt x="117" y="293"/>
                  </a:cubicBezTo>
                  <a:cubicBezTo>
                    <a:pt x="117" y="304"/>
                    <a:pt x="117" y="304"/>
                    <a:pt x="117" y="304"/>
                  </a:cubicBezTo>
                  <a:cubicBezTo>
                    <a:pt x="117" y="305"/>
                    <a:pt x="117" y="305"/>
                    <a:pt x="117" y="305"/>
                  </a:cubicBezTo>
                  <a:lnTo>
                    <a:pt x="103" y="305"/>
                  </a:lnTo>
                  <a:close/>
                  <a:moveTo>
                    <a:pt x="30" y="229"/>
                  </a:moveTo>
                  <a:cubicBezTo>
                    <a:pt x="30" y="144"/>
                    <a:pt x="30" y="144"/>
                    <a:pt x="30" y="144"/>
                  </a:cubicBezTo>
                  <a:cubicBezTo>
                    <a:pt x="159" y="144"/>
                    <a:pt x="159" y="144"/>
                    <a:pt x="159" y="144"/>
                  </a:cubicBezTo>
                  <a:cubicBezTo>
                    <a:pt x="159" y="229"/>
                    <a:pt x="159" y="229"/>
                    <a:pt x="159" y="229"/>
                  </a:cubicBezTo>
                  <a:lnTo>
                    <a:pt x="30" y="229"/>
                  </a:lnTo>
                  <a:close/>
                  <a:moveTo>
                    <a:pt x="183" y="263"/>
                  </a:moveTo>
                  <a:cubicBezTo>
                    <a:pt x="183" y="286"/>
                    <a:pt x="164" y="305"/>
                    <a:pt x="141" y="305"/>
                  </a:cubicBezTo>
                  <a:cubicBezTo>
                    <a:pt x="135" y="305"/>
                    <a:pt x="135" y="305"/>
                    <a:pt x="135" y="305"/>
                  </a:cubicBezTo>
                  <a:cubicBezTo>
                    <a:pt x="135" y="305"/>
                    <a:pt x="135" y="305"/>
                    <a:pt x="135" y="304"/>
                  </a:cubicBezTo>
                  <a:cubicBezTo>
                    <a:pt x="135" y="293"/>
                    <a:pt x="135" y="293"/>
                    <a:pt x="135" y="293"/>
                  </a:cubicBezTo>
                  <a:cubicBezTo>
                    <a:pt x="137" y="293"/>
                    <a:pt x="137" y="293"/>
                    <a:pt x="137" y="293"/>
                  </a:cubicBezTo>
                  <a:cubicBezTo>
                    <a:pt x="157" y="293"/>
                    <a:pt x="174" y="276"/>
                    <a:pt x="174" y="255"/>
                  </a:cubicBezTo>
                  <a:cubicBezTo>
                    <a:pt x="174" y="113"/>
                    <a:pt x="174" y="113"/>
                    <a:pt x="174" y="113"/>
                  </a:cubicBezTo>
                  <a:cubicBezTo>
                    <a:pt x="174" y="92"/>
                    <a:pt x="157" y="75"/>
                    <a:pt x="137" y="75"/>
                  </a:cubicBezTo>
                  <a:cubicBezTo>
                    <a:pt x="57" y="75"/>
                    <a:pt x="57" y="75"/>
                    <a:pt x="57" y="75"/>
                  </a:cubicBezTo>
                  <a:cubicBezTo>
                    <a:pt x="36" y="75"/>
                    <a:pt x="19" y="92"/>
                    <a:pt x="19" y="113"/>
                  </a:cubicBezTo>
                  <a:cubicBezTo>
                    <a:pt x="19" y="255"/>
                    <a:pt x="19" y="255"/>
                    <a:pt x="19" y="255"/>
                  </a:cubicBezTo>
                  <a:cubicBezTo>
                    <a:pt x="19" y="276"/>
                    <a:pt x="36" y="293"/>
                    <a:pt x="57" y="293"/>
                  </a:cubicBezTo>
                  <a:cubicBezTo>
                    <a:pt x="85" y="293"/>
                    <a:pt x="85" y="293"/>
                    <a:pt x="85" y="293"/>
                  </a:cubicBezTo>
                  <a:cubicBezTo>
                    <a:pt x="85" y="304"/>
                    <a:pt x="85" y="304"/>
                    <a:pt x="85" y="304"/>
                  </a:cubicBezTo>
                  <a:cubicBezTo>
                    <a:pt x="85" y="305"/>
                    <a:pt x="85" y="305"/>
                    <a:pt x="85" y="305"/>
                  </a:cubicBezTo>
                  <a:cubicBezTo>
                    <a:pt x="52" y="305"/>
                    <a:pt x="52" y="305"/>
                    <a:pt x="52" y="305"/>
                  </a:cubicBezTo>
                  <a:cubicBezTo>
                    <a:pt x="29" y="305"/>
                    <a:pt x="10" y="286"/>
                    <a:pt x="10" y="263"/>
                  </a:cubicBezTo>
                  <a:cubicBezTo>
                    <a:pt x="10" y="105"/>
                    <a:pt x="10" y="105"/>
                    <a:pt x="10" y="105"/>
                  </a:cubicBezTo>
                  <a:cubicBezTo>
                    <a:pt x="10" y="82"/>
                    <a:pt x="29" y="63"/>
                    <a:pt x="52" y="63"/>
                  </a:cubicBezTo>
                  <a:cubicBezTo>
                    <a:pt x="141" y="63"/>
                    <a:pt x="141" y="63"/>
                    <a:pt x="141" y="63"/>
                  </a:cubicBezTo>
                  <a:cubicBezTo>
                    <a:pt x="164" y="63"/>
                    <a:pt x="183" y="82"/>
                    <a:pt x="183" y="105"/>
                  </a:cubicBezTo>
                  <a:lnTo>
                    <a:pt x="183" y="26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34" name="Rectangle 56"/>
            <p:cNvSpPr>
              <a:spLocks noChangeArrowheads="1"/>
            </p:cNvSpPr>
            <p:nvPr/>
          </p:nvSpPr>
          <p:spPr bwMode="auto">
            <a:xfrm>
              <a:off x="8926048" y="5508787"/>
              <a:ext cx="362068" cy="26664"/>
            </a:xfrm>
            <a:prstGeom prst="rect">
              <a:avLst/>
            </a:prstGeom>
            <a:solidFill>
              <a:srgbClr val="3E3A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835" name="Rectangle 57"/>
            <p:cNvSpPr>
              <a:spLocks noChangeArrowheads="1"/>
            </p:cNvSpPr>
            <p:nvPr/>
          </p:nvSpPr>
          <p:spPr bwMode="auto">
            <a:xfrm>
              <a:off x="8923241" y="5571939"/>
              <a:ext cx="179631" cy="7017"/>
            </a:xfrm>
            <a:prstGeom prst="rect">
              <a:avLst/>
            </a:prstGeom>
            <a:solidFill>
              <a:srgbClr val="3E3A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836" name="Rectangle 58"/>
            <p:cNvSpPr>
              <a:spLocks noChangeArrowheads="1"/>
            </p:cNvSpPr>
            <p:nvPr/>
          </p:nvSpPr>
          <p:spPr bwMode="auto">
            <a:xfrm>
              <a:off x="8923241" y="5642107"/>
              <a:ext cx="179631" cy="9824"/>
            </a:xfrm>
            <a:prstGeom prst="rect">
              <a:avLst/>
            </a:prstGeom>
            <a:solidFill>
              <a:srgbClr val="3E3A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837" name="Freeform 59"/>
            <p:cNvSpPr>
              <a:spLocks noChangeArrowheads="1"/>
            </p:cNvSpPr>
            <p:nvPr/>
          </p:nvSpPr>
          <p:spPr bwMode="auto">
            <a:xfrm>
              <a:off x="9202511" y="5585972"/>
              <a:ext cx="15437" cy="29471"/>
            </a:xfrm>
            <a:custGeom>
              <a:avLst/>
              <a:gdLst>
                <a:gd name="T0" fmla="*/ 12350 w 5"/>
                <a:gd name="T1" fmla="*/ 22922 h 9"/>
                <a:gd name="T2" fmla="*/ 6175 w 5"/>
                <a:gd name="T3" fmla="*/ 0 h 9"/>
                <a:gd name="T4" fmla="*/ 6175 w 5"/>
                <a:gd name="T5" fmla="*/ 0 h 9"/>
                <a:gd name="T6" fmla="*/ 0 w 5"/>
                <a:gd name="T7" fmla="*/ 22922 h 9"/>
                <a:gd name="T8" fmla="*/ 0 w 5"/>
                <a:gd name="T9" fmla="*/ 29471 h 9"/>
                <a:gd name="T10" fmla="*/ 15437 w 5"/>
                <a:gd name="T11" fmla="*/ 29471 h 9"/>
                <a:gd name="T12" fmla="*/ 12350 w 5"/>
                <a:gd name="T13" fmla="*/ 2292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
                  <a:moveTo>
                    <a:pt x="4" y="7"/>
                  </a:moveTo>
                  <a:cubicBezTo>
                    <a:pt x="3" y="5"/>
                    <a:pt x="3" y="2"/>
                    <a:pt x="2" y="0"/>
                  </a:cubicBezTo>
                  <a:cubicBezTo>
                    <a:pt x="2" y="0"/>
                    <a:pt x="2" y="0"/>
                    <a:pt x="2" y="0"/>
                  </a:cubicBezTo>
                  <a:cubicBezTo>
                    <a:pt x="2" y="2"/>
                    <a:pt x="1" y="5"/>
                    <a:pt x="0" y="7"/>
                  </a:cubicBezTo>
                  <a:cubicBezTo>
                    <a:pt x="0" y="9"/>
                    <a:pt x="0" y="9"/>
                    <a:pt x="0" y="9"/>
                  </a:cubicBezTo>
                  <a:cubicBezTo>
                    <a:pt x="5" y="9"/>
                    <a:pt x="5" y="9"/>
                    <a:pt x="5" y="9"/>
                  </a:cubicBezTo>
                  <a:lnTo>
                    <a:pt x="4" y="7"/>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38" name="Rectangle 60"/>
            <p:cNvSpPr>
              <a:spLocks noChangeArrowheads="1"/>
            </p:cNvSpPr>
            <p:nvPr/>
          </p:nvSpPr>
          <p:spPr bwMode="auto">
            <a:xfrm>
              <a:off x="9202511" y="5691225"/>
              <a:ext cx="32277" cy="40698"/>
            </a:xfrm>
            <a:prstGeom prst="rect">
              <a:avLst/>
            </a:prstGeom>
            <a:solidFill>
              <a:srgbClr val="3E3A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839" name="Freeform 61"/>
            <p:cNvSpPr>
              <a:spLocks noEditPoints="1" noChangeArrowheads="1"/>
            </p:cNvSpPr>
            <p:nvPr/>
          </p:nvSpPr>
          <p:spPr bwMode="auto">
            <a:xfrm>
              <a:off x="9125326" y="5552291"/>
              <a:ext cx="167000" cy="109462"/>
            </a:xfrm>
            <a:custGeom>
              <a:avLst/>
              <a:gdLst>
                <a:gd name="T0" fmla="*/ 0 w 119"/>
                <a:gd name="T1" fmla="*/ 109462 h 78"/>
                <a:gd name="T2" fmla="*/ 167000 w 119"/>
                <a:gd name="T3" fmla="*/ 109462 h 78"/>
                <a:gd name="T4" fmla="*/ 167000 w 119"/>
                <a:gd name="T5" fmla="*/ 0 h 78"/>
                <a:gd name="T6" fmla="*/ 0 w 119"/>
                <a:gd name="T7" fmla="*/ 0 h 78"/>
                <a:gd name="T8" fmla="*/ 0 w 119"/>
                <a:gd name="T9" fmla="*/ 109462 h 78"/>
                <a:gd name="T10" fmla="*/ 72975 w 119"/>
                <a:gd name="T11" fmla="*/ 19647 h 78"/>
                <a:gd name="T12" fmla="*/ 92622 w 119"/>
                <a:gd name="T13" fmla="*/ 19647 h 78"/>
                <a:gd name="T14" fmla="*/ 116479 w 119"/>
                <a:gd name="T15" fmla="*/ 92622 h 78"/>
                <a:gd name="T16" fmla="*/ 99639 w 119"/>
                <a:gd name="T17" fmla="*/ 92622 h 78"/>
                <a:gd name="T18" fmla="*/ 96832 w 119"/>
                <a:gd name="T19" fmla="*/ 75781 h 78"/>
                <a:gd name="T20" fmla="*/ 72975 w 119"/>
                <a:gd name="T21" fmla="*/ 75781 h 78"/>
                <a:gd name="T22" fmla="*/ 67361 w 119"/>
                <a:gd name="T23" fmla="*/ 92622 h 78"/>
                <a:gd name="T24" fmla="*/ 50521 w 119"/>
                <a:gd name="T25" fmla="*/ 92622 h 78"/>
                <a:gd name="T26" fmla="*/ 72975 w 119"/>
                <a:gd name="T27" fmla="*/ 19647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9" h="78">
                  <a:moveTo>
                    <a:pt x="0" y="78"/>
                  </a:moveTo>
                  <a:lnTo>
                    <a:pt x="119" y="78"/>
                  </a:lnTo>
                  <a:lnTo>
                    <a:pt x="119" y="0"/>
                  </a:lnTo>
                  <a:lnTo>
                    <a:pt x="0" y="0"/>
                  </a:lnTo>
                  <a:lnTo>
                    <a:pt x="0" y="78"/>
                  </a:lnTo>
                  <a:close/>
                  <a:moveTo>
                    <a:pt x="52" y="14"/>
                  </a:moveTo>
                  <a:lnTo>
                    <a:pt x="66" y="14"/>
                  </a:lnTo>
                  <a:lnTo>
                    <a:pt x="83" y="66"/>
                  </a:lnTo>
                  <a:lnTo>
                    <a:pt x="71" y="66"/>
                  </a:lnTo>
                  <a:lnTo>
                    <a:pt x="69" y="54"/>
                  </a:lnTo>
                  <a:lnTo>
                    <a:pt x="52" y="54"/>
                  </a:lnTo>
                  <a:lnTo>
                    <a:pt x="48" y="66"/>
                  </a:lnTo>
                  <a:lnTo>
                    <a:pt x="36" y="66"/>
                  </a:lnTo>
                  <a:lnTo>
                    <a:pt x="52" y="1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0" name="Rectangle 62"/>
            <p:cNvSpPr>
              <a:spLocks noChangeArrowheads="1"/>
            </p:cNvSpPr>
            <p:nvPr/>
          </p:nvSpPr>
          <p:spPr bwMode="auto">
            <a:xfrm>
              <a:off x="9254435" y="5691225"/>
              <a:ext cx="30874" cy="40698"/>
            </a:xfrm>
            <a:prstGeom prst="rect">
              <a:avLst/>
            </a:prstGeom>
            <a:solidFill>
              <a:srgbClr val="3E3A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841" name="Freeform 63"/>
            <p:cNvSpPr>
              <a:spLocks noChangeArrowheads="1"/>
            </p:cNvSpPr>
            <p:nvPr/>
          </p:nvSpPr>
          <p:spPr bwMode="auto">
            <a:xfrm>
              <a:off x="10041723" y="5445636"/>
              <a:ext cx="1169003" cy="684842"/>
            </a:xfrm>
            <a:custGeom>
              <a:avLst/>
              <a:gdLst>
                <a:gd name="T0" fmla="*/ 1112545 w 352"/>
                <a:gd name="T1" fmla="*/ 206117 h 206"/>
                <a:gd name="T2" fmla="*/ 1052767 w 352"/>
                <a:gd name="T3" fmla="*/ 262634 h 206"/>
                <a:gd name="T4" fmla="*/ 1052767 w 352"/>
                <a:gd name="T5" fmla="*/ 445480 h 206"/>
                <a:gd name="T6" fmla="*/ 116236 w 352"/>
                <a:gd name="T7" fmla="*/ 445480 h 206"/>
                <a:gd name="T8" fmla="*/ 116236 w 352"/>
                <a:gd name="T9" fmla="*/ 59841 h 206"/>
                <a:gd name="T10" fmla="*/ 56458 w 352"/>
                <a:gd name="T11" fmla="*/ 0 h 206"/>
                <a:gd name="T12" fmla="*/ 0 w 352"/>
                <a:gd name="T13" fmla="*/ 59841 h 206"/>
                <a:gd name="T14" fmla="*/ 0 w 352"/>
                <a:gd name="T15" fmla="*/ 625001 h 206"/>
                <a:gd name="T16" fmla="*/ 56458 w 352"/>
                <a:gd name="T17" fmla="*/ 684842 h 206"/>
                <a:gd name="T18" fmla="*/ 116236 w 352"/>
                <a:gd name="T19" fmla="*/ 625001 h 206"/>
                <a:gd name="T20" fmla="*/ 116236 w 352"/>
                <a:gd name="T21" fmla="*/ 541890 h 206"/>
                <a:gd name="T22" fmla="*/ 1052767 w 352"/>
                <a:gd name="T23" fmla="*/ 541890 h 206"/>
                <a:gd name="T24" fmla="*/ 1052767 w 352"/>
                <a:gd name="T25" fmla="*/ 625001 h 206"/>
                <a:gd name="T26" fmla="*/ 1112545 w 352"/>
                <a:gd name="T27" fmla="*/ 684842 h 206"/>
                <a:gd name="T28" fmla="*/ 1169003 w 352"/>
                <a:gd name="T29" fmla="*/ 625001 h 206"/>
                <a:gd name="T30" fmla="*/ 1169003 w 352"/>
                <a:gd name="T31" fmla="*/ 262634 h 206"/>
                <a:gd name="T32" fmla="*/ 1112545 w 352"/>
                <a:gd name="T33" fmla="*/ 20611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2" h="206">
                  <a:moveTo>
                    <a:pt x="335" y="62"/>
                  </a:moveTo>
                  <a:cubicBezTo>
                    <a:pt x="325" y="62"/>
                    <a:pt x="317" y="69"/>
                    <a:pt x="317" y="79"/>
                  </a:cubicBezTo>
                  <a:cubicBezTo>
                    <a:pt x="317" y="134"/>
                    <a:pt x="317" y="134"/>
                    <a:pt x="317" y="134"/>
                  </a:cubicBezTo>
                  <a:cubicBezTo>
                    <a:pt x="35" y="134"/>
                    <a:pt x="35" y="134"/>
                    <a:pt x="35" y="134"/>
                  </a:cubicBezTo>
                  <a:cubicBezTo>
                    <a:pt x="35" y="18"/>
                    <a:pt x="35" y="18"/>
                    <a:pt x="35" y="18"/>
                  </a:cubicBezTo>
                  <a:cubicBezTo>
                    <a:pt x="35" y="8"/>
                    <a:pt x="27" y="0"/>
                    <a:pt x="17" y="0"/>
                  </a:cubicBezTo>
                  <a:cubicBezTo>
                    <a:pt x="8" y="0"/>
                    <a:pt x="0" y="8"/>
                    <a:pt x="0" y="18"/>
                  </a:cubicBezTo>
                  <a:cubicBezTo>
                    <a:pt x="0" y="188"/>
                    <a:pt x="0" y="188"/>
                    <a:pt x="0" y="188"/>
                  </a:cubicBezTo>
                  <a:cubicBezTo>
                    <a:pt x="0" y="198"/>
                    <a:pt x="8" y="206"/>
                    <a:pt x="17" y="206"/>
                  </a:cubicBezTo>
                  <a:cubicBezTo>
                    <a:pt x="27" y="206"/>
                    <a:pt x="35" y="198"/>
                    <a:pt x="35" y="188"/>
                  </a:cubicBezTo>
                  <a:cubicBezTo>
                    <a:pt x="35" y="163"/>
                    <a:pt x="35" y="163"/>
                    <a:pt x="35" y="163"/>
                  </a:cubicBezTo>
                  <a:cubicBezTo>
                    <a:pt x="317" y="163"/>
                    <a:pt x="317" y="163"/>
                    <a:pt x="317" y="163"/>
                  </a:cubicBezTo>
                  <a:cubicBezTo>
                    <a:pt x="317" y="188"/>
                    <a:pt x="317" y="188"/>
                    <a:pt x="317" y="188"/>
                  </a:cubicBezTo>
                  <a:cubicBezTo>
                    <a:pt x="317" y="198"/>
                    <a:pt x="325" y="206"/>
                    <a:pt x="335" y="206"/>
                  </a:cubicBezTo>
                  <a:cubicBezTo>
                    <a:pt x="344" y="206"/>
                    <a:pt x="352" y="198"/>
                    <a:pt x="352" y="188"/>
                  </a:cubicBezTo>
                  <a:cubicBezTo>
                    <a:pt x="352" y="79"/>
                    <a:pt x="352" y="79"/>
                    <a:pt x="352" y="79"/>
                  </a:cubicBezTo>
                  <a:cubicBezTo>
                    <a:pt x="352" y="69"/>
                    <a:pt x="344" y="62"/>
                    <a:pt x="335" y="62"/>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2" name="Freeform 64"/>
            <p:cNvSpPr>
              <a:spLocks noChangeArrowheads="1"/>
            </p:cNvSpPr>
            <p:nvPr/>
          </p:nvSpPr>
          <p:spPr bwMode="auto">
            <a:xfrm>
              <a:off x="10420632" y="5080761"/>
              <a:ext cx="411186" cy="411186"/>
            </a:xfrm>
            <a:custGeom>
              <a:avLst/>
              <a:gdLst>
                <a:gd name="T0" fmla="*/ 145950 w 293"/>
                <a:gd name="T1" fmla="*/ 411186 h 293"/>
                <a:gd name="T2" fmla="*/ 265236 w 293"/>
                <a:gd name="T3" fmla="*/ 411186 h 293"/>
                <a:gd name="T4" fmla="*/ 265236 w 293"/>
                <a:gd name="T5" fmla="*/ 269446 h 293"/>
                <a:gd name="T6" fmla="*/ 411186 w 293"/>
                <a:gd name="T7" fmla="*/ 269446 h 293"/>
                <a:gd name="T8" fmla="*/ 411186 w 293"/>
                <a:gd name="T9" fmla="*/ 145950 h 293"/>
                <a:gd name="T10" fmla="*/ 265236 w 293"/>
                <a:gd name="T11" fmla="*/ 145950 h 293"/>
                <a:gd name="T12" fmla="*/ 265236 w 293"/>
                <a:gd name="T13" fmla="*/ 0 h 293"/>
                <a:gd name="T14" fmla="*/ 145950 w 293"/>
                <a:gd name="T15" fmla="*/ 0 h 293"/>
                <a:gd name="T16" fmla="*/ 145950 w 293"/>
                <a:gd name="T17" fmla="*/ 145950 h 293"/>
                <a:gd name="T18" fmla="*/ 0 w 293"/>
                <a:gd name="T19" fmla="*/ 145950 h 293"/>
                <a:gd name="T20" fmla="*/ 0 w 293"/>
                <a:gd name="T21" fmla="*/ 269446 h 293"/>
                <a:gd name="T22" fmla="*/ 145950 w 293"/>
                <a:gd name="T23" fmla="*/ 269446 h 293"/>
                <a:gd name="T24" fmla="*/ 145950 w 293"/>
                <a:gd name="T25" fmla="*/ 411186 h 2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3" h="293">
                  <a:moveTo>
                    <a:pt x="104" y="293"/>
                  </a:moveTo>
                  <a:lnTo>
                    <a:pt x="189" y="293"/>
                  </a:lnTo>
                  <a:lnTo>
                    <a:pt x="189" y="192"/>
                  </a:lnTo>
                  <a:lnTo>
                    <a:pt x="293" y="192"/>
                  </a:lnTo>
                  <a:lnTo>
                    <a:pt x="293" y="104"/>
                  </a:lnTo>
                  <a:lnTo>
                    <a:pt x="189" y="104"/>
                  </a:lnTo>
                  <a:lnTo>
                    <a:pt x="189" y="0"/>
                  </a:lnTo>
                  <a:lnTo>
                    <a:pt x="104" y="0"/>
                  </a:lnTo>
                  <a:lnTo>
                    <a:pt x="104" y="104"/>
                  </a:lnTo>
                  <a:lnTo>
                    <a:pt x="0" y="104"/>
                  </a:lnTo>
                  <a:lnTo>
                    <a:pt x="0" y="192"/>
                  </a:lnTo>
                  <a:lnTo>
                    <a:pt x="104" y="192"/>
                  </a:lnTo>
                  <a:lnTo>
                    <a:pt x="104" y="293"/>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3" name="Freeform 65"/>
            <p:cNvSpPr>
              <a:spLocks noChangeArrowheads="1"/>
            </p:cNvSpPr>
            <p:nvPr/>
          </p:nvSpPr>
          <p:spPr bwMode="auto">
            <a:xfrm>
              <a:off x="10184867" y="5717889"/>
              <a:ext cx="882717" cy="140337"/>
            </a:xfrm>
            <a:custGeom>
              <a:avLst/>
              <a:gdLst>
                <a:gd name="T0" fmla="*/ 862806 w 266"/>
                <a:gd name="T1" fmla="*/ 110265 h 42"/>
                <a:gd name="T2" fmla="*/ 282071 w 266"/>
                <a:gd name="T3" fmla="*/ 110265 h 42"/>
                <a:gd name="T4" fmla="*/ 292027 w 266"/>
                <a:gd name="T5" fmla="*/ 70169 h 42"/>
                <a:gd name="T6" fmla="*/ 222338 w 266"/>
                <a:gd name="T7" fmla="*/ 0 h 42"/>
                <a:gd name="T8" fmla="*/ 73007 w 266"/>
                <a:gd name="T9" fmla="*/ 0 h 42"/>
                <a:gd name="T10" fmla="*/ 0 w 266"/>
                <a:gd name="T11" fmla="*/ 70169 h 42"/>
                <a:gd name="T12" fmla="*/ 26548 w 266"/>
                <a:gd name="T13" fmla="*/ 126972 h 42"/>
                <a:gd name="T14" fmla="*/ 46459 w 266"/>
                <a:gd name="T15" fmla="*/ 136996 h 42"/>
                <a:gd name="T16" fmla="*/ 46459 w 266"/>
                <a:gd name="T17" fmla="*/ 136996 h 42"/>
                <a:gd name="T18" fmla="*/ 73007 w 266"/>
                <a:gd name="T19" fmla="*/ 140337 h 42"/>
                <a:gd name="T20" fmla="*/ 222338 w 266"/>
                <a:gd name="T21" fmla="*/ 140337 h 42"/>
                <a:gd name="T22" fmla="*/ 245568 w 266"/>
                <a:gd name="T23" fmla="*/ 136996 h 42"/>
                <a:gd name="T24" fmla="*/ 862806 w 266"/>
                <a:gd name="T25" fmla="*/ 136996 h 42"/>
                <a:gd name="T26" fmla="*/ 882717 w 266"/>
                <a:gd name="T27" fmla="*/ 123630 h 42"/>
                <a:gd name="T28" fmla="*/ 862806 w 266"/>
                <a:gd name="T29" fmla="*/ 110265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 h="42">
                  <a:moveTo>
                    <a:pt x="260" y="33"/>
                  </a:moveTo>
                  <a:cubicBezTo>
                    <a:pt x="85" y="33"/>
                    <a:pt x="85" y="33"/>
                    <a:pt x="85" y="33"/>
                  </a:cubicBezTo>
                  <a:cubicBezTo>
                    <a:pt x="87" y="30"/>
                    <a:pt x="88" y="25"/>
                    <a:pt x="88" y="21"/>
                  </a:cubicBezTo>
                  <a:cubicBezTo>
                    <a:pt x="88" y="9"/>
                    <a:pt x="79" y="0"/>
                    <a:pt x="67" y="0"/>
                  </a:cubicBezTo>
                  <a:cubicBezTo>
                    <a:pt x="22" y="0"/>
                    <a:pt x="22" y="0"/>
                    <a:pt x="22" y="0"/>
                  </a:cubicBezTo>
                  <a:cubicBezTo>
                    <a:pt x="10" y="0"/>
                    <a:pt x="0" y="9"/>
                    <a:pt x="0" y="21"/>
                  </a:cubicBezTo>
                  <a:cubicBezTo>
                    <a:pt x="0" y="28"/>
                    <a:pt x="4" y="34"/>
                    <a:pt x="8" y="38"/>
                  </a:cubicBezTo>
                  <a:cubicBezTo>
                    <a:pt x="9" y="40"/>
                    <a:pt x="11" y="41"/>
                    <a:pt x="14" y="41"/>
                  </a:cubicBezTo>
                  <a:cubicBezTo>
                    <a:pt x="14" y="41"/>
                    <a:pt x="14" y="41"/>
                    <a:pt x="14" y="41"/>
                  </a:cubicBezTo>
                  <a:cubicBezTo>
                    <a:pt x="17" y="42"/>
                    <a:pt x="19" y="42"/>
                    <a:pt x="22" y="42"/>
                  </a:cubicBezTo>
                  <a:cubicBezTo>
                    <a:pt x="67" y="42"/>
                    <a:pt x="67" y="42"/>
                    <a:pt x="67" y="42"/>
                  </a:cubicBezTo>
                  <a:cubicBezTo>
                    <a:pt x="70" y="42"/>
                    <a:pt x="72" y="42"/>
                    <a:pt x="74" y="41"/>
                  </a:cubicBezTo>
                  <a:cubicBezTo>
                    <a:pt x="260" y="41"/>
                    <a:pt x="260" y="41"/>
                    <a:pt x="260" y="41"/>
                  </a:cubicBezTo>
                  <a:cubicBezTo>
                    <a:pt x="263" y="41"/>
                    <a:pt x="266" y="39"/>
                    <a:pt x="266" y="37"/>
                  </a:cubicBezTo>
                  <a:cubicBezTo>
                    <a:pt x="266" y="35"/>
                    <a:pt x="263" y="33"/>
                    <a:pt x="260" y="33"/>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4" name="Freeform 66"/>
            <p:cNvSpPr>
              <a:spLocks noChangeArrowheads="1"/>
            </p:cNvSpPr>
            <p:nvPr/>
          </p:nvSpPr>
          <p:spPr bwMode="auto">
            <a:xfrm>
              <a:off x="7837037" y="2035458"/>
              <a:ext cx="223135" cy="216118"/>
            </a:xfrm>
            <a:custGeom>
              <a:avLst/>
              <a:gdLst>
                <a:gd name="T0" fmla="*/ 183171 w 67"/>
                <a:gd name="T1" fmla="*/ 192844 h 65"/>
                <a:gd name="T2" fmla="*/ 176510 w 67"/>
                <a:gd name="T3" fmla="*/ 39899 h 65"/>
                <a:gd name="T4" fmla="*/ 23313 w 67"/>
                <a:gd name="T5" fmla="*/ 46548 h 65"/>
                <a:gd name="T6" fmla="*/ 0 w 67"/>
                <a:gd name="T7" fmla="*/ 69823 h 65"/>
                <a:gd name="T8" fmla="*/ 159858 w 67"/>
                <a:gd name="T9" fmla="*/ 216118 h 65"/>
                <a:gd name="T10" fmla="*/ 183171 w 67"/>
                <a:gd name="T11" fmla="*/ 192844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5">
                  <a:moveTo>
                    <a:pt x="55" y="58"/>
                  </a:moveTo>
                  <a:cubicBezTo>
                    <a:pt x="67" y="45"/>
                    <a:pt x="66" y="24"/>
                    <a:pt x="53" y="12"/>
                  </a:cubicBezTo>
                  <a:cubicBezTo>
                    <a:pt x="40" y="0"/>
                    <a:pt x="19" y="0"/>
                    <a:pt x="7" y="14"/>
                  </a:cubicBezTo>
                  <a:cubicBezTo>
                    <a:pt x="0" y="21"/>
                    <a:pt x="0" y="21"/>
                    <a:pt x="0" y="21"/>
                  </a:cubicBezTo>
                  <a:cubicBezTo>
                    <a:pt x="48" y="65"/>
                    <a:pt x="48" y="65"/>
                    <a:pt x="48" y="65"/>
                  </a:cubicBezTo>
                  <a:lnTo>
                    <a:pt x="55" y="5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5" name="Freeform 67"/>
            <p:cNvSpPr>
              <a:spLocks noChangeArrowheads="1"/>
            </p:cNvSpPr>
            <p:nvPr/>
          </p:nvSpPr>
          <p:spPr bwMode="auto">
            <a:xfrm>
              <a:off x="7399187" y="2540670"/>
              <a:ext cx="185244" cy="185244"/>
            </a:xfrm>
            <a:custGeom>
              <a:avLst/>
              <a:gdLst>
                <a:gd name="T0" fmla="*/ 79992 w 132"/>
                <a:gd name="T1" fmla="*/ 0 h 132"/>
                <a:gd name="T2" fmla="*/ 0 w 132"/>
                <a:gd name="T3" fmla="*/ 85605 h 132"/>
                <a:gd name="T4" fmla="*/ 106656 w 132"/>
                <a:gd name="T5" fmla="*/ 185244 h 132"/>
                <a:gd name="T6" fmla="*/ 185244 w 132"/>
                <a:gd name="T7" fmla="*/ 99639 h 132"/>
                <a:gd name="T8" fmla="*/ 79992 w 132"/>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57" y="0"/>
                  </a:moveTo>
                  <a:lnTo>
                    <a:pt x="0" y="61"/>
                  </a:lnTo>
                  <a:lnTo>
                    <a:pt x="76" y="132"/>
                  </a:lnTo>
                  <a:lnTo>
                    <a:pt x="132" y="71"/>
                  </a:lnTo>
                  <a:lnTo>
                    <a:pt x="57"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6" name="Rectangle 68"/>
            <p:cNvSpPr>
              <a:spLocks noChangeArrowheads="1"/>
            </p:cNvSpPr>
            <p:nvPr/>
          </p:nvSpPr>
          <p:spPr bwMode="auto">
            <a:xfrm>
              <a:off x="7219556" y="2856427"/>
              <a:ext cx="461707" cy="58941"/>
            </a:xfrm>
            <a:prstGeom prst="rect">
              <a:avLst/>
            </a:prstGeom>
            <a:solidFill>
              <a:srgbClr val="3E3A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3847" name="Freeform 69"/>
            <p:cNvSpPr>
              <a:spLocks noEditPoints="1" noChangeArrowheads="1"/>
            </p:cNvSpPr>
            <p:nvPr/>
          </p:nvSpPr>
          <p:spPr bwMode="auto">
            <a:xfrm>
              <a:off x="7143774" y="2135097"/>
              <a:ext cx="989372" cy="1185844"/>
            </a:xfrm>
            <a:custGeom>
              <a:avLst/>
              <a:gdLst>
                <a:gd name="T0" fmla="*/ 780209 w 298"/>
                <a:gd name="T1" fmla="*/ 1016438 h 357"/>
                <a:gd name="T2" fmla="*/ 780209 w 298"/>
                <a:gd name="T3" fmla="*/ 883570 h 357"/>
                <a:gd name="T4" fmla="*/ 780209 w 298"/>
                <a:gd name="T5" fmla="*/ 866962 h 357"/>
                <a:gd name="T6" fmla="*/ 989372 w 298"/>
                <a:gd name="T7" fmla="*/ 534792 h 357"/>
                <a:gd name="T8" fmla="*/ 773569 w 298"/>
                <a:gd name="T9" fmla="*/ 199302 h 357"/>
                <a:gd name="T10" fmla="*/ 826690 w 298"/>
                <a:gd name="T11" fmla="*/ 142833 h 357"/>
                <a:gd name="T12" fmla="*/ 670648 w 298"/>
                <a:gd name="T13" fmla="*/ 0 h 357"/>
                <a:gd name="T14" fmla="*/ 335324 w 298"/>
                <a:gd name="T15" fmla="*/ 358743 h 357"/>
                <a:gd name="T16" fmla="*/ 488046 w 298"/>
                <a:gd name="T17" fmla="*/ 501575 h 357"/>
                <a:gd name="T18" fmla="*/ 720449 w 298"/>
                <a:gd name="T19" fmla="*/ 255770 h 357"/>
                <a:gd name="T20" fmla="*/ 919651 w 298"/>
                <a:gd name="T21" fmla="*/ 534792 h 357"/>
                <a:gd name="T22" fmla="*/ 743689 w 298"/>
                <a:gd name="T23" fmla="*/ 803849 h 357"/>
                <a:gd name="T24" fmla="*/ 670648 w 298"/>
                <a:gd name="T25" fmla="*/ 773954 h 357"/>
                <a:gd name="T26" fmla="*/ 564407 w 298"/>
                <a:gd name="T27" fmla="*/ 883570 h 357"/>
                <a:gd name="T28" fmla="*/ 564407 w 298"/>
                <a:gd name="T29" fmla="*/ 1016438 h 357"/>
                <a:gd name="T30" fmla="*/ 169322 w 298"/>
                <a:gd name="T31" fmla="*/ 1016438 h 357"/>
                <a:gd name="T32" fmla="*/ 0 w 298"/>
                <a:gd name="T33" fmla="*/ 1185844 h 357"/>
                <a:gd name="T34" fmla="*/ 939571 w 298"/>
                <a:gd name="T35" fmla="*/ 1185844 h 357"/>
                <a:gd name="T36" fmla="*/ 780209 w 298"/>
                <a:gd name="T37" fmla="*/ 1016438 h 357"/>
                <a:gd name="T38" fmla="*/ 670648 w 298"/>
                <a:gd name="T39" fmla="*/ 953326 h 357"/>
                <a:gd name="T40" fmla="*/ 600927 w 298"/>
                <a:gd name="T41" fmla="*/ 883570 h 357"/>
                <a:gd name="T42" fmla="*/ 670648 w 298"/>
                <a:gd name="T43" fmla="*/ 813815 h 357"/>
                <a:gd name="T44" fmla="*/ 690568 w 298"/>
                <a:gd name="T45" fmla="*/ 817136 h 357"/>
                <a:gd name="T46" fmla="*/ 700528 w 298"/>
                <a:gd name="T47" fmla="*/ 820458 h 357"/>
                <a:gd name="T48" fmla="*/ 700528 w 298"/>
                <a:gd name="T49" fmla="*/ 820458 h 357"/>
                <a:gd name="T50" fmla="*/ 717129 w 298"/>
                <a:gd name="T51" fmla="*/ 830423 h 357"/>
                <a:gd name="T52" fmla="*/ 717129 w 298"/>
                <a:gd name="T53" fmla="*/ 830423 h 357"/>
                <a:gd name="T54" fmla="*/ 730409 w 298"/>
                <a:gd name="T55" fmla="*/ 847031 h 357"/>
                <a:gd name="T56" fmla="*/ 730409 w 298"/>
                <a:gd name="T57" fmla="*/ 847031 h 357"/>
                <a:gd name="T58" fmla="*/ 740369 w 298"/>
                <a:gd name="T59" fmla="*/ 866962 h 357"/>
                <a:gd name="T60" fmla="*/ 740369 w 298"/>
                <a:gd name="T61" fmla="*/ 866962 h 357"/>
                <a:gd name="T62" fmla="*/ 740369 w 298"/>
                <a:gd name="T63" fmla="*/ 876927 h 357"/>
                <a:gd name="T64" fmla="*/ 740369 w 298"/>
                <a:gd name="T65" fmla="*/ 883570 h 357"/>
                <a:gd name="T66" fmla="*/ 670648 w 298"/>
                <a:gd name="T67" fmla="*/ 953326 h 3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8" h="357">
                  <a:moveTo>
                    <a:pt x="235" y="306"/>
                  </a:moveTo>
                  <a:cubicBezTo>
                    <a:pt x="235" y="266"/>
                    <a:pt x="235" y="266"/>
                    <a:pt x="235" y="266"/>
                  </a:cubicBezTo>
                  <a:cubicBezTo>
                    <a:pt x="235" y="264"/>
                    <a:pt x="235" y="262"/>
                    <a:pt x="235" y="261"/>
                  </a:cubicBezTo>
                  <a:cubicBezTo>
                    <a:pt x="272" y="246"/>
                    <a:pt x="298" y="206"/>
                    <a:pt x="298" y="161"/>
                  </a:cubicBezTo>
                  <a:cubicBezTo>
                    <a:pt x="298" y="114"/>
                    <a:pt x="271" y="74"/>
                    <a:pt x="233" y="60"/>
                  </a:cubicBezTo>
                  <a:cubicBezTo>
                    <a:pt x="249" y="43"/>
                    <a:pt x="249" y="43"/>
                    <a:pt x="249" y="43"/>
                  </a:cubicBezTo>
                  <a:cubicBezTo>
                    <a:pt x="202" y="0"/>
                    <a:pt x="202" y="0"/>
                    <a:pt x="202" y="0"/>
                  </a:cubicBezTo>
                  <a:cubicBezTo>
                    <a:pt x="101" y="108"/>
                    <a:pt x="101" y="108"/>
                    <a:pt x="101" y="108"/>
                  </a:cubicBezTo>
                  <a:cubicBezTo>
                    <a:pt x="147" y="151"/>
                    <a:pt x="147" y="151"/>
                    <a:pt x="147" y="151"/>
                  </a:cubicBezTo>
                  <a:cubicBezTo>
                    <a:pt x="217" y="77"/>
                    <a:pt x="217" y="77"/>
                    <a:pt x="217" y="77"/>
                  </a:cubicBezTo>
                  <a:cubicBezTo>
                    <a:pt x="251" y="85"/>
                    <a:pt x="277" y="120"/>
                    <a:pt x="277" y="161"/>
                  </a:cubicBezTo>
                  <a:cubicBezTo>
                    <a:pt x="277" y="199"/>
                    <a:pt x="255" y="231"/>
                    <a:pt x="224" y="242"/>
                  </a:cubicBezTo>
                  <a:cubicBezTo>
                    <a:pt x="219" y="237"/>
                    <a:pt x="211" y="233"/>
                    <a:pt x="202" y="233"/>
                  </a:cubicBezTo>
                  <a:cubicBezTo>
                    <a:pt x="184" y="233"/>
                    <a:pt x="170" y="248"/>
                    <a:pt x="170" y="266"/>
                  </a:cubicBezTo>
                  <a:cubicBezTo>
                    <a:pt x="170" y="306"/>
                    <a:pt x="170" y="306"/>
                    <a:pt x="170" y="306"/>
                  </a:cubicBezTo>
                  <a:cubicBezTo>
                    <a:pt x="51" y="306"/>
                    <a:pt x="51" y="306"/>
                    <a:pt x="51" y="306"/>
                  </a:cubicBezTo>
                  <a:cubicBezTo>
                    <a:pt x="23" y="306"/>
                    <a:pt x="0" y="329"/>
                    <a:pt x="0" y="357"/>
                  </a:cubicBezTo>
                  <a:cubicBezTo>
                    <a:pt x="283" y="357"/>
                    <a:pt x="283" y="357"/>
                    <a:pt x="283" y="357"/>
                  </a:cubicBezTo>
                  <a:cubicBezTo>
                    <a:pt x="283" y="330"/>
                    <a:pt x="262" y="308"/>
                    <a:pt x="235" y="306"/>
                  </a:cubicBezTo>
                  <a:close/>
                  <a:moveTo>
                    <a:pt x="202" y="287"/>
                  </a:moveTo>
                  <a:cubicBezTo>
                    <a:pt x="191" y="287"/>
                    <a:pt x="181" y="278"/>
                    <a:pt x="181" y="266"/>
                  </a:cubicBezTo>
                  <a:cubicBezTo>
                    <a:pt x="181" y="254"/>
                    <a:pt x="191" y="245"/>
                    <a:pt x="202" y="245"/>
                  </a:cubicBezTo>
                  <a:cubicBezTo>
                    <a:pt x="204" y="245"/>
                    <a:pt x="206" y="245"/>
                    <a:pt x="208" y="246"/>
                  </a:cubicBezTo>
                  <a:cubicBezTo>
                    <a:pt x="209" y="246"/>
                    <a:pt x="210" y="246"/>
                    <a:pt x="211" y="247"/>
                  </a:cubicBezTo>
                  <a:cubicBezTo>
                    <a:pt x="211" y="247"/>
                    <a:pt x="211" y="247"/>
                    <a:pt x="211" y="247"/>
                  </a:cubicBezTo>
                  <a:cubicBezTo>
                    <a:pt x="213" y="248"/>
                    <a:pt x="215" y="249"/>
                    <a:pt x="216" y="250"/>
                  </a:cubicBezTo>
                  <a:cubicBezTo>
                    <a:pt x="216" y="250"/>
                    <a:pt x="216" y="250"/>
                    <a:pt x="216" y="250"/>
                  </a:cubicBezTo>
                  <a:cubicBezTo>
                    <a:pt x="218" y="252"/>
                    <a:pt x="219" y="253"/>
                    <a:pt x="220" y="255"/>
                  </a:cubicBezTo>
                  <a:cubicBezTo>
                    <a:pt x="220" y="255"/>
                    <a:pt x="220" y="255"/>
                    <a:pt x="220" y="255"/>
                  </a:cubicBezTo>
                  <a:cubicBezTo>
                    <a:pt x="221" y="257"/>
                    <a:pt x="222" y="259"/>
                    <a:pt x="223" y="261"/>
                  </a:cubicBezTo>
                  <a:cubicBezTo>
                    <a:pt x="223" y="261"/>
                    <a:pt x="223" y="261"/>
                    <a:pt x="223" y="261"/>
                  </a:cubicBezTo>
                  <a:cubicBezTo>
                    <a:pt x="223" y="262"/>
                    <a:pt x="223" y="263"/>
                    <a:pt x="223" y="264"/>
                  </a:cubicBezTo>
                  <a:cubicBezTo>
                    <a:pt x="223" y="265"/>
                    <a:pt x="223" y="265"/>
                    <a:pt x="223" y="266"/>
                  </a:cubicBezTo>
                  <a:cubicBezTo>
                    <a:pt x="223" y="278"/>
                    <a:pt x="214" y="287"/>
                    <a:pt x="202" y="287"/>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8" name="Freeform 70"/>
            <p:cNvSpPr>
              <a:spLocks noChangeArrowheads="1"/>
            </p:cNvSpPr>
            <p:nvPr/>
          </p:nvSpPr>
          <p:spPr bwMode="auto">
            <a:xfrm>
              <a:off x="7343052" y="2866251"/>
              <a:ext cx="374698" cy="175421"/>
            </a:xfrm>
            <a:custGeom>
              <a:avLst/>
              <a:gdLst>
                <a:gd name="T0" fmla="*/ 331591 w 113"/>
                <a:gd name="T1" fmla="*/ 175421 h 53"/>
                <a:gd name="T2" fmla="*/ 0 w 113"/>
                <a:gd name="T3" fmla="*/ 33098 h 53"/>
                <a:gd name="T4" fmla="*/ 49739 w 113"/>
                <a:gd name="T5" fmla="*/ 0 h 53"/>
                <a:gd name="T6" fmla="*/ 23211 w 113"/>
                <a:gd name="T7" fmla="*/ 16549 h 53"/>
                <a:gd name="T8" fmla="*/ 49739 w 113"/>
                <a:gd name="T9" fmla="*/ 0 h 53"/>
                <a:gd name="T10" fmla="*/ 371382 w 113"/>
                <a:gd name="T11" fmla="*/ 112534 h 53"/>
                <a:gd name="T12" fmla="*/ 374698 w 113"/>
                <a:gd name="T13" fmla="*/ 175421 h 53"/>
                <a:gd name="T14" fmla="*/ 331591 w 113"/>
                <a:gd name="T15" fmla="*/ 175421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53">
                  <a:moveTo>
                    <a:pt x="100" y="53"/>
                  </a:moveTo>
                  <a:cubicBezTo>
                    <a:pt x="29" y="53"/>
                    <a:pt x="1" y="12"/>
                    <a:pt x="0" y="10"/>
                  </a:cubicBezTo>
                  <a:cubicBezTo>
                    <a:pt x="15" y="0"/>
                    <a:pt x="15" y="0"/>
                    <a:pt x="15" y="0"/>
                  </a:cubicBezTo>
                  <a:cubicBezTo>
                    <a:pt x="7" y="5"/>
                    <a:pt x="7" y="5"/>
                    <a:pt x="7" y="5"/>
                  </a:cubicBezTo>
                  <a:cubicBezTo>
                    <a:pt x="15" y="0"/>
                    <a:pt x="15" y="0"/>
                    <a:pt x="15" y="0"/>
                  </a:cubicBezTo>
                  <a:cubicBezTo>
                    <a:pt x="16" y="1"/>
                    <a:pt x="43" y="39"/>
                    <a:pt x="112" y="34"/>
                  </a:cubicBezTo>
                  <a:cubicBezTo>
                    <a:pt x="113" y="53"/>
                    <a:pt x="113" y="53"/>
                    <a:pt x="113" y="53"/>
                  </a:cubicBezTo>
                  <a:cubicBezTo>
                    <a:pt x="109" y="53"/>
                    <a:pt x="104" y="53"/>
                    <a:pt x="100" y="53"/>
                  </a:cubicBez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9" name="Line 71"/>
            <p:cNvSpPr>
              <a:spLocks noChangeShapeType="1"/>
            </p:cNvSpPr>
            <p:nvPr/>
          </p:nvSpPr>
          <p:spPr bwMode="auto">
            <a:xfrm>
              <a:off x="8607484" y="316797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50" name="Line 72"/>
            <p:cNvSpPr>
              <a:spLocks noChangeShapeType="1"/>
            </p:cNvSpPr>
            <p:nvPr/>
          </p:nvSpPr>
          <p:spPr bwMode="auto">
            <a:xfrm>
              <a:off x="8607484" y="316797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ustDataLst>
      <p:tags r:id="rId1"/>
    </p:custDataLst>
  </p:cSld>
  <p:clrMapOvr>
    <a:masterClrMapping/>
  </p:clrMapOvr>
  <p:transition spd="slow"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a:extLst>
              <a:ext uri="{FF2B5EF4-FFF2-40B4-BE49-F238E27FC236}">
                <a16:creationId xmlns="" xmlns:a16="http://schemas.microsoft.com/office/drawing/2014/main" id="{1BFED2D6-35A1-4E4E-9C0C-5218CB64B136}"/>
              </a:ext>
            </a:extLst>
          </p:cNvPr>
          <p:cNvSpPr/>
          <p:nvPr/>
        </p:nvSpPr>
        <p:spPr>
          <a:xfrm>
            <a:off x="4535488" y="5765800"/>
            <a:ext cx="6596062" cy="147638"/>
          </a:xfrm>
          <a:custGeom>
            <a:avLst/>
            <a:gdLst/>
            <a:ahLst/>
            <a:cxnLst/>
            <a:rect l="l" t="t" r="r" b="b"/>
            <a:pathLst>
              <a:path w="6595169" h="147489">
                <a:moveTo>
                  <a:pt x="1637" y="128736"/>
                </a:moveTo>
                <a:lnTo>
                  <a:pt x="144661" y="128736"/>
                </a:lnTo>
                <a:lnTo>
                  <a:pt x="144661" y="139452"/>
                </a:lnTo>
                <a:lnTo>
                  <a:pt x="1637" y="139452"/>
                </a:lnTo>
                <a:close/>
                <a:moveTo>
                  <a:pt x="5450680" y="114746"/>
                </a:moveTo>
                <a:lnTo>
                  <a:pt x="5450680" y="130820"/>
                </a:lnTo>
                <a:lnTo>
                  <a:pt x="5491608" y="130820"/>
                </a:lnTo>
                <a:lnTo>
                  <a:pt x="5491608" y="114746"/>
                </a:lnTo>
                <a:close/>
                <a:moveTo>
                  <a:pt x="5399037" y="114746"/>
                </a:moveTo>
                <a:lnTo>
                  <a:pt x="5399037" y="130820"/>
                </a:lnTo>
                <a:lnTo>
                  <a:pt x="5439965" y="130820"/>
                </a:lnTo>
                <a:lnTo>
                  <a:pt x="5439965" y="114746"/>
                </a:lnTo>
                <a:close/>
                <a:moveTo>
                  <a:pt x="6489054" y="108198"/>
                </a:moveTo>
                <a:cubicBezTo>
                  <a:pt x="6495802" y="113953"/>
                  <a:pt x="6502697" y="120154"/>
                  <a:pt x="6509742" y="126802"/>
                </a:cubicBezTo>
                <a:lnTo>
                  <a:pt x="6501110" y="134987"/>
                </a:lnTo>
                <a:cubicBezTo>
                  <a:pt x="6495752" y="129332"/>
                  <a:pt x="6489104" y="122932"/>
                  <a:pt x="6481166" y="115788"/>
                </a:cubicBezTo>
                <a:close/>
                <a:moveTo>
                  <a:pt x="398859" y="101798"/>
                </a:moveTo>
                <a:lnTo>
                  <a:pt x="398859" y="113258"/>
                </a:lnTo>
                <a:lnTo>
                  <a:pt x="471636" y="113258"/>
                </a:lnTo>
                <a:lnTo>
                  <a:pt x="471636" y="101798"/>
                </a:lnTo>
                <a:close/>
                <a:moveTo>
                  <a:pt x="6123830" y="101203"/>
                </a:moveTo>
                <a:cubicBezTo>
                  <a:pt x="6148635" y="104477"/>
                  <a:pt x="6172497" y="108297"/>
                  <a:pt x="6195416" y="112663"/>
                </a:cubicBezTo>
                <a:lnTo>
                  <a:pt x="6191398" y="123974"/>
                </a:lnTo>
                <a:cubicBezTo>
                  <a:pt x="6169471" y="119112"/>
                  <a:pt x="6145906" y="114945"/>
                  <a:pt x="6120705" y="111472"/>
                </a:cubicBezTo>
                <a:close/>
                <a:moveTo>
                  <a:pt x="4780806" y="101203"/>
                </a:moveTo>
                <a:cubicBezTo>
                  <a:pt x="4805610" y="104477"/>
                  <a:pt x="4829472" y="108297"/>
                  <a:pt x="4852392" y="112663"/>
                </a:cubicBezTo>
                <a:lnTo>
                  <a:pt x="4848373" y="123974"/>
                </a:lnTo>
                <a:cubicBezTo>
                  <a:pt x="4826446" y="119112"/>
                  <a:pt x="4802882" y="114945"/>
                  <a:pt x="4777680" y="111472"/>
                </a:cubicBezTo>
                <a:close/>
                <a:moveTo>
                  <a:pt x="3437781" y="101203"/>
                </a:moveTo>
                <a:cubicBezTo>
                  <a:pt x="3462585" y="104477"/>
                  <a:pt x="3486447" y="108297"/>
                  <a:pt x="3509367" y="112663"/>
                </a:cubicBezTo>
                <a:lnTo>
                  <a:pt x="3505349" y="123974"/>
                </a:lnTo>
                <a:cubicBezTo>
                  <a:pt x="3483421" y="119112"/>
                  <a:pt x="3459857" y="114945"/>
                  <a:pt x="3434655" y="111472"/>
                </a:cubicBezTo>
                <a:close/>
                <a:moveTo>
                  <a:pt x="2094756" y="101203"/>
                </a:moveTo>
                <a:cubicBezTo>
                  <a:pt x="2119560" y="104477"/>
                  <a:pt x="2143422" y="108297"/>
                  <a:pt x="2166342" y="112663"/>
                </a:cubicBezTo>
                <a:lnTo>
                  <a:pt x="2162324" y="123974"/>
                </a:lnTo>
                <a:cubicBezTo>
                  <a:pt x="2140396" y="119112"/>
                  <a:pt x="2116832" y="114945"/>
                  <a:pt x="2091630" y="111472"/>
                </a:cubicBezTo>
                <a:close/>
                <a:moveTo>
                  <a:pt x="761256" y="101203"/>
                </a:moveTo>
                <a:cubicBezTo>
                  <a:pt x="786060" y="104477"/>
                  <a:pt x="809922" y="108297"/>
                  <a:pt x="832842" y="112663"/>
                </a:cubicBezTo>
                <a:lnTo>
                  <a:pt x="828824" y="123974"/>
                </a:lnTo>
                <a:cubicBezTo>
                  <a:pt x="806896" y="119112"/>
                  <a:pt x="783332" y="114945"/>
                  <a:pt x="758130" y="111472"/>
                </a:cubicBezTo>
                <a:close/>
                <a:moveTo>
                  <a:pt x="4462016" y="97334"/>
                </a:moveTo>
                <a:cubicBezTo>
                  <a:pt x="4469160" y="105172"/>
                  <a:pt x="4475311" y="112316"/>
                  <a:pt x="4480470" y="118765"/>
                </a:cubicBezTo>
                <a:lnTo>
                  <a:pt x="4470946" y="126057"/>
                </a:lnTo>
                <a:cubicBezTo>
                  <a:pt x="4465290" y="118418"/>
                  <a:pt x="4459436" y="111125"/>
                  <a:pt x="4453384" y="104180"/>
                </a:cubicBezTo>
                <a:close/>
                <a:moveTo>
                  <a:pt x="5450680" y="89594"/>
                </a:moveTo>
                <a:lnTo>
                  <a:pt x="5450680" y="105519"/>
                </a:lnTo>
                <a:lnTo>
                  <a:pt x="5491608" y="105519"/>
                </a:lnTo>
                <a:lnTo>
                  <a:pt x="5491608" y="89594"/>
                </a:lnTo>
                <a:close/>
                <a:moveTo>
                  <a:pt x="5399037" y="89594"/>
                </a:moveTo>
                <a:lnTo>
                  <a:pt x="5399037" y="105519"/>
                </a:lnTo>
                <a:lnTo>
                  <a:pt x="5439965" y="105519"/>
                </a:lnTo>
                <a:lnTo>
                  <a:pt x="5439965" y="89594"/>
                </a:lnTo>
                <a:close/>
                <a:moveTo>
                  <a:pt x="4066430" y="86916"/>
                </a:moveTo>
                <a:lnTo>
                  <a:pt x="4066430" y="126206"/>
                </a:lnTo>
                <a:lnTo>
                  <a:pt x="4138166" y="126206"/>
                </a:lnTo>
                <a:lnTo>
                  <a:pt x="4138166" y="86916"/>
                </a:lnTo>
                <a:close/>
                <a:moveTo>
                  <a:pt x="2759124" y="85725"/>
                </a:moveTo>
                <a:lnTo>
                  <a:pt x="2759124" y="126206"/>
                </a:lnTo>
                <a:lnTo>
                  <a:pt x="2813298" y="126206"/>
                </a:lnTo>
                <a:lnTo>
                  <a:pt x="2813298" y="85725"/>
                </a:lnTo>
                <a:close/>
                <a:moveTo>
                  <a:pt x="6546651" y="85427"/>
                </a:moveTo>
                <a:lnTo>
                  <a:pt x="6558260" y="85427"/>
                </a:lnTo>
                <a:lnTo>
                  <a:pt x="6558260" y="97185"/>
                </a:lnTo>
                <a:lnTo>
                  <a:pt x="6590108" y="97185"/>
                </a:lnTo>
                <a:lnTo>
                  <a:pt x="6590108" y="107156"/>
                </a:lnTo>
                <a:lnTo>
                  <a:pt x="6558260" y="107156"/>
                </a:lnTo>
                <a:lnTo>
                  <a:pt x="6558260" y="126950"/>
                </a:lnTo>
                <a:cubicBezTo>
                  <a:pt x="6558260" y="139452"/>
                  <a:pt x="6551810" y="145703"/>
                  <a:pt x="6538912" y="145703"/>
                </a:cubicBezTo>
                <a:cubicBezTo>
                  <a:pt x="6531372" y="145703"/>
                  <a:pt x="6523782" y="145653"/>
                  <a:pt x="6516141" y="145554"/>
                </a:cubicBezTo>
                <a:cubicBezTo>
                  <a:pt x="6515645" y="141982"/>
                  <a:pt x="6514901" y="137765"/>
                  <a:pt x="6513908" y="132903"/>
                </a:cubicBezTo>
                <a:cubicBezTo>
                  <a:pt x="6521846" y="133697"/>
                  <a:pt x="6529139" y="134094"/>
                  <a:pt x="6535786" y="134094"/>
                </a:cubicBezTo>
                <a:cubicBezTo>
                  <a:pt x="6543030" y="134094"/>
                  <a:pt x="6546651" y="131167"/>
                  <a:pt x="6546651" y="125313"/>
                </a:cubicBezTo>
                <a:lnTo>
                  <a:pt x="6546651" y="107156"/>
                </a:lnTo>
                <a:lnTo>
                  <a:pt x="6453484" y="107156"/>
                </a:lnTo>
                <a:lnTo>
                  <a:pt x="6453484" y="97185"/>
                </a:lnTo>
                <a:lnTo>
                  <a:pt x="6546651" y="97185"/>
                </a:lnTo>
                <a:close/>
                <a:moveTo>
                  <a:pt x="6139308" y="81707"/>
                </a:moveTo>
                <a:cubicBezTo>
                  <a:pt x="6153894" y="83889"/>
                  <a:pt x="6169223" y="86370"/>
                  <a:pt x="6185296" y="89148"/>
                </a:cubicBezTo>
                <a:lnTo>
                  <a:pt x="6182171" y="99566"/>
                </a:lnTo>
                <a:cubicBezTo>
                  <a:pt x="6165899" y="96292"/>
                  <a:pt x="6150620" y="93662"/>
                  <a:pt x="6136332" y="91678"/>
                </a:cubicBezTo>
                <a:close/>
                <a:moveTo>
                  <a:pt x="4796284" y="81707"/>
                </a:moveTo>
                <a:cubicBezTo>
                  <a:pt x="4810868" y="83889"/>
                  <a:pt x="4826198" y="86370"/>
                  <a:pt x="4842271" y="89148"/>
                </a:cubicBezTo>
                <a:lnTo>
                  <a:pt x="4839146" y="99566"/>
                </a:lnTo>
                <a:cubicBezTo>
                  <a:pt x="4822874" y="96292"/>
                  <a:pt x="4807594" y="93662"/>
                  <a:pt x="4793307" y="91678"/>
                </a:cubicBezTo>
                <a:close/>
                <a:moveTo>
                  <a:pt x="3453259" y="81707"/>
                </a:moveTo>
                <a:cubicBezTo>
                  <a:pt x="3467844" y="83889"/>
                  <a:pt x="3483173" y="86370"/>
                  <a:pt x="3499247" y="89148"/>
                </a:cubicBezTo>
                <a:lnTo>
                  <a:pt x="3496121" y="99566"/>
                </a:lnTo>
                <a:cubicBezTo>
                  <a:pt x="3479849" y="96292"/>
                  <a:pt x="3464570" y="93662"/>
                  <a:pt x="3450282" y="91678"/>
                </a:cubicBezTo>
                <a:close/>
                <a:moveTo>
                  <a:pt x="2110234" y="81707"/>
                </a:moveTo>
                <a:cubicBezTo>
                  <a:pt x="2124819" y="83889"/>
                  <a:pt x="2140148" y="86370"/>
                  <a:pt x="2156222" y="89148"/>
                </a:cubicBezTo>
                <a:lnTo>
                  <a:pt x="2153096" y="99566"/>
                </a:lnTo>
                <a:cubicBezTo>
                  <a:pt x="2136824" y="96292"/>
                  <a:pt x="2121545" y="93662"/>
                  <a:pt x="2107257" y="91678"/>
                </a:cubicBezTo>
                <a:close/>
                <a:moveTo>
                  <a:pt x="776734" y="81707"/>
                </a:moveTo>
                <a:cubicBezTo>
                  <a:pt x="791319" y="83889"/>
                  <a:pt x="806648" y="86370"/>
                  <a:pt x="822722" y="89148"/>
                </a:cubicBezTo>
                <a:lnTo>
                  <a:pt x="819596" y="99566"/>
                </a:lnTo>
                <a:cubicBezTo>
                  <a:pt x="803324" y="96292"/>
                  <a:pt x="788045" y="93662"/>
                  <a:pt x="773757" y="91678"/>
                </a:cubicBezTo>
                <a:close/>
                <a:moveTo>
                  <a:pt x="398859" y="80962"/>
                </a:moveTo>
                <a:lnTo>
                  <a:pt x="398859" y="92422"/>
                </a:lnTo>
                <a:lnTo>
                  <a:pt x="471636" y="92422"/>
                </a:lnTo>
                <a:lnTo>
                  <a:pt x="471636" y="80962"/>
                </a:lnTo>
                <a:close/>
                <a:moveTo>
                  <a:pt x="78581" y="80665"/>
                </a:moveTo>
                <a:lnTo>
                  <a:pt x="78581" y="100459"/>
                </a:lnTo>
                <a:lnTo>
                  <a:pt x="116383" y="100459"/>
                </a:lnTo>
                <a:lnTo>
                  <a:pt x="116383" y="80665"/>
                </a:lnTo>
                <a:close/>
                <a:moveTo>
                  <a:pt x="30063" y="80665"/>
                </a:moveTo>
                <a:lnTo>
                  <a:pt x="30063" y="100459"/>
                </a:lnTo>
                <a:lnTo>
                  <a:pt x="67865" y="100459"/>
                </a:lnTo>
                <a:lnTo>
                  <a:pt x="67865" y="80665"/>
                </a:lnTo>
                <a:close/>
                <a:moveTo>
                  <a:pt x="5388024" y="80069"/>
                </a:moveTo>
                <a:lnTo>
                  <a:pt x="5502622" y="80069"/>
                </a:lnTo>
                <a:lnTo>
                  <a:pt x="5502622" y="146596"/>
                </a:lnTo>
                <a:lnTo>
                  <a:pt x="5491608" y="146596"/>
                </a:lnTo>
                <a:lnTo>
                  <a:pt x="5491608" y="140345"/>
                </a:lnTo>
                <a:lnTo>
                  <a:pt x="5399037" y="140345"/>
                </a:lnTo>
                <a:lnTo>
                  <a:pt x="5399037" y="147191"/>
                </a:lnTo>
                <a:lnTo>
                  <a:pt x="5388024" y="147191"/>
                </a:lnTo>
                <a:close/>
                <a:moveTo>
                  <a:pt x="387399" y="71586"/>
                </a:moveTo>
                <a:lnTo>
                  <a:pt x="483096" y="71586"/>
                </a:lnTo>
                <a:lnTo>
                  <a:pt x="483096" y="129480"/>
                </a:lnTo>
                <a:cubicBezTo>
                  <a:pt x="483096" y="140394"/>
                  <a:pt x="478036" y="145852"/>
                  <a:pt x="467915" y="145852"/>
                </a:cubicBezTo>
                <a:cubicBezTo>
                  <a:pt x="460573" y="145852"/>
                  <a:pt x="453578" y="145802"/>
                  <a:pt x="446931" y="145703"/>
                </a:cubicBezTo>
                <a:cubicBezTo>
                  <a:pt x="446435" y="142528"/>
                  <a:pt x="445690" y="138658"/>
                  <a:pt x="444698" y="134094"/>
                </a:cubicBezTo>
                <a:cubicBezTo>
                  <a:pt x="451941" y="134888"/>
                  <a:pt x="458589" y="135285"/>
                  <a:pt x="464641" y="135285"/>
                </a:cubicBezTo>
                <a:cubicBezTo>
                  <a:pt x="469304" y="135285"/>
                  <a:pt x="471636" y="132705"/>
                  <a:pt x="471636" y="127546"/>
                </a:cubicBezTo>
                <a:lnTo>
                  <a:pt x="471636" y="122634"/>
                </a:lnTo>
                <a:lnTo>
                  <a:pt x="398859" y="122634"/>
                </a:lnTo>
                <a:lnTo>
                  <a:pt x="398859" y="146596"/>
                </a:lnTo>
                <a:lnTo>
                  <a:pt x="387399" y="146596"/>
                </a:lnTo>
                <a:close/>
                <a:moveTo>
                  <a:pt x="1367433" y="69354"/>
                </a:moveTo>
                <a:cubicBezTo>
                  <a:pt x="1371104" y="71934"/>
                  <a:pt x="1375023" y="74216"/>
                  <a:pt x="1379190" y="76200"/>
                </a:cubicBezTo>
                <a:cubicBezTo>
                  <a:pt x="1371451" y="97830"/>
                  <a:pt x="1364059" y="119707"/>
                  <a:pt x="1357015" y="141833"/>
                </a:cubicBezTo>
                <a:lnTo>
                  <a:pt x="1344960" y="135285"/>
                </a:lnTo>
                <a:cubicBezTo>
                  <a:pt x="1352798" y="117227"/>
                  <a:pt x="1360289" y="95250"/>
                  <a:pt x="1367433" y="69354"/>
                </a:cubicBezTo>
                <a:close/>
                <a:moveTo>
                  <a:pt x="4504878" y="68014"/>
                </a:moveTo>
                <a:lnTo>
                  <a:pt x="4516486" y="68014"/>
                </a:lnTo>
                <a:lnTo>
                  <a:pt x="4516486" y="83790"/>
                </a:lnTo>
                <a:lnTo>
                  <a:pt x="4538216" y="83790"/>
                </a:lnTo>
                <a:lnTo>
                  <a:pt x="4538216" y="93910"/>
                </a:lnTo>
                <a:lnTo>
                  <a:pt x="4516486" y="93910"/>
                </a:lnTo>
                <a:lnTo>
                  <a:pt x="4516486" y="126653"/>
                </a:lnTo>
                <a:cubicBezTo>
                  <a:pt x="4516486" y="139055"/>
                  <a:pt x="4510236" y="145306"/>
                  <a:pt x="4497734" y="145405"/>
                </a:cubicBezTo>
                <a:cubicBezTo>
                  <a:pt x="4493270" y="145504"/>
                  <a:pt x="4486522" y="145455"/>
                  <a:pt x="4477494" y="145256"/>
                </a:cubicBezTo>
                <a:cubicBezTo>
                  <a:pt x="4476898" y="141387"/>
                  <a:pt x="4476154" y="137120"/>
                  <a:pt x="4475262" y="132457"/>
                </a:cubicBezTo>
                <a:cubicBezTo>
                  <a:pt x="4483100" y="133251"/>
                  <a:pt x="4489846" y="133648"/>
                  <a:pt x="4495502" y="133648"/>
                </a:cubicBezTo>
                <a:cubicBezTo>
                  <a:pt x="4501752" y="133648"/>
                  <a:pt x="4504878" y="130175"/>
                  <a:pt x="4504878" y="123230"/>
                </a:cubicBezTo>
                <a:lnTo>
                  <a:pt x="4504878" y="93910"/>
                </a:lnTo>
                <a:lnTo>
                  <a:pt x="4445049" y="93910"/>
                </a:lnTo>
                <a:lnTo>
                  <a:pt x="4445049" y="83790"/>
                </a:lnTo>
                <a:lnTo>
                  <a:pt x="4504878" y="83790"/>
                </a:lnTo>
                <a:close/>
                <a:moveTo>
                  <a:pt x="5457824" y="62805"/>
                </a:moveTo>
                <a:lnTo>
                  <a:pt x="5495924" y="62805"/>
                </a:lnTo>
                <a:lnTo>
                  <a:pt x="5495924" y="71140"/>
                </a:lnTo>
                <a:lnTo>
                  <a:pt x="5457824" y="71140"/>
                </a:lnTo>
                <a:close/>
                <a:moveTo>
                  <a:pt x="5394721" y="62805"/>
                </a:moveTo>
                <a:lnTo>
                  <a:pt x="5432821" y="62805"/>
                </a:lnTo>
                <a:lnTo>
                  <a:pt x="5432821" y="71140"/>
                </a:lnTo>
                <a:lnTo>
                  <a:pt x="5394721" y="71140"/>
                </a:lnTo>
                <a:close/>
                <a:moveTo>
                  <a:pt x="5734644" y="54322"/>
                </a:moveTo>
                <a:lnTo>
                  <a:pt x="5763220" y="54322"/>
                </a:lnTo>
                <a:lnTo>
                  <a:pt x="5763220" y="119360"/>
                </a:lnTo>
                <a:cubicBezTo>
                  <a:pt x="5770463" y="128191"/>
                  <a:pt x="5781328" y="132804"/>
                  <a:pt x="5795813" y="133201"/>
                </a:cubicBezTo>
                <a:cubicBezTo>
                  <a:pt x="5823297" y="133499"/>
                  <a:pt x="5851872" y="133300"/>
                  <a:pt x="5881538" y="132606"/>
                </a:cubicBezTo>
                <a:cubicBezTo>
                  <a:pt x="5879852" y="136575"/>
                  <a:pt x="5878214" y="140394"/>
                  <a:pt x="5876626" y="144066"/>
                </a:cubicBezTo>
                <a:cubicBezTo>
                  <a:pt x="5849441" y="144462"/>
                  <a:pt x="5821858" y="144413"/>
                  <a:pt x="5793878" y="143917"/>
                </a:cubicBezTo>
                <a:cubicBezTo>
                  <a:pt x="5777309" y="143718"/>
                  <a:pt x="5765006" y="138063"/>
                  <a:pt x="5756969" y="126950"/>
                </a:cubicBezTo>
                <a:cubicBezTo>
                  <a:pt x="5754092" y="129232"/>
                  <a:pt x="5748288" y="135582"/>
                  <a:pt x="5739556" y="146000"/>
                </a:cubicBezTo>
                <a:lnTo>
                  <a:pt x="5733156" y="133350"/>
                </a:lnTo>
                <a:cubicBezTo>
                  <a:pt x="5739308" y="127794"/>
                  <a:pt x="5745460" y="122386"/>
                  <a:pt x="5751611" y="117128"/>
                </a:cubicBezTo>
                <a:lnTo>
                  <a:pt x="5751611" y="65187"/>
                </a:lnTo>
                <a:lnTo>
                  <a:pt x="5734644" y="65187"/>
                </a:lnTo>
                <a:close/>
                <a:moveTo>
                  <a:pt x="78581" y="51197"/>
                </a:moveTo>
                <a:lnTo>
                  <a:pt x="78581" y="70842"/>
                </a:lnTo>
                <a:lnTo>
                  <a:pt x="116383" y="70842"/>
                </a:lnTo>
                <a:lnTo>
                  <a:pt x="116383" y="51197"/>
                </a:lnTo>
                <a:close/>
                <a:moveTo>
                  <a:pt x="30063" y="51197"/>
                </a:moveTo>
                <a:lnTo>
                  <a:pt x="30063" y="70842"/>
                </a:lnTo>
                <a:lnTo>
                  <a:pt x="67865" y="70842"/>
                </a:lnTo>
                <a:lnTo>
                  <a:pt x="67865" y="51197"/>
                </a:lnTo>
                <a:close/>
                <a:moveTo>
                  <a:pt x="3166318" y="49262"/>
                </a:moveTo>
                <a:lnTo>
                  <a:pt x="3179266" y="52239"/>
                </a:lnTo>
                <a:cubicBezTo>
                  <a:pt x="3173263" y="76150"/>
                  <a:pt x="3166194" y="101451"/>
                  <a:pt x="3158058" y="128141"/>
                </a:cubicBezTo>
                <a:lnTo>
                  <a:pt x="3195042" y="128141"/>
                </a:lnTo>
                <a:lnTo>
                  <a:pt x="3195042" y="139452"/>
                </a:lnTo>
                <a:lnTo>
                  <a:pt x="3095327" y="139452"/>
                </a:lnTo>
                <a:lnTo>
                  <a:pt x="3095327" y="128141"/>
                </a:lnTo>
                <a:lnTo>
                  <a:pt x="3146301" y="128141"/>
                </a:lnTo>
                <a:cubicBezTo>
                  <a:pt x="3153345" y="104924"/>
                  <a:pt x="3160018" y="78631"/>
                  <a:pt x="3166318" y="49262"/>
                </a:cubicBezTo>
                <a:close/>
                <a:moveTo>
                  <a:pt x="3122116" y="49113"/>
                </a:moveTo>
                <a:cubicBezTo>
                  <a:pt x="3127871" y="71636"/>
                  <a:pt x="3132732" y="93464"/>
                  <a:pt x="3136701" y="114598"/>
                </a:cubicBezTo>
                <a:lnTo>
                  <a:pt x="3124646" y="117574"/>
                </a:lnTo>
                <a:cubicBezTo>
                  <a:pt x="3119983" y="90984"/>
                  <a:pt x="3115319" y="69255"/>
                  <a:pt x="3110656" y="52387"/>
                </a:cubicBezTo>
                <a:close/>
                <a:moveTo>
                  <a:pt x="5457824" y="44946"/>
                </a:moveTo>
                <a:lnTo>
                  <a:pt x="5495924" y="44946"/>
                </a:lnTo>
                <a:lnTo>
                  <a:pt x="5495924" y="53280"/>
                </a:lnTo>
                <a:lnTo>
                  <a:pt x="5457824" y="53280"/>
                </a:lnTo>
                <a:close/>
                <a:moveTo>
                  <a:pt x="5394721" y="44946"/>
                </a:moveTo>
                <a:lnTo>
                  <a:pt x="5432821" y="44946"/>
                </a:lnTo>
                <a:lnTo>
                  <a:pt x="5432821" y="53280"/>
                </a:lnTo>
                <a:lnTo>
                  <a:pt x="5394721" y="53280"/>
                </a:lnTo>
                <a:close/>
                <a:moveTo>
                  <a:pt x="6139382" y="41077"/>
                </a:moveTo>
                <a:cubicBezTo>
                  <a:pt x="6139234" y="41275"/>
                  <a:pt x="6139085" y="41449"/>
                  <a:pt x="6138936" y="41597"/>
                </a:cubicBezTo>
                <a:cubicBezTo>
                  <a:pt x="6144691" y="48989"/>
                  <a:pt x="6151958" y="55066"/>
                  <a:pt x="6160740" y="59829"/>
                </a:cubicBezTo>
                <a:cubicBezTo>
                  <a:pt x="6171008" y="54322"/>
                  <a:pt x="6179194" y="48071"/>
                  <a:pt x="6185296" y="41077"/>
                </a:cubicBezTo>
                <a:close/>
                <a:moveTo>
                  <a:pt x="4796358" y="41077"/>
                </a:moveTo>
                <a:cubicBezTo>
                  <a:pt x="4796209" y="41275"/>
                  <a:pt x="4796060" y="41449"/>
                  <a:pt x="4795911" y="41597"/>
                </a:cubicBezTo>
                <a:cubicBezTo>
                  <a:pt x="4801666" y="48989"/>
                  <a:pt x="4808934" y="55066"/>
                  <a:pt x="4817714" y="59829"/>
                </a:cubicBezTo>
                <a:cubicBezTo>
                  <a:pt x="4827984" y="54322"/>
                  <a:pt x="4836170" y="48071"/>
                  <a:pt x="4842271" y="41077"/>
                </a:cubicBezTo>
                <a:close/>
                <a:moveTo>
                  <a:pt x="3453333" y="41077"/>
                </a:moveTo>
                <a:cubicBezTo>
                  <a:pt x="3453184" y="41275"/>
                  <a:pt x="3453035" y="41449"/>
                  <a:pt x="3452887" y="41597"/>
                </a:cubicBezTo>
                <a:cubicBezTo>
                  <a:pt x="3458641" y="48989"/>
                  <a:pt x="3465909" y="55066"/>
                  <a:pt x="3474690" y="59829"/>
                </a:cubicBezTo>
                <a:cubicBezTo>
                  <a:pt x="3484959" y="54322"/>
                  <a:pt x="3493145" y="48071"/>
                  <a:pt x="3499247" y="41077"/>
                </a:cubicBezTo>
                <a:close/>
                <a:moveTo>
                  <a:pt x="2110308" y="41077"/>
                </a:moveTo>
                <a:cubicBezTo>
                  <a:pt x="2110159" y="41275"/>
                  <a:pt x="2110010" y="41449"/>
                  <a:pt x="2109862" y="41597"/>
                </a:cubicBezTo>
                <a:cubicBezTo>
                  <a:pt x="2115616" y="48989"/>
                  <a:pt x="2122884" y="55066"/>
                  <a:pt x="2131665" y="59829"/>
                </a:cubicBezTo>
                <a:cubicBezTo>
                  <a:pt x="2141934" y="54322"/>
                  <a:pt x="2150120" y="48071"/>
                  <a:pt x="2156222" y="41077"/>
                </a:cubicBezTo>
                <a:close/>
                <a:moveTo>
                  <a:pt x="776808" y="41077"/>
                </a:moveTo>
                <a:cubicBezTo>
                  <a:pt x="776659" y="41275"/>
                  <a:pt x="776511" y="41449"/>
                  <a:pt x="776362" y="41597"/>
                </a:cubicBezTo>
                <a:cubicBezTo>
                  <a:pt x="782116" y="48989"/>
                  <a:pt x="789384" y="55066"/>
                  <a:pt x="798165" y="59829"/>
                </a:cubicBezTo>
                <a:cubicBezTo>
                  <a:pt x="808434" y="54322"/>
                  <a:pt x="816620" y="48071"/>
                  <a:pt x="822722" y="41077"/>
                </a:cubicBezTo>
                <a:close/>
                <a:moveTo>
                  <a:pt x="1384399" y="40035"/>
                </a:moveTo>
                <a:lnTo>
                  <a:pt x="1419820" y="40035"/>
                </a:lnTo>
                <a:lnTo>
                  <a:pt x="1419820" y="50304"/>
                </a:lnTo>
                <a:cubicBezTo>
                  <a:pt x="1415951" y="84435"/>
                  <a:pt x="1402209" y="111869"/>
                  <a:pt x="1378595" y="132606"/>
                </a:cubicBezTo>
                <a:cubicBezTo>
                  <a:pt x="1377404" y="131415"/>
                  <a:pt x="1374279" y="128488"/>
                  <a:pt x="1369219" y="123825"/>
                </a:cubicBezTo>
                <a:cubicBezTo>
                  <a:pt x="1391840" y="104676"/>
                  <a:pt x="1404888" y="80218"/>
                  <a:pt x="1408360" y="50453"/>
                </a:cubicBezTo>
                <a:lnTo>
                  <a:pt x="1384399" y="50453"/>
                </a:lnTo>
                <a:close/>
                <a:moveTo>
                  <a:pt x="396478" y="38100"/>
                </a:moveTo>
                <a:lnTo>
                  <a:pt x="396478" y="50304"/>
                </a:lnTo>
                <a:lnTo>
                  <a:pt x="433387" y="50304"/>
                </a:lnTo>
                <a:lnTo>
                  <a:pt x="433387" y="38100"/>
                </a:lnTo>
                <a:close/>
                <a:moveTo>
                  <a:pt x="4066430" y="36612"/>
                </a:moveTo>
                <a:lnTo>
                  <a:pt x="4066430" y="76051"/>
                </a:lnTo>
                <a:lnTo>
                  <a:pt x="4138166" y="76051"/>
                </a:lnTo>
                <a:lnTo>
                  <a:pt x="4138166" y="36612"/>
                </a:lnTo>
                <a:close/>
                <a:moveTo>
                  <a:pt x="6514802" y="36463"/>
                </a:moveTo>
                <a:lnTo>
                  <a:pt x="6526410" y="36463"/>
                </a:lnTo>
                <a:lnTo>
                  <a:pt x="6526410" y="48220"/>
                </a:lnTo>
                <a:lnTo>
                  <a:pt x="6584751" y="48220"/>
                </a:lnTo>
                <a:lnTo>
                  <a:pt x="6584751" y="57894"/>
                </a:lnTo>
                <a:lnTo>
                  <a:pt x="6526410" y="57894"/>
                </a:lnTo>
                <a:lnTo>
                  <a:pt x="6526410" y="72628"/>
                </a:lnTo>
                <a:lnTo>
                  <a:pt x="6595169" y="72628"/>
                </a:lnTo>
                <a:lnTo>
                  <a:pt x="6595169" y="82600"/>
                </a:lnTo>
                <a:lnTo>
                  <a:pt x="6448424" y="82600"/>
                </a:lnTo>
                <a:lnTo>
                  <a:pt x="6448424" y="72628"/>
                </a:lnTo>
                <a:lnTo>
                  <a:pt x="6514802" y="72628"/>
                </a:lnTo>
                <a:lnTo>
                  <a:pt x="6514802" y="57894"/>
                </a:lnTo>
                <a:lnTo>
                  <a:pt x="6458842" y="57894"/>
                </a:lnTo>
                <a:lnTo>
                  <a:pt x="6458842" y="48220"/>
                </a:lnTo>
                <a:lnTo>
                  <a:pt x="6514802" y="48220"/>
                </a:lnTo>
                <a:close/>
                <a:moveTo>
                  <a:pt x="2759124" y="35123"/>
                </a:moveTo>
                <a:lnTo>
                  <a:pt x="2759124" y="75009"/>
                </a:lnTo>
                <a:lnTo>
                  <a:pt x="2813298" y="75009"/>
                </a:lnTo>
                <a:lnTo>
                  <a:pt x="2813298" y="35123"/>
                </a:lnTo>
                <a:close/>
                <a:moveTo>
                  <a:pt x="6554092" y="24854"/>
                </a:moveTo>
                <a:cubicBezTo>
                  <a:pt x="6559450" y="30014"/>
                  <a:pt x="6563816" y="34677"/>
                  <a:pt x="6567189" y="38844"/>
                </a:cubicBezTo>
                <a:lnTo>
                  <a:pt x="6558408" y="45541"/>
                </a:lnTo>
                <a:cubicBezTo>
                  <a:pt x="6556524" y="42565"/>
                  <a:pt x="6552505" y="37505"/>
                  <a:pt x="6546353" y="30361"/>
                </a:cubicBezTo>
                <a:close/>
                <a:moveTo>
                  <a:pt x="6488906" y="24854"/>
                </a:moveTo>
                <a:cubicBezTo>
                  <a:pt x="6493668" y="29418"/>
                  <a:pt x="6498133" y="34082"/>
                  <a:pt x="6502300" y="38844"/>
                </a:cubicBezTo>
                <a:lnTo>
                  <a:pt x="6493520" y="45541"/>
                </a:lnTo>
                <a:cubicBezTo>
                  <a:pt x="6489749" y="40580"/>
                  <a:pt x="6485632" y="35520"/>
                  <a:pt x="6481166" y="30361"/>
                </a:cubicBezTo>
                <a:close/>
                <a:moveTo>
                  <a:pt x="42937" y="23812"/>
                </a:moveTo>
                <a:cubicBezTo>
                  <a:pt x="38174" y="29766"/>
                  <a:pt x="33064" y="35520"/>
                  <a:pt x="27607" y="41077"/>
                </a:cubicBezTo>
                <a:lnTo>
                  <a:pt x="78581" y="41077"/>
                </a:lnTo>
                <a:cubicBezTo>
                  <a:pt x="84187" y="34875"/>
                  <a:pt x="89197" y="29121"/>
                  <a:pt x="93613" y="23812"/>
                </a:cubicBezTo>
                <a:close/>
                <a:moveTo>
                  <a:pt x="6143476" y="19199"/>
                </a:moveTo>
                <a:lnTo>
                  <a:pt x="6153298" y="23812"/>
                </a:lnTo>
                <a:cubicBezTo>
                  <a:pt x="6151463" y="26541"/>
                  <a:pt x="6149478" y="29220"/>
                  <a:pt x="6147345" y="31849"/>
                </a:cubicBezTo>
                <a:lnTo>
                  <a:pt x="6200030" y="31849"/>
                </a:lnTo>
                <a:lnTo>
                  <a:pt x="6200030" y="40630"/>
                </a:lnTo>
                <a:cubicBezTo>
                  <a:pt x="6192738" y="49461"/>
                  <a:pt x="6183436" y="57423"/>
                  <a:pt x="6172125" y="64517"/>
                </a:cubicBezTo>
                <a:cubicBezTo>
                  <a:pt x="6182593" y="68039"/>
                  <a:pt x="6195416" y="70793"/>
                  <a:pt x="6210597" y="72777"/>
                </a:cubicBezTo>
                <a:cubicBezTo>
                  <a:pt x="6208315" y="77242"/>
                  <a:pt x="6206678" y="80962"/>
                  <a:pt x="6205686" y="83939"/>
                </a:cubicBezTo>
                <a:cubicBezTo>
                  <a:pt x="6188074" y="79921"/>
                  <a:pt x="6173192" y="75381"/>
                  <a:pt x="6161037" y="70321"/>
                </a:cubicBezTo>
                <a:cubicBezTo>
                  <a:pt x="6148884" y="75778"/>
                  <a:pt x="6132760" y="81111"/>
                  <a:pt x="6112668" y="86320"/>
                </a:cubicBezTo>
                <a:cubicBezTo>
                  <a:pt x="6111279" y="83046"/>
                  <a:pt x="6109592" y="79871"/>
                  <a:pt x="6107608" y="76795"/>
                </a:cubicBezTo>
                <a:cubicBezTo>
                  <a:pt x="6125021" y="73223"/>
                  <a:pt x="6139408" y="69131"/>
                  <a:pt x="6150768" y="64517"/>
                </a:cubicBezTo>
                <a:cubicBezTo>
                  <a:pt x="6143773" y="59705"/>
                  <a:pt x="6137746" y="54173"/>
                  <a:pt x="6132686" y="47923"/>
                </a:cubicBezTo>
                <a:cubicBezTo>
                  <a:pt x="6127973" y="52437"/>
                  <a:pt x="6122838" y="56852"/>
                  <a:pt x="6117282" y="61168"/>
                </a:cubicBezTo>
                <a:cubicBezTo>
                  <a:pt x="6115298" y="59085"/>
                  <a:pt x="6112867" y="56654"/>
                  <a:pt x="6109989" y="53876"/>
                </a:cubicBezTo>
                <a:cubicBezTo>
                  <a:pt x="6123582" y="44053"/>
                  <a:pt x="6134744" y="32494"/>
                  <a:pt x="6143476" y="19199"/>
                </a:cubicBezTo>
                <a:close/>
                <a:moveTo>
                  <a:pt x="4800450" y="19199"/>
                </a:moveTo>
                <a:lnTo>
                  <a:pt x="4810273" y="23812"/>
                </a:lnTo>
                <a:cubicBezTo>
                  <a:pt x="4808438" y="26541"/>
                  <a:pt x="4806454" y="29220"/>
                  <a:pt x="4804320" y="31849"/>
                </a:cubicBezTo>
                <a:lnTo>
                  <a:pt x="4857005" y="31849"/>
                </a:lnTo>
                <a:lnTo>
                  <a:pt x="4857005" y="40630"/>
                </a:lnTo>
                <a:cubicBezTo>
                  <a:pt x="4849712" y="49461"/>
                  <a:pt x="4840411" y="57423"/>
                  <a:pt x="4829100" y="64517"/>
                </a:cubicBezTo>
                <a:cubicBezTo>
                  <a:pt x="4839568" y="68039"/>
                  <a:pt x="4852392" y="70793"/>
                  <a:pt x="4867572" y="72777"/>
                </a:cubicBezTo>
                <a:cubicBezTo>
                  <a:pt x="4865290" y="77242"/>
                  <a:pt x="4863653" y="80962"/>
                  <a:pt x="4862660" y="83939"/>
                </a:cubicBezTo>
                <a:cubicBezTo>
                  <a:pt x="4845050" y="79921"/>
                  <a:pt x="4830166" y="75381"/>
                  <a:pt x="4818012" y="70321"/>
                </a:cubicBezTo>
                <a:cubicBezTo>
                  <a:pt x="4805858" y="75778"/>
                  <a:pt x="4789735" y="81111"/>
                  <a:pt x="4769644" y="86320"/>
                </a:cubicBezTo>
                <a:cubicBezTo>
                  <a:pt x="4768254" y="83046"/>
                  <a:pt x="4766568" y="79871"/>
                  <a:pt x="4764583" y="76795"/>
                </a:cubicBezTo>
                <a:cubicBezTo>
                  <a:pt x="4781996" y="73223"/>
                  <a:pt x="4796382" y="69131"/>
                  <a:pt x="4807743" y="64517"/>
                </a:cubicBezTo>
                <a:cubicBezTo>
                  <a:pt x="4800748" y="59705"/>
                  <a:pt x="4794720" y="54173"/>
                  <a:pt x="4789660" y="47923"/>
                </a:cubicBezTo>
                <a:cubicBezTo>
                  <a:pt x="4784948" y="52437"/>
                  <a:pt x="4779814" y="56852"/>
                  <a:pt x="4774257" y="61168"/>
                </a:cubicBezTo>
                <a:cubicBezTo>
                  <a:pt x="4772272" y="59085"/>
                  <a:pt x="4769842" y="56654"/>
                  <a:pt x="4766964" y="53876"/>
                </a:cubicBezTo>
                <a:cubicBezTo>
                  <a:pt x="4780558" y="44053"/>
                  <a:pt x="4791720" y="32494"/>
                  <a:pt x="4800450" y="19199"/>
                </a:cubicBezTo>
                <a:close/>
                <a:moveTo>
                  <a:pt x="3457426" y="19199"/>
                </a:moveTo>
                <a:lnTo>
                  <a:pt x="3467249" y="23812"/>
                </a:lnTo>
                <a:cubicBezTo>
                  <a:pt x="3465413" y="26541"/>
                  <a:pt x="3463429" y="29220"/>
                  <a:pt x="3461295" y="31849"/>
                </a:cubicBezTo>
                <a:lnTo>
                  <a:pt x="3513981" y="31849"/>
                </a:lnTo>
                <a:lnTo>
                  <a:pt x="3513981" y="40630"/>
                </a:lnTo>
                <a:cubicBezTo>
                  <a:pt x="3506688" y="49461"/>
                  <a:pt x="3497386" y="57423"/>
                  <a:pt x="3486075" y="64517"/>
                </a:cubicBezTo>
                <a:cubicBezTo>
                  <a:pt x="3496543" y="68039"/>
                  <a:pt x="3509367" y="70793"/>
                  <a:pt x="3524547" y="72777"/>
                </a:cubicBezTo>
                <a:cubicBezTo>
                  <a:pt x="3522265" y="77242"/>
                  <a:pt x="3520628" y="80962"/>
                  <a:pt x="3519636" y="83939"/>
                </a:cubicBezTo>
                <a:cubicBezTo>
                  <a:pt x="3502025" y="79921"/>
                  <a:pt x="3487142" y="75381"/>
                  <a:pt x="3474988" y="70321"/>
                </a:cubicBezTo>
                <a:cubicBezTo>
                  <a:pt x="3462833" y="75778"/>
                  <a:pt x="3446710" y="81111"/>
                  <a:pt x="3426618" y="86320"/>
                </a:cubicBezTo>
                <a:cubicBezTo>
                  <a:pt x="3425229" y="83046"/>
                  <a:pt x="3423543" y="79871"/>
                  <a:pt x="3421558" y="76795"/>
                </a:cubicBezTo>
                <a:cubicBezTo>
                  <a:pt x="3438971" y="73223"/>
                  <a:pt x="3453358" y="69131"/>
                  <a:pt x="3464718" y="64517"/>
                </a:cubicBezTo>
                <a:cubicBezTo>
                  <a:pt x="3457724" y="59705"/>
                  <a:pt x="3451696" y="54173"/>
                  <a:pt x="3446636" y="47923"/>
                </a:cubicBezTo>
                <a:cubicBezTo>
                  <a:pt x="3441923" y="52437"/>
                  <a:pt x="3436789" y="56852"/>
                  <a:pt x="3431232" y="61168"/>
                </a:cubicBezTo>
                <a:cubicBezTo>
                  <a:pt x="3429248" y="59085"/>
                  <a:pt x="3426817" y="56654"/>
                  <a:pt x="3423940" y="53876"/>
                </a:cubicBezTo>
                <a:cubicBezTo>
                  <a:pt x="3437533" y="44053"/>
                  <a:pt x="3448695" y="32494"/>
                  <a:pt x="3457426" y="19199"/>
                </a:cubicBezTo>
                <a:close/>
                <a:moveTo>
                  <a:pt x="2114401" y="19199"/>
                </a:moveTo>
                <a:lnTo>
                  <a:pt x="2124224" y="23812"/>
                </a:lnTo>
                <a:cubicBezTo>
                  <a:pt x="2122388" y="26541"/>
                  <a:pt x="2120404" y="29220"/>
                  <a:pt x="2118270" y="31849"/>
                </a:cubicBezTo>
                <a:lnTo>
                  <a:pt x="2170956" y="31849"/>
                </a:lnTo>
                <a:lnTo>
                  <a:pt x="2170956" y="40630"/>
                </a:lnTo>
                <a:cubicBezTo>
                  <a:pt x="2163663" y="49461"/>
                  <a:pt x="2154361" y="57423"/>
                  <a:pt x="2143050" y="64517"/>
                </a:cubicBezTo>
                <a:cubicBezTo>
                  <a:pt x="2153518" y="68039"/>
                  <a:pt x="2166342" y="70793"/>
                  <a:pt x="2181522" y="72777"/>
                </a:cubicBezTo>
                <a:cubicBezTo>
                  <a:pt x="2179240" y="77242"/>
                  <a:pt x="2177603" y="80962"/>
                  <a:pt x="2176611" y="83939"/>
                </a:cubicBezTo>
                <a:cubicBezTo>
                  <a:pt x="2159000" y="79921"/>
                  <a:pt x="2144117" y="75381"/>
                  <a:pt x="2131963" y="70321"/>
                </a:cubicBezTo>
                <a:cubicBezTo>
                  <a:pt x="2119808" y="75778"/>
                  <a:pt x="2103685" y="81111"/>
                  <a:pt x="2083593" y="86320"/>
                </a:cubicBezTo>
                <a:cubicBezTo>
                  <a:pt x="2082204" y="83046"/>
                  <a:pt x="2080518" y="79871"/>
                  <a:pt x="2078533" y="76795"/>
                </a:cubicBezTo>
                <a:cubicBezTo>
                  <a:pt x="2095946" y="73223"/>
                  <a:pt x="2110333" y="69131"/>
                  <a:pt x="2121693" y="64517"/>
                </a:cubicBezTo>
                <a:cubicBezTo>
                  <a:pt x="2114699" y="59705"/>
                  <a:pt x="2108671" y="54173"/>
                  <a:pt x="2103611" y="47923"/>
                </a:cubicBezTo>
                <a:cubicBezTo>
                  <a:pt x="2098898" y="52437"/>
                  <a:pt x="2093763" y="56852"/>
                  <a:pt x="2088207" y="61168"/>
                </a:cubicBezTo>
                <a:cubicBezTo>
                  <a:pt x="2086223" y="59085"/>
                  <a:pt x="2083792" y="56654"/>
                  <a:pt x="2080915" y="53876"/>
                </a:cubicBezTo>
                <a:cubicBezTo>
                  <a:pt x="2094508" y="44053"/>
                  <a:pt x="2105670" y="32494"/>
                  <a:pt x="2114401" y="19199"/>
                </a:cubicBezTo>
                <a:close/>
                <a:moveTo>
                  <a:pt x="780901" y="19199"/>
                </a:moveTo>
                <a:lnTo>
                  <a:pt x="790724" y="23812"/>
                </a:lnTo>
                <a:cubicBezTo>
                  <a:pt x="788888" y="26541"/>
                  <a:pt x="786904" y="29220"/>
                  <a:pt x="784770" y="31849"/>
                </a:cubicBezTo>
                <a:lnTo>
                  <a:pt x="837456" y="31849"/>
                </a:lnTo>
                <a:lnTo>
                  <a:pt x="837456" y="40630"/>
                </a:lnTo>
                <a:cubicBezTo>
                  <a:pt x="830163" y="49461"/>
                  <a:pt x="820861" y="57423"/>
                  <a:pt x="809550" y="64517"/>
                </a:cubicBezTo>
                <a:cubicBezTo>
                  <a:pt x="820018" y="68039"/>
                  <a:pt x="832842" y="70793"/>
                  <a:pt x="848022" y="72777"/>
                </a:cubicBezTo>
                <a:cubicBezTo>
                  <a:pt x="845740" y="77242"/>
                  <a:pt x="844103" y="80962"/>
                  <a:pt x="843111" y="83939"/>
                </a:cubicBezTo>
                <a:cubicBezTo>
                  <a:pt x="825500" y="79921"/>
                  <a:pt x="810617" y="75381"/>
                  <a:pt x="798463" y="70321"/>
                </a:cubicBezTo>
                <a:cubicBezTo>
                  <a:pt x="786308" y="75778"/>
                  <a:pt x="770185" y="81111"/>
                  <a:pt x="750094" y="86320"/>
                </a:cubicBezTo>
                <a:cubicBezTo>
                  <a:pt x="748704" y="83046"/>
                  <a:pt x="747018" y="79871"/>
                  <a:pt x="745033" y="76795"/>
                </a:cubicBezTo>
                <a:cubicBezTo>
                  <a:pt x="762446" y="73223"/>
                  <a:pt x="776833" y="69131"/>
                  <a:pt x="788194" y="64517"/>
                </a:cubicBezTo>
                <a:cubicBezTo>
                  <a:pt x="781199" y="59705"/>
                  <a:pt x="775171" y="54173"/>
                  <a:pt x="770111" y="47923"/>
                </a:cubicBezTo>
                <a:cubicBezTo>
                  <a:pt x="765398" y="52437"/>
                  <a:pt x="760263" y="56852"/>
                  <a:pt x="754707" y="61168"/>
                </a:cubicBezTo>
                <a:cubicBezTo>
                  <a:pt x="752723" y="59085"/>
                  <a:pt x="750292" y="56654"/>
                  <a:pt x="747415" y="53876"/>
                </a:cubicBezTo>
                <a:cubicBezTo>
                  <a:pt x="761008" y="44053"/>
                  <a:pt x="772170" y="32494"/>
                  <a:pt x="780901" y="19199"/>
                </a:cubicBezTo>
                <a:close/>
                <a:moveTo>
                  <a:pt x="6104929" y="17413"/>
                </a:moveTo>
                <a:lnTo>
                  <a:pt x="6104929" y="128885"/>
                </a:lnTo>
                <a:lnTo>
                  <a:pt x="6213871" y="128885"/>
                </a:lnTo>
                <a:lnTo>
                  <a:pt x="6213871" y="17413"/>
                </a:lnTo>
                <a:close/>
                <a:moveTo>
                  <a:pt x="4761904" y="17413"/>
                </a:moveTo>
                <a:lnTo>
                  <a:pt x="4761904" y="128885"/>
                </a:lnTo>
                <a:lnTo>
                  <a:pt x="4870846" y="128885"/>
                </a:lnTo>
                <a:lnTo>
                  <a:pt x="4870846" y="17413"/>
                </a:lnTo>
                <a:close/>
                <a:moveTo>
                  <a:pt x="3418879" y="17413"/>
                </a:moveTo>
                <a:lnTo>
                  <a:pt x="3418879" y="128885"/>
                </a:lnTo>
                <a:lnTo>
                  <a:pt x="3527822" y="128885"/>
                </a:lnTo>
                <a:lnTo>
                  <a:pt x="3527822" y="17413"/>
                </a:lnTo>
                <a:close/>
                <a:moveTo>
                  <a:pt x="2075854" y="17413"/>
                </a:moveTo>
                <a:lnTo>
                  <a:pt x="2075854" y="128885"/>
                </a:lnTo>
                <a:lnTo>
                  <a:pt x="2184797" y="128885"/>
                </a:lnTo>
                <a:lnTo>
                  <a:pt x="2184797" y="17413"/>
                </a:lnTo>
                <a:close/>
                <a:moveTo>
                  <a:pt x="742354" y="17413"/>
                </a:moveTo>
                <a:lnTo>
                  <a:pt x="742354" y="128885"/>
                </a:lnTo>
                <a:lnTo>
                  <a:pt x="851297" y="128885"/>
                </a:lnTo>
                <a:lnTo>
                  <a:pt x="851297" y="17413"/>
                </a:lnTo>
                <a:close/>
                <a:moveTo>
                  <a:pt x="396478" y="16669"/>
                </a:moveTo>
                <a:lnTo>
                  <a:pt x="396478" y="29021"/>
                </a:lnTo>
                <a:lnTo>
                  <a:pt x="444401" y="29021"/>
                </a:lnTo>
                <a:lnTo>
                  <a:pt x="444401" y="50304"/>
                </a:lnTo>
                <a:lnTo>
                  <a:pt x="473571" y="50304"/>
                </a:lnTo>
                <a:lnTo>
                  <a:pt x="473571" y="16669"/>
                </a:lnTo>
                <a:close/>
                <a:moveTo>
                  <a:pt x="5155257" y="12204"/>
                </a:moveTo>
                <a:lnTo>
                  <a:pt x="5168874" y="12204"/>
                </a:lnTo>
                <a:lnTo>
                  <a:pt x="5113585" y="146596"/>
                </a:lnTo>
                <a:lnTo>
                  <a:pt x="5099967" y="146596"/>
                </a:lnTo>
                <a:close/>
                <a:moveTo>
                  <a:pt x="3812232" y="12204"/>
                </a:moveTo>
                <a:lnTo>
                  <a:pt x="3825850" y="12204"/>
                </a:lnTo>
                <a:lnTo>
                  <a:pt x="3770560" y="146596"/>
                </a:lnTo>
                <a:lnTo>
                  <a:pt x="3756943" y="146596"/>
                </a:lnTo>
                <a:close/>
                <a:moveTo>
                  <a:pt x="2469207" y="12204"/>
                </a:moveTo>
                <a:lnTo>
                  <a:pt x="2482825" y="12204"/>
                </a:lnTo>
                <a:lnTo>
                  <a:pt x="2427535" y="146596"/>
                </a:lnTo>
                <a:lnTo>
                  <a:pt x="2413918" y="146596"/>
                </a:lnTo>
                <a:close/>
                <a:moveTo>
                  <a:pt x="1126182" y="12204"/>
                </a:moveTo>
                <a:lnTo>
                  <a:pt x="1139800" y="12204"/>
                </a:lnTo>
                <a:lnTo>
                  <a:pt x="1084510" y="146596"/>
                </a:lnTo>
                <a:lnTo>
                  <a:pt x="1070893" y="146596"/>
                </a:lnTo>
                <a:close/>
                <a:moveTo>
                  <a:pt x="1356122" y="7441"/>
                </a:moveTo>
                <a:cubicBezTo>
                  <a:pt x="1363563" y="17462"/>
                  <a:pt x="1371153" y="28426"/>
                  <a:pt x="1378892" y="40332"/>
                </a:cubicBezTo>
                <a:lnTo>
                  <a:pt x="1367879" y="47774"/>
                </a:lnTo>
                <a:cubicBezTo>
                  <a:pt x="1360934" y="35768"/>
                  <a:pt x="1353740" y="24606"/>
                  <a:pt x="1346299" y="14287"/>
                </a:cubicBezTo>
                <a:close/>
                <a:moveTo>
                  <a:pt x="385167" y="7293"/>
                </a:moveTo>
                <a:lnTo>
                  <a:pt x="484882" y="7293"/>
                </a:lnTo>
                <a:lnTo>
                  <a:pt x="484882" y="50304"/>
                </a:lnTo>
                <a:lnTo>
                  <a:pt x="503188" y="50304"/>
                </a:lnTo>
                <a:lnTo>
                  <a:pt x="503188" y="75158"/>
                </a:lnTo>
                <a:lnTo>
                  <a:pt x="491728" y="75158"/>
                </a:lnTo>
                <a:lnTo>
                  <a:pt x="491728" y="59978"/>
                </a:lnTo>
                <a:lnTo>
                  <a:pt x="379065" y="59978"/>
                </a:lnTo>
                <a:lnTo>
                  <a:pt x="379065" y="75158"/>
                </a:lnTo>
                <a:lnTo>
                  <a:pt x="367605" y="75158"/>
                </a:lnTo>
                <a:lnTo>
                  <a:pt x="367605" y="50304"/>
                </a:lnTo>
                <a:lnTo>
                  <a:pt x="385167" y="50304"/>
                </a:lnTo>
                <a:close/>
                <a:moveTo>
                  <a:pt x="6093767" y="6697"/>
                </a:moveTo>
                <a:lnTo>
                  <a:pt x="6225034" y="6697"/>
                </a:lnTo>
                <a:lnTo>
                  <a:pt x="6225034" y="146744"/>
                </a:lnTo>
                <a:lnTo>
                  <a:pt x="6213871" y="146744"/>
                </a:lnTo>
                <a:lnTo>
                  <a:pt x="6213871" y="139601"/>
                </a:lnTo>
                <a:lnTo>
                  <a:pt x="6104929" y="139601"/>
                </a:lnTo>
                <a:lnTo>
                  <a:pt x="6104929" y="146744"/>
                </a:lnTo>
                <a:lnTo>
                  <a:pt x="6093767" y="146744"/>
                </a:lnTo>
                <a:close/>
                <a:moveTo>
                  <a:pt x="4750742" y="6697"/>
                </a:moveTo>
                <a:lnTo>
                  <a:pt x="4882008" y="6697"/>
                </a:lnTo>
                <a:lnTo>
                  <a:pt x="4882008" y="146744"/>
                </a:lnTo>
                <a:lnTo>
                  <a:pt x="4870846" y="146744"/>
                </a:lnTo>
                <a:lnTo>
                  <a:pt x="4870846" y="139601"/>
                </a:lnTo>
                <a:lnTo>
                  <a:pt x="4761904" y="139601"/>
                </a:lnTo>
                <a:lnTo>
                  <a:pt x="4761904" y="146744"/>
                </a:lnTo>
                <a:lnTo>
                  <a:pt x="4750742" y="146744"/>
                </a:lnTo>
                <a:close/>
                <a:moveTo>
                  <a:pt x="3407717" y="6697"/>
                </a:moveTo>
                <a:lnTo>
                  <a:pt x="3538984" y="6697"/>
                </a:lnTo>
                <a:lnTo>
                  <a:pt x="3538984" y="146744"/>
                </a:lnTo>
                <a:lnTo>
                  <a:pt x="3527822" y="146744"/>
                </a:lnTo>
                <a:lnTo>
                  <a:pt x="3527822" y="139601"/>
                </a:lnTo>
                <a:lnTo>
                  <a:pt x="3418879" y="139601"/>
                </a:lnTo>
                <a:lnTo>
                  <a:pt x="3418879" y="146744"/>
                </a:lnTo>
                <a:lnTo>
                  <a:pt x="3407717" y="146744"/>
                </a:lnTo>
                <a:close/>
                <a:moveTo>
                  <a:pt x="2064692" y="6697"/>
                </a:moveTo>
                <a:lnTo>
                  <a:pt x="2195959" y="6697"/>
                </a:lnTo>
                <a:lnTo>
                  <a:pt x="2195959" y="146744"/>
                </a:lnTo>
                <a:lnTo>
                  <a:pt x="2184797" y="146744"/>
                </a:lnTo>
                <a:lnTo>
                  <a:pt x="2184797" y="139601"/>
                </a:lnTo>
                <a:lnTo>
                  <a:pt x="2075854" y="139601"/>
                </a:lnTo>
                <a:lnTo>
                  <a:pt x="2075854" y="146744"/>
                </a:lnTo>
                <a:lnTo>
                  <a:pt x="2064692" y="146744"/>
                </a:lnTo>
                <a:close/>
                <a:moveTo>
                  <a:pt x="731192" y="6697"/>
                </a:moveTo>
                <a:lnTo>
                  <a:pt x="862459" y="6697"/>
                </a:lnTo>
                <a:lnTo>
                  <a:pt x="862459" y="146744"/>
                </a:lnTo>
                <a:lnTo>
                  <a:pt x="851297" y="146744"/>
                </a:lnTo>
                <a:lnTo>
                  <a:pt x="851297" y="139601"/>
                </a:lnTo>
                <a:lnTo>
                  <a:pt x="742354" y="139601"/>
                </a:lnTo>
                <a:lnTo>
                  <a:pt x="742354" y="146744"/>
                </a:lnTo>
                <a:lnTo>
                  <a:pt x="731192" y="146744"/>
                </a:lnTo>
                <a:close/>
                <a:moveTo>
                  <a:pt x="5385792" y="6400"/>
                </a:moveTo>
                <a:lnTo>
                  <a:pt x="5504854" y="6400"/>
                </a:lnTo>
                <a:lnTo>
                  <a:pt x="5504854" y="15925"/>
                </a:lnTo>
                <a:lnTo>
                  <a:pt x="5450830" y="15925"/>
                </a:lnTo>
                <a:lnTo>
                  <a:pt x="5450830" y="26045"/>
                </a:lnTo>
                <a:lnTo>
                  <a:pt x="5514676" y="26045"/>
                </a:lnTo>
                <a:lnTo>
                  <a:pt x="5514676" y="52983"/>
                </a:lnTo>
                <a:lnTo>
                  <a:pt x="5502770" y="52983"/>
                </a:lnTo>
                <a:lnTo>
                  <a:pt x="5502770" y="35570"/>
                </a:lnTo>
                <a:lnTo>
                  <a:pt x="5450830" y="35570"/>
                </a:lnTo>
                <a:lnTo>
                  <a:pt x="5450830" y="74712"/>
                </a:lnTo>
                <a:lnTo>
                  <a:pt x="5439816" y="74712"/>
                </a:lnTo>
                <a:lnTo>
                  <a:pt x="5439816" y="35570"/>
                </a:lnTo>
                <a:lnTo>
                  <a:pt x="5387875" y="35570"/>
                </a:lnTo>
                <a:lnTo>
                  <a:pt x="5387875" y="52685"/>
                </a:lnTo>
                <a:lnTo>
                  <a:pt x="5375969" y="52685"/>
                </a:lnTo>
                <a:lnTo>
                  <a:pt x="5375969" y="26045"/>
                </a:lnTo>
                <a:lnTo>
                  <a:pt x="5439816" y="26045"/>
                </a:lnTo>
                <a:lnTo>
                  <a:pt x="5439816" y="15925"/>
                </a:lnTo>
                <a:lnTo>
                  <a:pt x="5385792" y="15925"/>
                </a:lnTo>
                <a:close/>
                <a:moveTo>
                  <a:pt x="5748486" y="2679"/>
                </a:moveTo>
                <a:cubicBezTo>
                  <a:pt x="5757217" y="13097"/>
                  <a:pt x="5764758" y="22671"/>
                  <a:pt x="5771108" y="31403"/>
                </a:cubicBezTo>
                <a:lnTo>
                  <a:pt x="5760690" y="38844"/>
                </a:lnTo>
                <a:cubicBezTo>
                  <a:pt x="5754141" y="28922"/>
                  <a:pt x="5746998" y="19100"/>
                  <a:pt x="5739258" y="9376"/>
                </a:cubicBezTo>
                <a:close/>
                <a:moveTo>
                  <a:pt x="1771650" y="2530"/>
                </a:moveTo>
                <a:lnTo>
                  <a:pt x="1784598" y="2530"/>
                </a:lnTo>
                <a:lnTo>
                  <a:pt x="1784598" y="125611"/>
                </a:lnTo>
                <a:lnTo>
                  <a:pt x="1826716" y="125611"/>
                </a:lnTo>
                <a:lnTo>
                  <a:pt x="1826716" y="30212"/>
                </a:lnTo>
                <a:lnTo>
                  <a:pt x="1839515" y="30212"/>
                </a:lnTo>
                <a:lnTo>
                  <a:pt x="1839515" y="146298"/>
                </a:lnTo>
                <a:lnTo>
                  <a:pt x="1826716" y="146298"/>
                </a:lnTo>
                <a:lnTo>
                  <a:pt x="1826716" y="136922"/>
                </a:lnTo>
                <a:lnTo>
                  <a:pt x="1717179" y="136922"/>
                </a:lnTo>
                <a:lnTo>
                  <a:pt x="1717179" y="30212"/>
                </a:lnTo>
                <a:lnTo>
                  <a:pt x="1729829" y="30212"/>
                </a:lnTo>
                <a:lnTo>
                  <a:pt x="1729829" y="125611"/>
                </a:lnTo>
                <a:lnTo>
                  <a:pt x="1771650" y="125611"/>
                </a:lnTo>
                <a:close/>
                <a:moveTo>
                  <a:pt x="4138166" y="2232"/>
                </a:moveTo>
                <a:lnTo>
                  <a:pt x="4150370" y="2232"/>
                </a:lnTo>
                <a:lnTo>
                  <a:pt x="4150370" y="25747"/>
                </a:lnTo>
                <a:lnTo>
                  <a:pt x="4175075" y="25747"/>
                </a:lnTo>
                <a:lnTo>
                  <a:pt x="4175075" y="36612"/>
                </a:lnTo>
                <a:lnTo>
                  <a:pt x="4150370" y="36612"/>
                </a:lnTo>
                <a:lnTo>
                  <a:pt x="4150370" y="146298"/>
                </a:lnTo>
                <a:lnTo>
                  <a:pt x="4138166" y="146298"/>
                </a:lnTo>
                <a:lnTo>
                  <a:pt x="4138166" y="137071"/>
                </a:lnTo>
                <a:lnTo>
                  <a:pt x="4066430" y="137071"/>
                </a:lnTo>
                <a:lnTo>
                  <a:pt x="4066430" y="146893"/>
                </a:lnTo>
                <a:lnTo>
                  <a:pt x="4054226" y="146893"/>
                </a:lnTo>
                <a:lnTo>
                  <a:pt x="4054226" y="36612"/>
                </a:lnTo>
                <a:lnTo>
                  <a:pt x="4029521" y="36612"/>
                </a:lnTo>
                <a:lnTo>
                  <a:pt x="4029521" y="25747"/>
                </a:lnTo>
                <a:lnTo>
                  <a:pt x="4054226" y="25747"/>
                </a:lnTo>
                <a:lnTo>
                  <a:pt x="4054226" y="2530"/>
                </a:lnTo>
                <a:lnTo>
                  <a:pt x="4066430" y="2530"/>
                </a:lnTo>
                <a:lnTo>
                  <a:pt x="4066430" y="25747"/>
                </a:lnTo>
                <a:lnTo>
                  <a:pt x="4138166" y="25747"/>
                </a:lnTo>
                <a:close/>
                <a:moveTo>
                  <a:pt x="5816798" y="2084"/>
                </a:moveTo>
                <a:lnTo>
                  <a:pt x="5828704" y="2084"/>
                </a:lnTo>
                <a:lnTo>
                  <a:pt x="5828704" y="37207"/>
                </a:lnTo>
                <a:lnTo>
                  <a:pt x="5875138" y="37207"/>
                </a:lnTo>
                <a:lnTo>
                  <a:pt x="5875138" y="48071"/>
                </a:lnTo>
                <a:lnTo>
                  <a:pt x="5828406" y="48071"/>
                </a:lnTo>
                <a:cubicBezTo>
                  <a:pt x="5828010" y="55314"/>
                  <a:pt x="5827018" y="62160"/>
                  <a:pt x="5825430" y="68610"/>
                </a:cubicBezTo>
                <a:cubicBezTo>
                  <a:pt x="5842595" y="82401"/>
                  <a:pt x="5858818" y="97135"/>
                  <a:pt x="5874096" y="112812"/>
                </a:cubicBezTo>
                <a:lnTo>
                  <a:pt x="5865167" y="122783"/>
                </a:lnTo>
                <a:cubicBezTo>
                  <a:pt x="5851772" y="107603"/>
                  <a:pt x="5837436" y="93117"/>
                  <a:pt x="5822156" y="79325"/>
                </a:cubicBezTo>
                <a:cubicBezTo>
                  <a:pt x="5814814" y="99070"/>
                  <a:pt x="5800972" y="114548"/>
                  <a:pt x="5780632" y="125760"/>
                </a:cubicBezTo>
                <a:cubicBezTo>
                  <a:pt x="5777954" y="122089"/>
                  <a:pt x="5775176" y="118814"/>
                  <a:pt x="5772298" y="115937"/>
                </a:cubicBezTo>
                <a:cubicBezTo>
                  <a:pt x="5799584" y="101352"/>
                  <a:pt x="5814318" y="78730"/>
                  <a:pt x="5816500" y="48071"/>
                </a:cubicBezTo>
                <a:lnTo>
                  <a:pt x="5775721" y="48071"/>
                </a:lnTo>
                <a:lnTo>
                  <a:pt x="5775721" y="37207"/>
                </a:lnTo>
                <a:lnTo>
                  <a:pt x="5816798" y="37207"/>
                </a:lnTo>
                <a:close/>
                <a:moveTo>
                  <a:pt x="2707481" y="2084"/>
                </a:moveTo>
                <a:lnTo>
                  <a:pt x="2718494" y="2084"/>
                </a:lnTo>
                <a:lnTo>
                  <a:pt x="2718494" y="31849"/>
                </a:lnTo>
                <a:lnTo>
                  <a:pt x="2738586" y="31849"/>
                </a:lnTo>
                <a:lnTo>
                  <a:pt x="2738586" y="41821"/>
                </a:lnTo>
                <a:lnTo>
                  <a:pt x="2718494" y="41821"/>
                </a:lnTo>
                <a:lnTo>
                  <a:pt x="2718494" y="62061"/>
                </a:lnTo>
                <a:lnTo>
                  <a:pt x="2723406" y="57448"/>
                </a:lnTo>
                <a:cubicBezTo>
                  <a:pt x="2731939" y="65683"/>
                  <a:pt x="2738685" y="72380"/>
                  <a:pt x="2743646" y="77539"/>
                </a:cubicBezTo>
                <a:lnTo>
                  <a:pt x="2735610" y="85576"/>
                </a:lnTo>
                <a:cubicBezTo>
                  <a:pt x="2728962" y="77738"/>
                  <a:pt x="2723257" y="71338"/>
                  <a:pt x="2718494" y="66377"/>
                </a:cubicBezTo>
                <a:lnTo>
                  <a:pt x="2718494" y="147489"/>
                </a:lnTo>
                <a:lnTo>
                  <a:pt x="2707481" y="147489"/>
                </a:lnTo>
                <a:lnTo>
                  <a:pt x="2707481" y="67419"/>
                </a:lnTo>
                <a:cubicBezTo>
                  <a:pt x="2702520" y="83989"/>
                  <a:pt x="2696617" y="97433"/>
                  <a:pt x="2689770" y="107752"/>
                </a:cubicBezTo>
                <a:cubicBezTo>
                  <a:pt x="2688481" y="103485"/>
                  <a:pt x="2686943" y="99119"/>
                  <a:pt x="2685157" y="94655"/>
                </a:cubicBezTo>
                <a:cubicBezTo>
                  <a:pt x="2694880" y="78085"/>
                  <a:pt x="2701925" y="60474"/>
                  <a:pt x="2706290" y="41821"/>
                </a:cubicBezTo>
                <a:lnTo>
                  <a:pt x="2686496" y="41821"/>
                </a:lnTo>
                <a:lnTo>
                  <a:pt x="2686496" y="31849"/>
                </a:lnTo>
                <a:lnTo>
                  <a:pt x="2707481" y="31849"/>
                </a:lnTo>
                <a:close/>
                <a:moveTo>
                  <a:pt x="1426815" y="1637"/>
                </a:moveTo>
                <a:lnTo>
                  <a:pt x="1438424" y="1637"/>
                </a:lnTo>
                <a:lnTo>
                  <a:pt x="1438424" y="21878"/>
                </a:lnTo>
                <a:cubicBezTo>
                  <a:pt x="1440805" y="35223"/>
                  <a:pt x="1444029" y="47402"/>
                  <a:pt x="1448097" y="58415"/>
                </a:cubicBezTo>
                <a:cubicBezTo>
                  <a:pt x="1457424" y="50279"/>
                  <a:pt x="1467048" y="40977"/>
                  <a:pt x="1476970" y="30510"/>
                </a:cubicBezTo>
                <a:lnTo>
                  <a:pt x="1486346" y="39142"/>
                </a:lnTo>
                <a:cubicBezTo>
                  <a:pt x="1475035" y="49758"/>
                  <a:pt x="1463724" y="59754"/>
                  <a:pt x="1452413" y="69131"/>
                </a:cubicBezTo>
                <a:cubicBezTo>
                  <a:pt x="1461839" y="90115"/>
                  <a:pt x="1474688" y="106263"/>
                  <a:pt x="1490960" y="117574"/>
                </a:cubicBezTo>
                <a:cubicBezTo>
                  <a:pt x="1487586" y="120650"/>
                  <a:pt x="1484213" y="124172"/>
                  <a:pt x="1480840" y="128141"/>
                </a:cubicBezTo>
                <a:cubicBezTo>
                  <a:pt x="1461690" y="113853"/>
                  <a:pt x="1447552" y="90487"/>
                  <a:pt x="1438424" y="58043"/>
                </a:cubicBezTo>
                <a:lnTo>
                  <a:pt x="1438424" y="125909"/>
                </a:lnTo>
                <a:cubicBezTo>
                  <a:pt x="1438424" y="138410"/>
                  <a:pt x="1432570" y="144710"/>
                  <a:pt x="1420862" y="144810"/>
                </a:cubicBezTo>
                <a:cubicBezTo>
                  <a:pt x="1415107" y="144810"/>
                  <a:pt x="1408708" y="144760"/>
                  <a:pt x="1401663" y="144661"/>
                </a:cubicBezTo>
                <a:cubicBezTo>
                  <a:pt x="1401266" y="140990"/>
                  <a:pt x="1400472" y="136773"/>
                  <a:pt x="1399282" y="132010"/>
                </a:cubicBezTo>
                <a:cubicBezTo>
                  <a:pt x="1405632" y="132804"/>
                  <a:pt x="1412081" y="133201"/>
                  <a:pt x="1418629" y="133201"/>
                </a:cubicBezTo>
                <a:cubicBezTo>
                  <a:pt x="1424086" y="133201"/>
                  <a:pt x="1426815" y="130026"/>
                  <a:pt x="1426815" y="123676"/>
                </a:cubicBezTo>
                <a:close/>
                <a:moveTo>
                  <a:pt x="4417516" y="1488"/>
                </a:moveTo>
                <a:lnTo>
                  <a:pt x="4428678" y="1488"/>
                </a:lnTo>
                <a:lnTo>
                  <a:pt x="4428678" y="34826"/>
                </a:lnTo>
                <a:lnTo>
                  <a:pt x="4447282" y="34826"/>
                </a:lnTo>
                <a:lnTo>
                  <a:pt x="4447282" y="44797"/>
                </a:lnTo>
                <a:lnTo>
                  <a:pt x="4428678" y="44797"/>
                </a:lnTo>
                <a:lnTo>
                  <a:pt x="4428678" y="75902"/>
                </a:lnTo>
                <a:cubicBezTo>
                  <a:pt x="4434284" y="73918"/>
                  <a:pt x="4439840" y="71934"/>
                  <a:pt x="4445347" y="69949"/>
                </a:cubicBezTo>
                <a:cubicBezTo>
                  <a:pt x="4445843" y="74315"/>
                  <a:pt x="4446388" y="78085"/>
                  <a:pt x="4446984" y="81260"/>
                </a:cubicBezTo>
                <a:cubicBezTo>
                  <a:pt x="4441229" y="83294"/>
                  <a:pt x="4435127" y="85502"/>
                  <a:pt x="4428678" y="87883"/>
                </a:cubicBezTo>
                <a:lnTo>
                  <a:pt x="4428678" y="147191"/>
                </a:lnTo>
                <a:lnTo>
                  <a:pt x="4417516" y="147191"/>
                </a:lnTo>
                <a:lnTo>
                  <a:pt x="4417516" y="92050"/>
                </a:lnTo>
                <a:cubicBezTo>
                  <a:pt x="4409528" y="95076"/>
                  <a:pt x="4401095" y="98326"/>
                  <a:pt x="4392215" y="101798"/>
                </a:cubicBezTo>
                <a:lnTo>
                  <a:pt x="4389983" y="89148"/>
                </a:lnTo>
                <a:cubicBezTo>
                  <a:pt x="4399260" y="86023"/>
                  <a:pt x="4408438" y="82897"/>
                  <a:pt x="4417516" y="79772"/>
                </a:cubicBezTo>
                <a:lnTo>
                  <a:pt x="4417516" y="44797"/>
                </a:lnTo>
                <a:lnTo>
                  <a:pt x="4405758" y="44797"/>
                </a:lnTo>
                <a:cubicBezTo>
                  <a:pt x="4403724" y="54223"/>
                  <a:pt x="4401244" y="62855"/>
                  <a:pt x="4398317" y="70693"/>
                </a:cubicBezTo>
                <a:cubicBezTo>
                  <a:pt x="4395241" y="68511"/>
                  <a:pt x="4391967" y="66328"/>
                  <a:pt x="4388494" y="64145"/>
                </a:cubicBezTo>
                <a:cubicBezTo>
                  <a:pt x="4394050" y="51048"/>
                  <a:pt x="4397672" y="34727"/>
                  <a:pt x="4399359" y="15180"/>
                </a:cubicBezTo>
                <a:lnTo>
                  <a:pt x="4410074" y="16966"/>
                </a:lnTo>
                <a:cubicBezTo>
                  <a:pt x="4409430" y="23168"/>
                  <a:pt x="4408611" y="29121"/>
                  <a:pt x="4407619" y="34826"/>
                </a:cubicBezTo>
                <a:lnTo>
                  <a:pt x="4417516" y="34826"/>
                </a:lnTo>
                <a:close/>
                <a:moveTo>
                  <a:pt x="2781597" y="1042"/>
                </a:moveTo>
                <a:lnTo>
                  <a:pt x="2794099" y="4167"/>
                </a:lnTo>
                <a:cubicBezTo>
                  <a:pt x="2791222" y="11609"/>
                  <a:pt x="2788493" y="18355"/>
                  <a:pt x="2785913" y="24408"/>
                </a:cubicBezTo>
                <a:lnTo>
                  <a:pt x="2825055" y="24408"/>
                </a:lnTo>
                <a:lnTo>
                  <a:pt x="2825055" y="147042"/>
                </a:lnTo>
                <a:lnTo>
                  <a:pt x="2813298" y="147042"/>
                </a:lnTo>
                <a:lnTo>
                  <a:pt x="2813298" y="136922"/>
                </a:lnTo>
                <a:lnTo>
                  <a:pt x="2759124" y="136922"/>
                </a:lnTo>
                <a:lnTo>
                  <a:pt x="2759124" y="147042"/>
                </a:lnTo>
                <a:lnTo>
                  <a:pt x="2747367" y="147042"/>
                </a:lnTo>
                <a:lnTo>
                  <a:pt x="2747367" y="24408"/>
                </a:lnTo>
                <a:lnTo>
                  <a:pt x="2773858" y="24408"/>
                </a:lnTo>
                <a:cubicBezTo>
                  <a:pt x="2776438" y="17760"/>
                  <a:pt x="2779018" y="9971"/>
                  <a:pt x="2781597" y="1042"/>
                </a:cubicBezTo>
                <a:close/>
                <a:moveTo>
                  <a:pt x="4482852" y="744"/>
                </a:moveTo>
                <a:lnTo>
                  <a:pt x="4494460" y="744"/>
                </a:lnTo>
                <a:lnTo>
                  <a:pt x="4494460" y="21431"/>
                </a:lnTo>
                <a:lnTo>
                  <a:pt x="4530626" y="21431"/>
                </a:lnTo>
                <a:lnTo>
                  <a:pt x="4530626" y="31552"/>
                </a:lnTo>
                <a:lnTo>
                  <a:pt x="4494460" y="31552"/>
                </a:lnTo>
                <a:lnTo>
                  <a:pt x="4494460" y="53578"/>
                </a:lnTo>
                <a:lnTo>
                  <a:pt x="4537472" y="53578"/>
                </a:lnTo>
                <a:lnTo>
                  <a:pt x="4537472" y="63698"/>
                </a:lnTo>
                <a:lnTo>
                  <a:pt x="4441924" y="63698"/>
                </a:lnTo>
                <a:lnTo>
                  <a:pt x="4441924" y="53578"/>
                </a:lnTo>
                <a:lnTo>
                  <a:pt x="4482852" y="53578"/>
                </a:lnTo>
                <a:lnTo>
                  <a:pt x="4482852" y="31552"/>
                </a:lnTo>
                <a:lnTo>
                  <a:pt x="4448174" y="31552"/>
                </a:lnTo>
                <a:lnTo>
                  <a:pt x="4448174" y="21431"/>
                </a:lnTo>
                <a:lnTo>
                  <a:pt x="4482852" y="21431"/>
                </a:lnTo>
                <a:close/>
                <a:moveTo>
                  <a:pt x="3068836" y="595"/>
                </a:moveTo>
                <a:lnTo>
                  <a:pt x="3079998" y="595"/>
                </a:lnTo>
                <a:lnTo>
                  <a:pt x="3079998" y="33784"/>
                </a:lnTo>
                <a:lnTo>
                  <a:pt x="3098899" y="33784"/>
                </a:lnTo>
                <a:lnTo>
                  <a:pt x="3098899" y="44202"/>
                </a:lnTo>
                <a:lnTo>
                  <a:pt x="3079998" y="44202"/>
                </a:lnTo>
                <a:lnTo>
                  <a:pt x="3079998" y="73744"/>
                </a:lnTo>
                <a:cubicBezTo>
                  <a:pt x="3086993" y="72206"/>
                  <a:pt x="3094335" y="70544"/>
                  <a:pt x="3102024" y="68759"/>
                </a:cubicBezTo>
                <a:cubicBezTo>
                  <a:pt x="3102123" y="72628"/>
                  <a:pt x="3102272" y="76349"/>
                  <a:pt x="3102471" y="79921"/>
                </a:cubicBezTo>
                <a:cubicBezTo>
                  <a:pt x="3096617" y="81111"/>
                  <a:pt x="3089126" y="82748"/>
                  <a:pt x="3079998" y="84832"/>
                </a:cubicBezTo>
                <a:lnTo>
                  <a:pt x="3079998" y="129183"/>
                </a:lnTo>
                <a:cubicBezTo>
                  <a:pt x="3079998" y="139799"/>
                  <a:pt x="3075483" y="145207"/>
                  <a:pt x="3066454" y="145405"/>
                </a:cubicBezTo>
                <a:cubicBezTo>
                  <a:pt x="3062089" y="145504"/>
                  <a:pt x="3056830" y="145554"/>
                  <a:pt x="3050679" y="145554"/>
                </a:cubicBezTo>
                <a:cubicBezTo>
                  <a:pt x="3050083" y="141387"/>
                  <a:pt x="3049438" y="137269"/>
                  <a:pt x="3048744" y="133201"/>
                </a:cubicBezTo>
                <a:cubicBezTo>
                  <a:pt x="3054697" y="133796"/>
                  <a:pt x="3059311" y="134094"/>
                  <a:pt x="3062585" y="134094"/>
                </a:cubicBezTo>
                <a:cubicBezTo>
                  <a:pt x="3066653" y="134094"/>
                  <a:pt x="3068736" y="131812"/>
                  <a:pt x="3068836" y="127248"/>
                </a:cubicBezTo>
                <a:lnTo>
                  <a:pt x="3068836" y="87436"/>
                </a:lnTo>
                <a:cubicBezTo>
                  <a:pt x="3062932" y="88875"/>
                  <a:pt x="3056483" y="90438"/>
                  <a:pt x="3049488" y="92125"/>
                </a:cubicBezTo>
                <a:lnTo>
                  <a:pt x="3047107" y="80069"/>
                </a:lnTo>
                <a:cubicBezTo>
                  <a:pt x="3053853" y="78928"/>
                  <a:pt x="3061097" y="77589"/>
                  <a:pt x="3068836" y="76051"/>
                </a:cubicBezTo>
                <a:lnTo>
                  <a:pt x="3068836" y="44202"/>
                </a:lnTo>
                <a:lnTo>
                  <a:pt x="3048595" y="44202"/>
                </a:lnTo>
                <a:lnTo>
                  <a:pt x="3048595" y="33784"/>
                </a:lnTo>
                <a:lnTo>
                  <a:pt x="3068836" y="33784"/>
                </a:lnTo>
                <a:close/>
                <a:moveTo>
                  <a:pt x="3142059" y="298"/>
                </a:moveTo>
                <a:cubicBezTo>
                  <a:pt x="3147615" y="7342"/>
                  <a:pt x="3152328" y="13990"/>
                  <a:pt x="3156198" y="20241"/>
                </a:cubicBezTo>
                <a:lnTo>
                  <a:pt x="3146450" y="26640"/>
                </a:lnTo>
                <a:lnTo>
                  <a:pt x="3189238" y="26640"/>
                </a:lnTo>
                <a:lnTo>
                  <a:pt x="3189238" y="37951"/>
                </a:lnTo>
                <a:lnTo>
                  <a:pt x="3103364" y="37951"/>
                </a:lnTo>
                <a:lnTo>
                  <a:pt x="3103364" y="26640"/>
                </a:lnTo>
                <a:lnTo>
                  <a:pt x="3145557" y="26640"/>
                </a:lnTo>
                <a:cubicBezTo>
                  <a:pt x="3141885" y="20439"/>
                  <a:pt x="3137445" y="13692"/>
                  <a:pt x="3132236" y="6400"/>
                </a:cubicBezTo>
                <a:close/>
                <a:moveTo>
                  <a:pt x="6539954" y="149"/>
                </a:moveTo>
                <a:lnTo>
                  <a:pt x="6552753" y="149"/>
                </a:lnTo>
                <a:cubicBezTo>
                  <a:pt x="6550520" y="5060"/>
                  <a:pt x="6548189" y="9723"/>
                  <a:pt x="6545758" y="14139"/>
                </a:cubicBezTo>
                <a:lnTo>
                  <a:pt x="6593680" y="14139"/>
                </a:lnTo>
                <a:lnTo>
                  <a:pt x="6593680" y="23366"/>
                </a:lnTo>
                <a:lnTo>
                  <a:pt x="6540326" y="23366"/>
                </a:lnTo>
                <a:cubicBezTo>
                  <a:pt x="6536952" y="28674"/>
                  <a:pt x="6533405" y="33536"/>
                  <a:pt x="6529684" y="37951"/>
                </a:cubicBezTo>
                <a:cubicBezTo>
                  <a:pt x="6525518" y="34975"/>
                  <a:pt x="6522194" y="32990"/>
                  <a:pt x="6519713" y="31998"/>
                </a:cubicBezTo>
                <a:cubicBezTo>
                  <a:pt x="6528345" y="22671"/>
                  <a:pt x="6535092" y="12055"/>
                  <a:pt x="6539954" y="149"/>
                </a:cubicBezTo>
                <a:close/>
                <a:moveTo>
                  <a:pt x="6476255" y="149"/>
                </a:moveTo>
                <a:lnTo>
                  <a:pt x="6489054" y="149"/>
                </a:lnTo>
                <a:cubicBezTo>
                  <a:pt x="6486772" y="5011"/>
                  <a:pt x="6484242" y="9674"/>
                  <a:pt x="6481464" y="14139"/>
                </a:cubicBezTo>
                <a:lnTo>
                  <a:pt x="6524624" y="14139"/>
                </a:lnTo>
                <a:lnTo>
                  <a:pt x="6524624" y="23366"/>
                </a:lnTo>
                <a:lnTo>
                  <a:pt x="6475064" y="23366"/>
                </a:lnTo>
                <a:cubicBezTo>
                  <a:pt x="6469211" y="31204"/>
                  <a:pt x="6462414" y="38447"/>
                  <a:pt x="6454675" y="45095"/>
                </a:cubicBezTo>
                <a:cubicBezTo>
                  <a:pt x="6452691" y="42714"/>
                  <a:pt x="6450210" y="40035"/>
                  <a:pt x="6447234" y="37058"/>
                </a:cubicBezTo>
                <a:cubicBezTo>
                  <a:pt x="6459636" y="27037"/>
                  <a:pt x="6469310" y="14734"/>
                  <a:pt x="6476255" y="149"/>
                </a:cubicBezTo>
                <a:close/>
                <a:moveTo>
                  <a:pt x="45690" y="0"/>
                </a:moveTo>
                <a:lnTo>
                  <a:pt x="57745" y="3274"/>
                </a:lnTo>
                <a:cubicBezTo>
                  <a:pt x="55562" y="6697"/>
                  <a:pt x="53280" y="10071"/>
                  <a:pt x="50899" y="13394"/>
                </a:cubicBezTo>
                <a:lnTo>
                  <a:pt x="108793" y="13394"/>
                </a:lnTo>
                <a:lnTo>
                  <a:pt x="108793" y="22919"/>
                </a:lnTo>
                <a:cubicBezTo>
                  <a:pt x="103187" y="29666"/>
                  <a:pt x="97978" y="35719"/>
                  <a:pt x="93166" y="41077"/>
                </a:cubicBezTo>
                <a:lnTo>
                  <a:pt x="127694" y="41077"/>
                </a:lnTo>
                <a:lnTo>
                  <a:pt x="127694" y="116235"/>
                </a:lnTo>
                <a:lnTo>
                  <a:pt x="116383" y="116235"/>
                </a:lnTo>
                <a:lnTo>
                  <a:pt x="116383" y="110579"/>
                </a:lnTo>
                <a:lnTo>
                  <a:pt x="30063" y="110579"/>
                </a:lnTo>
                <a:lnTo>
                  <a:pt x="30063" y="116830"/>
                </a:lnTo>
                <a:lnTo>
                  <a:pt x="18752" y="116830"/>
                </a:lnTo>
                <a:lnTo>
                  <a:pt x="18752" y="49783"/>
                </a:lnTo>
                <a:cubicBezTo>
                  <a:pt x="15577" y="52760"/>
                  <a:pt x="12303" y="55662"/>
                  <a:pt x="8930" y="58489"/>
                </a:cubicBezTo>
                <a:cubicBezTo>
                  <a:pt x="6548" y="56108"/>
                  <a:pt x="3572" y="53429"/>
                  <a:pt x="0" y="50453"/>
                </a:cubicBezTo>
                <a:cubicBezTo>
                  <a:pt x="20935" y="34082"/>
                  <a:pt x="36165" y="17264"/>
                  <a:pt x="456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5538" name="文本框 10"/>
          <p:cNvSpPr txBox="1">
            <a:spLocks noChangeArrowheads="1"/>
          </p:cNvSpPr>
          <p:nvPr/>
        </p:nvSpPr>
        <p:spPr bwMode="auto">
          <a:xfrm>
            <a:off x="4351338" y="4719638"/>
            <a:ext cx="6972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6600" b="1">
                <a:solidFill>
                  <a:schemeClr val="bg1"/>
                </a:solidFill>
                <a:latin typeface="微软雅黑" panose="020B0503020204020204" pitchFamily="34" charset="-122"/>
                <a:ea typeface="微软雅黑" panose="020B0503020204020204" pitchFamily="34" charset="-122"/>
              </a:rPr>
              <a:t>谢谢大家</a:t>
            </a:r>
            <a:r>
              <a:rPr lang="en-US" altLang="zh-CN" sz="6600" b="1">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这页也可以改成封面来使用哦</a:t>
            </a:r>
            <a:endParaRPr lang="zh-CN" altLang="en-US" sz="440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arn(inVertical)">
                                      <p:cBhvr>
                                        <p:cTn id="7" dur="5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 xmlns:a16="http://schemas.microsoft.com/office/drawing/2014/main" id="{70811A26-D78A-4C40-8D31-8319783E21CE}"/>
              </a:ext>
            </a:extLst>
          </p:cNvPr>
          <p:cNvSpPr/>
          <p:nvPr/>
        </p:nvSpPr>
        <p:spPr>
          <a:xfrm>
            <a:off x="5302250" y="5491163"/>
            <a:ext cx="1154113" cy="366712"/>
          </a:xfrm>
          <a:custGeom>
            <a:avLst/>
            <a:gdLst>
              <a:gd name="connsiteX0" fmla="*/ 1295833 w 1295833"/>
              <a:gd name="connsiteY0" fmla="*/ 0 h 411531"/>
              <a:gd name="connsiteX1" fmla="*/ 1194452 w 1295833"/>
              <a:gd name="connsiteY1" fmla="*/ 109841 h 411531"/>
              <a:gd name="connsiteX2" fmla="*/ 526375 w 1295833"/>
              <a:gd name="connsiteY2" fmla="*/ 411531 h 411531"/>
              <a:gd name="connsiteX3" fmla="*/ 109588 w 1295833"/>
              <a:gd name="connsiteY3" fmla="*/ 299153 h 411531"/>
              <a:gd name="connsiteX4" fmla="*/ 0 w 1295833"/>
              <a:gd name="connsiteY4" fmla="*/ 227621 h 411531"/>
              <a:gd name="connsiteX5" fmla="*/ 36347 w 1295833"/>
              <a:gd name="connsiteY5" fmla="*/ 239591 h 411531"/>
              <a:gd name="connsiteX6" fmla="*/ 410201 w 1295833"/>
              <a:gd name="connsiteY6" fmla="*/ 287862 h 411531"/>
              <a:gd name="connsiteX7" fmla="*/ 1294420 w 1295833"/>
              <a:gd name="connsiteY7" fmla="*/ 1099 h 411531"/>
              <a:gd name="connsiteX8" fmla="*/ 1295833 w 1295833"/>
              <a:gd name="connsiteY8" fmla="*/ 0 h 41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33" h="411531">
                <a:moveTo>
                  <a:pt x="1295833" y="0"/>
                </a:moveTo>
                <a:lnTo>
                  <a:pt x="1194452" y="109841"/>
                </a:lnTo>
                <a:cubicBezTo>
                  <a:pt x="995857" y="302243"/>
                  <a:pt x="768273" y="411531"/>
                  <a:pt x="526375" y="411531"/>
                </a:cubicBezTo>
                <a:cubicBezTo>
                  <a:pt x="381237" y="411531"/>
                  <a:pt x="241251" y="372187"/>
                  <a:pt x="109588" y="299153"/>
                </a:cubicBezTo>
                <a:lnTo>
                  <a:pt x="0" y="227621"/>
                </a:lnTo>
                <a:lnTo>
                  <a:pt x="36347" y="239591"/>
                </a:lnTo>
                <a:cubicBezTo>
                  <a:pt x="157106" y="271241"/>
                  <a:pt x="282138" y="287862"/>
                  <a:pt x="410201" y="287862"/>
                </a:cubicBezTo>
                <a:cubicBezTo>
                  <a:pt x="730359" y="287862"/>
                  <a:pt x="1031574" y="183981"/>
                  <a:pt x="1294420" y="1099"/>
                </a:cubicBezTo>
                <a:lnTo>
                  <a:pt x="12958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7" name="任意多边形: 形状 26">
            <a:extLst>
              <a:ext uri="{FF2B5EF4-FFF2-40B4-BE49-F238E27FC236}">
                <a16:creationId xmlns="" xmlns:a16="http://schemas.microsoft.com/office/drawing/2014/main" id="{DA5F41D8-FDD6-4FC3-AB4D-C156B579058F}"/>
              </a:ext>
            </a:extLst>
          </p:cNvPr>
          <p:cNvSpPr/>
          <p:nvPr/>
        </p:nvSpPr>
        <p:spPr>
          <a:xfrm rot="20775943" flipV="1">
            <a:off x="1653483" y="1476840"/>
            <a:ext cx="9093659" cy="4177357"/>
          </a:xfrm>
          <a:custGeom>
            <a:avLst/>
            <a:gdLst>
              <a:gd name="connsiteX0" fmla="*/ 607960 w 10199209"/>
              <a:gd name="connsiteY0" fmla="*/ 4676565 h 4685214"/>
              <a:gd name="connsiteX1" fmla="*/ 623115 w 10199209"/>
              <a:gd name="connsiteY1" fmla="*/ 4672861 h 4685214"/>
              <a:gd name="connsiteX2" fmla="*/ 638271 w 10199209"/>
              <a:gd name="connsiteY2" fmla="*/ 4669157 h 4685214"/>
              <a:gd name="connsiteX3" fmla="*/ 652230 w 10199209"/>
              <a:gd name="connsiteY3" fmla="*/ 4665745 h 4685214"/>
              <a:gd name="connsiteX4" fmla="*/ 665196 w 10199209"/>
              <a:gd name="connsiteY4" fmla="*/ 4661731 h 4685214"/>
              <a:gd name="connsiteX5" fmla="*/ 676071 w 10199209"/>
              <a:gd name="connsiteY5" fmla="*/ 4657805 h 4685214"/>
              <a:gd name="connsiteX6" fmla="*/ 687948 w 10199209"/>
              <a:gd name="connsiteY6" fmla="*/ 4652789 h 4685214"/>
              <a:gd name="connsiteX7" fmla="*/ 700418 w 10199209"/>
              <a:gd name="connsiteY7" fmla="*/ 4648473 h 4685214"/>
              <a:gd name="connsiteX8" fmla="*/ 713287 w 10199209"/>
              <a:gd name="connsiteY8" fmla="*/ 4644061 h 4685214"/>
              <a:gd name="connsiteX9" fmla="*/ 725359 w 10199209"/>
              <a:gd name="connsiteY9" fmla="*/ 4639842 h 4685214"/>
              <a:gd name="connsiteX10" fmla="*/ 737829 w 10199209"/>
              <a:gd name="connsiteY10" fmla="*/ 4635526 h 4685214"/>
              <a:gd name="connsiteX11" fmla="*/ 749803 w 10199209"/>
              <a:gd name="connsiteY11" fmla="*/ 4630909 h 4685214"/>
              <a:gd name="connsiteX12" fmla="*/ 760979 w 10199209"/>
              <a:gd name="connsiteY12" fmla="*/ 4626486 h 4685214"/>
              <a:gd name="connsiteX13" fmla="*/ 772262 w 10199209"/>
              <a:gd name="connsiteY13" fmla="*/ 4620771 h 4685214"/>
              <a:gd name="connsiteX14" fmla="*/ 782844 w 10199209"/>
              <a:gd name="connsiteY14" fmla="*/ 4615648 h 4685214"/>
              <a:gd name="connsiteX15" fmla="*/ 794126 w 10199209"/>
              <a:gd name="connsiteY15" fmla="*/ 4609932 h 4685214"/>
              <a:gd name="connsiteX16" fmla="*/ 804904 w 10199209"/>
              <a:gd name="connsiteY16" fmla="*/ 4605608 h 4685214"/>
              <a:gd name="connsiteX17" fmla="*/ 815788 w 10199209"/>
              <a:gd name="connsiteY17" fmla="*/ 4599988 h 4685214"/>
              <a:gd name="connsiteX18" fmla="*/ 827266 w 10199209"/>
              <a:gd name="connsiteY18" fmla="*/ 4595071 h 4685214"/>
              <a:gd name="connsiteX19" fmla="*/ 838247 w 10199209"/>
              <a:gd name="connsiteY19" fmla="*/ 4589850 h 4685214"/>
              <a:gd name="connsiteX20" fmla="*/ 849228 w 10199209"/>
              <a:gd name="connsiteY20" fmla="*/ 4584630 h 4685214"/>
              <a:gd name="connsiteX21" fmla="*/ 860014 w 10199209"/>
              <a:gd name="connsiteY21" fmla="*/ 4578613 h 4685214"/>
              <a:gd name="connsiteX22" fmla="*/ 983069 w 10199209"/>
              <a:gd name="connsiteY22" fmla="*/ 4507963 h 4685214"/>
              <a:gd name="connsiteX23" fmla="*/ 991666 w 10199209"/>
              <a:gd name="connsiteY23" fmla="*/ 4501635 h 4685214"/>
              <a:gd name="connsiteX24" fmla="*/ 1000166 w 10199209"/>
              <a:gd name="connsiteY24" fmla="*/ 4494907 h 4685214"/>
              <a:gd name="connsiteX25" fmla="*/ 1008666 w 10199209"/>
              <a:gd name="connsiteY25" fmla="*/ 4488181 h 4685214"/>
              <a:gd name="connsiteX26" fmla="*/ 1017467 w 10199209"/>
              <a:gd name="connsiteY26" fmla="*/ 4480958 h 4685214"/>
              <a:gd name="connsiteX27" fmla="*/ 1099903 w 10199209"/>
              <a:gd name="connsiteY27" fmla="*/ 4408401 h 4685214"/>
              <a:gd name="connsiteX28" fmla="*/ 1103607 w 10199209"/>
              <a:gd name="connsiteY28" fmla="*/ 4404536 h 4685214"/>
              <a:gd name="connsiteX29" fmla="*/ 1108208 w 10199209"/>
              <a:gd name="connsiteY29" fmla="*/ 4400877 h 4685214"/>
              <a:gd name="connsiteX30" fmla="*/ 1111018 w 10199209"/>
              <a:gd name="connsiteY30" fmla="*/ 4396809 h 4685214"/>
              <a:gd name="connsiteX31" fmla="*/ 1115024 w 10199209"/>
              <a:gd name="connsiteY31" fmla="*/ 4392448 h 4685214"/>
              <a:gd name="connsiteX32" fmla="*/ 1167246 w 10199209"/>
              <a:gd name="connsiteY32" fmla="*/ 4327697 h 4685214"/>
              <a:gd name="connsiteX33" fmla="*/ 1170455 w 10199209"/>
              <a:gd name="connsiteY33" fmla="*/ 4323533 h 4685214"/>
              <a:gd name="connsiteX34" fmla="*/ 1174461 w 10199209"/>
              <a:gd name="connsiteY34" fmla="*/ 4319172 h 4685214"/>
              <a:gd name="connsiteX35" fmla="*/ 1256721 w 10199209"/>
              <a:gd name="connsiteY35" fmla="*/ 4204392 h 4685214"/>
              <a:gd name="connsiteX36" fmla="*/ 1257324 w 10199209"/>
              <a:gd name="connsiteY36" fmla="*/ 4203399 h 4685214"/>
              <a:gd name="connsiteX37" fmla="*/ 1257527 w 10199209"/>
              <a:gd name="connsiteY37" fmla="*/ 4202504 h 4685214"/>
              <a:gd name="connsiteX38" fmla="*/ 1339638 w 10199209"/>
              <a:gd name="connsiteY38" fmla="*/ 4059442 h 4685214"/>
              <a:gd name="connsiteX39" fmla="*/ 1342350 w 10199209"/>
              <a:gd name="connsiteY39" fmla="*/ 4054975 h 4685214"/>
              <a:gd name="connsiteX40" fmla="*/ 1344469 w 10199209"/>
              <a:gd name="connsiteY40" fmla="*/ 4049808 h 4685214"/>
              <a:gd name="connsiteX41" fmla="*/ 1370359 w 10199209"/>
              <a:gd name="connsiteY41" fmla="*/ 3993185 h 4685214"/>
              <a:gd name="connsiteX42" fmla="*/ 1373470 w 10199209"/>
              <a:gd name="connsiteY42" fmla="*/ 3988620 h 4685214"/>
              <a:gd name="connsiteX43" fmla="*/ 1375889 w 10199209"/>
              <a:gd name="connsiteY43" fmla="*/ 3982957 h 4685214"/>
              <a:gd name="connsiteX44" fmla="*/ 1402587 w 10199209"/>
              <a:gd name="connsiteY44" fmla="*/ 3924446 h 4685214"/>
              <a:gd name="connsiteX45" fmla="*/ 1407320 w 10199209"/>
              <a:gd name="connsiteY45" fmla="*/ 3914412 h 4685214"/>
              <a:gd name="connsiteX46" fmla="*/ 1412248 w 10199209"/>
              <a:gd name="connsiteY46" fmla="*/ 3905178 h 4685214"/>
              <a:gd name="connsiteX47" fmla="*/ 1421218 w 10199209"/>
              <a:gd name="connsiteY47" fmla="*/ 3884811 h 4685214"/>
              <a:gd name="connsiteX48" fmla="*/ 1422725 w 10199209"/>
              <a:gd name="connsiteY48" fmla="*/ 3882330 h 4685214"/>
              <a:gd name="connsiteX49" fmla="*/ 1423833 w 10199209"/>
              <a:gd name="connsiteY49" fmla="*/ 3879945 h 4685214"/>
              <a:gd name="connsiteX50" fmla="*/ 1424737 w 10199209"/>
              <a:gd name="connsiteY50" fmla="*/ 3878457 h 4685214"/>
              <a:gd name="connsiteX51" fmla="*/ 1425047 w 10199209"/>
              <a:gd name="connsiteY51" fmla="*/ 3876267 h 4685214"/>
              <a:gd name="connsiteX52" fmla="*/ 1425747 w 10199209"/>
              <a:gd name="connsiteY52" fmla="*/ 3875673 h 4685214"/>
              <a:gd name="connsiteX53" fmla="*/ 1425951 w 10199209"/>
              <a:gd name="connsiteY53" fmla="*/ 3874778 h 4685214"/>
              <a:gd name="connsiteX54" fmla="*/ 1482191 w 10199209"/>
              <a:gd name="connsiteY54" fmla="*/ 3746915 h 4685214"/>
              <a:gd name="connsiteX55" fmla="*/ 1483104 w 10199209"/>
              <a:gd name="connsiteY55" fmla="*/ 3743734 h 4685214"/>
              <a:gd name="connsiteX56" fmla="*/ 1484513 w 10199209"/>
              <a:gd name="connsiteY56" fmla="*/ 3740854 h 4685214"/>
              <a:gd name="connsiteX57" fmla="*/ 1485329 w 10199209"/>
              <a:gd name="connsiteY57" fmla="*/ 3737273 h 4685214"/>
              <a:gd name="connsiteX58" fmla="*/ 1486232 w 10199209"/>
              <a:gd name="connsiteY58" fmla="*/ 3735784 h 4685214"/>
              <a:gd name="connsiteX59" fmla="*/ 1486737 w 10199209"/>
              <a:gd name="connsiteY59" fmla="*/ 3734392 h 4685214"/>
              <a:gd name="connsiteX60" fmla="*/ 1488448 w 10199209"/>
              <a:gd name="connsiteY60" fmla="*/ 3731015 h 4685214"/>
              <a:gd name="connsiteX61" fmla="*/ 1539086 w 10199209"/>
              <a:gd name="connsiteY61" fmla="*/ 3607903 h 4685214"/>
              <a:gd name="connsiteX62" fmla="*/ 1541604 w 10199209"/>
              <a:gd name="connsiteY62" fmla="*/ 3602639 h 4685214"/>
              <a:gd name="connsiteX63" fmla="*/ 1543625 w 10199209"/>
              <a:gd name="connsiteY63" fmla="*/ 3597073 h 4685214"/>
              <a:gd name="connsiteX64" fmla="*/ 1553099 w 10199209"/>
              <a:gd name="connsiteY64" fmla="*/ 3575315 h 4685214"/>
              <a:gd name="connsiteX65" fmla="*/ 1562681 w 10199209"/>
              <a:gd name="connsiteY65" fmla="*/ 3552263 h 4685214"/>
              <a:gd name="connsiteX66" fmla="*/ 1567521 w 10199209"/>
              <a:gd name="connsiteY66" fmla="*/ 3540937 h 4685214"/>
              <a:gd name="connsiteX67" fmla="*/ 1572360 w 10199209"/>
              <a:gd name="connsiteY67" fmla="*/ 3529610 h 4685214"/>
              <a:gd name="connsiteX68" fmla="*/ 1577298 w 10199209"/>
              <a:gd name="connsiteY68" fmla="*/ 3518682 h 4685214"/>
              <a:gd name="connsiteX69" fmla="*/ 1583130 w 10199209"/>
              <a:gd name="connsiteY69" fmla="*/ 3507958 h 4685214"/>
              <a:gd name="connsiteX70" fmla="*/ 1622865 w 10199209"/>
              <a:gd name="connsiteY70" fmla="*/ 3431889 h 4685214"/>
              <a:gd name="connsiteX71" fmla="*/ 1625080 w 10199209"/>
              <a:gd name="connsiteY71" fmla="*/ 3427121 h 4685214"/>
              <a:gd name="connsiteX72" fmla="*/ 1628192 w 10199209"/>
              <a:gd name="connsiteY72" fmla="*/ 3422557 h 4685214"/>
              <a:gd name="connsiteX73" fmla="*/ 1628794 w 10199209"/>
              <a:gd name="connsiteY73" fmla="*/ 3421564 h 4685214"/>
              <a:gd name="connsiteX74" fmla="*/ 1629095 w 10199209"/>
              <a:gd name="connsiteY74" fmla="*/ 3421068 h 4685214"/>
              <a:gd name="connsiteX75" fmla="*/ 1635938 w 10199209"/>
              <a:gd name="connsiteY75" fmla="*/ 3407561 h 4685214"/>
              <a:gd name="connsiteX76" fmla="*/ 1637144 w 10199209"/>
              <a:gd name="connsiteY76" fmla="*/ 3405576 h 4685214"/>
              <a:gd name="connsiteX77" fmla="*/ 1638251 w 10199209"/>
              <a:gd name="connsiteY77" fmla="*/ 3403192 h 4685214"/>
              <a:gd name="connsiteX78" fmla="*/ 1674148 w 10199209"/>
              <a:gd name="connsiteY78" fmla="*/ 3337360 h 4685214"/>
              <a:gd name="connsiteX79" fmla="*/ 1678474 w 10199209"/>
              <a:gd name="connsiteY79" fmla="*/ 3329117 h 4685214"/>
              <a:gd name="connsiteX80" fmla="*/ 1684006 w 10199209"/>
              <a:gd name="connsiteY80" fmla="*/ 3318889 h 4685214"/>
              <a:gd name="connsiteX81" fmla="*/ 1689731 w 10199209"/>
              <a:gd name="connsiteY81" fmla="*/ 3309460 h 4685214"/>
              <a:gd name="connsiteX82" fmla="*/ 1694950 w 10199209"/>
              <a:gd name="connsiteY82" fmla="*/ 3301421 h 4685214"/>
              <a:gd name="connsiteX83" fmla="*/ 1700774 w 10199209"/>
              <a:gd name="connsiteY83" fmla="*/ 3292391 h 4685214"/>
              <a:gd name="connsiteX84" fmla="*/ 1706499 w 10199209"/>
              <a:gd name="connsiteY84" fmla="*/ 3282961 h 4685214"/>
              <a:gd name="connsiteX85" fmla="*/ 1718048 w 10199209"/>
              <a:gd name="connsiteY85" fmla="*/ 3264500 h 4685214"/>
              <a:gd name="connsiteX86" fmla="*/ 1723969 w 10199209"/>
              <a:gd name="connsiteY86" fmla="*/ 3255867 h 4685214"/>
              <a:gd name="connsiteX87" fmla="*/ 1729393 w 10199209"/>
              <a:gd name="connsiteY87" fmla="*/ 3246934 h 4685214"/>
              <a:gd name="connsiteX88" fmla="*/ 1735811 w 10199209"/>
              <a:gd name="connsiteY88" fmla="*/ 3238603 h 4685214"/>
              <a:gd name="connsiteX89" fmla="*/ 1742024 w 10199209"/>
              <a:gd name="connsiteY89" fmla="*/ 3231167 h 4685214"/>
              <a:gd name="connsiteX90" fmla="*/ 1820623 w 10199209"/>
              <a:gd name="connsiteY90" fmla="*/ 3130807 h 4685214"/>
              <a:gd name="connsiteX91" fmla="*/ 1824231 w 10199209"/>
              <a:gd name="connsiteY91" fmla="*/ 3126543 h 4685214"/>
              <a:gd name="connsiteX92" fmla="*/ 1827936 w 10199209"/>
              <a:gd name="connsiteY92" fmla="*/ 3122680 h 4685214"/>
              <a:gd name="connsiteX93" fmla="*/ 1845157 w 10199209"/>
              <a:gd name="connsiteY93" fmla="*/ 3104945 h 4685214"/>
              <a:gd name="connsiteX94" fmla="*/ 1862175 w 10199209"/>
              <a:gd name="connsiteY94" fmla="*/ 3088106 h 4685214"/>
              <a:gd name="connsiteX95" fmla="*/ 1870984 w 10199209"/>
              <a:gd name="connsiteY95" fmla="*/ 3079191 h 4685214"/>
              <a:gd name="connsiteX96" fmla="*/ 1879492 w 10199209"/>
              <a:gd name="connsiteY96" fmla="*/ 3070772 h 4685214"/>
              <a:gd name="connsiteX97" fmla="*/ 1889092 w 10199209"/>
              <a:gd name="connsiteY97" fmla="*/ 3063354 h 4685214"/>
              <a:gd name="connsiteX98" fmla="*/ 1898397 w 10199209"/>
              <a:gd name="connsiteY98" fmla="*/ 3054739 h 4685214"/>
              <a:gd name="connsiteX99" fmla="*/ 1926698 w 10199209"/>
              <a:gd name="connsiteY99" fmla="*/ 3032184 h 4685214"/>
              <a:gd name="connsiteX100" fmla="*/ 1947500 w 10199209"/>
              <a:gd name="connsiteY100" fmla="*/ 3015265 h 4685214"/>
              <a:gd name="connsiteX101" fmla="*/ 1963603 w 10199209"/>
              <a:gd name="connsiteY101" fmla="*/ 3001609 h 4685214"/>
              <a:gd name="connsiteX102" fmla="*/ 1977706 w 10199209"/>
              <a:gd name="connsiteY102" fmla="*/ 2990132 h 4685214"/>
              <a:gd name="connsiteX103" fmla="*/ 1991699 w 10199209"/>
              <a:gd name="connsiteY103" fmla="*/ 2979949 h 4685214"/>
              <a:gd name="connsiteX104" fmla="*/ 2008788 w 10199209"/>
              <a:gd name="connsiteY104" fmla="*/ 2968588 h 4685214"/>
              <a:gd name="connsiteX105" fmla="*/ 2030671 w 10199209"/>
              <a:gd name="connsiteY105" fmla="*/ 2954363 h 4685214"/>
              <a:gd name="connsiteX106" fmla="*/ 2061036 w 10199209"/>
              <a:gd name="connsiteY106" fmla="*/ 2936798 h 4685214"/>
              <a:gd name="connsiteX107" fmla="*/ 2080507 w 10199209"/>
              <a:gd name="connsiteY107" fmla="*/ 2926544 h 4685214"/>
              <a:gd name="connsiteX108" fmla="*/ 2105563 w 10199209"/>
              <a:gd name="connsiteY108" fmla="*/ 2914925 h 4685214"/>
              <a:gd name="connsiteX109" fmla="*/ 2134510 w 10199209"/>
              <a:gd name="connsiteY109" fmla="*/ 2901934 h 4685214"/>
              <a:gd name="connsiteX110" fmla="*/ 2165548 w 10199209"/>
              <a:gd name="connsiteY110" fmla="*/ 2888854 h 4685214"/>
              <a:gd name="connsiteX111" fmla="*/ 2196586 w 10199209"/>
              <a:gd name="connsiteY111" fmla="*/ 2875773 h 4685214"/>
              <a:gd name="connsiteX112" fmla="*/ 2225320 w 10199209"/>
              <a:gd name="connsiteY112" fmla="*/ 2865368 h 4685214"/>
              <a:gd name="connsiteX113" fmla="*/ 2225881 w 10199209"/>
              <a:gd name="connsiteY113" fmla="*/ 2865173 h 4685214"/>
              <a:gd name="connsiteX114" fmla="*/ 2224845 w 10199209"/>
              <a:gd name="connsiteY114" fmla="*/ 2860934 h 4685214"/>
              <a:gd name="connsiteX115" fmla="*/ 2845053 w 10199209"/>
              <a:gd name="connsiteY115" fmla="*/ 2700635 h 4685214"/>
              <a:gd name="connsiteX116" fmla="*/ 6683729 w 10199209"/>
              <a:gd name="connsiteY116" fmla="*/ 1675332 h 4685214"/>
              <a:gd name="connsiteX117" fmla="*/ 7231783 w 10199209"/>
              <a:gd name="connsiteY117" fmla="*/ 1560120 h 4685214"/>
              <a:gd name="connsiteX118" fmla="*/ 7232600 w 10199209"/>
              <a:gd name="connsiteY118" fmla="*/ 1563463 h 4685214"/>
              <a:gd name="connsiteX119" fmla="*/ 7269595 w 10199209"/>
              <a:gd name="connsiteY119" fmla="*/ 1553743 h 4685214"/>
              <a:gd name="connsiteX120" fmla="*/ 7315860 w 10199209"/>
              <a:gd name="connsiteY120" fmla="*/ 1542435 h 4685214"/>
              <a:gd name="connsiteX121" fmla="*/ 7357932 w 10199209"/>
              <a:gd name="connsiteY121" fmla="*/ 1532997 h 4685214"/>
              <a:gd name="connsiteX122" fmla="*/ 7375879 w 10199209"/>
              <a:gd name="connsiteY122" fmla="*/ 1528611 h 4685214"/>
              <a:gd name="connsiteX123" fmla="*/ 7391930 w 10199209"/>
              <a:gd name="connsiteY123" fmla="*/ 1525110 h 4685214"/>
              <a:gd name="connsiteX124" fmla="*/ 7404587 w 10199209"/>
              <a:gd name="connsiteY124" fmla="*/ 1523285 h 4685214"/>
              <a:gd name="connsiteX125" fmla="*/ 7413556 w 10199209"/>
              <a:gd name="connsiteY125" fmla="*/ 1521938 h 4685214"/>
              <a:gd name="connsiteX126" fmla="*/ 7423420 w 10199209"/>
              <a:gd name="connsiteY126" fmla="*/ 1520796 h 4685214"/>
              <a:gd name="connsiteX127" fmla="*/ 7434383 w 10199209"/>
              <a:gd name="connsiteY127" fmla="*/ 1518961 h 4685214"/>
              <a:gd name="connsiteX128" fmla="*/ 7445151 w 10199209"/>
              <a:gd name="connsiteY128" fmla="*/ 1516329 h 4685214"/>
              <a:gd name="connsiteX129" fmla="*/ 7456319 w 10199209"/>
              <a:gd name="connsiteY129" fmla="*/ 1513600 h 4685214"/>
              <a:gd name="connsiteX130" fmla="*/ 7478255 w 10199209"/>
              <a:gd name="connsiteY130" fmla="*/ 1508239 h 4685214"/>
              <a:gd name="connsiteX131" fmla="*/ 7498489 w 10199209"/>
              <a:gd name="connsiteY131" fmla="*/ 1504561 h 4685214"/>
              <a:gd name="connsiteX132" fmla="*/ 7548015 w 10199209"/>
              <a:gd name="connsiteY132" fmla="*/ 1497951 h 4685214"/>
              <a:gd name="connsiteX133" fmla="*/ 7589768 w 10199209"/>
              <a:gd name="connsiteY133" fmla="*/ 1492396 h 4685214"/>
              <a:gd name="connsiteX134" fmla="*/ 7625645 w 10199209"/>
              <a:gd name="connsiteY134" fmla="*/ 1487009 h 4685214"/>
              <a:gd name="connsiteX135" fmla="*/ 7659130 w 10199209"/>
              <a:gd name="connsiteY135" fmla="*/ 1482205 h 4685214"/>
              <a:gd name="connsiteX136" fmla="*/ 7693207 w 10199209"/>
              <a:gd name="connsiteY136" fmla="*/ 1478103 h 4685214"/>
              <a:gd name="connsiteX137" fmla="*/ 7730068 w 10199209"/>
              <a:gd name="connsiteY137" fmla="*/ 1475012 h 4685214"/>
              <a:gd name="connsiteX138" fmla="*/ 7771405 w 10199209"/>
              <a:gd name="connsiteY138" fmla="*/ 1472939 h 4685214"/>
              <a:gd name="connsiteX139" fmla="*/ 7822198 w 10199209"/>
              <a:gd name="connsiteY139" fmla="*/ 1471513 h 4685214"/>
              <a:gd name="connsiteX140" fmla="*/ 7841820 w 10199209"/>
              <a:gd name="connsiteY140" fmla="*/ 1470522 h 4685214"/>
              <a:gd name="connsiteX141" fmla="*/ 7862337 w 10199209"/>
              <a:gd name="connsiteY141" fmla="*/ 1469734 h 4685214"/>
              <a:gd name="connsiteX142" fmla="*/ 7882456 w 10199209"/>
              <a:gd name="connsiteY142" fmla="*/ 1469043 h 4685214"/>
              <a:gd name="connsiteX143" fmla="*/ 7901582 w 10199209"/>
              <a:gd name="connsiteY143" fmla="*/ 1467749 h 4685214"/>
              <a:gd name="connsiteX144" fmla="*/ 7912343 w 10199209"/>
              <a:gd name="connsiteY144" fmla="*/ 1466811 h 4685214"/>
              <a:gd name="connsiteX145" fmla="*/ 7921507 w 10199209"/>
              <a:gd name="connsiteY145" fmla="*/ 1466262 h 4685214"/>
              <a:gd name="connsiteX146" fmla="*/ 7931469 w 10199209"/>
              <a:gd name="connsiteY146" fmla="*/ 1465518 h 4685214"/>
              <a:gd name="connsiteX147" fmla="*/ 7941829 w 10199209"/>
              <a:gd name="connsiteY147" fmla="*/ 1464676 h 4685214"/>
              <a:gd name="connsiteX148" fmla="*/ 7979177 w 10199209"/>
              <a:gd name="connsiteY148" fmla="*/ 1463578 h 4685214"/>
              <a:gd name="connsiteX149" fmla="*/ 7979727 w 10199209"/>
              <a:gd name="connsiteY149" fmla="*/ 1472742 h 4685214"/>
              <a:gd name="connsiteX150" fmla="*/ 7981269 w 10199209"/>
              <a:gd name="connsiteY150" fmla="*/ 1482509 h 4685214"/>
              <a:gd name="connsiteX151" fmla="*/ 7983403 w 10199209"/>
              <a:gd name="connsiteY151" fmla="*/ 1492976 h 4685214"/>
              <a:gd name="connsiteX152" fmla="*/ 7985637 w 10199209"/>
              <a:gd name="connsiteY152" fmla="*/ 1503842 h 4685214"/>
              <a:gd name="connsiteX153" fmla="*/ 7987374 w 10199209"/>
              <a:gd name="connsiteY153" fmla="*/ 1514407 h 4685214"/>
              <a:gd name="connsiteX154" fmla="*/ 7989411 w 10199209"/>
              <a:gd name="connsiteY154" fmla="*/ 1524475 h 4685214"/>
              <a:gd name="connsiteX155" fmla="*/ 7990457 w 10199209"/>
              <a:gd name="connsiteY155" fmla="*/ 1533941 h 4685214"/>
              <a:gd name="connsiteX156" fmla="*/ 7990811 w 10199209"/>
              <a:gd name="connsiteY156" fmla="*/ 1542308 h 4685214"/>
              <a:gd name="connsiteX157" fmla="*/ 7990661 w 10199209"/>
              <a:gd name="connsiteY157" fmla="*/ 1552065 h 4685214"/>
              <a:gd name="connsiteX158" fmla="*/ 7991511 w 10199209"/>
              <a:gd name="connsiteY158" fmla="*/ 1560733 h 4685214"/>
              <a:gd name="connsiteX159" fmla="*/ 7993061 w 10199209"/>
              <a:gd name="connsiteY159" fmla="*/ 1568808 h 4685214"/>
              <a:gd name="connsiteX160" fmla="*/ 7995490 w 10199209"/>
              <a:gd name="connsiteY160" fmla="*/ 1580472 h 4685214"/>
              <a:gd name="connsiteX161" fmla="*/ 7996740 w 10199209"/>
              <a:gd name="connsiteY161" fmla="*/ 1589042 h 4685214"/>
              <a:gd name="connsiteX162" fmla="*/ 7999167 w 10199209"/>
              <a:gd name="connsiteY162" fmla="*/ 1600706 h 4685214"/>
              <a:gd name="connsiteX163" fmla="*/ 7999610 w 10199209"/>
              <a:gd name="connsiteY163" fmla="*/ 1611163 h 4685214"/>
              <a:gd name="connsiteX164" fmla="*/ 8000060 w 10199209"/>
              <a:gd name="connsiteY164" fmla="*/ 1619930 h 4685214"/>
              <a:gd name="connsiteX165" fmla="*/ 7999831 w 10199209"/>
              <a:gd name="connsiteY165" fmla="*/ 1625902 h 4685214"/>
              <a:gd name="connsiteX166" fmla="*/ 7999805 w 10199209"/>
              <a:gd name="connsiteY166" fmla="*/ 1630981 h 4685214"/>
              <a:gd name="connsiteX167" fmla="*/ 8000478 w 10199209"/>
              <a:gd name="connsiteY167" fmla="*/ 1635465 h 4685214"/>
              <a:gd name="connsiteX168" fmla="*/ 8000558 w 10199209"/>
              <a:gd name="connsiteY168" fmla="*/ 1639249 h 4685214"/>
              <a:gd name="connsiteX169" fmla="*/ 8002507 w 10199209"/>
              <a:gd name="connsiteY169" fmla="*/ 1647226 h 4685214"/>
              <a:gd name="connsiteX170" fmla="*/ 8003252 w 10199209"/>
              <a:gd name="connsiteY170" fmla="*/ 1657189 h 4685214"/>
              <a:gd name="connsiteX171" fmla="*/ 8003313 w 10199209"/>
              <a:gd name="connsiteY171" fmla="*/ 1664359 h 4685214"/>
              <a:gd name="connsiteX172" fmla="*/ 8002275 w 10199209"/>
              <a:gd name="connsiteY172" fmla="*/ 1672219 h 4685214"/>
              <a:gd name="connsiteX173" fmla="*/ 8001957 w 10199209"/>
              <a:gd name="connsiteY173" fmla="*/ 1676101 h 4685214"/>
              <a:gd name="connsiteX174" fmla="*/ 8001734 w 10199209"/>
              <a:gd name="connsiteY174" fmla="*/ 1680382 h 4685214"/>
              <a:gd name="connsiteX175" fmla="*/ 8002204 w 10199209"/>
              <a:gd name="connsiteY175" fmla="*/ 1685763 h 4685214"/>
              <a:gd name="connsiteX176" fmla="*/ 8002966 w 10199209"/>
              <a:gd name="connsiteY176" fmla="*/ 1692338 h 4685214"/>
              <a:gd name="connsiteX177" fmla="*/ 8004331 w 10199209"/>
              <a:gd name="connsiteY177" fmla="*/ 1697922 h 4685214"/>
              <a:gd name="connsiteX178" fmla="*/ 8005305 w 10199209"/>
              <a:gd name="connsiteY178" fmla="*/ 1701911 h 4685214"/>
              <a:gd name="connsiteX179" fmla="*/ 8005784 w 10199209"/>
              <a:gd name="connsiteY179" fmla="*/ 1705598 h 4685214"/>
              <a:gd name="connsiteX180" fmla="*/ 8006051 w 10199209"/>
              <a:gd name="connsiteY180" fmla="*/ 1711872 h 4685214"/>
              <a:gd name="connsiteX181" fmla="*/ 8006359 w 10199209"/>
              <a:gd name="connsiteY181" fmla="*/ 1747723 h 4685214"/>
              <a:gd name="connsiteX182" fmla="*/ 8007103 w 10199209"/>
              <a:gd name="connsiteY182" fmla="*/ 1757685 h 4685214"/>
              <a:gd name="connsiteX183" fmla="*/ 8007165 w 10199209"/>
              <a:gd name="connsiteY183" fmla="*/ 1764854 h 4685214"/>
              <a:gd name="connsiteX184" fmla="*/ 8006127 w 10199209"/>
              <a:gd name="connsiteY184" fmla="*/ 1772716 h 4685214"/>
              <a:gd name="connsiteX185" fmla="*/ 8005879 w 10199209"/>
              <a:gd name="connsiteY185" fmla="*/ 1782076 h 4685214"/>
              <a:gd name="connsiteX186" fmla="*/ 8006039 w 10199209"/>
              <a:gd name="connsiteY186" fmla="*/ 1789644 h 4685214"/>
              <a:gd name="connsiteX187" fmla="*/ 8005825 w 10199209"/>
              <a:gd name="connsiteY187" fmla="*/ 1792232 h 4685214"/>
              <a:gd name="connsiteX188" fmla="*/ 8005516 w 10199209"/>
              <a:gd name="connsiteY188" fmla="*/ 1794421 h 4685214"/>
              <a:gd name="connsiteX189" fmla="*/ 8004496 w 10199209"/>
              <a:gd name="connsiteY189" fmla="*/ 1798898 h 4685214"/>
              <a:gd name="connsiteX190" fmla="*/ 8004265 w 10199209"/>
              <a:gd name="connsiteY190" fmla="*/ 1804871 h 4685214"/>
              <a:gd name="connsiteX191" fmla="*/ 8004645 w 10199209"/>
              <a:gd name="connsiteY191" fmla="*/ 1808159 h 4685214"/>
              <a:gd name="connsiteX192" fmla="*/ 8004628 w 10199209"/>
              <a:gd name="connsiteY192" fmla="*/ 1811545 h 4685214"/>
              <a:gd name="connsiteX193" fmla="*/ 8005595 w 10199209"/>
              <a:gd name="connsiteY193" fmla="*/ 1817225 h 4685214"/>
              <a:gd name="connsiteX194" fmla="*/ 8006242 w 10199209"/>
              <a:gd name="connsiteY194" fmla="*/ 1826789 h 4685214"/>
              <a:gd name="connsiteX195" fmla="*/ 8005008 w 10199209"/>
              <a:gd name="connsiteY195" fmla="*/ 1833852 h 4685214"/>
              <a:gd name="connsiteX196" fmla="*/ 8004273 w 10199209"/>
              <a:gd name="connsiteY196" fmla="*/ 1841217 h 4685214"/>
              <a:gd name="connsiteX197" fmla="*/ 8004414 w 10199209"/>
              <a:gd name="connsiteY197" fmla="*/ 1852172 h 4685214"/>
              <a:gd name="connsiteX198" fmla="*/ 8005177 w 10199209"/>
              <a:gd name="connsiteY198" fmla="*/ 1858748 h 4685214"/>
              <a:gd name="connsiteX199" fmla="*/ 8004866 w 10199209"/>
              <a:gd name="connsiteY199" fmla="*/ 1860937 h 4685214"/>
              <a:gd name="connsiteX200" fmla="*/ 8004156 w 10199209"/>
              <a:gd name="connsiteY200" fmla="*/ 1863224 h 4685214"/>
              <a:gd name="connsiteX201" fmla="*/ 8003332 w 10199209"/>
              <a:gd name="connsiteY201" fmla="*/ 1868498 h 4685214"/>
              <a:gd name="connsiteX202" fmla="*/ 8002986 w 10199209"/>
              <a:gd name="connsiteY202" fmla="*/ 1877458 h 4685214"/>
              <a:gd name="connsiteX203" fmla="*/ 8003438 w 10199209"/>
              <a:gd name="connsiteY203" fmla="*/ 1886223 h 4685214"/>
              <a:gd name="connsiteX204" fmla="*/ 8003598 w 10199209"/>
              <a:gd name="connsiteY204" fmla="*/ 1893792 h 4685214"/>
              <a:gd name="connsiteX205" fmla="*/ 8002791 w 10199209"/>
              <a:gd name="connsiteY205" fmla="*/ 1895679 h 4685214"/>
              <a:gd name="connsiteX206" fmla="*/ 8002082 w 10199209"/>
              <a:gd name="connsiteY206" fmla="*/ 1897967 h 4685214"/>
              <a:gd name="connsiteX207" fmla="*/ 8001559 w 10199209"/>
              <a:gd name="connsiteY207" fmla="*/ 1902743 h 4685214"/>
              <a:gd name="connsiteX208" fmla="*/ 8002206 w 10199209"/>
              <a:gd name="connsiteY208" fmla="*/ 1912306 h 4685214"/>
              <a:gd name="connsiteX209" fmla="*/ 8002355 w 10199209"/>
              <a:gd name="connsiteY209" fmla="*/ 1921569 h 4685214"/>
              <a:gd name="connsiteX210" fmla="*/ 8002222 w 10199209"/>
              <a:gd name="connsiteY210" fmla="*/ 1927941 h 4685214"/>
              <a:gd name="connsiteX211" fmla="*/ 8001415 w 10199209"/>
              <a:gd name="connsiteY211" fmla="*/ 1929829 h 4685214"/>
              <a:gd name="connsiteX212" fmla="*/ 8000308 w 10199209"/>
              <a:gd name="connsiteY212" fmla="*/ 1932212 h 4685214"/>
              <a:gd name="connsiteX213" fmla="*/ 7999785 w 10199209"/>
              <a:gd name="connsiteY213" fmla="*/ 1936989 h 4685214"/>
              <a:gd name="connsiteX214" fmla="*/ 8000432 w 10199209"/>
              <a:gd name="connsiteY214" fmla="*/ 1946553 h 4685214"/>
              <a:gd name="connsiteX215" fmla="*/ 8001379 w 10199209"/>
              <a:gd name="connsiteY215" fmla="*/ 1955619 h 4685214"/>
              <a:gd name="connsiteX216" fmla="*/ 8001052 w 10199209"/>
              <a:gd name="connsiteY216" fmla="*/ 1961194 h 4685214"/>
              <a:gd name="connsiteX217" fmla="*/ 8000342 w 10199209"/>
              <a:gd name="connsiteY217" fmla="*/ 1963481 h 4685214"/>
              <a:gd name="connsiteX218" fmla="*/ 7999730 w 10199209"/>
              <a:gd name="connsiteY218" fmla="*/ 1966166 h 4685214"/>
              <a:gd name="connsiteX219" fmla="*/ 7998604 w 10199209"/>
              <a:gd name="connsiteY219" fmla="*/ 1971936 h 4685214"/>
              <a:gd name="connsiteX220" fmla="*/ 7999056 w 10199209"/>
              <a:gd name="connsiteY220" fmla="*/ 1980701 h 4685214"/>
              <a:gd name="connsiteX221" fmla="*/ 8000004 w 10199209"/>
              <a:gd name="connsiteY221" fmla="*/ 1989768 h 4685214"/>
              <a:gd name="connsiteX222" fmla="*/ 7999277 w 10199209"/>
              <a:gd name="connsiteY222" fmla="*/ 1995440 h 4685214"/>
              <a:gd name="connsiteX223" fmla="*/ 7998666 w 10199209"/>
              <a:gd name="connsiteY223" fmla="*/ 1998125 h 4685214"/>
              <a:gd name="connsiteX224" fmla="*/ 7997956 w 10199209"/>
              <a:gd name="connsiteY224" fmla="*/ 2000412 h 4685214"/>
              <a:gd name="connsiteX225" fmla="*/ 7997628 w 10199209"/>
              <a:gd name="connsiteY225" fmla="*/ 2005987 h 4685214"/>
              <a:gd name="connsiteX226" fmla="*/ 7998576 w 10199209"/>
              <a:gd name="connsiteY226" fmla="*/ 2015053 h 4685214"/>
              <a:gd name="connsiteX227" fmla="*/ 7999223 w 10199209"/>
              <a:gd name="connsiteY227" fmla="*/ 2024617 h 4685214"/>
              <a:gd name="connsiteX228" fmla="*/ 7998806 w 10199209"/>
              <a:gd name="connsiteY228" fmla="*/ 2028099 h 4685214"/>
              <a:gd name="connsiteX229" fmla="*/ 7998505 w 10199209"/>
              <a:gd name="connsiteY229" fmla="*/ 2028596 h 4685214"/>
              <a:gd name="connsiteX230" fmla="*/ 7997291 w 10199209"/>
              <a:gd name="connsiteY230" fmla="*/ 2032274 h 4685214"/>
              <a:gd name="connsiteX231" fmla="*/ 7996759 w 10199209"/>
              <a:gd name="connsiteY231" fmla="*/ 2038744 h 4685214"/>
              <a:gd name="connsiteX232" fmla="*/ 7997325 w 10199209"/>
              <a:gd name="connsiteY232" fmla="*/ 2044522 h 4685214"/>
              <a:gd name="connsiteX233" fmla="*/ 7997796 w 10199209"/>
              <a:gd name="connsiteY233" fmla="*/ 2049903 h 4685214"/>
              <a:gd name="connsiteX234" fmla="*/ 7997362 w 10199209"/>
              <a:gd name="connsiteY234" fmla="*/ 2056771 h 4685214"/>
              <a:gd name="connsiteX235" fmla="*/ 7996642 w 10199209"/>
              <a:gd name="connsiteY235" fmla="*/ 2060750 h 4685214"/>
              <a:gd name="connsiteX236" fmla="*/ 7995535 w 10199209"/>
              <a:gd name="connsiteY236" fmla="*/ 2063135 h 4685214"/>
              <a:gd name="connsiteX237" fmla="*/ 7994719 w 10199209"/>
              <a:gd name="connsiteY237" fmla="*/ 2066716 h 4685214"/>
              <a:gd name="connsiteX238" fmla="*/ 7994790 w 10199209"/>
              <a:gd name="connsiteY238" fmla="*/ 2072192 h 4685214"/>
              <a:gd name="connsiteX239" fmla="*/ 7994959 w 10199209"/>
              <a:gd name="connsiteY239" fmla="*/ 2078068 h 4685214"/>
              <a:gd name="connsiteX240" fmla="*/ 7995934 w 10199209"/>
              <a:gd name="connsiteY240" fmla="*/ 2082057 h 4685214"/>
              <a:gd name="connsiteX241" fmla="*/ 7996713 w 10199209"/>
              <a:gd name="connsiteY241" fmla="*/ 2085247 h 4685214"/>
              <a:gd name="connsiteX242" fmla="*/ 7995587 w 10199209"/>
              <a:gd name="connsiteY242" fmla="*/ 2091017 h 4685214"/>
              <a:gd name="connsiteX243" fmla="*/ 7994158 w 10199209"/>
              <a:gd name="connsiteY243" fmla="*/ 2116303 h 4685214"/>
              <a:gd name="connsiteX244" fmla="*/ 7994833 w 10199209"/>
              <a:gd name="connsiteY244" fmla="*/ 2120788 h 4685214"/>
              <a:gd name="connsiteX245" fmla="*/ 7994017 w 10199209"/>
              <a:gd name="connsiteY245" fmla="*/ 2124368 h 4685214"/>
              <a:gd name="connsiteX246" fmla="*/ 7990860 w 10199209"/>
              <a:gd name="connsiteY246" fmla="*/ 2175436 h 4685214"/>
              <a:gd name="connsiteX247" fmla="*/ 7989833 w 10199209"/>
              <a:gd name="connsiteY247" fmla="*/ 2181605 h 4685214"/>
              <a:gd name="connsiteX248" fmla="*/ 7988821 w 10199209"/>
              <a:gd name="connsiteY248" fmla="*/ 2184387 h 4685214"/>
              <a:gd name="connsiteX249" fmla="*/ 7988113 w 10199209"/>
              <a:gd name="connsiteY249" fmla="*/ 2186674 h 4685214"/>
              <a:gd name="connsiteX250" fmla="*/ 7987493 w 10199209"/>
              <a:gd name="connsiteY250" fmla="*/ 2191052 h 4685214"/>
              <a:gd name="connsiteX251" fmla="*/ 7987005 w 10199209"/>
              <a:gd name="connsiteY251" fmla="*/ 2208078 h 4685214"/>
              <a:gd name="connsiteX252" fmla="*/ 7985488 w 10199209"/>
              <a:gd name="connsiteY252" fmla="*/ 2212252 h 4685214"/>
              <a:gd name="connsiteX253" fmla="*/ 7984779 w 10199209"/>
              <a:gd name="connsiteY253" fmla="*/ 2214538 h 4685214"/>
              <a:gd name="connsiteX254" fmla="*/ 7984663 w 10199209"/>
              <a:gd name="connsiteY254" fmla="*/ 2217526 h 4685214"/>
              <a:gd name="connsiteX255" fmla="*/ 7984035 w 10199209"/>
              <a:gd name="connsiteY255" fmla="*/ 2223597 h 4685214"/>
              <a:gd name="connsiteX256" fmla="*/ 7983928 w 10199209"/>
              <a:gd name="connsiteY256" fmla="*/ 2224891 h 4685214"/>
              <a:gd name="connsiteX257" fmla="*/ 7984220 w 10199209"/>
              <a:gd name="connsiteY257" fmla="*/ 2226087 h 4685214"/>
              <a:gd name="connsiteX258" fmla="*/ 7984415 w 10199209"/>
              <a:gd name="connsiteY258" fmla="*/ 2226884 h 4685214"/>
              <a:gd name="connsiteX259" fmla="*/ 7984310 w 10199209"/>
              <a:gd name="connsiteY259" fmla="*/ 2228179 h 4685214"/>
              <a:gd name="connsiteX260" fmla="*/ 7980372 w 10199209"/>
              <a:gd name="connsiteY260" fmla="*/ 2257037 h 4685214"/>
              <a:gd name="connsiteX261" fmla="*/ 7979655 w 10199209"/>
              <a:gd name="connsiteY261" fmla="*/ 2261015 h 4685214"/>
              <a:gd name="connsiteX262" fmla="*/ 7978742 w 10199209"/>
              <a:gd name="connsiteY262" fmla="*/ 2264197 h 4685214"/>
              <a:gd name="connsiteX263" fmla="*/ 7978236 w 10199209"/>
              <a:gd name="connsiteY263" fmla="*/ 2265588 h 4685214"/>
              <a:gd name="connsiteX264" fmla="*/ 7978432 w 10199209"/>
              <a:gd name="connsiteY264" fmla="*/ 2266387 h 4685214"/>
              <a:gd name="connsiteX265" fmla="*/ 7969088 w 10199209"/>
              <a:gd name="connsiteY265" fmla="*/ 2338831 h 4685214"/>
              <a:gd name="connsiteX266" fmla="*/ 7968485 w 10199209"/>
              <a:gd name="connsiteY266" fmla="*/ 2339824 h 4685214"/>
              <a:gd name="connsiteX267" fmla="*/ 7968379 w 10199209"/>
              <a:gd name="connsiteY267" fmla="*/ 2341117 h 4685214"/>
              <a:gd name="connsiteX268" fmla="*/ 7961419 w 10199209"/>
              <a:gd name="connsiteY268" fmla="*/ 2395651 h 4685214"/>
              <a:gd name="connsiteX269" fmla="*/ 7960196 w 10199209"/>
              <a:gd name="connsiteY269" fmla="*/ 2401022 h 4685214"/>
              <a:gd name="connsiteX270" fmla="*/ 7959177 w 10199209"/>
              <a:gd name="connsiteY270" fmla="*/ 2405498 h 4685214"/>
              <a:gd name="connsiteX271" fmla="*/ 7957855 w 10199209"/>
              <a:gd name="connsiteY271" fmla="*/ 2410470 h 4685214"/>
              <a:gd name="connsiteX272" fmla="*/ 7957023 w 10199209"/>
              <a:gd name="connsiteY272" fmla="*/ 2417435 h 4685214"/>
              <a:gd name="connsiteX273" fmla="*/ 7956571 w 10199209"/>
              <a:gd name="connsiteY273" fmla="*/ 2427690 h 4685214"/>
              <a:gd name="connsiteX274" fmla="*/ 7954523 w 10199209"/>
              <a:gd name="connsiteY274" fmla="*/ 2438334 h 4685214"/>
              <a:gd name="connsiteX275" fmla="*/ 7952777 w 10199209"/>
              <a:gd name="connsiteY275" fmla="*/ 2448482 h 4685214"/>
              <a:gd name="connsiteX276" fmla="*/ 7951128 w 10199209"/>
              <a:gd name="connsiteY276" fmla="*/ 2459029 h 4685214"/>
              <a:gd name="connsiteX277" fmla="*/ 7951091 w 10199209"/>
              <a:gd name="connsiteY277" fmla="*/ 2465800 h 4685214"/>
              <a:gd name="connsiteX278" fmla="*/ 7950754 w 10199209"/>
              <a:gd name="connsiteY278" fmla="*/ 2473068 h 4685214"/>
              <a:gd name="connsiteX279" fmla="*/ 7950240 w 10199209"/>
              <a:gd name="connsiteY279" fmla="*/ 2476152 h 4685214"/>
              <a:gd name="connsiteX280" fmla="*/ 7949337 w 10199209"/>
              <a:gd name="connsiteY280" fmla="*/ 2477641 h 4685214"/>
              <a:gd name="connsiteX281" fmla="*/ 7947724 w 10199209"/>
              <a:gd name="connsiteY281" fmla="*/ 2481417 h 4685214"/>
              <a:gd name="connsiteX282" fmla="*/ 7947546 w 10199209"/>
              <a:gd name="connsiteY282" fmla="*/ 2496253 h 4685214"/>
              <a:gd name="connsiteX283" fmla="*/ 7946127 w 10199209"/>
              <a:gd name="connsiteY283" fmla="*/ 2500826 h 4685214"/>
              <a:gd name="connsiteX284" fmla="*/ 7945516 w 10199209"/>
              <a:gd name="connsiteY284" fmla="*/ 2503511 h 4685214"/>
              <a:gd name="connsiteX285" fmla="*/ 7944700 w 10199209"/>
              <a:gd name="connsiteY285" fmla="*/ 2507092 h 4685214"/>
              <a:gd name="connsiteX286" fmla="*/ 7943672 w 10199209"/>
              <a:gd name="connsiteY286" fmla="*/ 2513260 h 4685214"/>
              <a:gd name="connsiteX287" fmla="*/ 7943548 w 10199209"/>
              <a:gd name="connsiteY287" fmla="*/ 2517940 h 4685214"/>
              <a:gd name="connsiteX288" fmla="*/ 7942733 w 10199209"/>
              <a:gd name="connsiteY288" fmla="*/ 2521520 h 4685214"/>
              <a:gd name="connsiteX289" fmla="*/ 7939816 w 10199209"/>
              <a:gd name="connsiteY289" fmla="*/ 2545902 h 4685214"/>
              <a:gd name="connsiteX290" fmla="*/ 7937582 w 10199209"/>
              <a:gd name="connsiteY290" fmla="*/ 2554056 h 4685214"/>
              <a:gd name="connsiteX291" fmla="*/ 7936962 w 10199209"/>
              <a:gd name="connsiteY291" fmla="*/ 2558434 h 4685214"/>
              <a:gd name="connsiteX292" fmla="*/ 7937351 w 10199209"/>
              <a:gd name="connsiteY292" fmla="*/ 2560029 h 4685214"/>
              <a:gd name="connsiteX293" fmla="*/ 7938237 w 10199209"/>
              <a:gd name="connsiteY293" fmla="*/ 2561927 h 4685214"/>
              <a:gd name="connsiteX294" fmla="*/ 7941011 w 10199209"/>
              <a:gd name="connsiteY294" fmla="*/ 2564630 h 4685214"/>
              <a:gd name="connsiteX295" fmla="*/ 7944078 w 10199209"/>
              <a:gd name="connsiteY295" fmla="*/ 2568530 h 4685214"/>
              <a:gd name="connsiteX296" fmla="*/ 7960625 w 10199209"/>
              <a:gd name="connsiteY296" fmla="*/ 2584350 h 4685214"/>
              <a:gd name="connsiteX297" fmla="*/ 7963000 w 10199209"/>
              <a:gd name="connsiteY297" fmla="*/ 2587150 h 4685214"/>
              <a:gd name="connsiteX298" fmla="*/ 7964488 w 10199209"/>
              <a:gd name="connsiteY298" fmla="*/ 2588055 h 4685214"/>
              <a:gd name="connsiteX299" fmla="*/ 7965977 w 10199209"/>
              <a:gd name="connsiteY299" fmla="*/ 2588959 h 4685214"/>
              <a:gd name="connsiteX300" fmla="*/ 7969548 w 10199209"/>
              <a:gd name="connsiteY300" fmla="*/ 2591468 h 4685214"/>
              <a:gd name="connsiteX301" fmla="*/ 7978687 w 10199209"/>
              <a:gd name="connsiteY301" fmla="*/ 2595996 h 4685214"/>
              <a:gd name="connsiteX302" fmla="*/ 7979678 w 10199209"/>
              <a:gd name="connsiteY302" fmla="*/ 2596600 h 4685214"/>
              <a:gd name="connsiteX303" fmla="*/ 7980176 w 10199209"/>
              <a:gd name="connsiteY303" fmla="*/ 2596901 h 4685214"/>
              <a:gd name="connsiteX304" fmla="*/ 8057077 w 10199209"/>
              <a:gd name="connsiteY304" fmla="*/ 2629669 h 4685214"/>
              <a:gd name="connsiteX305" fmla="*/ 8073580 w 10199209"/>
              <a:gd name="connsiteY305" fmla="*/ 2634935 h 4685214"/>
              <a:gd name="connsiteX306" fmla="*/ 8089489 w 10199209"/>
              <a:gd name="connsiteY306" fmla="*/ 2639500 h 4685214"/>
              <a:gd name="connsiteX307" fmla="*/ 8105007 w 10199209"/>
              <a:gd name="connsiteY307" fmla="*/ 2642469 h 4685214"/>
              <a:gd name="connsiteX308" fmla="*/ 8121128 w 10199209"/>
              <a:gd name="connsiteY308" fmla="*/ 2644446 h 4685214"/>
              <a:gd name="connsiteX309" fmla="*/ 8137356 w 10199209"/>
              <a:gd name="connsiteY309" fmla="*/ 2645129 h 4685214"/>
              <a:gd name="connsiteX310" fmla="*/ 8152786 w 10199209"/>
              <a:gd name="connsiteY310" fmla="*/ 2646007 h 4685214"/>
              <a:gd name="connsiteX311" fmla="*/ 8169715 w 10199209"/>
              <a:gd name="connsiteY311" fmla="*/ 2646096 h 4685214"/>
              <a:gd name="connsiteX312" fmla="*/ 8185447 w 10199209"/>
              <a:gd name="connsiteY312" fmla="*/ 2646478 h 4685214"/>
              <a:gd name="connsiteX313" fmla="*/ 8201382 w 10199209"/>
              <a:gd name="connsiteY313" fmla="*/ 2645964 h 4685214"/>
              <a:gd name="connsiteX314" fmla="*/ 8214330 w 10199209"/>
              <a:gd name="connsiteY314" fmla="*/ 2645336 h 4685214"/>
              <a:gd name="connsiteX315" fmla="*/ 8225587 w 10199209"/>
              <a:gd name="connsiteY315" fmla="*/ 2644698 h 4685214"/>
              <a:gd name="connsiteX316" fmla="*/ 8236248 w 10199209"/>
              <a:gd name="connsiteY316" fmla="*/ 2643361 h 4685214"/>
              <a:gd name="connsiteX317" fmla="*/ 8246707 w 10199209"/>
              <a:gd name="connsiteY317" fmla="*/ 2642917 h 4685214"/>
              <a:gd name="connsiteX318" fmla="*/ 8257767 w 10199209"/>
              <a:gd name="connsiteY318" fmla="*/ 2641481 h 4685214"/>
              <a:gd name="connsiteX319" fmla="*/ 8270619 w 10199209"/>
              <a:gd name="connsiteY319" fmla="*/ 2640454 h 4685214"/>
              <a:gd name="connsiteX320" fmla="*/ 8285465 w 10199209"/>
              <a:gd name="connsiteY320" fmla="*/ 2638939 h 4685214"/>
              <a:gd name="connsiteX321" fmla="*/ 8311069 w 10199209"/>
              <a:gd name="connsiteY321" fmla="*/ 2636485 h 4685214"/>
              <a:gd name="connsiteX322" fmla="*/ 8337774 w 10199209"/>
              <a:gd name="connsiteY322" fmla="*/ 2633339 h 4685214"/>
              <a:gd name="connsiteX323" fmla="*/ 8363786 w 10199209"/>
              <a:gd name="connsiteY323" fmla="*/ 2629095 h 4685214"/>
              <a:gd name="connsiteX324" fmla="*/ 8391395 w 10199209"/>
              <a:gd name="connsiteY324" fmla="*/ 2624460 h 4685214"/>
              <a:gd name="connsiteX325" fmla="*/ 8418611 w 10199209"/>
              <a:gd name="connsiteY325" fmla="*/ 2618231 h 4685214"/>
              <a:gd name="connsiteX326" fmla="*/ 8445334 w 10199209"/>
              <a:gd name="connsiteY326" fmla="*/ 2611700 h 4685214"/>
              <a:gd name="connsiteX327" fmla="*/ 8472358 w 10199209"/>
              <a:gd name="connsiteY327" fmla="*/ 2604672 h 4685214"/>
              <a:gd name="connsiteX328" fmla="*/ 8499585 w 10199209"/>
              <a:gd name="connsiteY328" fmla="*/ 2596750 h 4685214"/>
              <a:gd name="connsiteX329" fmla="*/ 8552743 w 10199209"/>
              <a:gd name="connsiteY329" fmla="*/ 2580799 h 4685214"/>
              <a:gd name="connsiteX330" fmla="*/ 8567102 w 10199209"/>
              <a:gd name="connsiteY330" fmla="*/ 2577290 h 4685214"/>
              <a:gd name="connsiteX331" fmla="*/ 8580167 w 10199209"/>
              <a:gd name="connsiteY331" fmla="*/ 2573674 h 4685214"/>
              <a:gd name="connsiteX332" fmla="*/ 8592335 w 10199209"/>
              <a:gd name="connsiteY332" fmla="*/ 2569855 h 4685214"/>
              <a:gd name="connsiteX333" fmla="*/ 8605204 w 10199209"/>
              <a:gd name="connsiteY333" fmla="*/ 2565442 h 4685214"/>
              <a:gd name="connsiteX334" fmla="*/ 8852738 w 10199209"/>
              <a:gd name="connsiteY334" fmla="*/ 2474933 h 4685214"/>
              <a:gd name="connsiteX335" fmla="*/ 8880684 w 10199209"/>
              <a:gd name="connsiteY335" fmla="*/ 2463032 h 4685214"/>
              <a:gd name="connsiteX336" fmla="*/ 8908531 w 10199209"/>
              <a:gd name="connsiteY336" fmla="*/ 2450731 h 4685214"/>
              <a:gd name="connsiteX337" fmla="*/ 8936086 w 10199209"/>
              <a:gd name="connsiteY337" fmla="*/ 2437234 h 4685214"/>
              <a:gd name="connsiteX338" fmla="*/ 8963641 w 10199209"/>
              <a:gd name="connsiteY338" fmla="*/ 2423736 h 4685214"/>
              <a:gd name="connsiteX339" fmla="*/ 8990505 w 10199209"/>
              <a:gd name="connsiteY339" fmla="*/ 2409140 h 4685214"/>
              <a:gd name="connsiteX340" fmla="*/ 9017865 w 10199209"/>
              <a:gd name="connsiteY340" fmla="*/ 2394845 h 4685214"/>
              <a:gd name="connsiteX341" fmla="*/ 9044729 w 10199209"/>
              <a:gd name="connsiteY341" fmla="*/ 2380249 h 4685214"/>
              <a:gd name="connsiteX342" fmla="*/ 9071398 w 10199209"/>
              <a:gd name="connsiteY342" fmla="*/ 2364855 h 4685214"/>
              <a:gd name="connsiteX343" fmla="*/ 9091774 w 10199209"/>
              <a:gd name="connsiteY343" fmla="*/ 2353113 h 4685214"/>
              <a:gd name="connsiteX344" fmla="*/ 9111752 w 10199209"/>
              <a:gd name="connsiteY344" fmla="*/ 2341467 h 4685214"/>
              <a:gd name="connsiteX345" fmla="*/ 9131933 w 10199209"/>
              <a:gd name="connsiteY345" fmla="*/ 2328927 h 4685214"/>
              <a:gd name="connsiteX346" fmla="*/ 9152211 w 10199209"/>
              <a:gd name="connsiteY346" fmla="*/ 2316786 h 4685214"/>
              <a:gd name="connsiteX347" fmla="*/ 9172393 w 10199209"/>
              <a:gd name="connsiteY347" fmla="*/ 2304245 h 4685214"/>
              <a:gd name="connsiteX348" fmla="*/ 9192078 w 10199209"/>
              <a:gd name="connsiteY348" fmla="*/ 2291404 h 4685214"/>
              <a:gd name="connsiteX349" fmla="*/ 9211763 w 10199209"/>
              <a:gd name="connsiteY349" fmla="*/ 2278563 h 4685214"/>
              <a:gd name="connsiteX350" fmla="*/ 9231448 w 10199209"/>
              <a:gd name="connsiteY350" fmla="*/ 2265721 h 4685214"/>
              <a:gd name="connsiteX351" fmla="*/ 9260128 w 10199209"/>
              <a:gd name="connsiteY351" fmla="*/ 2246454 h 4685214"/>
              <a:gd name="connsiteX352" fmla="*/ 9288012 w 10199209"/>
              <a:gd name="connsiteY352" fmla="*/ 2227382 h 4685214"/>
              <a:gd name="connsiteX353" fmla="*/ 9315797 w 10199209"/>
              <a:gd name="connsiteY353" fmla="*/ 2207911 h 4685214"/>
              <a:gd name="connsiteX354" fmla="*/ 9343885 w 10199209"/>
              <a:gd name="connsiteY354" fmla="*/ 2187944 h 4685214"/>
              <a:gd name="connsiteX355" fmla="*/ 9371476 w 10199209"/>
              <a:gd name="connsiteY355" fmla="*/ 2167676 h 4685214"/>
              <a:gd name="connsiteX356" fmla="*/ 9398570 w 10199209"/>
              <a:gd name="connsiteY356" fmla="*/ 2147106 h 4685214"/>
              <a:gd name="connsiteX357" fmla="*/ 9425470 w 10199209"/>
              <a:gd name="connsiteY357" fmla="*/ 2125738 h 4685214"/>
              <a:gd name="connsiteX358" fmla="*/ 9451776 w 10199209"/>
              <a:gd name="connsiteY358" fmla="*/ 2103670 h 4685214"/>
              <a:gd name="connsiteX359" fmla="*/ 9471477 w 10199209"/>
              <a:gd name="connsiteY359" fmla="*/ 2087443 h 4685214"/>
              <a:gd name="connsiteX360" fmla="*/ 9488087 w 10199209"/>
              <a:gd name="connsiteY360" fmla="*/ 2072395 h 4685214"/>
              <a:gd name="connsiteX361" fmla="*/ 9504289 w 10199209"/>
              <a:gd name="connsiteY361" fmla="*/ 2059136 h 4685214"/>
              <a:gd name="connsiteX362" fmla="*/ 9519198 w 10199209"/>
              <a:gd name="connsiteY362" fmla="*/ 2045772 h 4685214"/>
              <a:gd name="connsiteX363" fmla="*/ 9534203 w 10199209"/>
              <a:gd name="connsiteY363" fmla="*/ 2032806 h 4685214"/>
              <a:gd name="connsiteX364" fmla="*/ 9549811 w 10199209"/>
              <a:gd name="connsiteY364" fmla="*/ 2018847 h 4685214"/>
              <a:gd name="connsiteX365" fmla="*/ 9566128 w 10199209"/>
              <a:gd name="connsiteY365" fmla="*/ 2002602 h 4685214"/>
              <a:gd name="connsiteX366" fmla="*/ 9584944 w 10199209"/>
              <a:gd name="connsiteY366" fmla="*/ 1984479 h 4685214"/>
              <a:gd name="connsiteX367" fmla="*/ 9600357 w 10199209"/>
              <a:gd name="connsiteY367" fmla="*/ 1969722 h 4685214"/>
              <a:gd name="connsiteX368" fmla="*/ 9616267 w 10199209"/>
              <a:gd name="connsiteY368" fmla="*/ 1955268 h 4685214"/>
              <a:gd name="connsiteX369" fmla="*/ 9631183 w 10199209"/>
              <a:gd name="connsiteY369" fmla="*/ 1940210 h 4685214"/>
              <a:gd name="connsiteX370" fmla="*/ 9646304 w 10199209"/>
              <a:gd name="connsiteY370" fmla="*/ 1924258 h 4685214"/>
              <a:gd name="connsiteX371" fmla="*/ 9750562 w 10199209"/>
              <a:gd name="connsiteY371" fmla="*/ 1811285 h 4685214"/>
              <a:gd name="connsiteX372" fmla="*/ 9753770 w 10199209"/>
              <a:gd name="connsiteY372" fmla="*/ 1807120 h 4685214"/>
              <a:gd name="connsiteX373" fmla="*/ 9756978 w 10199209"/>
              <a:gd name="connsiteY373" fmla="*/ 1802955 h 4685214"/>
              <a:gd name="connsiteX374" fmla="*/ 9760586 w 10199209"/>
              <a:gd name="connsiteY374" fmla="*/ 1798692 h 4685214"/>
              <a:gd name="connsiteX375" fmla="*/ 9764593 w 10199209"/>
              <a:gd name="connsiteY375" fmla="*/ 1794331 h 4685214"/>
              <a:gd name="connsiteX376" fmla="*/ 9847375 w 10199209"/>
              <a:gd name="connsiteY376" fmla="*/ 1693794 h 4685214"/>
              <a:gd name="connsiteX377" fmla="*/ 9848678 w 10199209"/>
              <a:gd name="connsiteY377" fmla="*/ 1692208 h 4685214"/>
              <a:gd name="connsiteX378" fmla="*/ 9849582 w 10199209"/>
              <a:gd name="connsiteY378" fmla="*/ 1690719 h 4685214"/>
              <a:gd name="connsiteX379" fmla="*/ 10008050 w 10199209"/>
              <a:gd name="connsiteY379" fmla="*/ 1457143 h 4685214"/>
              <a:gd name="connsiteX380" fmla="*/ 10009556 w 10199209"/>
              <a:gd name="connsiteY380" fmla="*/ 1454661 h 4685214"/>
              <a:gd name="connsiteX381" fmla="*/ 10010664 w 10199209"/>
              <a:gd name="connsiteY381" fmla="*/ 1452278 h 4685214"/>
              <a:gd name="connsiteX382" fmla="*/ 10041606 w 10199209"/>
              <a:gd name="connsiteY382" fmla="*/ 1400758 h 4685214"/>
              <a:gd name="connsiteX383" fmla="*/ 10042812 w 10199209"/>
              <a:gd name="connsiteY383" fmla="*/ 1398774 h 4685214"/>
              <a:gd name="connsiteX384" fmla="*/ 10044814 w 10199209"/>
              <a:gd name="connsiteY384" fmla="*/ 1396593 h 4685214"/>
              <a:gd name="connsiteX385" fmla="*/ 10059697 w 10199209"/>
              <a:gd name="connsiteY385" fmla="*/ 1369287 h 4685214"/>
              <a:gd name="connsiteX386" fmla="*/ 10060902 w 10199209"/>
              <a:gd name="connsiteY386" fmla="*/ 1367302 h 4685214"/>
              <a:gd name="connsiteX387" fmla="*/ 10062010 w 10199209"/>
              <a:gd name="connsiteY387" fmla="*/ 1364918 h 4685214"/>
              <a:gd name="connsiteX388" fmla="*/ 10131039 w 10199209"/>
              <a:gd name="connsiteY388" fmla="*/ 1209838 h 4685214"/>
              <a:gd name="connsiteX389" fmla="*/ 10133752 w 10199209"/>
              <a:gd name="connsiteY389" fmla="*/ 1205371 h 4685214"/>
              <a:gd name="connsiteX390" fmla="*/ 10135276 w 10199209"/>
              <a:gd name="connsiteY390" fmla="*/ 1199503 h 4685214"/>
              <a:gd name="connsiteX391" fmla="*/ 10154838 w 10199209"/>
              <a:gd name="connsiteY391" fmla="*/ 1153302 h 4685214"/>
              <a:gd name="connsiteX392" fmla="*/ 10156043 w 10199209"/>
              <a:gd name="connsiteY392" fmla="*/ 1151317 h 4685214"/>
              <a:gd name="connsiteX393" fmla="*/ 10156957 w 10199209"/>
              <a:gd name="connsiteY393" fmla="*/ 1148135 h 4685214"/>
              <a:gd name="connsiteX394" fmla="*/ 10163719 w 10199209"/>
              <a:gd name="connsiteY394" fmla="*/ 1130844 h 4685214"/>
              <a:gd name="connsiteX395" fmla="*/ 10164021 w 10199209"/>
              <a:gd name="connsiteY395" fmla="*/ 1130347 h 4685214"/>
              <a:gd name="connsiteX396" fmla="*/ 10163728 w 10199209"/>
              <a:gd name="connsiteY396" fmla="*/ 1129151 h 4685214"/>
              <a:gd name="connsiteX397" fmla="*/ 10164332 w 10199209"/>
              <a:gd name="connsiteY397" fmla="*/ 1128159 h 4685214"/>
              <a:gd name="connsiteX398" fmla="*/ 10164535 w 10199209"/>
              <a:gd name="connsiteY398" fmla="*/ 1127263 h 4685214"/>
              <a:gd name="connsiteX399" fmla="*/ 10178158 w 10199209"/>
              <a:gd name="connsiteY399" fmla="*/ 1093080 h 4685214"/>
              <a:gd name="connsiteX400" fmla="*/ 10178362 w 10199209"/>
              <a:gd name="connsiteY400" fmla="*/ 1092185 h 4685214"/>
              <a:gd name="connsiteX401" fmla="*/ 10178867 w 10199209"/>
              <a:gd name="connsiteY401" fmla="*/ 1090793 h 4685214"/>
              <a:gd name="connsiteX402" fmla="*/ 10193298 w 10199209"/>
              <a:gd name="connsiteY402" fmla="*/ 1054721 h 4685214"/>
              <a:gd name="connsiteX403" fmla="*/ 10194707 w 10199209"/>
              <a:gd name="connsiteY403" fmla="*/ 1051842 h 4685214"/>
              <a:gd name="connsiteX404" fmla="*/ 10195212 w 10199209"/>
              <a:gd name="connsiteY404" fmla="*/ 1050449 h 4685214"/>
              <a:gd name="connsiteX405" fmla="*/ 10196213 w 10199209"/>
              <a:gd name="connsiteY405" fmla="*/ 1049360 h 4685214"/>
              <a:gd name="connsiteX406" fmla="*/ 10199209 w 10199209"/>
              <a:gd name="connsiteY406" fmla="*/ 1047782 h 4685214"/>
              <a:gd name="connsiteX407" fmla="*/ 10197552 w 10199209"/>
              <a:gd name="connsiteY407" fmla="*/ 1041002 h 4685214"/>
              <a:gd name="connsiteX408" fmla="*/ 10195382 w 10199209"/>
              <a:gd name="connsiteY408" fmla="*/ 1037306 h 4685214"/>
              <a:gd name="connsiteX409" fmla="*/ 10194885 w 10199209"/>
              <a:gd name="connsiteY409" fmla="*/ 1037005 h 4685214"/>
              <a:gd name="connsiteX410" fmla="*/ 10192996 w 10199209"/>
              <a:gd name="connsiteY410" fmla="*/ 1036198 h 4685214"/>
              <a:gd name="connsiteX411" fmla="*/ 10190409 w 10199209"/>
              <a:gd name="connsiteY411" fmla="*/ 1035986 h 4685214"/>
              <a:gd name="connsiteX412" fmla="*/ 10187325 w 10199209"/>
              <a:gd name="connsiteY412" fmla="*/ 1035471 h 4685214"/>
              <a:gd name="connsiteX413" fmla="*/ 10178666 w 10199209"/>
              <a:gd name="connsiteY413" fmla="*/ 1034629 h 4685214"/>
              <a:gd name="connsiteX414" fmla="*/ 10169706 w 10199209"/>
              <a:gd name="connsiteY414" fmla="*/ 1034283 h 4685214"/>
              <a:gd name="connsiteX415" fmla="*/ 10069086 w 10199209"/>
              <a:gd name="connsiteY415" fmla="*/ 1023794 h 4685214"/>
              <a:gd name="connsiteX416" fmla="*/ 10024292 w 10199209"/>
              <a:gd name="connsiteY416" fmla="*/ 1020373 h 4685214"/>
              <a:gd name="connsiteX417" fmla="*/ 9979890 w 10199209"/>
              <a:gd name="connsiteY417" fmla="*/ 1018545 h 4685214"/>
              <a:gd name="connsiteX418" fmla="*/ 9934981 w 10199209"/>
              <a:gd name="connsiteY418" fmla="*/ 1018109 h 4685214"/>
              <a:gd name="connsiteX419" fmla="*/ 9890375 w 10199209"/>
              <a:gd name="connsiteY419" fmla="*/ 1017177 h 4685214"/>
              <a:gd name="connsiteX420" fmla="*/ 9845360 w 10199209"/>
              <a:gd name="connsiteY420" fmla="*/ 1018035 h 4685214"/>
              <a:gd name="connsiteX421" fmla="*/ 9800541 w 10199209"/>
              <a:gd name="connsiteY421" fmla="*/ 1019691 h 4685214"/>
              <a:gd name="connsiteX422" fmla="*/ 9756120 w 10199209"/>
              <a:gd name="connsiteY422" fmla="*/ 1021249 h 4685214"/>
              <a:gd name="connsiteX423" fmla="*/ 9711495 w 10199209"/>
              <a:gd name="connsiteY423" fmla="*/ 1023703 h 4685214"/>
              <a:gd name="connsiteX424" fmla="*/ 9665878 w 10199209"/>
              <a:gd name="connsiteY424" fmla="*/ 1025554 h 4685214"/>
              <a:gd name="connsiteX425" fmla="*/ 9619161 w 10199209"/>
              <a:gd name="connsiteY425" fmla="*/ 1028095 h 4685214"/>
              <a:gd name="connsiteX426" fmla="*/ 9573642 w 10199209"/>
              <a:gd name="connsiteY426" fmla="*/ 1030345 h 4685214"/>
              <a:gd name="connsiteX427" fmla="*/ 9527421 w 10199209"/>
              <a:gd name="connsiteY427" fmla="*/ 1033188 h 4685214"/>
              <a:gd name="connsiteX428" fmla="*/ 9480706 w 10199209"/>
              <a:gd name="connsiteY428" fmla="*/ 1035730 h 4685214"/>
              <a:gd name="connsiteX429" fmla="*/ 9435380 w 10199209"/>
              <a:gd name="connsiteY429" fmla="*/ 1038777 h 4685214"/>
              <a:gd name="connsiteX430" fmla="*/ 9388762 w 10199209"/>
              <a:gd name="connsiteY430" fmla="*/ 1041719 h 4685214"/>
              <a:gd name="connsiteX431" fmla="*/ 9342834 w 10199209"/>
              <a:gd name="connsiteY431" fmla="*/ 1045758 h 4685214"/>
              <a:gd name="connsiteX432" fmla="*/ 9320721 w 10199209"/>
              <a:gd name="connsiteY432" fmla="*/ 1046936 h 4685214"/>
              <a:gd name="connsiteX433" fmla="*/ 9284658 w 10199209"/>
              <a:gd name="connsiteY433" fmla="*/ 1049834 h 4685214"/>
              <a:gd name="connsiteX434" fmla="*/ 9239031 w 10199209"/>
              <a:gd name="connsiteY434" fmla="*/ 1053377 h 4685214"/>
              <a:gd name="connsiteX435" fmla="*/ 9188726 w 10199209"/>
              <a:gd name="connsiteY435" fmla="*/ 1056797 h 4685214"/>
              <a:gd name="connsiteX436" fmla="*/ 9139812 w 10199209"/>
              <a:gd name="connsiteY436" fmla="*/ 1060721 h 4685214"/>
              <a:gd name="connsiteX437" fmla="*/ 9096773 w 10199209"/>
              <a:gd name="connsiteY437" fmla="*/ 1064477 h 4685214"/>
              <a:gd name="connsiteX438" fmla="*/ 9063395 w 10199209"/>
              <a:gd name="connsiteY438" fmla="*/ 1067986 h 4685214"/>
              <a:gd name="connsiteX439" fmla="*/ 9046158 w 10199209"/>
              <a:gd name="connsiteY439" fmla="*/ 1070085 h 4685214"/>
              <a:gd name="connsiteX440" fmla="*/ 9050075 w 10199209"/>
              <a:gd name="connsiteY440" fmla="*/ 1063633 h 4685214"/>
              <a:gd name="connsiteX441" fmla="*/ 9056598 w 10199209"/>
              <a:gd name="connsiteY441" fmla="*/ 1054009 h 4685214"/>
              <a:gd name="connsiteX442" fmla="*/ 9065718 w 10199209"/>
              <a:gd name="connsiteY442" fmla="*/ 1042904 h 4685214"/>
              <a:gd name="connsiteX443" fmla="*/ 9075938 w 10199209"/>
              <a:gd name="connsiteY443" fmla="*/ 1031108 h 4685214"/>
              <a:gd name="connsiteX444" fmla="*/ 9096678 w 10199209"/>
              <a:gd name="connsiteY444" fmla="*/ 1007019 h 4685214"/>
              <a:gd name="connsiteX445" fmla="*/ 9111196 w 10199209"/>
              <a:gd name="connsiteY445" fmla="*/ 992059 h 4685214"/>
              <a:gd name="connsiteX446" fmla="*/ 9183466 w 10199209"/>
              <a:gd name="connsiteY446" fmla="*/ 921141 h 4685214"/>
              <a:gd name="connsiteX447" fmla="*/ 9193172 w 10199209"/>
              <a:gd name="connsiteY447" fmla="*/ 912429 h 4685214"/>
              <a:gd name="connsiteX448" fmla="*/ 9202973 w 10199209"/>
              <a:gd name="connsiteY448" fmla="*/ 904116 h 4685214"/>
              <a:gd name="connsiteX449" fmla="*/ 9212873 w 10199209"/>
              <a:gd name="connsiteY449" fmla="*/ 896202 h 4685214"/>
              <a:gd name="connsiteX450" fmla="*/ 9223279 w 10199209"/>
              <a:gd name="connsiteY450" fmla="*/ 886896 h 4685214"/>
              <a:gd name="connsiteX451" fmla="*/ 9239083 w 10199209"/>
              <a:gd name="connsiteY451" fmla="*/ 873735 h 4685214"/>
              <a:gd name="connsiteX452" fmla="*/ 9253785 w 10199209"/>
              <a:gd name="connsiteY452" fmla="*/ 861266 h 4685214"/>
              <a:gd name="connsiteX453" fmla="*/ 9269483 w 10199209"/>
              <a:gd name="connsiteY453" fmla="*/ 849399 h 4685214"/>
              <a:gd name="connsiteX454" fmla="*/ 9286269 w 10199209"/>
              <a:gd name="connsiteY454" fmla="*/ 838534 h 4685214"/>
              <a:gd name="connsiteX455" fmla="*/ 9350739 w 10199209"/>
              <a:gd name="connsiteY455" fmla="*/ 792768 h 4685214"/>
              <a:gd name="connsiteX456" fmla="*/ 9362430 w 10199209"/>
              <a:gd name="connsiteY456" fmla="*/ 785262 h 4685214"/>
              <a:gd name="connsiteX457" fmla="*/ 9373322 w 10199209"/>
              <a:gd name="connsiteY457" fmla="*/ 777949 h 4685214"/>
              <a:gd name="connsiteX458" fmla="*/ 9385110 w 10199209"/>
              <a:gd name="connsiteY458" fmla="*/ 770842 h 4685214"/>
              <a:gd name="connsiteX459" fmla="*/ 9397199 w 10199209"/>
              <a:gd name="connsiteY459" fmla="*/ 763238 h 4685214"/>
              <a:gd name="connsiteX460" fmla="*/ 9414385 w 10199209"/>
              <a:gd name="connsiteY460" fmla="*/ 752276 h 4685214"/>
              <a:gd name="connsiteX461" fmla="*/ 9431969 w 10199209"/>
              <a:gd name="connsiteY461" fmla="*/ 741216 h 4685214"/>
              <a:gd name="connsiteX462" fmla="*/ 9449554 w 10199209"/>
              <a:gd name="connsiteY462" fmla="*/ 730155 h 4685214"/>
              <a:gd name="connsiteX463" fmla="*/ 9466739 w 10199209"/>
              <a:gd name="connsiteY463" fmla="*/ 719193 h 4685214"/>
              <a:gd name="connsiteX464" fmla="*/ 9484120 w 10199209"/>
              <a:gd name="connsiteY464" fmla="*/ 709027 h 4685214"/>
              <a:gd name="connsiteX465" fmla="*/ 9501306 w 10199209"/>
              <a:gd name="connsiteY465" fmla="*/ 698065 h 4685214"/>
              <a:gd name="connsiteX466" fmla="*/ 9518987 w 10199209"/>
              <a:gd name="connsiteY466" fmla="*/ 687403 h 4685214"/>
              <a:gd name="connsiteX467" fmla="*/ 9535969 w 10199209"/>
              <a:gd name="connsiteY467" fmla="*/ 677336 h 4685214"/>
              <a:gd name="connsiteX468" fmla="*/ 9550549 w 10199209"/>
              <a:gd name="connsiteY468" fmla="*/ 669546 h 4685214"/>
              <a:gd name="connsiteX469" fmla="*/ 9574416 w 10199209"/>
              <a:gd name="connsiteY469" fmla="*/ 656527 h 4685214"/>
              <a:gd name="connsiteX470" fmla="*/ 9604480 w 10199209"/>
              <a:gd name="connsiteY470" fmla="*/ 639458 h 4685214"/>
              <a:gd name="connsiteX471" fmla="*/ 9637637 w 10199209"/>
              <a:gd name="connsiteY471" fmla="*/ 621210 h 4685214"/>
              <a:gd name="connsiteX472" fmla="*/ 9670989 w 10199209"/>
              <a:gd name="connsiteY472" fmla="*/ 603761 h 4685214"/>
              <a:gd name="connsiteX473" fmla="*/ 9699847 w 10199209"/>
              <a:gd name="connsiteY473" fmla="*/ 588677 h 4685214"/>
              <a:gd name="connsiteX474" fmla="*/ 9721517 w 10199209"/>
              <a:gd name="connsiteY474" fmla="*/ 577041 h 4685214"/>
              <a:gd name="connsiteX475" fmla="*/ 9733490 w 10199209"/>
              <a:gd name="connsiteY475" fmla="*/ 572424 h 4685214"/>
              <a:gd name="connsiteX476" fmla="*/ 9731523 w 10199209"/>
              <a:gd name="connsiteY476" fmla="*/ 567832 h 4685214"/>
              <a:gd name="connsiteX477" fmla="*/ 9728856 w 10199209"/>
              <a:gd name="connsiteY477" fmla="*/ 563835 h 4685214"/>
              <a:gd name="connsiteX478" fmla="*/ 9726383 w 10199209"/>
              <a:gd name="connsiteY478" fmla="*/ 560635 h 4685214"/>
              <a:gd name="connsiteX479" fmla="*/ 9723813 w 10199209"/>
              <a:gd name="connsiteY479" fmla="*/ 557037 h 4685214"/>
              <a:gd name="connsiteX480" fmla="*/ 9716874 w 10199209"/>
              <a:gd name="connsiteY480" fmla="*/ 551125 h 4685214"/>
              <a:gd name="connsiteX481" fmla="*/ 9710129 w 10199209"/>
              <a:gd name="connsiteY481" fmla="*/ 546012 h 4685214"/>
              <a:gd name="connsiteX482" fmla="*/ 9582028 w 10199209"/>
              <a:gd name="connsiteY482" fmla="*/ 440379 h 4685214"/>
              <a:gd name="connsiteX483" fmla="*/ 9581435 w 10199209"/>
              <a:gd name="connsiteY483" fmla="*/ 439679 h 4685214"/>
              <a:gd name="connsiteX484" fmla="*/ 9580442 w 10199209"/>
              <a:gd name="connsiteY484" fmla="*/ 439076 h 4685214"/>
              <a:gd name="connsiteX485" fmla="*/ 9543946 w 10199209"/>
              <a:gd name="connsiteY485" fmla="*/ 410803 h 4685214"/>
              <a:gd name="connsiteX486" fmla="*/ 9543157 w 10199209"/>
              <a:gd name="connsiteY486" fmla="*/ 409304 h 4685214"/>
              <a:gd name="connsiteX487" fmla="*/ 9541570 w 10199209"/>
              <a:gd name="connsiteY487" fmla="*/ 408002 h 4685214"/>
              <a:gd name="connsiteX488" fmla="*/ 9529668 w 10199209"/>
              <a:gd name="connsiteY488" fmla="*/ 399076 h 4685214"/>
              <a:gd name="connsiteX489" fmla="*/ 9516968 w 10199209"/>
              <a:gd name="connsiteY489" fmla="*/ 390346 h 4685214"/>
              <a:gd name="connsiteX490" fmla="*/ 9504560 w 10199209"/>
              <a:gd name="connsiteY490" fmla="*/ 382811 h 4685214"/>
              <a:gd name="connsiteX491" fmla="*/ 9491559 w 10199209"/>
              <a:gd name="connsiteY491" fmla="*/ 374578 h 4685214"/>
              <a:gd name="connsiteX492" fmla="*/ 9413355 w 10199209"/>
              <a:gd name="connsiteY492" fmla="*/ 324376 h 4685214"/>
              <a:gd name="connsiteX493" fmla="*/ 9411174 w 10199209"/>
              <a:gd name="connsiteY493" fmla="*/ 322373 h 4685214"/>
              <a:gd name="connsiteX494" fmla="*/ 9407798 w 10199209"/>
              <a:gd name="connsiteY494" fmla="*/ 320662 h 4685214"/>
              <a:gd name="connsiteX495" fmla="*/ 9392013 w 10199209"/>
              <a:gd name="connsiteY495" fmla="*/ 311418 h 4685214"/>
              <a:gd name="connsiteX496" fmla="*/ 9391118 w 10199209"/>
              <a:gd name="connsiteY496" fmla="*/ 311214 h 4685214"/>
              <a:gd name="connsiteX497" fmla="*/ 9390524 w 10199209"/>
              <a:gd name="connsiteY497" fmla="*/ 310514 h 4685214"/>
              <a:gd name="connsiteX498" fmla="*/ 9373551 w 10199209"/>
              <a:gd name="connsiteY498" fmla="*/ 299869 h 4685214"/>
              <a:gd name="connsiteX499" fmla="*/ 9370574 w 10199209"/>
              <a:gd name="connsiteY499" fmla="*/ 298061 h 4685214"/>
              <a:gd name="connsiteX500" fmla="*/ 9367100 w 10199209"/>
              <a:gd name="connsiteY500" fmla="*/ 295951 h 4685214"/>
              <a:gd name="connsiteX501" fmla="*/ 9132229 w 10199209"/>
              <a:gd name="connsiteY501" fmla="*/ 175416 h 4685214"/>
              <a:gd name="connsiteX502" fmla="*/ 9118120 w 10199209"/>
              <a:gd name="connsiteY502" fmla="*/ 169567 h 4685214"/>
              <a:gd name="connsiteX503" fmla="*/ 9103212 w 10199209"/>
              <a:gd name="connsiteY503" fmla="*/ 163912 h 4685214"/>
              <a:gd name="connsiteX504" fmla="*/ 9087809 w 10199209"/>
              <a:gd name="connsiteY504" fmla="*/ 157955 h 4685214"/>
              <a:gd name="connsiteX505" fmla="*/ 9073106 w 10199209"/>
              <a:gd name="connsiteY505" fmla="*/ 151405 h 4685214"/>
              <a:gd name="connsiteX506" fmla="*/ 9065856 w 10199209"/>
              <a:gd name="connsiteY506" fmla="*/ 147683 h 4685214"/>
              <a:gd name="connsiteX507" fmla="*/ 9058597 w 10199209"/>
              <a:gd name="connsiteY507" fmla="*/ 145653 h 4685214"/>
              <a:gd name="connsiteX508" fmla="*/ 9052039 w 10199209"/>
              <a:gd name="connsiteY508" fmla="*/ 143029 h 4685214"/>
              <a:gd name="connsiteX509" fmla="*/ 9044983 w 10199209"/>
              <a:gd name="connsiteY509" fmla="*/ 140104 h 4685214"/>
              <a:gd name="connsiteX510" fmla="*/ 9037132 w 10199209"/>
              <a:gd name="connsiteY510" fmla="*/ 137374 h 4685214"/>
              <a:gd name="connsiteX511" fmla="*/ 9029279 w 10199209"/>
              <a:gd name="connsiteY511" fmla="*/ 134644 h 4685214"/>
              <a:gd name="connsiteX512" fmla="*/ 8956924 w 10199209"/>
              <a:gd name="connsiteY512" fmla="*/ 108372 h 4685214"/>
              <a:gd name="connsiteX513" fmla="*/ 8942513 w 10199209"/>
              <a:gd name="connsiteY513" fmla="*/ 103018 h 4685214"/>
              <a:gd name="connsiteX514" fmla="*/ 8927703 w 10199209"/>
              <a:gd name="connsiteY514" fmla="*/ 97762 h 4685214"/>
              <a:gd name="connsiteX515" fmla="*/ 8912096 w 10199209"/>
              <a:gd name="connsiteY515" fmla="*/ 92701 h 4685214"/>
              <a:gd name="connsiteX516" fmla="*/ 8897082 w 10199209"/>
              <a:gd name="connsiteY516" fmla="*/ 88340 h 4685214"/>
              <a:gd name="connsiteX517" fmla="*/ 8881271 w 10199209"/>
              <a:gd name="connsiteY517" fmla="*/ 84173 h 4685214"/>
              <a:gd name="connsiteX518" fmla="*/ 8865859 w 10199209"/>
              <a:gd name="connsiteY518" fmla="*/ 79910 h 4685214"/>
              <a:gd name="connsiteX519" fmla="*/ 8850747 w 10199209"/>
              <a:gd name="connsiteY519" fmla="*/ 75150 h 4685214"/>
              <a:gd name="connsiteX520" fmla="*/ 8835335 w 10199209"/>
              <a:gd name="connsiteY520" fmla="*/ 70887 h 4685214"/>
              <a:gd name="connsiteX521" fmla="*/ 8805707 w 10199209"/>
              <a:gd name="connsiteY521" fmla="*/ 62067 h 4685214"/>
              <a:gd name="connsiteX522" fmla="*/ 8797349 w 10199209"/>
              <a:gd name="connsiteY522" fmla="*/ 60728 h 4685214"/>
              <a:gd name="connsiteX523" fmla="*/ 8788797 w 10199209"/>
              <a:gd name="connsiteY523" fmla="*/ 58592 h 4685214"/>
              <a:gd name="connsiteX524" fmla="*/ 8782034 w 10199209"/>
              <a:gd name="connsiteY524" fmla="*/ 56863 h 4685214"/>
              <a:gd name="connsiteX525" fmla="*/ 8774873 w 10199209"/>
              <a:gd name="connsiteY525" fmla="*/ 55233 h 4685214"/>
              <a:gd name="connsiteX526" fmla="*/ 8531828 w 10199209"/>
              <a:gd name="connsiteY526" fmla="*/ 11929 h 4685214"/>
              <a:gd name="connsiteX527" fmla="*/ 8499877 w 10199209"/>
              <a:gd name="connsiteY527" fmla="*/ 9172 h 4685214"/>
              <a:gd name="connsiteX528" fmla="*/ 8468025 w 10199209"/>
              <a:gd name="connsiteY528" fmla="*/ 6813 h 4685214"/>
              <a:gd name="connsiteX529" fmla="*/ 8436171 w 10199209"/>
              <a:gd name="connsiteY529" fmla="*/ 4455 h 4685214"/>
              <a:gd name="connsiteX530" fmla="*/ 8404017 w 10199209"/>
              <a:gd name="connsiteY530" fmla="*/ 2592 h 4685214"/>
              <a:gd name="connsiteX531" fmla="*/ 8372758 w 10199209"/>
              <a:gd name="connsiteY531" fmla="*/ 933 h 4685214"/>
              <a:gd name="connsiteX532" fmla="*/ 8340594 w 10199209"/>
              <a:gd name="connsiteY532" fmla="*/ 764 h 4685214"/>
              <a:gd name="connsiteX533" fmla="*/ 8309131 w 10199209"/>
              <a:gd name="connsiteY533" fmla="*/ 0 h 4685214"/>
              <a:gd name="connsiteX534" fmla="*/ 8276365 w 10199209"/>
              <a:gd name="connsiteY534" fmla="*/ 823 h 4685214"/>
              <a:gd name="connsiteX535" fmla="*/ 8133743 w 10199209"/>
              <a:gd name="connsiteY535" fmla="*/ 5251 h 4685214"/>
              <a:gd name="connsiteX536" fmla="*/ 8096785 w 10199209"/>
              <a:gd name="connsiteY536" fmla="*/ 7943 h 4685214"/>
              <a:gd name="connsiteX537" fmla="*/ 8059127 w 10199209"/>
              <a:gd name="connsiteY537" fmla="*/ 11230 h 4685214"/>
              <a:gd name="connsiteX538" fmla="*/ 8021167 w 10199209"/>
              <a:gd name="connsiteY538" fmla="*/ 15013 h 4685214"/>
              <a:gd name="connsiteX539" fmla="*/ 7983003 w 10199209"/>
              <a:gd name="connsiteY539" fmla="*/ 19692 h 4685214"/>
              <a:gd name="connsiteX540" fmla="*/ 7944937 w 10199209"/>
              <a:gd name="connsiteY540" fmla="*/ 24768 h 4685214"/>
              <a:gd name="connsiteX541" fmla="*/ 7907464 w 10199209"/>
              <a:gd name="connsiteY541" fmla="*/ 30545 h 4685214"/>
              <a:gd name="connsiteX542" fmla="*/ 7869787 w 10199209"/>
              <a:gd name="connsiteY542" fmla="*/ 37219 h 4685214"/>
              <a:gd name="connsiteX543" fmla="*/ 7833406 w 10199209"/>
              <a:gd name="connsiteY543" fmla="*/ 43997 h 4685214"/>
              <a:gd name="connsiteX544" fmla="*/ 7795534 w 10199209"/>
              <a:gd name="connsiteY544" fmla="*/ 49872 h 4685214"/>
              <a:gd name="connsiteX545" fmla="*/ 7775699 w 10199209"/>
              <a:gd name="connsiteY545" fmla="*/ 53452 h 4685214"/>
              <a:gd name="connsiteX546" fmla="*/ 7753967 w 10199209"/>
              <a:gd name="connsiteY546" fmla="*/ 57918 h 4685214"/>
              <a:gd name="connsiteX547" fmla="*/ 7732828 w 10199209"/>
              <a:gd name="connsiteY547" fmla="*/ 63085 h 4685214"/>
              <a:gd name="connsiteX548" fmla="*/ 7712489 w 10199209"/>
              <a:gd name="connsiteY548" fmla="*/ 68056 h 4685214"/>
              <a:gd name="connsiteX549" fmla="*/ 7701322 w 10199209"/>
              <a:gd name="connsiteY549" fmla="*/ 70785 h 4685214"/>
              <a:gd name="connsiteX550" fmla="*/ 7692139 w 10199209"/>
              <a:gd name="connsiteY550" fmla="*/ 74720 h 4685214"/>
              <a:gd name="connsiteX551" fmla="*/ 7683861 w 10199209"/>
              <a:gd name="connsiteY551" fmla="*/ 77166 h 4685214"/>
              <a:gd name="connsiteX552" fmla="*/ 7673287 w 10199209"/>
              <a:gd name="connsiteY552" fmla="*/ 80596 h 4685214"/>
              <a:gd name="connsiteX553" fmla="*/ 7652645 w 10199209"/>
              <a:gd name="connsiteY553" fmla="*/ 86064 h 4685214"/>
              <a:gd name="connsiteX554" fmla="*/ 7633298 w 10199209"/>
              <a:gd name="connsiteY554" fmla="*/ 91638 h 4685214"/>
              <a:gd name="connsiteX555" fmla="*/ 7614350 w 10199209"/>
              <a:gd name="connsiteY555" fmla="*/ 97113 h 4685214"/>
              <a:gd name="connsiteX556" fmla="*/ 7594106 w 10199209"/>
              <a:gd name="connsiteY556" fmla="*/ 102484 h 4685214"/>
              <a:gd name="connsiteX557" fmla="*/ 7596757 w 10199209"/>
              <a:gd name="connsiteY557" fmla="*/ 109866 h 4685214"/>
              <a:gd name="connsiteX558" fmla="*/ 7598909 w 10199209"/>
              <a:gd name="connsiteY558" fmla="*/ 116948 h 4685214"/>
              <a:gd name="connsiteX559" fmla="*/ 7600867 w 10199209"/>
              <a:gd name="connsiteY559" fmla="*/ 123233 h 4685214"/>
              <a:gd name="connsiteX560" fmla="*/ 7603429 w 10199209"/>
              <a:gd name="connsiteY560" fmla="*/ 128523 h 4685214"/>
              <a:gd name="connsiteX561" fmla="*/ 7608950 w 10199209"/>
              <a:gd name="connsiteY561" fmla="*/ 139008 h 4685214"/>
              <a:gd name="connsiteX562" fmla="*/ 7614471 w 10199209"/>
              <a:gd name="connsiteY562" fmla="*/ 149494 h 4685214"/>
              <a:gd name="connsiteX563" fmla="*/ 7617228 w 10199209"/>
              <a:gd name="connsiteY563" fmla="*/ 155582 h 4685214"/>
              <a:gd name="connsiteX564" fmla="*/ 7619585 w 10199209"/>
              <a:gd name="connsiteY564" fmla="*/ 161769 h 4685214"/>
              <a:gd name="connsiteX565" fmla="*/ 7621739 w 10199209"/>
              <a:gd name="connsiteY565" fmla="*/ 168850 h 4685214"/>
              <a:gd name="connsiteX566" fmla="*/ 7624299 w 10199209"/>
              <a:gd name="connsiteY566" fmla="*/ 174142 h 4685214"/>
              <a:gd name="connsiteX567" fmla="*/ 7627648 w 10199209"/>
              <a:gd name="connsiteY567" fmla="*/ 180931 h 4685214"/>
              <a:gd name="connsiteX568" fmla="*/ 7629821 w 10199209"/>
              <a:gd name="connsiteY568" fmla="*/ 184627 h 4685214"/>
              <a:gd name="connsiteX569" fmla="*/ 7632293 w 10199209"/>
              <a:gd name="connsiteY569" fmla="*/ 187826 h 4685214"/>
              <a:gd name="connsiteX570" fmla="*/ 7635156 w 10199209"/>
              <a:gd name="connsiteY570" fmla="*/ 192621 h 4685214"/>
              <a:gd name="connsiteX571" fmla="*/ 7637912 w 10199209"/>
              <a:gd name="connsiteY571" fmla="*/ 198710 h 4685214"/>
              <a:gd name="connsiteX572" fmla="*/ 7640463 w 10199209"/>
              <a:gd name="connsiteY572" fmla="*/ 205693 h 4685214"/>
              <a:gd name="connsiteX573" fmla="*/ 7642121 w 10199209"/>
              <a:gd name="connsiteY573" fmla="*/ 212474 h 4685214"/>
              <a:gd name="connsiteX574" fmla="*/ 7644380 w 10199209"/>
              <a:gd name="connsiteY574" fmla="*/ 218262 h 4685214"/>
              <a:gd name="connsiteX575" fmla="*/ 7647739 w 10199209"/>
              <a:gd name="connsiteY575" fmla="*/ 223358 h 4685214"/>
              <a:gd name="connsiteX576" fmla="*/ 7649610 w 10199209"/>
              <a:gd name="connsiteY576" fmla="*/ 227550 h 4685214"/>
              <a:gd name="connsiteX577" fmla="*/ 7652578 w 10199209"/>
              <a:gd name="connsiteY577" fmla="*/ 231051 h 4685214"/>
              <a:gd name="connsiteX578" fmla="*/ 7655441 w 10199209"/>
              <a:gd name="connsiteY578" fmla="*/ 235846 h 4685214"/>
              <a:gd name="connsiteX579" fmla="*/ 7658490 w 10199209"/>
              <a:gd name="connsiteY579" fmla="*/ 243131 h 4685214"/>
              <a:gd name="connsiteX580" fmla="*/ 7660050 w 10199209"/>
              <a:gd name="connsiteY580" fmla="*/ 249512 h 4685214"/>
              <a:gd name="connsiteX581" fmla="*/ 7661610 w 10199209"/>
              <a:gd name="connsiteY581" fmla="*/ 255894 h 4685214"/>
              <a:gd name="connsiteX582" fmla="*/ 7663664 w 10199209"/>
              <a:gd name="connsiteY582" fmla="*/ 262577 h 4685214"/>
              <a:gd name="connsiteX583" fmla="*/ 7666421 w 10199209"/>
              <a:gd name="connsiteY583" fmla="*/ 268665 h 4685214"/>
              <a:gd name="connsiteX584" fmla="*/ 7668787 w 10199209"/>
              <a:gd name="connsiteY584" fmla="*/ 273159 h 4685214"/>
              <a:gd name="connsiteX585" fmla="*/ 7671455 w 10199209"/>
              <a:gd name="connsiteY585" fmla="*/ 277157 h 4685214"/>
              <a:gd name="connsiteX586" fmla="*/ 7674318 w 10199209"/>
              <a:gd name="connsiteY586" fmla="*/ 281951 h 4685214"/>
              <a:gd name="connsiteX587" fmla="*/ 7678837 w 10199209"/>
              <a:gd name="connsiteY587" fmla="*/ 293526 h 4685214"/>
              <a:gd name="connsiteX588" fmla="*/ 7682959 w 10199209"/>
              <a:gd name="connsiteY588" fmla="*/ 305198 h 4685214"/>
              <a:gd name="connsiteX589" fmla="*/ 7685218 w 10199209"/>
              <a:gd name="connsiteY589" fmla="*/ 310987 h 4685214"/>
              <a:gd name="connsiteX590" fmla="*/ 7687380 w 10199209"/>
              <a:gd name="connsiteY590" fmla="*/ 316375 h 4685214"/>
              <a:gd name="connsiteX591" fmla="*/ 7690137 w 10199209"/>
              <a:gd name="connsiteY591" fmla="*/ 322464 h 4685214"/>
              <a:gd name="connsiteX592" fmla="*/ 7693097 w 10199209"/>
              <a:gd name="connsiteY592" fmla="*/ 327657 h 4685214"/>
              <a:gd name="connsiteX593" fmla="*/ 7697438 w 10199209"/>
              <a:gd name="connsiteY593" fmla="*/ 335050 h 4685214"/>
              <a:gd name="connsiteX594" fmla="*/ 7699008 w 10199209"/>
              <a:gd name="connsiteY594" fmla="*/ 339738 h 4685214"/>
              <a:gd name="connsiteX595" fmla="*/ 7700568 w 10199209"/>
              <a:gd name="connsiteY595" fmla="*/ 346119 h 4685214"/>
              <a:gd name="connsiteX596" fmla="*/ 7703606 w 10199209"/>
              <a:gd name="connsiteY596" fmla="*/ 355098 h 4685214"/>
              <a:gd name="connsiteX597" fmla="*/ 7710086 w 10199209"/>
              <a:gd name="connsiteY597" fmla="*/ 372956 h 4685214"/>
              <a:gd name="connsiteX598" fmla="*/ 7717751 w 10199209"/>
              <a:gd name="connsiteY598" fmla="*/ 392216 h 4685214"/>
              <a:gd name="connsiteX599" fmla="*/ 7722084 w 10199209"/>
              <a:gd name="connsiteY599" fmla="*/ 401300 h 4685214"/>
              <a:gd name="connsiteX600" fmla="*/ 7725425 w 10199209"/>
              <a:gd name="connsiteY600" fmla="*/ 409782 h 4685214"/>
              <a:gd name="connsiteX601" fmla="*/ 7728270 w 10199209"/>
              <a:gd name="connsiteY601" fmla="*/ 417963 h 4685214"/>
              <a:gd name="connsiteX602" fmla="*/ 7729830 w 10199209"/>
              <a:gd name="connsiteY602" fmla="*/ 424344 h 4685214"/>
              <a:gd name="connsiteX603" fmla="*/ 7734039 w 10199209"/>
              <a:gd name="connsiteY603" fmla="*/ 438108 h 4685214"/>
              <a:gd name="connsiteX604" fmla="*/ 7737558 w 10199209"/>
              <a:gd name="connsiteY604" fmla="*/ 450773 h 4685214"/>
              <a:gd name="connsiteX605" fmla="*/ 7742175 w 10199209"/>
              <a:gd name="connsiteY605" fmla="*/ 462748 h 4685214"/>
              <a:gd name="connsiteX606" fmla="*/ 7747296 w 10199209"/>
              <a:gd name="connsiteY606" fmla="*/ 473330 h 4685214"/>
              <a:gd name="connsiteX607" fmla="*/ 7751232 w 10199209"/>
              <a:gd name="connsiteY607" fmla="*/ 482512 h 4685214"/>
              <a:gd name="connsiteX608" fmla="*/ 7755070 w 10199209"/>
              <a:gd name="connsiteY608" fmla="*/ 491295 h 4685214"/>
              <a:gd name="connsiteX609" fmla="*/ 7758206 w 10199209"/>
              <a:gd name="connsiteY609" fmla="*/ 500672 h 4685214"/>
              <a:gd name="connsiteX610" fmla="*/ 7760748 w 10199209"/>
              <a:gd name="connsiteY610" fmla="*/ 509349 h 4685214"/>
              <a:gd name="connsiteX611" fmla="*/ 7763887 w 10199209"/>
              <a:gd name="connsiteY611" fmla="*/ 518726 h 4685214"/>
              <a:gd name="connsiteX612" fmla="*/ 7767218 w 10199209"/>
              <a:gd name="connsiteY612" fmla="*/ 528901 h 4685214"/>
              <a:gd name="connsiteX613" fmla="*/ 7770851 w 10199209"/>
              <a:gd name="connsiteY613" fmla="*/ 538580 h 4685214"/>
              <a:gd name="connsiteX614" fmla="*/ 7775779 w 10199209"/>
              <a:gd name="connsiteY614" fmla="*/ 548365 h 4685214"/>
              <a:gd name="connsiteX615" fmla="*/ 7778341 w 10199209"/>
              <a:gd name="connsiteY615" fmla="*/ 553655 h 4685214"/>
              <a:gd name="connsiteX616" fmla="*/ 7780007 w 10199209"/>
              <a:gd name="connsiteY616" fmla="*/ 558742 h 4685214"/>
              <a:gd name="connsiteX617" fmla="*/ 7782267 w 10199209"/>
              <a:gd name="connsiteY617" fmla="*/ 564530 h 4685214"/>
              <a:gd name="connsiteX618" fmla="*/ 7784225 w 10199209"/>
              <a:gd name="connsiteY618" fmla="*/ 570814 h 4685214"/>
              <a:gd name="connsiteX619" fmla="*/ 7789037 w 10199209"/>
              <a:gd name="connsiteY619" fmla="*/ 583586 h 4685214"/>
              <a:gd name="connsiteX620" fmla="*/ 7792077 w 10199209"/>
              <a:gd name="connsiteY620" fmla="*/ 592563 h 4685214"/>
              <a:gd name="connsiteX621" fmla="*/ 7794912 w 10199209"/>
              <a:gd name="connsiteY621" fmla="*/ 602437 h 4685214"/>
              <a:gd name="connsiteX622" fmla="*/ 7801896 w 10199209"/>
              <a:gd name="connsiteY622" fmla="*/ 618904 h 4685214"/>
              <a:gd name="connsiteX623" fmla="*/ 7806805 w 10199209"/>
              <a:gd name="connsiteY623" fmla="*/ 632075 h 4685214"/>
              <a:gd name="connsiteX624" fmla="*/ 7811316 w 10199209"/>
              <a:gd name="connsiteY624" fmla="*/ 645342 h 4685214"/>
              <a:gd name="connsiteX625" fmla="*/ 7815127 w 10199209"/>
              <a:gd name="connsiteY625" fmla="*/ 659204 h 4685214"/>
              <a:gd name="connsiteX626" fmla="*/ 7818734 w 10199209"/>
              <a:gd name="connsiteY626" fmla="*/ 673961 h 4685214"/>
              <a:gd name="connsiteX627" fmla="*/ 7822145 w 10199209"/>
              <a:gd name="connsiteY627" fmla="*/ 687920 h 4685214"/>
              <a:gd name="connsiteX628" fmla="*/ 7825557 w 10199209"/>
              <a:gd name="connsiteY628" fmla="*/ 701880 h 4685214"/>
              <a:gd name="connsiteX629" fmla="*/ 7828570 w 10199209"/>
              <a:gd name="connsiteY629" fmla="*/ 715936 h 4685214"/>
              <a:gd name="connsiteX630" fmla="*/ 7831981 w 10199209"/>
              <a:gd name="connsiteY630" fmla="*/ 729895 h 4685214"/>
              <a:gd name="connsiteX631" fmla="*/ 7838619 w 10199209"/>
              <a:gd name="connsiteY631" fmla="*/ 755323 h 4685214"/>
              <a:gd name="connsiteX632" fmla="*/ 7846053 w 10199209"/>
              <a:gd name="connsiteY632" fmla="*/ 780556 h 4685214"/>
              <a:gd name="connsiteX633" fmla="*/ 7853489 w 10199209"/>
              <a:gd name="connsiteY633" fmla="*/ 805789 h 4685214"/>
              <a:gd name="connsiteX634" fmla="*/ 7861322 w 10199209"/>
              <a:gd name="connsiteY634" fmla="*/ 830924 h 4685214"/>
              <a:gd name="connsiteX635" fmla="*/ 7868759 w 10199209"/>
              <a:gd name="connsiteY635" fmla="*/ 856157 h 4685214"/>
              <a:gd name="connsiteX636" fmla="*/ 7876193 w 10199209"/>
              <a:gd name="connsiteY636" fmla="*/ 881390 h 4685214"/>
              <a:gd name="connsiteX637" fmla="*/ 7878914 w 10199209"/>
              <a:gd name="connsiteY637" fmla="*/ 894249 h 4685214"/>
              <a:gd name="connsiteX638" fmla="*/ 7882033 w 10199209"/>
              <a:gd name="connsiteY638" fmla="*/ 907013 h 4685214"/>
              <a:gd name="connsiteX639" fmla="*/ 7884355 w 10199209"/>
              <a:gd name="connsiteY639" fmla="*/ 919970 h 4685214"/>
              <a:gd name="connsiteX640" fmla="*/ 7886277 w 10199209"/>
              <a:gd name="connsiteY640" fmla="*/ 933025 h 4685214"/>
              <a:gd name="connsiteX641" fmla="*/ 7888882 w 10199209"/>
              <a:gd name="connsiteY641" fmla="*/ 948872 h 4685214"/>
              <a:gd name="connsiteX642" fmla="*/ 7892480 w 10199209"/>
              <a:gd name="connsiteY642" fmla="*/ 965322 h 4685214"/>
              <a:gd name="connsiteX643" fmla="*/ 7897061 w 10199209"/>
              <a:gd name="connsiteY643" fmla="*/ 984068 h 4685214"/>
              <a:gd name="connsiteX644" fmla="*/ 7901545 w 10199209"/>
              <a:gd name="connsiteY644" fmla="*/ 1002413 h 4685214"/>
              <a:gd name="connsiteX645" fmla="*/ 7905631 w 10199209"/>
              <a:gd name="connsiteY645" fmla="*/ 1020857 h 4685214"/>
              <a:gd name="connsiteX646" fmla="*/ 7909219 w 10199209"/>
              <a:gd name="connsiteY646" fmla="*/ 1039000 h 4685214"/>
              <a:gd name="connsiteX647" fmla="*/ 7910868 w 10199209"/>
              <a:gd name="connsiteY647" fmla="*/ 1047473 h 4685214"/>
              <a:gd name="connsiteX648" fmla="*/ 7911718 w 10199209"/>
              <a:gd name="connsiteY648" fmla="*/ 1056141 h 4685214"/>
              <a:gd name="connsiteX649" fmla="*/ 7912178 w 10199209"/>
              <a:gd name="connsiteY649" fmla="*/ 1063213 h 4685214"/>
              <a:gd name="connsiteX650" fmla="*/ 7912736 w 10199209"/>
              <a:gd name="connsiteY650" fmla="*/ 1070685 h 4685214"/>
              <a:gd name="connsiteX651" fmla="*/ 7913375 w 10199209"/>
              <a:gd name="connsiteY651" fmla="*/ 1081941 h 4685214"/>
              <a:gd name="connsiteX652" fmla="*/ 7914022 w 10199209"/>
              <a:gd name="connsiteY652" fmla="*/ 1091504 h 4685214"/>
              <a:gd name="connsiteX653" fmla="*/ 7915660 w 10199209"/>
              <a:gd name="connsiteY653" fmla="*/ 1101669 h 4685214"/>
              <a:gd name="connsiteX654" fmla="*/ 7918780 w 10199209"/>
              <a:gd name="connsiteY654" fmla="*/ 1114432 h 4685214"/>
              <a:gd name="connsiteX655" fmla="*/ 7920632 w 10199209"/>
              <a:gd name="connsiteY655" fmla="*/ 1122010 h 4685214"/>
              <a:gd name="connsiteX656" fmla="*/ 7921695 w 10199209"/>
              <a:gd name="connsiteY656" fmla="*/ 1128089 h 4685214"/>
              <a:gd name="connsiteX657" fmla="*/ 7922280 w 10199209"/>
              <a:gd name="connsiteY657" fmla="*/ 1130483 h 4685214"/>
              <a:gd name="connsiteX658" fmla="*/ 7921970 w 10199209"/>
              <a:gd name="connsiteY658" fmla="*/ 1132671 h 4685214"/>
              <a:gd name="connsiteX659" fmla="*/ 7921863 w 10199209"/>
              <a:gd name="connsiteY659" fmla="*/ 1133966 h 4685214"/>
              <a:gd name="connsiteX660" fmla="*/ 7920960 w 10199209"/>
              <a:gd name="connsiteY660" fmla="*/ 1135455 h 4685214"/>
              <a:gd name="connsiteX661" fmla="*/ 7919958 w 10199209"/>
              <a:gd name="connsiteY661" fmla="*/ 1136545 h 4685214"/>
              <a:gd name="connsiteX662" fmla="*/ 7918558 w 10199209"/>
              <a:gd name="connsiteY662" fmla="*/ 1137733 h 4685214"/>
              <a:gd name="connsiteX663" fmla="*/ 7917060 w 10199209"/>
              <a:gd name="connsiteY663" fmla="*/ 1138522 h 4685214"/>
              <a:gd name="connsiteX664" fmla="*/ 7914666 w 10199209"/>
              <a:gd name="connsiteY664" fmla="*/ 1139107 h 4685214"/>
              <a:gd name="connsiteX665" fmla="*/ 7908985 w 10199209"/>
              <a:gd name="connsiteY665" fmla="*/ 1140072 h 4685214"/>
              <a:gd name="connsiteX666" fmla="*/ 7901417 w 10199209"/>
              <a:gd name="connsiteY666" fmla="*/ 1140231 h 4685214"/>
              <a:gd name="connsiteX667" fmla="*/ 7891056 w 10199209"/>
              <a:gd name="connsiteY667" fmla="*/ 1141073 h 4685214"/>
              <a:gd name="connsiteX668" fmla="*/ 7880492 w 10199209"/>
              <a:gd name="connsiteY668" fmla="*/ 1142809 h 4685214"/>
              <a:gd name="connsiteX669" fmla="*/ 7870521 w 10199209"/>
              <a:gd name="connsiteY669" fmla="*/ 1145246 h 4685214"/>
              <a:gd name="connsiteX670" fmla="*/ 7859752 w 10199209"/>
              <a:gd name="connsiteY670" fmla="*/ 1147878 h 4685214"/>
              <a:gd name="connsiteX671" fmla="*/ 7838809 w 10199209"/>
              <a:gd name="connsiteY671" fmla="*/ 1153843 h 4685214"/>
              <a:gd name="connsiteX672" fmla="*/ 7818070 w 10199209"/>
              <a:gd name="connsiteY672" fmla="*/ 1158911 h 4685214"/>
              <a:gd name="connsiteX673" fmla="*/ 7807301 w 10199209"/>
              <a:gd name="connsiteY673" fmla="*/ 1161543 h 4685214"/>
              <a:gd name="connsiteX674" fmla="*/ 7797737 w 10199209"/>
              <a:gd name="connsiteY674" fmla="*/ 1162190 h 4685214"/>
              <a:gd name="connsiteX675" fmla="*/ 7788866 w 10199209"/>
              <a:gd name="connsiteY675" fmla="*/ 1163935 h 4685214"/>
              <a:gd name="connsiteX676" fmla="*/ 7777505 w 10199209"/>
              <a:gd name="connsiteY676" fmla="*/ 1165867 h 4685214"/>
              <a:gd name="connsiteX677" fmla="*/ 7693350 w 10199209"/>
              <a:gd name="connsiteY677" fmla="*/ 1186435 h 4685214"/>
              <a:gd name="connsiteX678" fmla="*/ 7682183 w 10199209"/>
              <a:gd name="connsiteY678" fmla="*/ 1189164 h 4685214"/>
              <a:gd name="connsiteX679" fmla="*/ 7672319 w 10199209"/>
              <a:gd name="connsiteY679" fmla="*/ 1190308 h 4685214"/>
              <a:gd name="connsiteX680" fmla="*/ 7662853 w 10199209"/>
              <a:gd name="connsiteY680" fmla="*/ 1191352 h 4685214"/>
              <a:gd name="connsiteX681" fmla="*/ 7652882 w 10199209"/>
              <a:gd name="connsiteY681" fmla="*/ 1193790 h 4685214"/>
              <a:gd name="connsiteX682" fmla="*/ 7642115 w 10199209"/>
              <a:gd name="connsiteY682" fmla="*/ 1196421 h 4685214"/>
              <a:gd name="connsiteX683" fmla="*/ 7632143 w 10199209"/>
              <a:gd name="connsiteY683" fmla="*/ 1198858 h 4685214"/>
              <a:gd name="connsiteX684" fmla="*/ 7621374 w 10199209"/>
              <a:gd name="connsiteY684" fmla="*/ 1201490 h 4685214"/>
              <a:gd name="connsiteX685" fmla="*/ 7610606 w 10199209"/>
              <a:gd name="connsiteY685" fmla="*/ 1204122 h 4685214"/>
              <a:gd name="connsiteX686" fmla="*/ 7600237 w 10199209"/>
              <a:gd name="connsiteY686" fmla="*/ 1206656 h 4685214"/>
              <a:gd name="connsiteX687" fmla="*/ 7589468 w 10199209"/>
              <a:gd name="connsiteY687" fmla="*/ 1209288 h 4685214"/>
              <a:gd name="connsiteX688" fmla="*/ 7579098 w 10199209"/>
              <a:gd name="connsiteY688" fmla="*/ 1211823 h 4685214"/>
              <a:gd name="connsiteX689" fmla="*/ 7568729 w 10199209"/>
              <a:gd name="connsiteY689" fmla="*/ 1214357 h 4685214"/>
              <a:gd name="connsiteX690" fmla="*/ 7485887 w 10199209"/>
              <a:gd name="connsiteY690" fmla="*/ 1231646 h 4685214"/>
              <a:gd name="connsiteX691" fmla="*/ 7475421 w 10199209"/>
              <a:gd name="connsiteY691" fmla="*/ 1233782 h 4685214"/>
              <a:gd name="connsiteX692" fmla="*/ 7465050 w 10199209"/>
              <a:gd name="connsiteY692" fmla="*/ 1236317 h 4685214"/>
              <a:gd name="connsiteX693" fmla="*/ 7454680 w 10199209"/>
              <a:gd name="connsiteY693" fmla="*/ 1238851 h 4685214"/>
              <a:gd name="connsiteX694" fmla="*/ 7443912 w 10199209"/>
              <a:gd name="connsiteY694" fmla="*/ 1241483 h 4685214"/>
              <a:gd name="connsiteX695" fmla="*/ 7433144 w 10199209"/>
              <a:gd name="connsiteY695" fmla="*/ 1244115 h 4685214"/>
              <a:gd name="connsiteX696" fmla="*/ 7422472 w 10199209"/>
              <a:gd name="connsiteY696" fmla="*/ 1247145 h 4685214"/>
              <a:gd name="connsiteX697" fmla="*/ 7412103 w 10199209"/>
              <a:gd name="connsiteY697" fmla="*/ 1249680 h 4685214"/>
              <a:gd name="connsiteX698" fmla="*/ 7401733 w 10199209"/>
              <a:gd name="connsiteY698" fmla="*/ 1252214 h 4685214"/>
              <a:gd name="connsiteX699" fmla="*/ 7379700 w 10199209"/>
              <a:gd name="connsiteY699" fmla="*/ 1257177 h 4685214"/>
              <a:gd name="connsiteX700" fmla="*/ 7359962 w 10199209"/>
              <a:gd name="connsiteY700" fmla="*/ 1261155 h 4685214"/>
              <a:gd name="connsiteX701" fmla="*/ 7340127 w 10199209"/>
              <a:gd name="connsiteY701" fmla="*/ 1264735 h 4685214"/>
              <a:gd name="connsiteX702" fmla="*/ 7319388 w 10199209"/>
              <a:gd name="connsiteY702" fmla="*/ 1269804 h 4685214"/>
              <a:gd name="connsiteX703" fmla="*/ 7297256 w 10199209"/>
              <a:gd name="connsiteY703" fmla="*/ 1274368 h 4685214"/>
              <a:gd name="connsiteX704" fmla="*/ 7276517 w 10199209"/>
              <a:gd name="connsiteY704" fmla="*/ 1279437 h 4685214"/>
              <a:gd name="connsiteX705" fmla="*/ 7255682 w 10199209"/>
              <a:gd name="connsiteY705" fmla="*/ 1284106 h 4685214"/>
              <a:gd name="connsiteX706" fmla="*/ 7235145 w 10199209"/>
              <a:gd name="connsiteY706" fmla="*/ 1288280 h 4685214"/>
              <a:gd name="connsiteX707" fmla="*/ 7215203 w 10199209"/>
              <a:gd name="connsiteY707" fmla="*/ 1293154 h 4685214"/>
              <a:gd name="connsiteX708" fmla="*/ 7194367 w 10199209"/>
              <a:gd name="connsiteY708" fmla="*/ 1297824 h 4685214"/>
              <a:gd name="connsiteX709" fmla="*/ 7176227 w 10199209"/>
              <a:gd name="connsiteY709" fmla="*/ 1302257 h 4685214"/>
              <a:gd name="connsiteX710" fmla="*/ 7175847 w 10199209"/>
              <a:gd name="connsiteY710" fmla="*/ 1300744 h 4685214"/>
              <a:gd name="connsiteX711" fmla="*/ 2126423 w 10199209"/>
              <a:gd name="connsiteY711" fmla="*/ 2569872 h 4685214"/>
              <a:gd name="connsiteX712" fmla="*/ 2127284 w 10199209"/>
              <a:gd name="connsiteY712" fmla="*/ 2572622 h 4685214"/>
              <a:gd name="connsiteX713" fmla="*/ 2115121 w 10199209"/>
              <a:gd name="connsiteY713" fmla="*/ 2575309 h 4685214"/>
              <a:gd name="connsiteX714" fmla="*/ 2096978 w 10199209"/>
              <a:gd name="connsiteY714" fmla="*/ 2578898 h 4685214"/>
              <a:gd name="connsiteX715" fmla="*/ 2080228 w 10199209"/>
              <a:gd name="connsiteY715" fmla="*/ 2582992 h 4685214"/>
              <a:gd name="connsiteX716" fmla="*/ 2064169 w 10199209"/>
              <a:gd name="connsiteY716" fmla="*/ 2588185 h 4685214"/>
              <a:gd name="connsiteX717" fmla="*/ 2047407 w 10199209"/>
              <a:gd name="connsiteY717" fmla="*/ 2593972 h 4685214"/>
              <a:gd name="connsiteX718" fmla="*/ 2032943 w 10199209"/>
              <a:gd name="connsiteY718" fmla="*/ 2598775 h 4685214"/>
              <a:gd name="connsiteX719" fmla="*/ 2024771 w 10199209"/>
              <a:gd name="connsiteY719" fmla="*/ 2599927 h 4685214"/>
              <a:gd name="connsiteX720" fmla="*/ 2017495 w 10199209"/>
              <a:gd name="connsiteY720" fmla="*/ 2601283 h 4685214"/>
              <a:gd name="connsiteX721" fmla="*/ 2008730 w 10199209"/>
              <a:gd name="connsiteY721" fmla="*/ 2601735 h 4685214"/>
              <a:gd name="connsiteX722" fmla="*/ 1999167 w 10199209"/>
              <a:gd name="connsiteY722" fmla="*/ 2602381 h 4685214"/>
              <a:gd name="connsiteX723" fmla="*/ 1984233 w 10199209"/>
              <a:gd name="connsiteY723" fmla="*/ 2601804 h 4685214"/>
              <a:gd name="connsiteX724" fmla="*/ 1970096 w 10199209"/>
              <a:gd name="connsiteY724" fmla="*/ 2601033 h 4685214"/>
              <a:gd name="connsiteX725" fmla="*/ 1955659 w 10199209"/>
              <a:gd name="connsiteY725" fmla="*/ 2600758 h 4685214"/>
              <a:gd name="connsiteX726" fmla="*/ 1941319 w 10199209"/>
              <a:gd name="connsiteY726" fmla="*/ 2600882 h 4685214"/>
              <a:gd name="connsiteX727" fmla="*/ 1919020 w 10199209"/>
              <a:gd name="connsiteY727" fmla="*/ 2599569 h 4685214"/>
              <a:gd name="connsiteX728" fmla="*/ 1896925 w 10199209"/>
              <a:gd name="connsiteY728" fmla="*/ 2597362 h 4685214"/>
              <a:gd name="connsiteX729" fmla="*/ 1875531 w 10199209"/>
              <a:gd name="connsiteY729" fmla="*/ 2594560 h 4685214"/>
              <a:gd name="connsiteX730" fmla="*/ 1853337 w 10199209"/>
              <a:gd name="connsiteY730" fmla="*/ 2591954 h 4685214"/>
              <a:gd name="connsiteX731" fmla="*/ 1846771 w 10199209"/>
              <a:gd name="connsiteY731" fmla="*/ 2591023 h 4685214"/>
              <a:gd name="connsiteX732" fmla="*/ 1840504 w 10199209"/>
              <a:gd name="connsiteY732" fmla="*/ 2589596 h 4685214"/>
              <a:gd name="connsiteX733" fmla="*/ 1834539 w 10199209"/>
              <a:gd name="connsiteY733" fmla="*/ 2587672 h 4685214"/>
              <a:gd name="connsiteX734" fmla="*/ 1828177 w 10199209"/>
              <a:gd name="connsiteY734" fmla="*/ 2585846 h 4685214"/>
              <a:gd name="connsiteX735" fmla="*/ 1808989 w 10199209"/>
              <a:gd name="connsiteY735" fmla="*/ 2579970 h 4685214"/>
              <a:gd name="connsiteX736" fmla="*/ 1788905 w 10199209"/>
              <a:gd name="connsiteY736" fmla="*/ 2573889 h 4685214"/>
              <a:gd name="connsiteX737" fmla="*/ 1769124 w 10199209"/>
              <a:gd name="connsiteY737" fmla="*/ 2567312 h 4685214"/>
              <a:gd name="connsiteX738" fmla="*/ 1749943 w 10199209"/>
              <a:gd name="connsiteY738" fmla="*/ 2559743 h 4685214"/>
              <a:gd name="connsiteX739" fmla="*/ 1700455 w 10199209"/>
              <a:gd name="connsiteY739" fmla="*/ 2540561 h 4685214"/>
              <a:gd name="connsiteX740" fmla="*/ 1567319 w 10199209"/>
              <a:gd name="connsiteY740" fmla="*/ 2464478 h 4685214"/>
              <a:gd name="connsiteX741" fmla="*/ 1554415 w 10199209"/>
              <a:gd name="connsiteY741" fmla="*/ 2456643 h 4685214"/>
              <a:gd name="connsiteX742" fmla="*/ 1548760 w 10199209"/>
              <a:gd name="connsiteY742" fmla="*/ 2452531 h 4685214"/>
              <a:gd name="connsiteX743" fmla="*/ 1546872 w 10199209"/>
              <a:gd name="connsiteY743" fmla="*/ 2451723 h 4685214"/>
              <a:gd name="connsiteX744" fmla="*/ 1544985 w 10199209"/>
              <a:gd name="connsiteY744" fmla="*/ 2450917 h 4685214"/>
              <a:gd name="connsiteX745" fmla="*/ 1542398 w 10199209"/>
              <a:gd name="connsiteY745" fmla="*/ 2450704 h 4685214"/>
              <a:gd name="connsiteX746" fmla="*/ 1539507 w 10199209"/>
              <a:gd name="connsiteY746" fmla="*/ 2450988 h 4685214"/>
              <a:gd name="connsiteX747" fmla="*/ 1537336 w 10199209"/>
              <a:gd name="connsiteY747" fmla="*/ 2447292 h 4685214"/>
              <a:gd name="connsiteX748" fmla="*/ 1534865 w 10199209"/>
              <a:gd name="connsiteY748" fmla="*/ 2444092 h 4685214"/>
              <a:gd name="connsiteX749" fmla="*/ 1531301 w 10199209"/>
              <a:gd name="connsiteY749" fmla="*/ 2439892 h 4685214"/>
              <a:gd name="connsiteX750" fmla="*/ 1527632 w 10199209"/>
              <a:gd name="connsiteY750" fmla="*/ 2436984 h 4685214"/>
              <a:gd name="connsiteX751" fmla="*/ 1519895 w 10199209"/>
              <a:gd name="connsiteY751" fmla="*/ 2431267 h 4685214"/>
              <a:gd name="connsiteX752" fmla="*/ 1511857 w 10199209"/>
              <a:gd name="connsiteY752" fmla="*/ 2426046 h 4685214"/>
              <a:gd name="connsiteX753" fmla="*/ 1482600 w 10199209"/>
              <a:gd name="connsiteY753" fmla="*/ 2403189 h 4685214"/>
              <a:gd name="connsiteX754" fmla="*/ 1480022 w 10199209"/>
              <a:gd name="connsiteY754" fmla="*/ 2401283 h 4685214"/>
              <a:gd name="connsiteX755" fmla="*/ 1476850 w 10199209"/>
              <a:gd name="connsiteY755" fmla="*/ 2398677 h 4685214"/>
              <a:gd name="connsiteX756" fmla="*/ 1475360 w 10199209"/>
              <a:gd name="connsiteY756" fmla="*/ 2397773 h 4685214"/>
              <a:gd name="connsiteX757" fmla="*/ 1473773 w 10199209"/>
              <a:gd name="connsiteY757" fmla="*/ 2396470 h 4685214"/>
              <a:gd name="connsiteX758" fmla="*/ 1442639 w 10199209"/>
              <a:gd name="connsiteY758" fmla="*/ 2371112 h 4685214"/>
              <a:gd name="connsiteX759" fmla="*/ 1442046 w 10199209"/>
              <a:gd name="connsiteY759" fmla="*/ 2370412 h 4685214"/>
              <a:gd name="connsiteX760" fmla="*/ 1441150 w 10199209"/>
              <a:gd name="connsiteY760" fmla="*/ 2370208 h 4685214"/>
              <a:gd name="connsiteX761" fmla="*/ 1420625 w 10199209"/>
              <a:gd name="connsiteY761" fmla="*/ 2353669 h 4685214"/>
              <a:gd name="connsiteX762" fmla="*/ 1420032 w 10199209"/>
              <a:gd name="connsiteY762" fmla="*/ 2352969 h 4685214"/>
              <a:gd name="connsiteX763" fmla="*/ 1419837 w 10199209"/>
              <a:gd name="connsiteY763" fmla="*/ 2352171 h 4685214"/>
              <a:gd name="connsiteX764" fmla="*/ 1232941 w 10199209"/>
              <a:gd name="connsiteY764" fmla="*/ 2178914 h 4685214"/>
              <a:gd name="connsiteX765" fmla="*/ 1227393 w 10199209"/>
              <a:gd name="connsiteY765" fmla="*/ 2173507 h 4685214"/>
              <a:gd name="connsiteX766" fmla="*/ 1221845 w 10199209"/>
              <a:gd name="connsiteY766" fmla="*/ 2168100 h 4685214"/>
              <a:gd name="connsiteX767" fmla="*/ 1219470 w 10199209"/>
              <a:gd name="connsiteY767" fmla="*/ 2165300 h 4685214"/>
              <a:gd name="connsiteX768" fmla="*/ 1216297 w 10199209"/>
              <a:gd name="connsiteY768" fmla="*/ 2162694 h 4685214"/>
              <a:gd name="connsiteX769" fmla="*/ 1163086 w 10199209"/>
              <a:gd name="connsiteY769" fmla="*/ 2112723 h 4685214"/>
              <a:gd name="connsiteX770" fmla="*/ 1162590 w 10199209"/>
              <a:gd name="connsiteY770" fmla="*/ 2112422 h 4685214"/>
              <a:gd name="connsiteX771" fmla="*/ 1161597 w 10199209"/>
              <a:gd name="connsiteY771" fmla="*/ 2111819 h 4685214"/>
              <a:gd name="connsiteX772" fmla="*/ 1157733 w 10199209"/>
              <a:gd name="connsiteY772" fmla="*/ 2108114 h 4685214"/>
              <a:gd name="connsiteX773" fmla="*/ 1156049 w 10199209"/>
              <a:gd name="connsiteY773" fmla="*/ 2106412 h 4685214"/>
              <a:gd name="connsiteX774" fmla="*/ 1154960 w 10199209"/>
              <a:gd name="connsiteY774" fmla="*/ 2105411 h 4685214"/>
              <a:gd name="connsiteX775" fmla="*/ 1011225 w 10199209"/>
              <a:gd name="connsiteY775" fmla="*/ 1980776 h 4685214"/>
              <a:gd name="connsiteX776" fmla="*/ 1010729 w 10199209"/>
              <a:gd name="connsiteY776" fmla="*/ 1980475 h 4685214"/>
              <a:gd name="connsiteX777" fmla="*/ 1009737 w 10199209"/>
              <a:gd name="connsiteY777" fmla="*/ 1979873 h 4685214"/>
              <a:gd name="connsiteX778" fmla="*/ 1009639 w 10199209"/>
              <a:gd name="connsiteY778" fmla="*/ 1979473 h 4685214"/>
              <a:gd name="connsiteX779" fmla="*/ 1008850 w 10199209"/>
              <a:gd name="connsiteY779" fmla="*/ 1977975 h 4685214"/>
              <a:gd name="connsiteX780" fmla="*/ 975828 w 10199209"/>
              <a:gd name="connsiteY780" fmla="*/ 1951811 h 4685214"/>
              <a:gd name="connsiteX781" fmla="*/ 972752 w 10199209"/>
              <a:gd name="connsiteY781" fmla="*/ 1949604 h 4685214"/>
              <a:gd name="connsiteX782" fmla="*/ 969775 w 10199209"/>
              <a:gd name="connsiteY782" fmla="*/ 1947796 h 4685214"/>
              <a:gd name="connsiteX783" fmla="*/ 934768 w 10199209"/>
              <a:gd name="connsiteY783" fmla="*/ 1920426 h 4685214"/>
              <a:gd name="connsiteX784" fmla="*/ 929911 w 10199209"/>
              <a:gd name="connsiteY784" fmla="*/ 1916118 h 4685214"/>
              <a:gd name="connsiteX785" fmla="*/ 925152 w 10199209"/>
              <a:gd name="connsiteY785" fmla="*/ 1912210 h 4685214"/>
              <a:gd name="connsiteX786" fmla="*/ 924159 w 10199209"/>
              <a:gd name="connsiteY786" fmla="*/ 1911607 h 4685214"/>
              <a:gd name="connsiteX787" fmla="*/ 923566 w 10199209"/>
              <a:gd name="connsiteY787" fmla="*/ 1910907 h 4685214"/>
              <a:gd name="connsiteX788" fmla="*/ 795161 w 10199209"/>
              <a:gd name="connsiteY788" fmla="*/ 1826657 h 4685214"/>
              <a:gd name="connsiteX789" fmla="*/ 671697 w 10199209"/>
              <a:gd name="connsiteY789" fmla="*/ 1680339 h 4685214"/>
              <a:gd name="connsiteX790" fmla="*/ 667591 w 10199209"/>
              <a:gd name="connsiteY790" fmla="*/ 1677055 h 4685214"/>
              <a:gd name="connsiteX791" fmla="*/ 601489 w 10199209"/>
              <a:gd name="connsiteY791" fmla="*/ 1626555 h 4685214"/>
              <a:gd name="connsiteX792" fmla="*/ 596562 w 10199209"/>
              <a:gd name="connsiteY792" fmla="*/ 1623270 h 4685214"/>
              <a:gd name="connsiteX793" fmla="*/ 592867 w 10199209"/>
              <a:gd name="connsiteY793" fmla="*/ 1619985 h 4685214"/>
              <a:gd name="connsiteX794" fmla="*/ 587529 w 10199209"/>
              <a:gd name="connsiteY794" fmla="*/ 1617522 h 4685214"/>
              <a:gd name="connsiteX795" fmla="*/ 583013 w 10199209"/>
              <a:gd name="connsiteY795" fmla="*/ 1614648 h 4685214"/>
              <a:gd name="connsiteX796" fmla="*/ 485707 w 10199209"/>
              <a:gd name="connsiteY796" fmla="*/ 1563737 h 4685214"/>
              <a:gd name="connsiteX797" fmla="*/ 475443 w 10199209"/>
              <a:gd name="connsiteY797" fmla="*/ 1558810 h 4685214"/>
              <a:gd name="connsiteX798" fmla="*/ 465589 w 10199209"/>
              <a:gd name="connsiteY798" fmla="*/ 1554294 h 4685214"/>
              <a:gd name="connsiteX799" fmla="*/ 455735 w 10199209"/>
              <a:gd name="connsiteY799" fmla="*/ 1549777 h 4685214"/>
              <a:gd name="connsiteX800" fmla="*/ 445882 w 10199209"/>
              <a:gd name="connsiteY800" fmla="*/ 1545671 h 4685214"/>
              <a:gd name="connsiteX801" fmla="*/ 309571 w 10199209"/>
              <a:gd name="connsiteY801" fmla="*/ 1506256 h 4685214"/>
              <a:gd name="connsiteX802" fmla="*/ 297665 w 10199209"/>
              <a:gd name="connsiteY802" fmla="*/ 1502973 h 4685214"/>
              <a:gd name="connsiteX803" fmla="*/ 285758 w 10199209"/>
              <a:gd name="connsiteY803" fmla="*/ 1500509 h 4685214"/>
              <a:gd name="connsiteX804" fmla="*/ 273852 w 10199209"/>
              <a:gd name="connsiteY804" fmla="*/ 1498045 h 4685214"/>
              <a:gd name="connsiteX805" fmla="*/ 261535 w 10199209"/>
              <a:gd name="connsiteY805" fmla="*/ 1495993 h 4685214"/>
              <a:gd name="connsiteX806" fmla="*/ 249628 w 10199209"/>
              <a:gd name="connsiteY806" fmla="*/ 1493118 h 4685214"/>
              <a:gd name="connsiteX807" fmla="*/ 238132 w 10199209"/>
              <a:gd name="connsiteY807" fmla="*/ 1491476 h 4685214"/>
              <a:gd name="connsiteX808" fmla="*/ 225815 w 10199209"/>
              <a:gd name="connsiteY808" fmla="*/ 1488602 h 4685214"/>
              <a:gd name="connsiteX809" fmla="*/ 214319 w 10199209"/>
              <a:gd name="connsiteY809" fmla="*/ 1486138 h 4685214"/>
              <a:gd name="connsiteX810" fmla="*/ 202002 w 10199209"/>
              <a:gd name="connsiteY810" fmla="*/ 1483265 h 4685214"/>
              <a:gd name="connsiteX811" fmla="*/ 190095 w 10199209"/>
              <a:gd name="connsiteY811" fmla="*/ 1481622 h 4685214"/>
              <a:gd name="connsiteX812" fmla="*/ 177367 w 10199209"/>
              <a:gd name="connsiteY812" fmla="*/ 1479980 h 4685214"/>
              <a:gd name="connsiteX813" fmla="*/ 164229 w 10199209"/>
              <a:gd name="connsiteY813" fmla="*/ 1478748 h 4685214"/>
              <a:gd name="connsiteX814" fmla="*/ 151501 w 10199209"/>
              <a:gd name="connsiteY814" fmla="*/ 1477517 h 4685214"/>
              <a:gd name="connsiteX815" fmla="*/ 137953 w 10199209"/>
              <a:gd name="connsiteY815" fmla="*/ 1476285 h 4685214"/>
              <a:gd name="connsiteX816" fmla="*/ 124814 w 10199209"/>
              <a:gd name="connsiteY816" fmla="*/ 1475054 h 4685214"/>
              <a:gd name="connsiteX817" fmla="*/ 112086 w 10199209"/>
              <a:gd name="connsiteY817" fmla="*/ 1473000 h 4685214"/>
              <a:gd name="connsiteX818" fmla="*/ 100590 w 10199209"/>
              <a:gd name="connsiteY818" fmla="*/ 1471769 h 4685214"/>
              <a:gd name="connsiteX819" fmla="*/ 87041 w 10199209"/>
              <a:gd name="connsiteY819" fmla="*/ 1470948 h 4685214"/>
              <a:gd name="connsiteX820" fmla="*/ 72671 w 10199209"/>
              <a:gd name="connsiteY820" fmla="*/ 1470948 h 4685214"/>
              <a:gd name="connsiteX821" fmla="*/ 70327 w 10199209"/>
              <a:gd name="connsiteY821" fmla="*/ 1470948 h 4685214"/>
              <a:gd name="connsiteX822" fmla="*/ 67515 w 10199209"/>
              <a:gd name="connsiteY822" fmla="*/ 1469240 h 4685214"/>
              <a:gd name="connsiteX823" fmla="*/ 32667 w 10199209"/>
              <a:gd name="connsiteY823" fmla="*/ 1468459 h 4685214"/>
              <a:gd name="connsiteX824" fmla="*/ 27996 w 10199209"/>
              <a:gd name="connsiteY824" fmla="*/ 1466642 h 4685214"/>
              <a:gd name="connsiteX825" fmla="*/ 25106 w 10199209"/>
              <a:gd name="connsiteY825" fmla="*/ 1466925 h 4685214"/>
              <a:gd name="connsiteX826" fmla="*/ 21721 w 10199209"/>
              <a:gd name="connsiteY826" fmla="*/ 1466908 h 4685214"/>
              <a:gd name="connsiteX827" fmla="*/ 16341 w 10199209"/>
              <a:gd name="connsiteY827" fmla="*/ 1467377 h 4685214"/>
              <a:gd name="connsiteX828" fmla="*/ 9463 w 10199209"/>
              <a:gd name="connsiteY828" fmla="*/ 1468635 h 4685214"/>
              <a:gd name="connsiteX829" fmla="*/ 12049 w 10199209"/>
              <a:gd name="connsiteY829" fmla="*/ 1472179 h 4685214"/>
              <a:gd name="connsiteX830" fmla="*/ 0 w 10199209"/>
              <a:gd name="connsiteY830" fmla="*/ 1472179 h 4685214"/>
              <a:gd name="connsiteX831" fmla="*/ 0 w 10199209"/>
              <a:gd name="connsiteY831" fmla="*/ 1478337 h 4685214"/>
              <a:gd name="connsiteX832" fmla="*/ 411 w 10199209"/>
              <a:gd name="connsiteY832" fmla="*/ 1479980 h 4685214"/>
              <a:gd name="connsiteX833" fmla="*/ 1231 w 10199209"/>
              <a:gd name="connsiteY833" fmla="*/ 1479980 h 4685214"/>
              <a:gd name="connsiteX834" fmla="*/ 4516 w 10199209"/>
              <a:gd name="connsiteY834" fmla="*/ 1483265 h 4685214"/>
              <a:gd name="connsiteX835" fmla="*/ 5337 w 10199209"/>
              <a:gd name="connsiteY835" fmla="*/ 1484086 h 4685214"/>
              <a:gd name="connsiteX836" fmla="*/ 5749 w 10199209"/>
              <a:gd name="connsiteY836" fmla="*/ 1484907 h 4685214"/>
              <a:gd name="connsiteX837" fmla="*/ 6980 w 10199209"/>
              <a:gd name="connsiteY837" fmla="*/ 1486138 h 4685214"/>
              <a:gd name="connsiteX838" fmla="*/ 8622 w 10199209"/>
              <a:gd name="connsiteY838" fmla="*/ 1487371 h 4685214"/>
              <a:gd name="connsiteX839" fmla="*/ 35720 w 10199209"/>
              <a:gd name="connsiteY839" fmla="*/ 1513647 h 4685214"/>
              <a:gd name="connsiteX840" fmla="*/ 37362 w 10199209"/>
              <a:gd name="connsiteY840" fmla="*/ 1515700 h 4685214"/>
              <a:gd name="connsiteX841" fmla="*/ 38785 w 10199209"/>
              <a:gd name="connsiteY841" fmla="*/ 1517122 h 4685214"/>
              <a:gd name="connsiteX842" fmla="*/ 39178 w 10199209"/>
              <a:gd name="connsiteY842" fmla="*/ 1517586 h 4685214"/>
              <a:gd name="connsiteX843" fmla="*/ 76534 w 10199209"/>
              <a:gd name="connsiteY843" fmla="*/ 1571855 h 4685214"/>
              <a:gd name="connsiteX844" fmla="*/ 79104 w 10199209"/>
              <a:gd name="connsiteY844" fmla="*/ 1575453 h 4685214"/>
              <a:gd name="connsiteX845" fmla="*/ 80691 w 10199209"/>
              <a:gd name="connsiteY845" fmla="*/ 1576756 h 4685214"/>
              <a:gd name="connsiteX846" fmla="*/ 82374 w 10199209"/>
              <a:gd name="connsiteY846" fmla="*/ 1578458 h 4685214"/>
              <a:gd name="connsiteX847" fmla="*/ 84945 w 10199209"/>
              <a:gd name="connsiteY847" fmla="*/ 1582057 h 4685214"/>
              <a:gd name="connsiteX848" fmla="*/ 88099 w 10199209"/>
              <a:gd name="connsiteY848" fmla="*/ 1588048 h 4685214"/>
              <a:gd name="connsiteX849" fmla="*/ 91255 w 10199209"/>
              <a:gd name="connsiteY849" fmla="*/ 1594039 h 4685214"/>
              <a:gd name="connsiteX850" fmla="*/ 127732 w 10199209"/>
              <a:gd name="connsiteY850" fmla="*/ 1644719 h 4685214"/>
              <a:gd name="connsiteX851" fmla="*/ 128424 w 10199209"/>
              <a:gd name="connsiteY851" fmla="*/ 1645818 h 4685214"/>
              <a:gd name="connsiteX852" fmla="*/ 128920 w 10199209"/>
              <a:gd name="connsiteY852" fmla="*/ 1646119 h 4685214"/>
              <a:gd name="connsiteX853" fmla="*/ 131383 w 10199209"/>
              <a:gd name="connsiteY853" fmla="*/ 1651011 h 4685214"/>
              <a:gd name="connsiteX854" fmla="*/ 131871 w 10199209"/>
              <a:gd name="connsiteY854" fmla="*/ 1653005 h 4685214"/>
              <a:gd name="connsiteX855" fmla="*/ 133652 w 10199209"/>
              <a:gd name="connsiteY855" fmla="*/ 1655106 h 4685214"/>
              <a:gd name="connsiteX856" fmla="*/ 137020 w 10199209"/>
              <a:gd name="connsiteY856" fmla="*/ 1658510 h 4685214"/>
              <a:gd name="connsiteX857" fmla="*/ 167064 w 10199209"/>
              <a:gd name="connsiteY857" fmla="*/ 1701885 h 4685214"/>
              <a:gd name="connsiteX858" fmla="*/ 175075 w 10199209"/>
              <a:gd name="connsiteY858" fmla="*/ 1712184 h 4685214"/>
              <a:gd name="connsiteX859" fmla="*/ 182387 w 10199209"/>
              <a:gd name="connsiteY859" fmla="*/ 1723077 h 4685214"/>
              <a:gd name="connsiteX860" fmla="*/ 189893 w 10199209"/>
              <a:gd name="connsiteY860" fmla="*/ 1734767 h 4685214"/>
              <a:gd name="connsiteX861" fmla="*/ 197604 w 10199209"/>
              <a:gd name="connsiteY861" fmla="*/ 1745563 h 4685214"/>
              <a:gd name="connsiteX862" fmla="*/ 243068 w 10199209"/>
              <a:gd name="connsiteY862" fmla="*/ 1810529 h 4685214"/>
              <a:gd name="connsiteX863" fmla="*/ 246320 w 10199209"/>
              <a:gd name="connsiteY863" fmla="*/ 1816919 h 4685214"/>
              <a:gd name="connsiteX864" fmla="*/ 250867 w 10199209"/>
              <a:gd name="connsiteY864" fmla="*/ 1823417 h 4685214"/>
              <a:gd name="connsiteX865" fmla="*/ 268565 w 10199209"/>
              <a:gd name="connsiteY865" fmla="*/ 1847409 h 4685214"/>
              <a:gd name="connsiteX866" fmla="*/ 270346 w 10199209"/>
              <a:gd name="connsiteY866" fmla="*/ 1849509 h 4685214"/>
              <a:gd name="connsiteX867" fmla="*/ 272323 w 10199209"/>
              <a:gd name="connsiteY867" fmla="*/ 1852407 h 4685214"/>
              <a:gd name="connsiteX868" fmla="*/ 274299 w 10199209"/>
              <a:gd name="connsiteY868" fmla="*/ 1855305 h 4685214"/>
              <a:gd name="connsiteX869" fmla="*/ 276665 w 10199209"/>
              <a:gd name="connsiteY869" fmla="*/ 1859799 h 4685214"/>
              <a:gd name="connsiteX870" fmla="*/ 334493 w 10199209"/>
              <a:gd name="connsiteY870" fmla="*/ 1940764 h 4685214"/>
              <a:gd name="connsiteX871" fmla="*/ 334785 w 10199209"/>
              <a:gd name="connsiteY871" fmla="*/ 1941960 h 4685214"/>
              <a:gd name="connsiteX872" fmla="*/ 335380 w 10199209"/>
              <a:gd name="connsiteY872" fmla="*/ 1942660 h 4685214"/>
              <a:gd name="connsiteX873" fmla="*/ 441303 w 10199209"/>
              <a:gd name="connsiteY873" fmla="*/ 2099359 h 4685214"/>
              <a:gd name="connsiteX874" fmla="*/ 442393 w 10199209"/>
              <a:gd name="connsiteY874" fmla="*/ 2100361 h 4685214"/>
              <a:gd name="connsiteX875" fmla="*/ 442198 w 10199209"/>
              <a:gd name="connsiteY875" fmla="*/ 2099564 h 4685214"/>
              <a:gd name="connsiteX876" fmla="*/ 442792 w 10199209"/>
              <a:gd name="connsiteY876" fmla="*/ 2100264 h 4685214"/>
              <a:gd name="connsiteX877" fmla="*/ 444963 w 10199209"/>
              <a:gd name="connsiteY877" fmla="*/ 2103959 h 4685214"/>
              <a:gd name="connsiteX878" fmla="*/ 447923 w 10199209"/>
              <a:gd name="connsiteY878" fmla="*/ 2109154 h 4685214"/>
              <a:gd name="connsiteX879" fmla="*/ 451078 w 10199209"/>
              <a:gd name="connsiteY879" fmla="*/ 2115144 h 4685214"/>
              <a:gd name="connsiteX880" fmla="*/ 505006 w 10199209"/>
              <a:gd name="connsiteY880" fmla="*/ 2199175 h 4685214"/>
              <a:gd name="connsiteX881" fmla="*/ 506583 w 10199209"/>
              <a:gd name="connsiteY881" fmla="*/ 2202171 h 4685214"/>
              <a:gd name="connsiteX882" fmla="*/ 507957 w 10199209"/>
              <a:gd name="connsiteY882" fmla="*/ 2206062 h 4685214"/>
              <a:gd name="connsiteX883" fmla="*/ 510624 w 10199209"/>
              <a:gd name="connsiteY883" fmla="*/ 2210059 h 4685214"/>
              <a:gd name="connsiteX884" fmla="*/ 512105 w 10199209"/>
              <a:gd name="connsiteY884" fmla="*/ 2212656 h 4685214"/>
              <a:gd name="connsiteX885" fmla="*/ 513487 w 10199209"/>
              <a:gd name="connsiteY885" fmla="*/ 2214854 h 4685214"/>
              <a:gd name="connsiteX886" fmla="*/ 516260 w 10199209"/>
              <a:gd name="connsiteY886" fmla="*/ 2217557 h 4685214"/>
              <a:gd name="connsiteX887" fmla="*/ 519416 w 10199209"/>
              <a:gd name="connsiteY887" fmla="*/ 2223549 h 4685214"/>
              <a:gd name="connsiteX888" fmla="*/ 522766 w 10199209"/>
              <a:gd name="connsiteY888" fmla="*/ 2230338 h 4685214"/>
              <a:gd name="connsiteX889" fmla="*/ 525921 w 10199209"/>
              <a:gd name="connsiteY889" fmla="*/ 2236329 h 4685214"/>
              <a:gd name="connsiteX890" fmla="*/ 529873 w 10199209"/>
              <a:gd name="connsiteY890" fmla="*/ 2242126 h 4685214"/>
              <a:gd name="connsiteX891" fmla="*/ 534225 w 10199209"/>
              <a:gd name="connsiteY891" fmla="*/ 2247825 h 4685214"/>
              <a:gd name="connsiteX892" fmla="*/ 538275 w 10199209"/>
              <a:gd name="connsiteY892" fmla="*/ 2254020 h 4685214"/>
              <a:gd name="connsiteX893" fmla="*/ 542121 w 10199209"/>
              <a:gd name="connsiteY893" fmla="*/ 2261110 h 4685214"/>
              <a:gd name="connsiteX894" fmla="*/ 546464 w 10199209"/>
              <a:gd name="connsiteY894" fmla="*/ 2268502 h 4685214"/>
              <a:gd name="connsiteX895" fmla="*/ 549911 w 10199209"/>
              <a:gd name="connsiteY895" fmla="*/ 2275691 h 4685214"/>
              <a:gd name="connsiteX896" fmla="*/ 554157 w 10199209"/>
              <a:gd name="connsiteY896" fmla="*/ 2282684 h 4685214"/>
              <a:gd name="connsiteX897" fmla="*/ 557905 w 10199209"/>
              <a:gd name="connsiteY897" fmla="*/ 2289374 h 4685214"/>
              <a:gd name="connsiteX898" fmla="*/ 561663 w 10199209"/>
              <a:gd name="connsiteY898" fmla="*/ 2294374 h 4685214"/>
              <a:gd name="connsiteX899" fmla="*/ 579236 w 10199209"/>
              <a:gd name="connsiteY899" fmla="*/ 2323046 h 4685214"/>
              <a:gd name="connsiteX900" fmla="*/ 583384 w 10199209"/>
              <a:gd name="connsiteY900" fmla="*/ 2329640 h 4685214"/>
              <a:gd name="connsiteX901" fmla="*/ 585945 w 10199209"/>
              <a:gd name="connsiteY901" fmla="*/ 2334931 h 4685214"/>
              <a:gd name="connsiteX902" fmla="*/ 588702 w 10199209"/>
              <a:gd name="connsiteY902" fmla="*/ 2341020 h 4685214"/>
              <a:gd name="connsiteX903" fmla="*/ 593443 w 10199209"/>
              <a:gd name="connsiteY903" fmla="*/ 2348314 h 4685214"/>
              <a:gd name="connsiteX904" fmla="*/ 598778 w 10199209"/>
              <a:gd name="connsiteY904" fmla="*/ 2356308 h 4685214"/>
              <a:gd name="connsiteX905" fmla="*/ 601047 w 10199209"/>
              <a:gd name="connsiteY905" fmla="*/ 2360403 h 4685214"/>
              <a:gd name="connsiteX906" fmla="*/ 602120 w 10199209"/>
              <a:gd name="connsiteY906" fmla="*/ 2364791 h 4685214"/>
              <a:gd name="connsiteX907" fmla="*/ 606054 w 10199209"/>
              <a:gd name="connsiteY907" fmla="*/ 2373973 h 4685214"/>
              <a:gd name="connsiteX908" fmla="*/ 609111 w 10199209"/>
              <a:gd name="connsiteY908" fmla="*/ 2379566 h 4685214"/>
              <a:gd name="connsiteX909" fmla="*/ 611983 w 10199209"/>
              <a:gd name="connsiteY909" fmla="*/ 2382667 h 4685214"/>
              <a:gd name="connsiteX910" fmla="*/ 613268 w 10199209"/>
              <a:gd name="connsiteY910" fmla="*/ 2384466 h 4685214"/>
              <a:gd name="connsiteX911" fmla="*/ 615244 w 10199209"/>
              <a:gd name="connsiteY911" fmla="*/ 2387365 h 4685214"/>
              <a:gd name="connsiteX912" fmla="*/ 617221 w 10199209"/>
              <a:gd name="connsiteY912" fmla="*/ 2390263 h 4685214"/>
              <a:gd name="connsiteX913" fmla="*/ 619684 w 10199209"/>
              <a:gd name="connsiteY913" fmla="*/ 2395155 h 4685214"/>
              <a:gd name="connsiteX914" fmla="*/ 632996 w 10199209"/>
              <a:gd name="connsiteY914" fmla="*/ 2420220 h 4685214"/>
              <a:gd name="connsiteX915" fmla="*/ 636443 w 10199209"/>
              <a:gd name="connsiteY915" fmla="*/ 2427408 h 4685214"/>
              <a:gd name="connsiteX916" fmla="*/ 638401 w 10199209"/>
              <a:gd name="connsiteY916" fmla="*/ 2433692 h 4685214"/>
              <a:gd name="connsiteX917" fmla="*/ 641158 w 10199209"/>
              <a:gd name="connsiteY917" fmla="*/ 2439780 h 4685214"/>
              <a:gd name="connsiteX918" fmla="*/ 645402 w 10199209"/>
              <a:gd name="connsiteY918" fmla="*/ 2446773 h 4685214"/>
              <a:gd name="connsiteX919" fmla="*/ 649364 w 10199209"/>
              <a:gd name="connsiteY919" fmla="*/ 2450877 h 4685214"/>
              <a:gd name="connsiteX920" fmla="*/ 649861 w 10199209"/>
              <a:gd name="connsiteY920" fmla="*/ 2451179 h 4685214"/>
              <a:gd name="connsiteX921" fmla="*/ 651145 w 10199209"/>
              <a:gd name="connsiteY921" fmla="*/ 2452978 h 4685214"/>
              <a:gd name="connsiteX922" fmla="*/ 653104 w 10199209"/>
              <a:gd name="connsiteY922" fmla="*/ 2459262 h 4685214"/>
              <a:gd name="connsiteX923" fmla="*/ 659015 w 10199209"/>
              <a:gd name="connsiteY923" fmla="*/ 2471342 h 4685214"/>
              <a:gd name="connsiteX924" fmla="*/ 663952 w 10199209"/>
              <a:gd name="connsiteY924" fmla="*/ 2479434 h 4685214"/>
              <a:gd name="connsiteX925" fmla="*/ 666123 w 10199209"/>
              <a:gd name="connsiteY925" fmla="*/ 2483129 h 4685214"/>
              <a:gd name="connsiteX926" fmla="*/ 668295 w 10199209"/>
              <a:gd name="connsiteY926" fmla="*/ 2486825 h 4685214"/>
              <a:gd name="connsiteX927" fmla="*/ 670563 w 10199209"/>
              <a:gd name="connsiteY927" fmla="*/ 2490921 h 4685214"/>
              <a:gd name="connsiteX928" fmla="*/ 672327 w 10199209"/>
              <a:gd name="connsiteY928" fmla="*/ 2496407 h 4685214"/>
              <a:gd name="connsiteX929" fmla="*/ 674285 w 10199209"/>
              <a:gd name="connsiteY929" fmla="*/ 2502691 h 4685214"/>
              <a:gd name="connsiteX930" fmla="*/ 676456 w 10199209"/>
              <a:gd name="connsiteY930" fmla="*/ 2506387 h 4685214"/>
              <a:gd name="connsiteX931" fmla="*/ 678034 w 10199209"/>
              <a:gd name="connsiteY931" fmla="*/ 2509381 h 4685214"/>
              <a:gd name="connsiteX932" fmla="*/ 679124 w 10199209"/>
              <a:gd name="connsiteY932" fmla="*/ 2510384 h 4685214"/>
              <a:gd name="connsiteX933" fmla="*/ 682093 w 10199209"/>
              <a:gd name="connsiteY933" fmla="*/ 2513885 h 4685214"/>
              <a:gd name="connsiteX934" fmla="*/ 686737 w 10199209"/>
              <a:gd name="connsiteY934" fmla="*/ 2520780 h 4685214"/>
              <a:gd name="connsiteX935" fmla="*/ 699144 w 10199209"/>
              <a:gd name="connsiteY935" fmla="*/ 2547334 h 4685214"/>
              <a:gd name="connsiteX936" fmla="*/ 702299 w 10199209"/>
              <a:gd name="connsiteY936" fmla="*/ 2553325 h 4685214"/>
              <a:gd name="connsiteX937" fmla="*/ 705250 w 10199209"/>
              <a:gd name="connsiteY937" fmla="*/ 2560212 h 4685214"/>
              <a:gd name="connsiteX938" fmla="*/ 708493 w 10199209"/>
              <a:gd name="connsiteY938" fmla="*/ 2568295 h 4685214"/>
              <a:gd name="connsiteX939" fmla="*/ 710949 w 10199209"/>
              <a:gd name="connsiteY939" fmla="*/ 2574880 h 4685214"/>
              <a:gd name="connsiteX940" fmla="*/ 714794 w 10199209"/>
              <a:gd name="connsiteY940" fmla="*/ 2581970 h 4685214"/>
              <a:gd name="connsiteX941" fmla="*/ 718056 w 10199209"/>
              <a:gd name="connsiteY941" fmla="*/ 2586668 h 4685214"/>
              <a:gd name="connsiteX942" fmla="*/ 720918 w 10199209"/>
              <a:gd name="connsiteY942" fmla="*/ 2591463 h 4685214"/>
              <a:gd name="connsiteX943" fmla="*/ 723674 w 10199209"/>
              <a:gd name="connsiteY943" fmla="*/ 2597552 h 4685214"/>
              <a:gd name="connsiteX944" fmla="*/ 727016 w 10199209"/>
              <a:gd name="connsiteY944" fmla="*/ 2606033 h 4685214"/>
              <a:gd name="connsiteX945" fmla="*/ 728575 w 10199209"/>
              <a:gd name="connsiteY945" fmla="*/ 2612415 h 4685214"/>
              <a:gd name="connsiteX946" fmla="*/ 729656 w 10199209"/>
              <a:gd name="connsiteY946" fmla="*/ 2615109 h 4685214"/>
              <a:gd name="connsiteX947" fmla="*/ 731234 w 10199209"/>
              <a:gd name="connsiteY947" fmla="*/ 2618104 h 4685214"/>
              <a:gd name="connsiteX948" fmla="*/ 733307 w 10199209"/>
              <a:gd name="connsiteY948" fmla="*/ 2621402 h 4685214"/>
              <a:gd name="connsiteX949" fmla="*/ 736073 w 10199209"/>
              <a:gd name="connsiteY949" fmla="*/ 2625798 h 4685214"/>
              <a:gd name="connsiteX950" fmla="*/ 738838 w 10199209"/>
              <a:gd name="connsiteY950" fmla="*/ 2630194 h 4685214"/>
              <a:gd name="connsiteX951" fmla="*/ 741302 w 10199209"/>
              <a:gd name="connsiteY951" fmla="*/ 2635086 h 4685214"/>
              <a:gd name="connsiteX952" fmla="*/ 743163 w 10199209"/>
              <a:gd name="connsiteY952" fmla="*/ 2640972 h 4685214"/>
              <a:gd name="connsiteX953" fmla="*/ 745130 w 10199209"/>
              <a:gd name="connsiteY953" fmla="*/ 2645563 h 4685214"/>
              <a:gd name="connsiteX954" fmla="*/ 746991 w 10199209"/>
              <a:gd name="connsiteY954" fmla="*/ 2651447 h 4685214"/>
              <a:gd name="connsiteX955" fmla="*/ 749454 w 10199209"/>
              <a:gd name="connsiteY955" fmla="*/ 2656340 h 4685214"/>
              <a:gd name="connsiteX956" fmla="*/ 752016 w 10199209"/>
              <a:gd name="connsiteY956" fmla="*/ 2661631 h 4685214"/>
              <a:gd name="connsiteX957" fmla="*/ 754976 w 10199209"/>
              <a:gd name="connsiteY957" fmla="*/ 2666825 h 4685214"/>
              <a:gd name="connsiteX958" fmla="*/ 759611 w 10199209"/>
              <a:gd name="connsiteY958" fmla="*/ 2675413 h 4685214"/>
              <a:gd name="connsiteX959" fmla="*/ 764033 w 10199209"/>
              <a:gd name="connsiteY959" fmla="*/ 2686589 h 4685214"/>
              <a:gd name="connsiteX960" fmla="*/ 768357 w 10199209"/>
              <a:gd name="connsiteY960" fmla="*/ 2697367 h 4685214"/>
              <a:gd name="connsiteX961" fmla="*/ 773090 w 10199209"/>
              <a:gd name="connsiteY961" fmla="*/ 2706353 h 4685214"/>
              <a:gd name="connsiteX962" fmla="*/ 778124 w 10199209"/>
              <a:gd name="connsiteY962" fmla="*/ 2714845 h 4685214"/>
              <a:gd name="connsiteX963" fmla="*/ 781766 w 10199209"/>
              <a:gd name="connsiteY963" fmla="*/ 2722830 h 4685214"/>
              <a:gd name="connsiteX964" fmla="*/ 784620 w 10199209"/>
              <a:gd name="connsiteY964" fmla="*/ 2729318 h 4685214"/>
              <a:gd name="connsiteX965" fmla="*/ 786774 w 10199209"/>
              <a:gd name="connsiteY965" fmla="*/ 2736400 h 4685214"/>
              <a:gd name="connsiteX966" fmla="*/ 789131 w 10199209"/>
              <a:gd name="connsiteY966" fmla="*/ 2742586 h 4685214"/>
              <a:gd name="connsiteX967" fmla="*/ 791293 w 10199209"/>
              <a:gd name="connsiteY967" fmla="*/ 2747975 h 4685214"/>
              <a:gd name="connsiteX968" fmla="*/ 794049 w 10199209"/>
              <a:gd name="connsiteY968" fmla="*/ 2754063 h 4685214"/>
              <a:gd name="connsiteX969" fmla="*/ 798197 w 10199209"/>
              <a:gd name="connsiteY969" fmla="*/ 2760657 h 4685214"/>
              <a:gd name="connsiteX970" fmla="*/ 801351 w 10199209"/>
              <a:gd name="connsiteY970" fmla="*/ 2766649 h 4685214"/>
              <a:gd name="connsiteX971" fmla="*/ 804206 w 10199209"/>
              <a:gd name="connsiteY971" fmla="*/ 2773137 h 4685214"/>
              <a:gd name="connsiteX972" fmla="*/ 806359 w 10199209"/>
              <a:gd name="connsiteY972" fmla="*/ 2780218 h 4685214"/>
              <a:gd name="connsiteX973" fmla="*/ 809009 w 10199209"/>
              <a:gd name="connsiteY973" fmla="*/ 2787602 h 4685214"/>
              <a:gd name="connsiteX974" fmla="*/ 811259 w 10199209"/>
              <a:gd name="connsiteY974" fmla="*/ 2795081 h 4685214"/>
              <a:gd name="connsiteX975" fmla="*/ 814006 w 10199209"/>
              <a:gd name="connsiteY975" fmla="*/ 2802864 h 4685214"/>
              <a:gd name="connsiteX976" fmla="*/ 816462 w 10199209"/>
              <a:gd name="connsiteY976" fmla="*/ 2809448 h 4685214"/>
              <a:gd name="connsiteX977" fmla="*/ 820210 w 10199209"/>
              <a:gd name="connsiteY977" fmla="*/ 2816140 h 4685214"/>
              <a:gd name="connsiteX978" fmla="*/ 824252 w 10199209"/>
              <a:gd name="connsiteY978" fmla="*/ 2824028 h 4685214"/>
              <a:gd name="connsiteX979" fmla="*/ 827300 w 10199209"/>
              <a:gd name="connsiteY979" fmla="*/ 2831313 h 4685214"/>
              <a:gd name="connsiteX980" fmla="*/ 829551 w 10199209"/>
              <a:gd name="connsiteY980" fmla="*/ 2838794 h 4685214"/>
              <a:gd name="connsiteX981" fmla="*/ 831208 w 10199209"/>
              <a:gd name="connsiteY981" fmla="*/ 2845574 h 4685214"/>
              <a:gd name="connsiteX982" fmla="*/ 834815 w 10199209"/>
              <a:gd name="connsiteY982" fmla="*/ 2860331 h 4685214"/>
              <a:gd name="connsiteX983" fmla="*/ 841000 w 10199209"/>
              <a:gd name="connsiteY983" fmla="*/ 2876993 h 4685214"/>
              <a:gd name="connsiteX984" fmla="*/ 843845 w 10199209"/>
              <a:gd name="connsiteY984" fmla="*/ 2885173 h 4685214"/>
              <a:gd name="connsiteX985" fmla="*/ 847691 w 10199209"/>
              <a:gd name="connsiteY985" fmla="*/ 2892264 h 4685214"/>
              <a:gd name="connsiteX986" fmla="*/ 851042 w 10199209"/>
              <a:gd name="connsiteY986" fmla="*/ 2899053 h 4685214"/>
              <a:gd name="connsiteX987" fmla="*/ 853603 w 10199209"/>
              <a:gd name="connsiteY987" fmla="*/ 2904345 h 4685214"/>
              <a:gd name="connsiteX988" fmla="*/ 857821 w 10199209"/>
              <a:gd name="connsiteY988" fmla="*/ 2916416 h 4685214"/>
              <a:gd name="connsiteX989" fmla="*/ 861144 w 10199209"/>
              <a:gd name="connsiteY989" fmla="*/ 2928283 h 4685214"/>
              <a:gd name="connsiteX990" fmla="*/ 864662 w 10199209"/>
              <a:gd name="connsiteY990" fmla="*/ 2940948 h 4685214"/>
              <a:gd name="connsiteX991" fmla="*/ 867684 w 10199209"/>
              <a:gd name="connsiteY991" fmla="*/ 2953313 h 4685214"/>
              <a:gd name="connsiteX992" fmla="*/ 870404 w 10199209"/>
              <a:gd name="connsiteY992" fmla="*/ 2966172 h 4685214"/>
              <a:gd name="connsiteX993" fmla="*/ 873922 w 10199209"/>
              <a:gd name="connsiteY993" fmla="*/ 2978838 h 4685214"/>
              <a:gd name="connsiteX994" fmla="*/ 877645 w 10199209"/>
              <a:gd name="connsiteY994" fmla="*/ 2990607 h 4685214"/>
              <a:gd name="connsiteX995" fmla="*/ 881765 w 10199209"/>
              <a:gd name="connsiteY995" fmla="*/ 3002280 h 4685214"/>
              <a:gd name="connsiteX996" fmla="*/ 884406 w 10199209"/>
              <a:gd name="connsiteY996" fmla="*/ 3011356 h 4685214"/>
              <a:gd name="connsiteX997" fmla="*/ 886657 w 10199209"/>
              <a:gd name="connsiteY997" fmla="*/ 3018836 h 4685214"/>
              <a:gd name="connsiteX998" fmla="*/ 888509 w 10199209"/>
              <a:gd name="connsiteY998" fmla="*/ 3026414 h 4685214"/>
              <a:gd name="connsiteX999" fmla="*/ 890751 w 10199209"/>
              <a:gd name="connsiteY999" fmla="*/ 3035587 h 4685214"/>
              <a:gd name="connsiteX1000" fmla="*/ 892116 w 10199209"/>
              <a:gd name="connsiteY1000" fmla="*/ 3041171 h 4685214"/>
              <a:gd name="connsiteX1001" fmla="*/ 893985 w 10199209"/>
              <a:gd name="connsiteY1001" fmla="*/ 3045364 h 4685214"/>
              <a:gd name="connsiteX1002" fmla="*/ 895963 w 10199209"/>
              <a:gd name="connsiteY1002" fmla="*/ 3048261 h 4685214"/>
              <a:gd name="connsiteX1003" fmla="*/ 897043 w 10199209"/>
              <a:gd name="connsiteY1003" fmla="*/ 3050955 h 4685214"/>
              <a:gd name="connsiteX1004" fmla="*/ 898630 w 10199209"/>
              <a:gd name="connsiteY1004" fmla="*/ 3052259 h 4685214"/>
              <a:gd name="connsiteX1005" fmla="*/ 899516 w 10199209"/>
              <a:gd name="connsiteY1005" fmla="*/ 3054155 h 4685214"/>
              <a:gd name="connsiteX1006" fmla="*/ 901093 w 10199209"/>
              <a:gd name="connsiteY1006" fmla="*/ 3057151 h 4685214"/>
              <a:gd name="connsiteX1007" fmla="*/ 902068 w 10199209"/>
              <a:gd name="connsiteY1007" fmla="*/ 3061139 h 4685214"/>
              <a:gd name="connsiteX1008" fmla="*/ 937160 w 10199209"/>
              <a:gd name="connsiteY1008" fmla="*/ 3204719 h 4685214"/>
              <a:gd name="connsiteX1009" fmla="*/ 937922 w 10199209"/>
              <a:gd name="connsiteY1009" fmla="*/ 3211295 h 4685214"/>
              <a:gd name="connsiteX1010" fmla="*/ 937586 w 10199209"/>
              <a:gd name="connsiteY1010" fmla="*/ 3218563 h 4685214"/>
              <a:gd name="connsiteX1011" fmla="*/ 937345 w 10199209"/>
              <a:gd name="connsiteY1011" fmla="*/ 3226229 h 4685214"/>
              <a:gd name="connsiteX1012" fmla="*/ 937505 w 10199209"/>
              <a:gd name="connsiteY1012" fmla="*/ 3233798 h 4685214"/>
              <a:gd name="connsiteX1013" fmla="*/ 938160 w 10199209"/>
              <a:gd name="connsiteY1013" fmla="*/ 3241668 h 4685214"/>
              <a:gd name="connsiteX1014" fmla="*/ 939613 w 10199209"/>
              <a:gd name="connsiteY1014" fmla="*/ 3249343 h 4685214"/>
              <a:gd name="connsiteX1015" fmla="*/ 940969 w 10199209"/>
              <a:gd name="connsiteY1015" fmla="*/ 3256620 h 4685214"/>
              <a:gd name="connsiteX1016" fmla="*/ 941731 w 10199209"/>
              <a:gd name="connsiteY1016" fmla="*/ 3263197 h 4685214"/>
              <a:gd name="connsiteX1017" fmla="*/ 943938 w 10199209"/>
              <a:gd name="connsiteY1017" fmla="*/ 3279141 h 4685214"/>
              <a:gd name="connsiteX1018" fmla="*/ 944664 w 10199209"/>
              <a:gd name="connsiteY1018" fmla="*/ 3292488 h 4685214"/>
              <a:gd name="connsiteX1019" fmla="*/ 945027 w 10199209"/>
              <a:gd name="connsiteY1019" fmla="*/ 3299162 h 4685214"/>
              <a:gd name="connsiteX1020" fmla="*/ 946188 w 10199209"/>
              <a:gd name="connsiteY1020" fmla="*/ 3305641 h 4685214"/>
              <a:gd name="connsiteX1021" fmla="*/ 946941 w 10199209"/>
              <a:gd name="connsiteY1021" fmla="*/ 3313910 h 4685214"/>
              <a:gd name="connsiteX1022" fmla="*/ 948881 w 10199209"/>
              <a:gd name="connsiteY1022" fmla="*/ 3323579 h 4685214"/>
              <a:gd name="connsiteX1023" fmla="*/ 949644 w 10199209"/>
              <a:gd name="connsiteY1023" fmla="*/ 3330156 h 4685214"/>
              <a:gd name="connsiteX1024" fmla="*/ 950805 w 10199209"/>
              <a:gd name="connsiteY1024" fmla="*/ 3336635 h 4685214"/>
              <a:gd name="connsiteX1025" fmla="*/ 950768 w 10199209"/>
              <a:gd name="connsiteY1025" fmla="*/ 3343406 h 4685214"/>
              <a:gd name="connsiteX1026" fmla="*/ 951132 w 10199209"/>
              <a:gd name="connsiteY1026" fmla="*/ 3350080 h 4685214"/>
              <a:gd name="connsiteX1027" fmla="*/ 951194 w 10199209"/>
              <a:gd name="connsiteY1027" fmla="*/ 3357250 h 4685214"/>
              <a:gd name="connsiteX1028" fmla="*/ 951352 w 10199209"/>
              <a:gd name="connsiteY1028" fmla="*/ 3364818 h 4685214"/>
              <a:gd name="connsiteX1029" fmla="*/ 952009 w 10199209"/>
              <a:gd name="connsiteY1029" fmla="*/ 3372688 h 4685214"/>
              <a:gd name="connsiteX1030" fmla="*/ 952860 w 10199209"/>
              <a:gd name="connsiteY1030" fmla="*/ 3381357 h 4685214"/>
              <a:gd name="connsiteX1031" fmla="*/ 953514 w 10199209"/>
              <a:gd name="connsiteY1031" fmla="*/ 3389227 h 4685214"/>
              <a:gd name="connsiteX1032" fmla="*/ 953284 w 10199209"/>
              <a:gd name="connsiteY1032" fmla="*/ 3395201 h 4685214"/>
              <a:gd name="connsiteX1033" fmla="*/ 952956 w 10199209"/>
              <a:gd name="connsiteY1033" fmla="*/ 3400775 h 4685214"/>
              <a:gd name="connsiteX1034" fmla="*/ 952521 w 10199209"/>
              <a:gd name="connsiteY1034" fmla="*/ 3407644 h 4685214"/>
              <a:gd name="connsiteX1035" fmla="*/ 953478 w 10199209"/>
              <a:gd name="connsiteY1035" fmla="*/ 3415018 h 4685214"/>
              <a:gd name="connsiteX1036" fmla="*/ 954338 w 10199209"/>
              <a:gd name="connsiteY1036" fmla="*/ 3421993 h 4685214"/>
              <a:gd name="connsiteX1037" fmla="*/ 955498 w 10199209"/>
              <a:gd name="connsiteY1037" fmla="*/ 3428472 h 4685214"/>
              <a:gd name="connsiteX1038" fmla="*/ 956650 w 10199209"/>
              <a:gd name="connsiteY1038" fmla="*/ 3436643 h 4685214"/>
              <a:gd name="connsiteX1039" fmla="*/ 957421 w 10199209"/>
              <a:gd name="connsiteY1039" fmla="*/ 3441527 h 4685214"/>
              <a:gd name="connsiteX1040" fmla="*/ 957005 w 10199209"/>
              <a:gd name="connsiteY1040" fmla="*/ 3445010 h 4685214"/>
              <a:gd name="connsiteX1041" fmla="*/ 957288 w 10199209"/>
              <a:gd name="connsiteY1041" fmla="*/ 3447899 h 4685214"/>
              <a:gd name="connsiteX1042" fmla="*/ 956676 w 10199209"/>
              <a:gd name="connsiteY1042" fmla="*/ 3450585 h 4685214"/>
              <a:gd name="connsiteX1043" fmla="*/ 956162 w 10199209"/>
              <a:gd name="connsiteY1043" fmla="*/ 3453670 h 4685214"/>
              <a:gd name="connsiteX1044" fmla="*/ 955551 w 10199209"/>
              <a:gd name="connsiteY1044" fmla="*/ 3456354 h 4685214"/>
              <a:gd name="connsiteX1045" fmla="*/ 956127 w 10199209"/>
              <a:gd name="connsiteY1045" fmla="*/ 3460440 h 4685214"/>
              <a:gd name="connsiteX1046" fmla="*/ 956002 w 10199209"/>
              <a:gd name="connsiteY1046" fmla="*/ 3465120 h 4685214"/>
              <a:gd name="connsiteX1047" fmla="*/ 957650 w 10199209"/>
              <a:gd name="connsiteY1047" fmla="*/ 3473592 h 4685214"/>
              <a:gd name="connsiteX1048" fmla="*/ 957624 w 10199209"/>
              <a:gd name="connsiteY1048" fmla="*/ 3478671 h 4685214"/>
              <a:gd name="connsiteX1049" fmla="*/ 957890 w 10199209"/>
              <a:gd name="connsiteY1049" fmla="*/ 3484946 h 4685214"/>
              <a:gd name="connsiteX1050" fmla="*/ 957056 w 10199209"/>
              <a:gd name="connsiteY1050" fmla="*/ 3491912 h 4685214"/>
              <a:gd name="connsiteX1051" fmla="*/ 956330 w 10199209"/>
              <a:gd name="connsiteY1051" fmla="*/ 3497584 h 4685214"/>
              <a:gd name="connsiteX1052" fmla="*/ 956311 w 10199209"/>
              <a:gd name="connsiteY1052" fmla="*/ 3500970 h 4685214"/>
              <a:gd name="connsiteX1053" fmla="*/ 956497 w 10199209"/>
              <a:gd name="connsiteY1053" fmla="*/ 3503461 h 4685214"/>
              <a:gd name="connsiteX1054" fmla="*/ 956683 w 10199209"/>
              <a:gd name="connsiteY1054" fmla="*/ 3505951 h 4685214"/>
              <a:gd name="connsiteX1055" fmla="*/ 957951 w 10199209"/>
              <a:gd name="connsiteY1055" fmla="*/ 3511136 h 4685214"/>
              <a:gd name="connsiteX1056" fmla="*/ 958801 w 10199209"/>
              <a:gd name="connsiteY1056" fmla="*/ 3519804 h 4685214"/>
              <a:gd name="connsiteX1057" fmla="*/ 958960 w 10199209"/>
              <a:gd name="connsiteY1057" fmla="*/ 3527373 h 4685214"/>
              <a:gd name="connsiteX1058" fmla="*/ 957640 w 10199209"/>
              <a:gd name="connsiteY1058" fmla="*/ 3532345 h 4685214"/>
              <a:gd name="connsiteX1059" fmla="*/ 956930 w 10199209"/>
              <a:gd name="connsiteY1059" fmla="*/ 3534631 h 4685214"/>
              <a:gd name="connsiteX1060" fmla="*/ 956319 w 10199209"/>
              <a:gd name="connsiteY1060" fmla="*/ 3537317 h 4685214"/>
              <a:gd name="connsiteX1061" fmla="*/ 955903 w 10199209"/>
              <a:gd name="connsiteY1061" fmla="*/ 3540800 h 4685214"/>
              <a:gd name="connsiteX1062" fmla="*/ 956479 w 10199209"/>
              <a:gd name="connsiteY1062" fmla="*/ 3544886 h 4685214"/>
              <a:gd name="connsiteX1063" fmla="*/ 958029 w 10199209"/>
              <a:gd name="connsiteY1063" fmla="*/ 3552960 h 4685214"/>
              <a:gd name="connsiteX1064" fmla="*/ 958879 w 10199209"/>
              <a:gd name="connsiteY1064" fmla="*/ 3561628 h 4685214"/>
              <a:gd name="connsiteX1065" fmla="*/ 958047 w 10199209"/>
              <a:gd name="connsiteY1065" fmla="*/ 3568594 h 4685214"/>
              <a:gd name="connsiteX1066" fmla="*/ 957124 w 10199209"/>
              <a:gd name="connsiteY1066" fmla="*/ 3573469 h 4685214"/>
              <a:gd name="connsiteX1067" fmla="*/ 955865 w 10199209"/>
              <a:gd name="connsiteY1067" fmla="*/ 3585611 h 4685214"/>
              <a:gd name="connsiteX1068" fmla="*/ 955492 w 10199209"/>
              <a:gd name="connsiteY1068" fmla="*/ 3599649 h 4685214"/>
              <a:gd name="connsiteX1069" fmla="*/ 954624 w 10199209"/>
              <a:gd name="connsiteY1069" fmla="*/ 3613387 h 4685214"/>
              <a:gd name="connsiteX1070" fmla="*/ 953373 w 10199209"/>
              <a:gd name="connsiteY1070" fmla="*/ 3623836 h 4685214"/>
              <a:gd name="connsiteX1071" fmla="*/ 952443 w 10199209"/>
              <a:gd name="connsiteY1071" fmla="*/ 3630404 h 4685214"/>
              <a:gd name="connsiteX1072" fmla="*/ 952212 w 10199209"/>
              <a:gd name="connsiteY1072" fmla="*/ 3636377 h 4685214"/>
              <a:gd name="connsiteX1073" fmla="*/ 951982 w 10199209"/>
              <a:gd name="connsiteY1073" fmla="*/ 3642351 h 4685214"/>
              <a:gd name="connsiteX1074" fmla="*/ 951547 w 10199209"/>
              <a:gd name="connsiteY1074" fmla="*/ 3649219 h 4685214"/>
              <a:gd name="connsiteX1075" fmla="*/ 926628 w 10199209"/>
              <a:gd name="connsiteY1075" fmla="*/ 3823951 h 4685214"/>
              <a:gd name="connsiteX1076" fmla="*/ 921938 w 10199209"/>
              <a:gd name="connsiteY1076" fmla="*/ 3844538 h 4685214"/>
              <a:gd name="connsiteX1077" fmla="*/ 917648 w 10199209"/>
              <a:gd name="connsiteY1077" fmla="*/ 3865029 h 4685214"/>
              <a:gd name="connsiteX1078" fmla="*/ 913854 w 10199209"/>
              <a:gd name="connsiteY1078" fmla="*/ 3885821 h 4685214"/>
              <a:gd name="connsiteX1079" fmla="*/ 908668 w 10199209"/>
              <a:gd name="connsiteY1079" fmla="*/ 3906109 h 4685214"/>
              <a:gd name="connsiteX1080" fmla="*/ 901347 w 10199209"/>
              <a:gd name="connsiteY1080" fmla="*/ 3934948 h 4685214"/>
              <a:gd name="connsiteX1081" fmla="*/ 901444 w 10199209"/>
              <a:gd name="connsiteY1081" fmla="*/ 3935346 h 4685214"/>
              <a:gd name="connsiteX1082" fmla="*/ 901240 w 10199209"/>
              <a:gd name="connsiteY1082" fmla="*/ 3936242 h 4685214"/>
              <a:gd name="connsiteX1083" fmla="*/ 870110 w 10199209"/>
              <a:gd name="connsiteY1083" fmla="*/ 4042330 h 4685214"/>
              <a:gd name="connsiteX1084" fmla="*/ 868798 w 10199209"/>
              <a:gd name="connsiteY1084" fmla="*/ 4045608 h 4685214"/>
              <a:gd name="connsiteX1085" fmla="*/ 868488 w 10199209"/>
              <a:gd name="connsiteY1085" fmla="*/ 4047798 h 4685214"/>
              <a:gd name="connsiteX1086" fmla="*/ 867788 w 10199209"/>
              <a:gd name="connsiteY1086" fmla="*/ 4048392 h 4685214"/>
              <a:gd name="connsiteX1087" fmla="*/ 867681 w 10199209"/>
              <a:gd name="connsiteY1087" fmla="*/ 4049685 h 4685214"/>
              <a:gd name="connsiteX1088" fmla="*/ 867079 w 10199209"/>
              <a:gd name="connsiteY1088" fmla="*/ 4050679 h 4685214"/>
              <a:gd name="connsiteX1089" fmla="*/ 866874 w 10199209"/>
              <a:gd name="connsiteY1089" fmla="*/ 4051574 h 4685214"/>
              <a:gd name="connsiteX1090" fmla="*/ 790833 w 10199209"/>
              <a:gd name="connsiteY1090" fmla="*/ 4252323 h 4685214"/>
              <a:gd name="connsiteX1091" fmla="*/ 790524 w 10199209"/>
              <a:gd name="connsiteY1091" fmla="*/ 4254513 h 4685214"/>
              <a:gd name="connsiteX1092" fmla="*/ 788812 w 10199209"/>
              <a:gd name="connsiteY1092" fmla="*/ 4257890 h 4685214"/>
              <a:gd name="connsiteX1093" fmla="*/ 766626 w 10199209"/>
              <a:gd name="connsiteY1093" fmla="*/ 4310649 h 4685214"/>
              <a:gd name="connsiteX1094" fmla="*/ 764908 w 10199209"/>
              <a:gd name="connsiteY1094" fmla="*/ 4315719 h 4685214"/>
              <a:gd name="connsiteX1095" fmla="*/ 762789 w 10199209"/>
              <a:gd name="connsiteY1095" fmla="*/ 4320886 h 4685214"/>
              <a:gd name="connsiteX1096" fmla="*/ 760883 w 10199209"/>
              <a:gd name="connsiteY1096" fmla="*/ 4323465 h 4685214"/>
              <a:gd name="connsiteX1097" fmla="*/ 760174 w 10199209"/>
              <a:gd name="connsiteY1097" fmla="*/ 4325752 h 4685214"/>
              <a:gd name="connsiteX1098" fmla="*/ 759873 w 10199209"/>
              <a:gd name="connsiteY1098" fmla="*/ 4326248 h 4685214"/>
              <a:gd name="connsiteX1099" fmla="*/ 759270 w 10199209"/>
              <a:gd name="connsiteY1099" fmla="*/ 4327241 h 4685214"/>
              <a:gd name="connsiteX1100" fmla="*/ 758968 w 10199209"/>
              <a:gd name="connsiteY1100" fmla="*/ 4327737 h 4685214"/>
              <a:gd name="connsiteX1101" fmla="*/ 758366 w 10199209"/>
              <a:gd name="connsiteY1101" fmla="*/ 4328729 h 4685214"/>
              <a:gd name="connsiteX1102" fmla="*/ 758162 w 10199209"/>
              <a:gd name="connsiteY1102" fmla="*/ 4329624 h 4685214"/>
              <a:gd name="connsiteX1103" fmla="*/ 757860 w 10199209"/>
              <a:gd name="connsiteY1103" fmla="*/ 4330121 h 4685214"/>
              <a:gd name="connsiteX1104" fmla="*/ 616959 w 10199209"/>
              <a:gd name="connsiteY1104" fmla="*/ 4594062 h 4685214"/>
              <a:gd name="connsiteX1105" fmla="*/ 616657 w 10199209"/>
              <a:gd name="connsiteY1105" fmla="*/ 4594558 h 4685214"/>
              <a:gd name="connsiteX1106" fmla="*/ 615655 w 10199209"/>
              <a:gd name="connsiteY1106" fmla="*/ 4595648 h 4685214"/>
              <a:gd name="connsiteX1107" fmla="*/ 615354 w 10199209"/>
              <a:gd name="connsiteY1107" fmla="*/ 4596144 h 4685214"/>
              <a:gd name="connsiteX1108" fmla="*/ 614751 w 10199209"/>
              <a:gd name="connsiteY1108" fmla="*/ 4597136 h 4685214"/>
              <a:gd name="connsiteX1109" fmla="*/ 612535 w 10199209"/>
              <a:gd name="connsiteY1109" fmla="*/ 4601905 h 4685214"/>
              <a:gd name="connsiteX1110" fmla="*/ 609424 w 10199209"/>
              <a:gd name="connsiteY1110" fmla="*/ 4606469 h 4685214"/>
              <a:gd name="connsiteX1111" fmla="*/ 607713 w 10199209"/>
              <a:gd name="connsiteY1111" fmla="*/ 4609846 h 4685214"/>
              <a:gd name="connsiteX1112" fmla="*/ 605507 w 10199209"/>
              <a:gd name="connsiteY1112" fmla="*/ 4612921 h 4685214"/>
              <a:gd name="connsiteX1113" fmla="*/ 597964 w 10199209"/>
              <a:gd name="connsiteY1113" fmla="*/ 4627022 h 4685214"/>
              <a:gd name="connsiteX1114" fmla="*/ 597264 w 10199209"/>
              <a:gd name="connsiteY1114" fmla="*/ 4627616 h 4685214"/>
              <a:gd name="connsiteX1115" fmla="*/ 597060 w 10199209"/>
              <a:gd name="connsiteY1115" fmla="*/ 4628511 h 4685214"/>
              <a:gd name="connsiteX1116" fmla="*/ 594853 w 10199209"/>
              <a:gd name="connsiteY1116" fmla="*/ 4631586 h 4685214"/>
              <a:gd name="connsiteX1117" fmla="*/ 593346 w 10199209"/>
              <a:gd name="connsiteY1117" fmla="*/ 4634068 h 4685214"/>
              <a:gd name="connsiteX1118" fmla="*/ 592238 w 10199209"/>
              <a:gd name="connsiteY1118" fmla="*/ 4636452 h 4685214"/>
              <a:gd name="connsiteX1119" fmla="*/ 572154 w 10199209"/>
              <a:gd name="connsiteY1119" fmla="*/ 4668410 h 4685214"/>
              <a:gd name="connsiteX1120" fmla="*/ 570851 w 10199209"/>
              <a:gd name="connsiteY1120" fmla="*/ 4669997 h 4685214"/>
              <a:gd name="connsiteX1121" fmla="*/ 569947 w 10199209"/>
              <a:gd name="connsiteY1121" fmla="*/ 4671486 h 4685214"/>
              <a:gd name="connsiteX1122" fmla="*/ 569743 w 10199209"/>
              <a:gd name="connsiteY1122" fmla="*/ 4672381 h 4685214"/>
              <a:gd name="connsiteX1123" fmla="*/ 569140 w 10199209"/>
              <a:gd name="connsiteY1123" fmla="*/ 4673373 h 4685214"/>
              <a:gd name="connsiteX1124" fmla="*/ 566729 w 10199209"/>
              <a:gd name="connsiteY1124" fmla="*/ 4677344 h 4685214"/>
              <a:gd name="connsiteX1125" fmla="*/ 565932 w 10199209"/>
              <a:gd name="connsiteY1125" fmla="*/ 4677539 h 4685214"/>
              <a:gd name="connsiteX1126" fmla="*/ 565923 w 10199209"/>
              <a:gd name="connsiteY1126" fmla="*/ 4679232 h 4685214"/>
              <a:gd name="connsiteX1127" fmla="*/ 567385 w 10199209"/>
              <a:gd name="connsiteY1127" fmla="*/ 4685214 h 4685214"/>
              <a:gd name="connsiteX1128" fmla="*/ 579749 w 10199209"/>
              <a:gd name="connsiteY1128" fmla="*/ 4682193 h 4685214"/>
              <a:gd name="connsiteX1129" fmla="*/ 593407 w 10199209"/>
              <a:gd name="connsiteY1129" fmla="*/ 4679277 h 468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Lst>
            <a:rect l="l" t="t" r="r" b="b"/>
            <a:pathLst>
              <a:path w="10199209" h="4685214">
                <a:moveTo>
                  <a:pt x="607960" y="4676565"/>
                </a:moveTo>
                <a:lnTo>
                  <a:pt x="623115" y="4672861"/>
                </a:lnTo>
                <a:lnTo>
                  <a:pt x="638271" y="4669157"/>
                </a:lnTo>
                <a:lnTo>
                  <a:pt x="652230" y="4665745"/>
                </a:lnTo>
                <a:lnTo>
                  <a:pt x="665196" y="4661731"/>
                </a:lnTo>
                <a:lnTo>
                  <a:pt x="676071" y="4657805"/>
                </a:lnTo>
                <a:lnTo>
                  <a:pt x="687948" y="4652789"/>
                </a:lnTo>
                <a:lnTo>
                  <a:pt x="700418" y="4648473"/>
                </a:lnTo>
                <a:lnTo>
                  <a:pt x="713287" y="4644061"/>
                </a:lnTo>
                <a:lnTo>
                  <a:pt x="725359" y="4639842"/>
                </a:lnTo>
                <a:lnTo>
                  <a:pt x="737829" y="4635526"/>
                </a:lnTo>
                <a:lnTo>
                  <a:pt x="749803" y="4630909"/>
                </a:lnTo>
                <a:lnTo>
                  <a:pt x="760979" y="4626486"/>
                </a:lnTo>
                <a:lnTo>
                  <a:pt x="772262" y="4620771"/>
                </a:lnTo>
                <a:lnTo>
                  <a:pt x="782844" y="4615648"/>
                </a:lnTo>
                <a:lnTo>
                  <a:pt x="794126" y="4609932"/>
                </a:lnTo>
                <a:lnTo>
                  <a:pt x="804904" y="4605608"/>
                </a:lnTo>
                <a:lnTo>
                  <a:pt x="815788" y="4599988"/>
                </a:lnTo>
                <a:lnTo>
                  <a:pt x="827266" y="4595071"/>
                </a:lnTo>
                <a:lnTo>
                  <a:pt x="838247" y="4589850"/>
                </a:lnTo>
                <a:lnTo>
                  <a:pt x="849228" y="4584630"/>
                </a:lnTo>
                <a:lnTo>
                  <a:pt x="860014" y="4578613"/>
                </a:lnTo>
                <a:lnTo>
                  <a:pt x="983069" y="4507963"/>
                </a:lnTo>
                <a:lnTo>
                  <a:pt x="991666" y="4501635"/>
                </a:lnTo>
                <a:lnTo>
                  <a:pt x="1000166" y="4494907"/>
                </a:lnTo>
                <a:lnTo>
                  <a:pt x="1008666" y="4488181"/>
                </a:lnTo>
                <a:lnTo>
                  <a:pt x="1017467" y="4480958"/>
                </a:lnTo>
                <a:lnTo>
                  <a:pt x="1099903" y="4408401"/>
                </a:lnTo>
                <a:lnTo>
                  <a:pt x="1103607" y="4404536"/>
                </a:lnTo>
                <a:lnTo>
                  <a:pt x="1108208" y="4400877"/>
                </a:lnTo>
                <a:lnTo>
                  <a:pt x="1111018" y="4396809"/>
                </a:lnTo>
                <a:lnTo>
                  <a:pt x="1115024" y="4392448"/>
                </a:lnTo>
                <a:lnTo>
                  <a:pt x="1167246" y="4327697"/>
                </a:lnTo>
                <a:lnTo>
                  <a:pt x="1170455" y="4323533"/>
                </a:lnTo>
                <a:lnTo>
                  <a:pt x="1174461" y="4319172"/>
                </a:lnTo>
                <a:lnTo>
                  <a:pt x="1256721" y="4204392"/>
                </a:lnTo>
                <a:lnTo>
                  <a:pt x="1257324" y="4203399"/>
                </a:lnTo>
                <a:lnTo>
                  <a:pt x="1257527" y="4202504"/>
                </a:lnTo>
                <a:lnTo>
                  <a:pt x="1339638" y="4059442"/>
                </a:lnTo>
                <a:lnTo>
                  <a:pt x="1342350" y="4054975"/>
                </a:lnTo>
                <a:lnTo>
                  <a:pt x="1344469" y="4049808"/>
                </a:lnTo>
                <a:lnTo>
                  <a:pt x="1370359" y="3993185"/>
                </a:lnTo>
                <a:lnTo>
                  <a:pt x="1373470" y="3988620"/>
                </a:lnTo>
                <a:lnTo>
                  <a:pt x="1375889" y="3982957"/>
                </a:lnTo>
                <a:lnTo>
                  <a:pt x="1402587" y="3924446"/>
                </a:lnTo>
                <a:lnTo>
                  <a:pt x="1407320" y="3914412"/>
                </a:lnTo>
                <a:lnTo>
                  <a:pt x="1412248" y="3905178"/>
                </a:lnTo>
                <a:lnTo>
                  <a:pt x="1421218" y="3884811"/>
                </a:lnTo>
                <a:lnTo>
                  <a:pt x="1422725" y="3882330"/>
                </a:lnTo>
                <a:lnTo>
                  <a:pt x="1423833" y="3879945"/>
                </a:lnTo>
                <a:lnTo>
                  <a:pt x="1424737" y="3878457"/>
                </a:lnTo>
                <a:lnTo>
                  <a:pt x="1425047" y="3876267"/>
                </a:lnTo>
                <a:lnTo>
                  <a:pt x="1425747" y="3875673"/>
                </a:lnTo>
                <a:lnTo>
                  <a:pt x="1425951" y="3874778"/>
                </a:lnTo>
                <a:lnTo>
                  <a:pt x="1482191" y="3746915"/>
                </a:lnTo>
                <a:lnTo>
                  <a:pt x="1483104" y="3743734"/>
                </a:lnTo>
                <a:lnTo>
                  <a:pt x="1484513" y="3740854"/>
                </a:lnTo>
                <a:lnTo>
                  <a:pt x="1485329" y="3737273"/>
                </a:lnTo>
                <a:lnTo>
                  <a:pt x="1486232" y="3735784"/>
                </a:lnTo>
                <a:lnTo>
                  <a:pt x="1486737" y="3734392"/>
                </a:lnTo>
                <a:lnTo>
                  <a:pt x="1488448" y="3731015"/>
                </a:lnTo>
                <a:lnTo>
                  <a:pt x="1539086" y="3607903"/>
                </a:lnTo>
                <a:lnTo>
                  <a:pt x="1541604" y="3602639"/>
                </a:lnTo>
                <a:lnTo>
                  <a:pt x="1543625" y="3597073"/>
                </a:lnTo>
                <a:lnTo>
                  <a:pt x="1553099" y="3575315"/>
                </a:lnTo>
                <a:lnTo>
                  <a:pt x="1562681" y="3552263"/>
                </a:lnTo>
                <a:lnTo>
                  <a:pt x="1567521" y="3540937"/>
                </a:lnTo>
                <a:lnTo>
                  <a:pt x="1572360" y="3529610"/>
                </a:lnTo>
                <a:lnTo>
                  <a:pt x="1577298" y="3518682"/>
                </a:lnTo>
                <a:lnTo>
                  <a:pt x="1583130" y="3507958"/>
                </a:lnTo>
                <a:lnTo>
                  <a:pt x="1622865" y="3431889"/>
                </a:lnTo>
                <a:lnTo>
                  <a:pt x="1625080" y="3427121"/>
                </a:lnTo>
                <a:lnTo>
                  <a:pt x="1628192" y="3422557"/>
                </a:lnTo>
                <a:lnTo>
                  <a:pt x="1628794" y="3421564"/>
                </a:lnTo>
                <a:lnTo>
                  <a:pt x="1629095" y="3421068"/>
                </a:lnTo>
                <a:lnTo>
                  <a:pt x="1635938" y="3407561"/>
                </a:lnTo>
                <a:lnTo>
                  <a:pt x="1637144" y="3405576"/>
                </a:lnTo>
                <a:lnTo>
                  <a:pt x="1638251" y="3403192"/>
                </a:lnTo>
                <a:lnTo>
                  <a:pt x="1674148" y="3337360"/>
                </a:lnTo>
                <a:lnTo>
                  <a:pt x="1678474" y="3329117"/>
                </a:lnTo>
                <a:lnTo>
                  <a:pt x="1684006" y="3318889"/>
                </a:lnTo>
                <a:lnTo>
                  <a:pt x="1689731" y="3309460"/>
                </a:lnTo>
                <a:lnTo>
                  <a:pt x="1694950" y="3301421"/>
                </a:lnTo>
                <a:lnTo>
                  <a:pt x="1700774" y="3292391"/>
                </a:lnTo>
                <a:lnTo>
                  <a:pt x="1706499" y="3282961"/>
                </a:lnTo>
                <a:lnTo>
                  <a:pt x="1718048" y="3264500"/>
                </a:lnTo>
                <a:lnTo>
                  <a:pt x="1723969" y="3255867"/>
                </a:lnTo>
                <a:lnTo>
                  <a:pt x="1729393" y="3246934"/>
                </a:lnTo>
                <a:lnTo>
                  <a:pt x="1735811" y="3238603"/>
                </a:lnTo>
                <a:lnTo>
                  <a:pt x="1742024" y="3231167"/>
                </a:lnTo>
                <a:lnTo>
                  <a:pt x="1820623" y="3130807"/>
                </a:lnTo>
                <a:lnTo>
                  <a:pt x="1824231" y="3126543"/>
                </a:lnTo>
                <a:lnTo>
                  <a:pt x="1827936" y="3122680"/>
                </a:lnTo>
                <a:lnTo>
                  <a:pt x="1845157" y="3104945"/>
                </a:lnTo>
                <a:lnTo>
                  <a:pt x="1862175" y="3088106"/>
                </a:lnTo>
                <a:lnTo>
                  <a:pt x="1870984" y="3079191"/>
                </a:lnTo>
                <a:lnTo>
                  <a:pt x="1879492" y="3070772"/>
                </a:lnTo>
                <a:lnTo>
                  <a:pt x="1889092" y="3063354"/>
                </a:lnTo>
                <a:lnTo>
                  <a:pt x="1898397" y="3054739"/>
                </a:lnTo>
                <a:lnTo>
                  <a:pt x="1926698" y="3032184"/>
                </a:lnTo>
                <a:lnTo>
                  <a:pt x="1947500" y="3015265"/>
                </a:lnTo>
                <a:lnTo>
                  <a:pt x="1963603" y="3001609"/>
                </a:lnTo>
                <a:lnTo>
                  <a:pt x="1977706" y="2990132"/>
                </a:lnTo>
                <a:lnTo>
                  <a:pt x="1991699" y="2979949"/>
                </a:lnTo>
                <a:lnTo>
                  <a:pt x="2008788" y="2968588"/>
                </a:lnTo>
                <a:lnTo>
                  <a:pt x="2030671" y="2954363"/>
                </a:lnTo>
                <a:lnTo>
                  <a:pt x="2061036" y="2936798"/>
                </a:lnTo>
                <a:lnTo>
                  <a:pt x="2080507" y="2926544"/>
                </a:lnTo>
                <a:lnTo>
                  <a:pt x="2105563" y="2914925"/>
                </a:lnTo>
                <a:lnTo>
                  <a:pt x="2134510" y="2901934"/>
                </a:lnTo>
                <a:lnTo>
                  <a:pt x="2165548" y="2888854"/>
                </a:lnTo>
                <a:lnTo>
                  <a:pt x="2196586" y="2875773"/>
                </a:lnTo>
                <a:lnTo>
                  <a:pt x="2225320" y="2865368"/>
                </a:lnTo>
                <a:lnTo>
                  <a:pt x="2225881" y="2865173"/>
                </a:lnTo>
                <a:lnTo>
                  <a:pt x="2224845" y="2860934"/>
                </a:lnTo>
                <a:lnTo>
                  <a:pt x="2845053" y="2700635"/>
                </a:lnTo>
                <a:cubicBezTo>
                  <a:pt x="4122871" y="2359569"/>
                  <a:pt x="5388853" y="1964643"/>
                  <a:pt x="6683729" y="1675332"/>
                </a:cubicBezTo>
                <a:lnTo>
                  <a:pt x="7231783" y="1560120"/>
                </a:lnTo>
                <a:lnTo>
                  <a:pt x="7232600" y="1563463"/>
                </a:lnTo>
                <a:lnTo>
                  <a:pt x="7269595" y="1553743"/>
                </a:lnTo>
                <a:lnTo>
                  <a:pt x="7315860" y="1542435"/>
                </a:lnTo>
                <a:lnTo>
                  <a:pt x="7357932" y="1532997"/>
                </a:lnTo>
                <a:lnTo>
                  <a:pt x="7375879" y="1528611"/>
                </a:lnTo>
                <a:lnTo>
                  <a:pt x="7391930" y="1525110"/>
                </a:lnTo>
                <a:lnTo>
                  <a:pt x="7404587" y="1523285"/>
                </a:lnTo>
                <a:lnTo>
                  <a:pt x="7413556" y="1521938"/>
                </a:lnTo>
                <a:lnTo>
                  <a:pt x="7423420" y="1520796"/>
                </a:lnTo>
                <a:lnTo>
                  <a:pt x="7434383" y="1518961"/>
                </a:lnTo>
                <a:lnTo>
                  <a:pt x="7445151" y="1516329"/>
                </a:lnTo>
                <a:lnTo>
                  <a:pt x="7456319" y="1513600"/>
                </a:lnTo>
                <a:lnTo>
                  <a:pt x="7478255" y="1508239"/>
                </a:lnTo>
                <a:lnTo>
                  <a:pt x="7498489" y="1504561"/>
                </a:lnTo>
                <a:lnTo>
                  <a:pt x="7548015" y="1497951"/>
                </a:lnTo>
                <a:lnTo>
                  <a:pt x="7589768" y="1492396"/>
                </a:lnTo>
                <a:lnTo>
                  <a:pt x="7625645" y="1487009"/>
                </a:lnTo>
                <a:lnTo>
                  <a:pt x="7659130" y="1482205"/>
                </a:lnTo>
                <a:lnTo>
                  <a:pt x="7693207" y="1478103"/>
                </a:lnTo>
                <a:lnTo>
                  <a:pt x="7730068" y="1475012"/>
                </a:lnTo>
                <a:lnTo>
                  <a:pt x="7771405" y="1472939"/>
                </a:lnTo>
                <a:lnTo>
                  <a:pt x="7822198" y="1471513"/>
                </a:lnTo>
                <a:lnTo>
                  <a:pt x="7841820" y="1470522"/>
                </a:lnTo>
                <a:lnTo>
                  <a:pt x="7862337" y="1469734"/>
                </a:lnTo>
                <a:lnTo>
                  <a:pt x="7882456" y="1469043"/>
                </a:lnTo>
                <a:lnTo>
                  <a:pt x="7901582" y="1467749"/>
                </a:lnTo>
                <a:lnTo>
                  <a:pt x="7912343" y="1466811"/>
                </a:lnTo>
                <a:lnTo>
                  <a:pt x="7921507" y="1466262"/>
                </a:lnTo>
                <a:lnTo>
                  <a:pt x="7931469" y="1465518"/>
                </a:lnTo>
                <a:lnTo>
                  <a:pt x="7941829" y="1464676"/>
                </a:lnTo>
                <a:lnTo>
                  <a:pt x="7979177" y="1463578"/>
                </a:lnTo>
                <a:lnTo>
                  <a:pt x="7979727" y="1472742"/>
                </a:lnTo>
                <a:cubicBezTo>
                  <a:pt x="7980241" y="1475998"/>
                  <a:pt x="7980755" y="1479254"/>
                  <a:pt x="7981269" y="1482509"/>
                </a:cubicBezTo>
                <a:cubicBezTo>
                  <a:pt x="7981980" y="1485998"/>
                  <a:pt x="7982692" y="1489487"/>
                  <a:pt x="7983403" y="1492976"/>
                </a:cubicBezTo>
                <a:cubicBezTo>
                  <a:pt x="7984148" y="1496598"/>
                  <a:pt x="7984891" y="1500220"/>
                  <a:pt x="7985637" y="1503842"/>
                </a:cubicBezTo>
                <a:cubicBezTo>
                  <a:pt x="7986215" y="1507364"/>
                  <a:pt x="7986795" y="1510885"/>
                  <a:pt x="7987374" y="1514407"/>
                </a:cubicBezTo>
                <a:cubicBezTo>
                  <a:pt x="7988053" y="1517763"/>
                  <a:pt x="7988732" y="1521119"/>
                  <a:pt x="7989411" y="1524475"/>
                </a:cubicBezTo>
                <a:lnTo>
                  <a:pt x="7990457" y="1533941"/>
                </a:lnTo>
                <a:lnTo>
                  <a:pt x="7990811" y="1542308"/>
                </a:lnTo>
                <a:lnTo>
                  <a:pt x="7990661" y="1552065"/>
                </a:lnTo>
                <a:lnTo>
                  <a:pt x="7991511" y="1560733"/>
                </a:lnTo>
                <a:cubicBezTo>
                  <a:pt x="7992028" y="1563425"/>
                  <a:pt x="7992544" y="1566116"/>
                  <a:pt x="7993061" y="1568808"/>
                </a:cubicBezTo>
                <a:cubicBezTo>
                  <a:pt x="7993871" y="1572696"/>
                  <a:pt x="7994680" y="1576584"/>
                  <a:pt x="7995490" y="1580472"/>
                </a:cubicBezTo>
                <a:cubicBezTo>
                  <a:pt x="7995906" y="1583329"/>
                  <a:pt x="7996324" y="1586184"/>
                  <a:pt x="7996740" y="1589042"/>
                </a:cubicBezTo>
                <a:cubicBezTo>
                  <a:pt x="7997548" y="1592930"/>
                  <a:pt x="7998358" y="1596817"/>
                  <a:pt x="7999167" y="1600706"/>
                </a:cubicBezTo>
                <a:lnTo>
                  <a:pt x="7999610" y="1611163"/>
                </a:lnTo>
                <a:lnTo>
                  <a:pt x="8000060" y="1619930"/>
                </a:lnTo>
                <a:lnTo>
                  <a:pt x="7999831" y="1625902"/>
                </a:lnTo>
                <a:lnTo>
                  <a:pt x="7999805" y="1630981"/>
                </a:lnTo>
                <a:cubicBezTo>
                  <a:pt x="8000029" y="1632475"/>
                  <a:pt x="8000254" y="1633970"/>
                  <a:pt x="8000478" y="1635465"/>
                </a:cubicBezTo>
                <a:lnTo>
                  <a:pt x="8000558" y="1639249"/>
                </a:lnTo>
                <a:lnTo>
                  <a:pt x="8002507" y="1647226"/>
                </a:lnTo>
                <a:lnTo>
                  <a:pt x="8003252" y="1657189"/>
                </a:lnTo>
                <a:lnTo>
                  <a:pt x="8003313" y="1664359"/>
                </a:lnTo>
                <a:lnTo>
                  <a:pt x="8002275" y="1672219"/>
                </a:lnTo>
                <a:lnTo>
                  <a:pt x="8001957" y="1676101"/>
                </a:lnTo>
                <a:lnTo>
                  <a:pt x="8001734" y="1680382"/>
                </a:lnTo>
                <a:lnTo>
                  <a:pt x="8002204" y="1685763"/>
                </a:lnTo>
                <a:lnTo>
                  <a:pt x="8002966" y="1692338"/>
                </a:lnTo>
                <a:lnTo>
                  <a:pt x="8004331" y="1697922"/>
                </a:lnTo>
                <a:lnTo>
                  <a:pt x="8005305" y="1701911"/>
                </a:lnTo>
                <a:cubicBezTo>
                  <a:pt x="8005465" y="1703139"/>
                  <a:pt x="8005625" y="1704369"/>
                  <a:pt x="8005784" y="1705598"/>
                </a:cubicBezTo>
                <a:lnTo>
                  <a:pt x="8006051" y="1711872"/>
                </a:lnTo>
                <a:lnTo>
                  <a:pt x="8006359" y="1747723"/>
                </a:lnTo>
                <a:lnTo>
                  <a:pt x="8007103" y="1757685"/>
                </a:lnTo>
                <a:lnTo>
                  <a:pt x="8007165" y="1764854"/>
                </a:lnTo>
                <a:lnTo>
                  <a:pt x="8006127" y="1772716"/>
                </a:lnTo>
                <a:lnTo>
                  <a:pt x="8005879" y="1782076"/>
                </a:lnTo>
                <a:lnTo>
                  <a:pt x="8006039" y="1789644"/>
                </a:lnTo>
                <a:lnTo>
                  <a:pt x="8005825" y="1792232"/>
                </a:lnTo>
                <a:lnTo>
                  <a:pt x="8005516" y="1794421"/>
                </a:lnTo>
                <a:lnTo>
                  <a:pt x="8004496" y="1798898"/>
                </a:lnTo>
                <a:lnTo>
                  <a:pt x="8004265" y="1804871"/>
                </a:lnTo>
                <a:cubicBezTo>
                  <a:pt x="8004391" y="1805967"/>
                  <a:pt x="8004519" y="1807063"/>
                  <a:pt x="8004645" y="1808159"/>
                </a:cubicBezTo>
                <a:lnTo>
                  <a:pt x="8004628" y="1811545"/>
                </a:lnTo>
                <a:lnTo>
                  <a:pt x="8005595" y="1817225"/>
                </a:lnTo>
                <a:lnTo>
                  <a:pt x="8006242" y="1826789"/>
                </a:lnTo>
                <a:lnTo>
                  <a:pt x="8005008" y="1833852"/>
                </a:lnTo>
                <a:lnTo>
                  <a:pt x="8004273" y="1841217"/>
                </a:lnTo>
                <a:lnTo>
                  <a:pt x="8004414" y="1852172"/>
                </a:lnTo>
                <a:lnTo>
                  <a:pt x="8005177" y="1858748"/>
                </a:lnTo>
                <a:lnTo>
                  <a:pt x="8004866" y="1860937"/>
                </a:lnTo>
                <a:lnTo>
                  <a:pt x="8004156" y="1863224"/>
                </a:lnTo>
                <a:lnTo>
                  <a:pt x="8003332" y="1868498"/>
                </a:lnTo>
                <a:lnTo>
                  <a:pt x="8002986" y="1877458"/>
                </a:lnTo>
                <a:lnTo>
                  <a:pt x="8003438" y="1886223"/>
                </a:lnTo>
                <a:lnTo>
                  <a:pt x="8003598" y="1893792"/>
                </a:lnTo>
                <a:lnTo>
                  <a:pt x="8002791" y="1895679"/>
                </a:lnTo>
                <a:lnTo>
                  <a:pt x="8002082" y="1897967"/>
                </a:lnTo>
                <a:lnTo>
                  <a:pt x="8001559" y="1902743"/>
                </a:lnTo>
                <a:lnTo>
                  <a:pt x="8002206" y="1912306"/>
                </a:lnTo>
                <a:lnTo>
                  <a:pt x="8002355" y="1921569"/>
                </a:lnTo>
                <a:lnTo>
                  <a:pt x="8002222" y="1927941"/>
                </a:lnTo>
                <a:lnTo>
                  <a:pt x="8001415" y="1929829"/>
                </a:lnTo>
                <a:lnTo>
                  <a:pt x="8000308" y="1932212"/>
                </a:lnTo>
                <a:lnTo>
                  <a:pt x="7999785" y="1936989"/>
                </a:lnTo>
                <a:lnTo>
                  <a:pt x="8000432" y="1946553"/>
                </a:lnTo>
                <a:lnTo>
                  <a:pt x="8001379" y="1955619"/>
                </a:lnTo>
                <a:lnTo>
                  <a:pt x="8001052" y="1961194"/>
                </a:lnTo>
                <a:lnTo>
                  <a:pt x="8000342" y="1963481"/>
                </a:lnTo>
                <a:lnTo>
                  <a:pt x="7999730" y="1966166"/>
                </a:lnTo>
                <a:lnTo>
                  <a:pt x="7998604" y="1971936"/>
                </a:lnTo>
                <a:lnTo>
                  <a:pt x="7999056" y="1980701"/>
                </a:lnTo>
                <a:lnTo>
                  <a:pt x="8000004" y="1989768"/>
                </a:lnTo>
                <a:lnTo>
                  <a:pt x="7999277" y="1995440"/>
                </a:lnTo>
                <a:lnTo>
                  <a:pt x="7998666" y="1998125"/>
                </a:lnTo>
                <a:lnTo>
                  <a:pt x="7997956" y="2000412"/>
                </a:lnTo>
                <a:lnTo>
                  <a:pt x="7997628" y="2005987"/>
                </a:lnTo>
                <a:lnTo>
                  <a:pt x="7998576" y="2015053"/>
                </a:lnTo>
                <a:lnTo>
                  <a:pt x="7999223" y="2024617"/>
                </a:lnTo>
                <a:lnTo>
                  <a:pt x="7998806" y="2028099"/>
                </a:lnTo>
                <a:lnTo>
                  <a:pt x="7998505" y="2028596"/>
                </a:lnTo>
                <a:lnTo>
                  <a:pt x="7997291" y="2032274"/>
                </a:lnTo>
                <a:lnTo>
                  <a:pt x="7996759" y="2038744"/>
                </a:lnTo>
                <a:lnTo>
                  <a:pt x="7997325" y="2044522"/>
                </a:lnTo>
                <a:lnTo>
                  <a:pt x="7997796" y="2049903"/>
                </a:lnTo>
                <a:lnTo>
                  <a:pt x="7997362" y="2056771"/>
                </a:lnTo>
                <a:lnTo>
                  <a:pt x="7996642" y="2060750"/>
                </a:lnTo>
                <a:lnTo>
                  <a:pt x="7995535" y="2063135"/>
                </a:lnTo>
                <a:lnTo>
                  <a:pt x="7994719" y="2066716"/>
                </a:lnTo>
                <a:lnTo>
                  <a:pt x="7994790" y="2072192"/>
                </a:lnTo>
                <a:lnTo>
                  <a:pt x="7994959" y="2078068"/>
                </a:lnTo>
                <a:lnTo>
                  <a:pt x="7995934" y="2082057"/>
                </a:lnTo>
                <a:lnTo>
                  <a:pt x="7996713" y="2085247"/>
                </a:lnTo>
                <a:lnTo>
                  <a:pt x="7995587" y="2091017"/>
                </a:lnTo>
                <a:lnTo>
                  <a:pt x="7994158" y="2116303"/>
                </a:lnTo>
                <a:lnTo>
                  <a:pt x="7994833" y="2120788"/>
                </a:lnTo>
                <a:lnTo>
                  <a:pt x="7994017" y="2124368"/>
                </a:lnTo>
                <a:lnTo>
                  <a:pt x="7990860" y="2175436"/>
                </a:lnTo>
                <a:lnTo>
                  <a:pt x="7989833" y="2181605"/>
                </a:lnTo>
                <a:lnTo>
                  <a:pt x="7988821" y="2184387"/>
                </a:lnTo>
                <a:lnTo>
                  <a:pt x="7988113" y="2186674"/>
                </a:lnTo>
                <a:lnTo>
                  <a:pt x="7987493" y="2191052"/>
                </a:lnTo>
                <a:lnTo>
                  <a:pt x="7987005" y="2208078"/>
                </a:lnTo>
                <a:lnTo>
                  <a:pt x="7985488" y="2212252"/>
                </a:lnTo>
                <a:lnTo>
                  <a:pt x="7984779" y="2214538"/>
                </a:lnTo>
                <a:lnTo>
                  <a:pt x="7984663" y="2217526"/>
                </a:lnTo>
                <a:lnTo>
                  <a:pt x="7984035" y="2223597"/>
                </a:lnTo>
                <a:lnTo>
                  <a:pt x="7983928" y="2224891"/>
                </a:lnTo>
                <a:lnTo>
                  <a:pt x="7984220" y="2226087"/>
                </a:lnTo>
                <a:lnTo>
                  <a:pt x="7984415" y="2226884"/>
                </a:lnTo>
                <a:lnTo>
                  <a:pt x="7984310" y="2228179"/>
                </a:lnTo>
                <a:lnTo>
                  <a:pt x="7980372" y="2257037"/>
                </a:lnTo>
                <a:lnTo>
                  <a:pt x="7979655" y="2261015"/>
                </a:lnTo>
                <a:lnTo>
                  <a:pt x="7978742" y="2264197"/>
                </a:lnTo>
                <a:lnTo>
                  <a:pt x="7978236" y="2265588"/>
                </a:lnTo>
                <a:lnTo>
                  <a:pt x="7978432" y="2266387"/>
                </a:lnTo>
                <a:lnTo>
                  <a:pt x="7969088" y="2338831"/>
                </a:lnTo>
                <a:lnTo>
                  <a:pt x="7968485" y="2339824"/>
                </a:lnTo>
                <a:lnTo>
                  <a:pt x="7968379" y="2341117"/>
                </a:lnTo>
                <a:lnTo>
                  <a:pt x="7961419" y="2395651"/>
                </a:lnTo>
                <a:lnTo>
                  <a:pt x="7960196" y="2401022"/>
                </a:lnTo>
                <a:lnTo>
                  <a:pt x="7959177" y="2405498"/>
                </a:lnTo>
                <a:lnTo>
                  <a:pt x="7957855" y="2410470"/>
                </a:lnTo>
                <a:lnTo>
                  <a:pt x="7957023" y="2417435"/>
                </a:lnTo>
                <a:lnTo>
                  <a:pt x="7956571" y="2427690"/>
                </a:lnTo>
                <a:lnTo>
                  <a:pt x="7954523" y="2438334"/>
                </a:lnTo>
                <a:lnTo>
                  <a:pt x="7952777" y="2448482"/>
                </a:lnTo>
                <a:lnTo>
                  <a:pt x="7951128" y="2459029"/>
                </a:lnTo>
                <a:lnTo>
                  <a:pt x="7951091" y="2465800"/>
                </a:lnTo>
                <a:lnTo>
                  <a:pt x="7950754" y="2473068"/>
                </a:lnTo>
                <a:lnTo>
                  <a:pt x="7950240" y="2476152"/>
                </a:lnTo>
                <a:lnTo>
                  <a:pt x="7949337" y="2477641"/>
                </a:lnTo>
                <a:lnTo>
                  <a:pt x="7947724" y="2481417"/>
                </a:lnTo>
                <a:lnTo>
                  <a:pt x="7947546" y="2496253"/>
                </a:lnTo>
                <a:lnTo>
                  <a:pt x="7946127" y="2500826"/>
                </a:lnTo>
                <a:lnTo>
                  <a:pt x="7945516" y="2503511"/>
                </a:lnTo>
                <a:lnTo>
                  <a:pt x="7944700" y="2507092"/>
                </a:lnTo>
                <a:lnTo>
                  <a:pt x="7943672" y="2513260"/>
                </a:lnTo>
                <a:lnTo>
                  <a:pt x="7943548" y="2517940"/>
                </a:lnTo>
                <a:lnTo>
                  <a:pt x="7942733" y="2521520"/>
                </a:lnTo>
                <a:lnTo>
                  <a:pt x="7939816" y="2545902"/>
                </a:lnTo>
                <a:lnTo>
                  <a:pt x="7937582" y="2554056"/>
                </a:lnTo>
                <a:lnTo>
                  <a:pt x="7936962" y="2558434"/>
                </a:lnTo>
                <a:lnTo>
                  <a:pt x="7937351" y="2560029"/>
                </a:lnTo>
                <a:cubicBezTo>
                  <a:pt x="7937646" y="2560662"/>
                  <a:pt x="7937943" y="2561294"/>
                  <a:pt x="7938237" y="2561927"/>
                </a:cubicBezTo>
                <a:lnTo>
                  <a:pt x="7941011" y="2564630"/>
                </a:lnTo>
                <a:lnTo>
                  <a:pt x="7944078" y="2568530"/>
                </a:lnTo>
                <a:lnTo>
                  <a:pt x="7960625" y="2584350"/>
                </a:lnTo>
                <a:lnTo>
                  <a:pt x="7963000" y="2587150"/>
                </a:lnTo>
                <a:lnTo>
                  <a:pt x="7964488" y="2588055"/>
                </a:lnTo>
                <a:lnTo>
                  <a:pt x="7965977" y="2588959"/>
                </a:lnTo>
                <a:lnTo>
                  <a:pt x="7969548" y="2591468"/>
                </a:lnTo>
                <a:lnTo>
                  <a:pt x="7978687" y="2595996"/>
                </a:lnTo>
                <a:lnTo>
                  <a:pt x="7979678" y="2596600"/>
                </a:lnTo>
                <a:lnTo>
                  <a:pt x="7980176" y="2596901"/>
                </a:lnTo>
                <a:lnTo>
                  <a:pt x="8057077" y="2629669"/>
                </a:lnTo>
                <a:lnTo>
                  <a:pt x="8073580" y="2634935"/>
                </a:lnTo>
                <a:lnTo>
                  <a:pt x="8089489" y="2639500"/>
                </a:lnTo>
                <a:lnTo>
                  <a:pt x="8105007" y="2642469"/>
                </a:lnTo>
                <a:lnTo>
                  <a:pt x="8121128" y="2644446"/>
                </a:lnTo>
                <a:lnTo>
                  <a:pt x="8137356" y="2645129"/>
                </a:lnTo>
                <a:lnTo>
                  <a:pt x="8152786" y="2646007"/>
                </a:lnTo>
                <a:lnTo>
                  <a:pt x="8169715" y="2646096"/>
                </a:lnTo>
                <a:lnTo>
                  <a:pt x="8185447" y="2646478"/>
                </a:lnTo>
                <a:lnTo>
                  <a:pt x="8201382" y="2645964"/>
                </a:lnTo>
                <a:lnTo>
                  <a:pt x="8214330" y="2645336"/>
                </a:lnTo>
                <a:lnTo>
                  <a:pt x="8225587" y="2644698"/>
                </a:lnTo>
                <a:lnTo>
                  <a:pt x="8236248" y="2643361"/>
                </a:lnTo>
                <a:lnTo>
                  <a:pt x="8246707" y="2642917"/>
                </a:lnTo>
                <a:lnTo>
                  <a:pt x="8257767" y="2641481"/>
                </a:lnTo>
                <a:lnTo>
                  <a:pt x="8270619" y="2640454"/>
                </a:lnTo>
                <a:lnTo>
                  <a:pt x="8285465" y="2638939"/>
                </a:lnTo>
                <a:lnTo>
                  <a:pt x="8311069" y="2636485"/>
                </a:lnTo>
                <a:lnTo>
                  <a:pt x="8337774" y="2633339"/>
                </a:lnTo>
                <a:lnTo>
                  <a:pt x="8363786" y="2629095"/>
                </a:lnTo>
                <a:lnTo>
                  <a:pt x="8391395" y="2624460"/>
                </a:lnTo>
                <a:lnTo>
                  <a:pt x="8418611" y="2618231"/>
                </a:lnTo>
                <a:lnTo>
                  <a:pt x="8445334" y="2611700"/>
                </a:lnTo>
                <a:lnTo>
                  <a:pt x="8472358" y="2604672"/>
                </a:lnTo>
                <a:lnTo>
                  <a:pt x="8499585" y="2596750"/>
                </a:lnTo>
                <a:lnTo>
                  <a:pt x="8552743" y="2580799"/>
                </a:lnTo>
                <a:lnTo>
                  <a:pt x="8567102" y="2577290"/>
                </a:lnTo>
                <a:lnTo>
                  <a:pt x="8580167" y="2573674"/>
                </a:lnTo>
                <a:lnTo>
                  <a:pt x="8592335" y="2569855"/>
                </a:lnTo>
                <a:lnTo>
                  <a:pt x="8605204" y="2565442"/>
                </a:lnTo>
                <a:lnTo>
                  <a:pt x="8852738" y="2474933"/>
                </a:lnTo>
                <a:lnTo>
                  <a:pt x="8880684" y="2463032"/>
                </a:lnTo>
                <a:lnTo>
                  <a:pt x="8908531" y="2450731"/>
                </a:lnTo>
                <a:lnTo>
                  <a:pt x="8936086" y="2437234"/>
                </a:lnTo>
                <a:lnTo>
                  <a:pt x="8963641" y="2423736"/>
                </a:lnTo>
                <a:lnTo>
                  <a:pt x="8990505" y="2409140"/>
                </a:lnTo>
                <a:lnTo>
                  <a:pt x="9017865" y="2394845"/>
                </a:lnTo>
                <a:lnTo>
                  <a:pt x="9044729" y="2380249"/>
                </a:lnTo>
                <a:lnTo>
                  <a:pt x="9071398" y="2364855"/>
                </a:lnTo>
                <a:lnTo>
                  <a:pt x="9091774" y="2353113"/>
                </a:lnTo>
                <a:lnTo>
                  <a:pt x="9111752" y="2341467"/>
                </a:lnTo>
                <a:lnTo>
                  <a:pt x="9131933" y="2328927"/>
                </a:lnTo>
                <a:lnTo>
                  <a:pt x="9152211" y="2316786"/>
                </a:lnTo>
                <a:lnTo>
                  <a:pt x="9172393" y="2304245"/>
                </a:lnTo>
                <a:lnTo>
                  <a:pt x="9192078" y="2291404"/>
                </a:lnTo>
                <a:lnTo>
                  <a:pt x="9211763" y="2278563"/>
                </a:lnTo>
                <a:lnTo>
                  <a:pt x="9231448" y="2265721"/>
                </a:lnTo>
                <a:lnTo>
                  <a:pt x="9260128" y="2246454"/>
                </a:lnTo>
                <a:lnTo>
                  <a:pt x="9288012" y="2227382"/>
                </a:lnTo>
                <a:lnTo>
                  <a:pt x="9315797" y="2207911"/>
                </a:lnTo>
                <a:lnTo>
                  <a:pt x="9343885" y="2187944"/>
                </a:lnTo>
                <a:lnTo>
                  <a:pt x="9371476" y="2167676"/>
                </a:lnTo>
                <a:lnTo>
                  <a:pt x="9398570" y="2147106"/>
                </a:lnTo>
                <a:lnTo>
                  <a:pt x="9425470" y="2125738"/>
                </a:lnTo>
                <a:lnTo>
                  <a:pt x="9451776" y="2103670"/>
                </a:lnTo>
                <a:lnTo>
                  <a:pt x="9471477" y="2087443"/>
                </a:lnTo>
                <a:lnTo>
                  <a:pt x="9488087" y="2072395"/>
                </a:lnTo>
                <a:lnTo>
                  <a:pt x="9504289" y="2059136"/>
                </a:lnTo>
                <a:lnTo>
                  <a:pt x="9519198" y="2045772"/>
                </a:lnTo>
                <a:lnTo>
                  <a:pt x="9534203" y="2032806"/>
                </a:lnTo>
                <a:lnTo>
                  <a:pt x="9549811" y="2018847"/>
                </a:lnTo>
                <a:lnTo>
                  <a:pt x="9566128" y="2002602"/>
                </a:lnTo>
                <a:lnTo>
                  <a:pt x="9584944" y="1984479"/>
                </a:lnTo>
                <a:lnTo>
                  <a:pt x="9600357" y="1969722"/>
                </a:lnTo>
                <a:lnTo>
                  <a:pt x="9616267" y="1955268"/>
                </a:lnTo>
                <a:lnTo>
                  <a:pt x="9631183" y="1940210"/>
                </a:lnTo>
                <a:lnTo>
                  <a:pt x="9646304" y="1924258"/>
                </a:lnTo>
                <a:lnTo>
                  <a:pt x="9750562" y="1811285"/>
                </a:lnTo>
                <a:lnTo>
                  <a:pt x="9753770" y="1807120"/>
                </a:lnTo>
                <a:lnTo>
                  <a:pt x="9756978" y="1802955"/>
                </a:lnTo>
                <a:lnTo>
                  <a:pt x="9760586" y="1798692"/>
                </a:lnTo>
                <a:lnTo>
                  <a:pt x="9764593" y="1794331"/>
                </a:lnTo>
                <a:lnTo>
                  <a:pt x="9847375" y="1693794"/>
                </a:lnTo>
                <a:lnTo>
                  <a:pt x="9848678" y="1692208"/>
                </a:lnTo>
                <a:lnTo>
                  <a:pt x="9849582" y="1690719"/>
                </a:lnTo>
                <a:lnTo>
                  <a:pt x="10008050" y="1457143"/>
                </a:lnTo>
                <a:lnTo>
                  <a:pt x="10009556" y="1454661"/>
                </a:lnTo>
                <a:lnTo>
                  <a:pt x="10010664" y="1452278"/>
                </a:lnTo>
                <a:lnTo>
                  <a:pt x="10041606" y="1400758"/>
                </a:lnTo>
                <a:lnTo>
                  <a:pt x="10042812" y="1398774"/>
                </a:lnTo>
                <a:lnTo>
                  <a:pt x="10044814" y="1396593"/>
                </a:lnTo>
                <a:lnTo>
                  <a:pt x="10059697" y="1369287"/>
                </a:lnTo>
                <a:lnTo>
                  <a:pt x="10060902" y="1367302"/>
                </a:lnTo>
                <a:lnTo>
                  <a:pt x="10062010" y="1364918"/>
                </a:lnTo>
                <a:lnTo>
                  <a:pt x="10131039" y="1209838"/>
                </a:lnTo>
                <a:lnTo>
                  <a:pt x="10133752" y="1205371"/>
                </a:lnTo>
                <a:lnTo>
                  <a:pt x="10135276" y="1199503"/>
                </a:lnTo>
                <a:lnTo>
                  <a:pt x="10154838" y="1153302"/>
                </a:lnTo>
                <a:lnTo>
                  <a:pt x="10156043" y="1151317"/>
                </a:lnTo>
                <a:lnTo>
                  <a:pt x="10156957" y="1148135"/>
                </a:lnTo>
                <a:lnTo>
                  <a:pt x="10163719" y="1130844"/>
                </a:lnTo>
                <a:lnTo>
                  <a:pt x="10164021" y="1130347"/>
                </a:lnTo>
                <a:lnTo>
                  <a:pt x="10163728" y="1129151"/>
                </a:lnTo>
                <a:lnTo>
                  <a:pt x="10164332" y="1128159"/>
                </a:lnTo>
                <a:lnTo>
                  <a:pt x="10164535" y="1127263"/>
                </a:lnTo>
                <a:lnTo>
                  <a:pt x="10178158" y="1093080"/>
                </a:lnTo>
                <a:lnTo>
                  <a:pt x="10178362" y="1092185"/>
                </a:lnTo>
                <a:lnTo>
                  <a:pt x="10178867" y="1090793"/>
                </a:lnTo>
                <a:lnTo>
                  <a:pt x="10193298" y="1054721"/>
                </a:lnTo>
                <a:lnTo>
                  <a:pt x="10194707" y="1051842"/>
                </a:lnTo>
                <a:lnTo>
                  <a:pt x="10195212" y="1050449"/>
                </a:lnTo>
                <a:lnTo>
                  <a:pt x="10196213" y="1049360"/>
                </a:lnTo>
                <a:lnTo>
                  <a:pt x="10199209" y="1047782"/>
                </a:lnTo>
                <a:lnTo>
                  <a:pt x="10197552" y="1041002"/>
                </a:lnTo>
                <a:lnTo>
                  <a:pt x="10195382" y="1037306"/>
                </a:lnTo>
                <a:lnTo>
                  <a:pt x="10194885" y="1037005"/>
                </a:lnTo>
                <a:lnTo>
                  <a:pt x="10192996" y="1036198"/>
                </a:lnTo>
                <a:lnTo>
                  <a:pt x="10190409" y="1035986"/>
                </a:lnTo>
                <a:lnTo>
                  <a:pt x="10187325" y="1035471"/>
                </a:lnTo>
                <a:lnTo>
                  <a:pt x="10178666" y="1034629"/>
                </a:lnTo>
                <a:lnTo>
                  <a:pt x="10169706" y="1034283"/>
                </a:lnTo>
                <a:lnTo>
                  <a:pt x="10069086" y="1023794"/>
                </a:lnTo>
                <a:lnTo>
                  <a:pt x="10024292" y="1020373"/>
                </a:lnTo>
                <a:lnTo>
                  <a:pt x="9979890" y="1018545"/>
                </a:lnTo>
                <a:lnTo>
                  <a:pt x="9934981" y="1018109"/>
                </a:lnTo>
                <a:lnTo>
                  <a:pt x="9890375" y="1017177"/>
                </a:lnTo>
                <a:lnTo>
                  <a:pt x="9845360" y="1018035"/>
                </a:lnTo>
                <a:lnTo>
                  <a:pt x="9800541" y="1019691"/>
                </a:lnTo>
                <a:lnTo>
                  <a:pt x="9756120" y="1021249"/>
                </a:lnTo>
                <a:lnTo>
                  <a:pt x="9711495" y="1023703"/>
                </a:lnTo>
                <a:lnTo>
                  <a:pt x="9665878" y="1025554"/>
                </a:lnTo>
                <a:lnTo>
                  <a:pt x="9619161" y="1028095"/>
                </a:lnTo>
                <a:lnTo>
                  <a:pt x="9573642" y="1030345"/>
                </a:lnTo>
                <a:lnTo>
                  <a:pt x="9527421" y="1033188"/>
                </a:lnTo>
                <a:lnTo>
                  <a:pt x="9480706" y="1035730"/>
                </a:lnTo>
                <a:lnTo>
                  <a:pt x="9435380" y="1038777"/>
                </a:lnTo>
                <a:lnTo>
                  <a:pt x="9388762" y="1041719"/>
                </a:lnTo>
                <a:lnTo>
                  <a:pt x="9342834" y="1045758"/>
                </a:lnTo>
                <a:lnTo>
                  <a:pt x="9320721" y="1046936"/>
                </a:lnTo>
                <a:lnTo>
                  <a:pt x="9284658" y="1049834"/>
                </a:lnTo>
                <a:lnTo>
                  <a:pt x="9239031" y="1053377"/>
                </a:lnTo>
                <a:lnTo>
                  <a:pt x="9188726" y="1056797"/>
                </a:lnTo>
                <a:lnTo>
                  <a:pt x="9139812" y="1060721"/>
                </a:lnTo>
                <a:lnTo>
                  <a:pt x="9096773" y="1064477"/>
                </a:lnTo>
                <a:lnTo>
                  <a:pt x="9063395" y="1067986"/>
                </a:lnTo>
                <a:lnTo>
                  <a:pt x="9046158" y="1070085"/>
                </a:lnTo>
                <a:lnTo>
                  <a:pt x="9050075" y="1063633"/>
                </a:lnTo>
                <a:lnTo>
                  <a:pt x="9056598" y="1054009"/>
                </a:lnTo>
                <a:lnTo>
                  <a:pt x="9065718" y="1042904"/>
                </a:lnTo>
                <a:lnTo>
                  <a:pt x="9075938" y="1031108"/>
                </a:lnTo>
                <a:lnTo>
                  <a:pt x="9096678" y="1007019"/>
                </a:lnTo>
                <a:lnTo>
                  <a:pt x="9111196" y="992059"/>
                </a:lnTo>
                <a:lnTo>
                  <a:pt x="9183466" y="921141"/>
                </a:lnTo>
                <a:lnTo>
                  <a:pt x="9193172" y="912429"/>
                </a:lnTo>
                <a:lnTo>
                  <a:pt x="9202973" y="904116"/>
                </a:lnTo>
                <a:lnTo>
                  <a:pt x="9212873" y="896202"/>
                </a:lnTo>
                <a:lnTo>
                  <a:pt x="9223279" y="886896"/>
                </a:lnTo>
                <a:lnTo>
                  <a:pt x="9239083" y="873735"/>
                </a:lnTo>
                <a:lnTo>
                  <a:pt x="9253785" y="861266"/>
                </a:lnTo>
                <a:lnTo>
                  <a:pt x="9269483" y="849399"/>
                </a:lnTo>
                <a:lnTo>
                  <a:pt x="9286269" y="838534"/>
                </a:lnTo>
                <a:lnTo>
                  <a:pt x="9350739" y="792768"/>
                </a:lnTo>
                <a:lnTo>
                  <a:pt x="9362430" y="785262"/>
                </a:lnTo>
                <a:lnTo>
                  <a:pt x="9373322" y="777949"/>
                </a:lnTo>
                <a:lnTo>
                  <a:pt x="9385110" y="770842"/>
                </a:lnTo>
                <a:lnTo>
                  <a:pt x="9397199" y="763238"/>
                </a:lnTo>
                <a:lnTo>
                  <a:pt x="9414385" y="752276"/>
                </a:lnTo>
                <a:lnTo>
                  <a:pt x="9431969" y="741216"/>
                </a:lnTo>
                <a:lnTo>
                  <a:pt x="9449554" y="730155"/>
                </a:lnTo>
                <a:lnTo>
                  <a:pt x="9466739" y="719193"/>
                </a:lnTo>
                <a:lnTo>
                  <a:pt x="9484120" y="709027"/>
                </a:lnTo>
                <a:lnTo>
                  <a:pt x="9501306" y="698065"/>
                </a:lnTo>
                <a:lnTo>
                  <a:pt x="9518987" y="687403"/>
                </a:lnTo>
                <a:lnTo>
                  <a:pt x="9535969" y="677336"/>
                </a:lnTo>
                <a:lnTo>
                  <a:pt x="9550549" y="669546"/>
                </a:lnTo>
                <a:lnTo>
                  <a:pt x="9574416" y="656527"/>
                </a:lnTo>
                <a:lnTo>
                  <a:pt x="9604480" y="639458"/>
                </a:lnTo>
                <a:lnTo>
                  <a:pt x="9637637" y="621210"/>
                </a:lnTo>
                <a:lnTo>
                  <a:pt x="9670989" y="603761"/>
                </a:lnTo>
                <a:lnTo>
                  <a:pt x="9699847" y="588677"/>
                </a:lnTo>
                <a:lnTo>
                  <a:pt x="9721517" y="577041"/>
                </a:lnTo>
                <a:lnTo>
                  <a:pt x="9733490" y="572424"/>
                </a:lnTo>
                <a:lnTo>
                  <a:pt x="9731523" y="567832"/>
                </a:lnTo>
                <a:lnTo>
                  <a:pt x="9728856" y="563835"/>
                </a:lnTo>
                <a:lnTo>
                  <a:pt x="9726383" y="560635"/>
                </a:lnTo>
                <a:lnTo>
                  <a:pt x="9723813" y="557037"/>
                </a:lnTo>
                <a:lnTo>
                  <a:pt x="9716874" y="551125"/>
                </a:lnTo>
                <a:lnTo>
                  <a:pt x="9710129" y="546012"/>
                </a:lnTo>
                <a:lnTo>
                  <a:pt x="9582028" y="440379"/>
                </a:lnTo>
                <a:lnTo>
                  <a:pt x="9581435" y="439679"/>
                </a:lnTo>
                <a:lnTo>
                  <a:pt x="9580442" y="439076"/>
                </a:lnTo>
                <a:lnTo>
                  <a:pt x="9543946" y="410803"/>
                </a:lnTo>
                <a:lnTo>
                  <a:pt x="9543157" y="409304"/>
                </a:lnTo>
                <a:lnTo>
                  <a:pt x="9541570" y="408002"/>
                </a:lnTo>
                <a:lnTo>
                  <a:pt x="9529668" y="399076"/>
                </a:lnTo>
                <a:lnTo>
                  <a:pt x="9516968" y="390346"/>
                </a:lnTo>
                <a:lnTo>
                  <a:pt x="9504560" y="382811"/>
                </a:lnTo>
                <a:lnTo>
                  <a:pt x="9491559" y="374578"/>
                </a:lnTo>
                <a:lnTo>
                  <a:pt x="9413355" y="324376"/>
                </a:lnTo>
                <a:lnTo>
                  <a:pt x="9411174" y="322373"/>
                </a:lnTo>
                <a:lnTo>
                  <a:pt x="9407798" y="320662"/>
                </a:lnTo>
                <a:lnTo>
                  <a:pt x="9392013" y="311418"/>
                </a:lnTo>
                <a:lnTo>
                  <a:pt x="9391118" y="311214"/>
                </a:lnTo>
                <a:lnTo>
                  <a:pt x="9390524" y="310514"/>
                </a:lnTo>
                <a:lnTo>
                  <a:pt x="9373551" y="299869"/>
                </a:lnTo>
                <a:lnTo>
                  <a:pt x="9370574" y="298061"/>
                </a:lnTo>
                <a:lnTo>
                  <a:pt x="9367100" y="295951"/>
                </a:lnTo>
                <a:lnTo>
                  <a:pt x="9132229" y="175416"/>
                </a:lnTo>
                <a:lnTo>
                  <a:pt x="9118120" y="169567"/>
                </a:lnTo>
                <a:lnTo>
                  <a:pt x="9103212" y="163912"/>
                </a:lnTo>
                <a:lnTo>
                  <a:pt x="9087809" y="157955"/>
                </a:lnTo>
                <a:lnTo>
                  <a:pt x="9073106" y="151405"/>
                </a:lnTo>
                <a:lnTo>
                  <a:pt x="9065856" y="147683"/>
                </a:lnTo>
                <a:lnTo>
                  <a:pt x="9058597" y="145653"/>
                </a:lnTo>
                <a:lnTo>
                  <a:pt x="9052039" y="143029"/>
                </a:lnTo>
                <a:lnTo>
                  <a:pt x="9044983" y="140104"/>
                </a:lnTo>
                <a:lnTo>
                  <a:pt x="9037132" y="137374"/>
                </a:lnTo>
                <a:lnTo>
                  <a:pt x="9029279" y="134644"/>
                </a:lnTo>
                <a:lnTo>
                  <a:pt x="8956924" y="108372"/>
                </a:lnTo>
                <a:lnTo>
                  <a:pt x="8942513" y="103018"/>
                </a:lnTo>
                <a:lnTo>
                  <a:pt x="8927703" y="97762"/>
                </a:lnTo>
                <a:lnTo>
                  <a:pt x="8912096" y="92701"/>
                </a:lnTo>
                <a:lnTo>
                  <a:pt x="8897082" y="88340"/>
                </a:lnTo>
                <a:lnTo>
                  <a:pt x="8881271" y="84173"/>
                </a:lnTo>
                <a:lnTo>
                  <a:pt x="8865859" y="79910"/>
                </a:lnTo>
                <a:lnTo>
                  <a:pt x="8850747" y="75150"/>
                </a:lnTo>
                <a:lnTo>
                  <a:pt x="8835335" y="70887"/>
                </a:lnTo>
                <a:lnTo>
                  <a:pt x="8805707" y="62067"/>
                </a:lnTo>
                <a:lnTo>
                  <a:pt x="8797349" y="60728"/>
                </a:lnTo>
                <a:lnTo>
                  <a:pt x="8788797" y="58592"/>
                </a:lnTo>
                <a:lnTo>
                  <a:pt x="8782034" y="56863"/>
                </a:lnTo>
                <a:lnTo>
                  <a:pt x="8774873" y="55233"/>
                </a:lnTo>
                <a:lnTo>
                  <a:pt x="8531828" y="11929"/>
                </a:lnTo>
                <a:lnTo>
                  <a:pt x="8499877" y="9172"/>
                </a:lnTo>
                <a:lnTo>
                  <a:pt x="8468025" y="6813"/>
                </a:lnTo>
                <a:lnTo>
                  <a:pt x="8436171" y="4455"/>
                </a:lnTo>
                <a:lnTo>
                  <a:pt x="8404017" y="2592"/>
                </a:lnTo>
                <a:lnTo>
                  <a:pt x="8372758" y="933"/>
                </a:lnTo>
                <a:lnTo>
                  <a:pt x="8340594" y="764"/>
                </a:lnTo>
                <a:lnTo>
                  <a:pt x="8309131" y="0"/>
                </a:lnTo>
                <a:lnTo>
                  <a:pt x="8276365" y="823"/>
                </a:lnTo>
                <a:lnTo>
                  <a:pt x="8133743" y="5251"/>
                </a:lnTo>
                <a:lnTo>
                  <a:pt x="8096785" y="7943"/>
                </a:lnTo>
                <a:lnTo>
                  <a:pt x="8059127" y="11230"/>
                </a:lnTo>
                <a:lnTo>
                  <a:pt x="8021167" y="15013"/>
                </a:lnTo>
                <a:lnTo>
                  <a:pt x="7983003" y="19692"/>
                </a:lnTo>
                <a:lnTo>
                  <a:pt x="7944937" y="24768"/>
                </a:lnTo>
                <a:lnTo>
                  <a:pt x="7907464" y="30545"/>
                </a:lnTo>
                <a:lnTo>
                  <a:pt x="7869787" y="37219"/>
                </a:lnTo>
                <a:lnTo>
                  <a:pt x="7833406" y="43997"/>
                </a:lnTo>
                <a:lnTo>
                  <a:pt x="7795534" y="49872"/>
                </a:lnTo>
                <a:lnTo>
                  <a:pt x="7775699" y="53452"/>
                </a:lnTo>
                <a:lnTo>
                  <a:pt x="7753967" y="57918"/>
                </a:lnTo>
                <a:lnTo>
                  <a:pt x="7732828" y="63085"/>
                </a:lnTo>
                <a:lnTo>
                  <a:pt x="7712489" y="68056"/>
                </a:lnTo>
                <a:lnTo>
                  <a:pt x="7701322" y="70785"/>
                </a:lnTo>
                <a:lnTo>
                  <a:pt x="7692139" y="74720"/>
                </a:lnTo>
                <a:lnTo>
                  <a:pt x="7683861" y="77166"/>
                </a:lnTo>
                <a:lnTo>
                  <a:pt x="7673287" y="80596"/>
                </a:lnTo>
                <a:lnTo>
                  <a:pt x="7652645" y="86064"/>
                </a:lnTo>
                <a:lnTo>
                  <a:pt x="7633298" y="91638"/>
                </a:lnTo>
                <a:lnTo>
                  <a:pt x="7614350" y="97113"/>
                </a:lnTo>
                <a:lnTo>
                  <a:pt x="7594106" y="102484"/>
                </a:lnTo>
                <a:lnTo>
                  <a:pt x="7596757" y="109866"/>
                </a:lnTo>
                <a:lnTo>
                  <a:pt x="7598909" y="116948"/>
                </a:lnTo>
                <a:cubicBezTo>
                  <a:pt x="7599561" y="119043"/>
                  <a:pt x="7600214" y="121138"/>
                  <a:pt x="7600867" y="123233"/>
                </a:cubicBezTo>
                <a:lnTo>
                  <a:pt x="7603429" y="128523"/>
                </a:lnTo>
                <a:lnTo>
                  <a:pt x="7608950" y="139008"/>
                </a:lnTo>
                <a:lnTo>
                  <a:pt x="7614471" y="149494"/>
                </a:lnTo>
                <a:lnTo>
                  <a:pt x="7617228" y="155582"/>
                </a:lnTo>
                <a:lnTo>
                  <a:pt x="7619585" y="161769"/>
                </a:lnTo>
                <a:cubicBezTo>
                  <a:pt x="7620303" y="164129"/>
                  <a:pt x="7621021" y="166489"/>
                  <a:pt x="7621739" y="168850"/>
                </a:cubicBezTo>
                <a:lnTo>
                  <a:pt x="7624299" y="174142"/>
                </a:lnTo>
                <a:lnTo>
                  <a:pt x="7627648" y="180931"/>
                </a:lnTo>
                <a:lnTo>
                  <a:pt x="7629821" y="184627"/>
                </a:lnTo>
                <a:lnTo>
                  <a:pt x="7632293" y="187826"/>
                </a:lnTo>
                <a:lnTo>
                  <a:pt x="7635156" y="192621"/>
                </a:lnTo>
                <a:lnTo>
                  <a:pt x="7637912" y="198710"/>
                </a:lnTo>
                <a:cubicBezTo>
                  <a:pt x="7638762" y="201038"/>
                  <a:pt x="7639613" y="203366"/>
                  <a:pt x="7640463" y="205693"/>
                </a:cubicBezTo>
                <a:lnTo>
                  <a:pt x="7642121" y="212474"/>
                </a:lnTo>
                <a:lnTo>
                  <a:pt x="7644380" y="218262"/>
                </a:lnTo>
                <a:lnTo>
                  <a:pt x="7647739" y="223358"/>
                </a:lnTo>
                <a:lnTo>
                  <a:pt x="7649610" y="227550"/>
                </a:lnTo>
                <a:lnTo>
                  <a:pt x="7652578" y="231051"/>
                </a:lnTo>
                <a:lnTo>
                  <a:pt x="7655441" y="235846"/>
                </a:lnTo>
                <a:lnTo>
                  <a:pt x="7658490" y="243131"/>
                </a:lnTo>
                <a:lnTo>
                  <a:pt x="7660050" y="249512"/>
                </a:lnTo>
                <a:lnTo>
                  <a:pt x="7661610" y="255894"/>
                </a:lnTo>
                <a:lnTo>
                  <a:pt x="7663664" y="262577"/>
                </a:lnTo>
                <a:lnTo>
                  <a:pt x="7666421" y="268665"/>
                </a:lnTo>
                <a:lnTo>
                  <a:pt x="7668787" y="273159"/>
                </a:lnTo>
                <a:lnTo>
                  <a:pt x="7671455" y="277157"/>
                </a:lnTo>
                <a:lnTo>
                  <a:pt x="7674318" y="281951"/>
                </a:lnTo>
                <a:lnTo>
                  <a:pt x="7678837" y="293526"/>
                </a:lnTo>
                <a:lnTo>
                  <a:pt x="7682959" y="305198"/>
                </a:lnTo>
                <a:lnTo>
                  <a:pt x="7685218" y="310987"/>
                </a:lnTo>
                <a:lnTo>
                  <a:pt x="7687380" y="316375"/>
                </a:lnTo>
                <a:lnTo>
                  <a:pt x="7690137" y="322464"/>
                </a:lnTo>
                <a:lnTo>
                  <a:pt x="7693097" y="327657"/>
                </a:lnTo>
                <a:lnTo>
                  <a:pt x="7697438" y="335050"/>
                </a:lnTo>
                <a:cubicBezTo>
                  <a:pt x="7697962" y="336612"/>
                  <a:pt x="7698484" y="338176"/>
                  <a:pt x="7699008" y="339738"/>
                </a:cubicBezTo>
                <a:lnTo>
                  <a:pt x="7700568" y="346119"/>
                </a:lnTo>
                <a:cubicBezTo>
                  <a:pt x="7701581" y="349112"/>
                  <a:pt x="7702593" y="352105"/>
                  <a:pt x="7703606" y="355098"/>
                </a:cubicBezTo>
                <a:lnTo>
                  <a:pt x="7710086" y="372956"/>
                </a:lnTo>
                <a:lnTo>
                  <a:pt x="7717751" y="392216"/>
                </a:lnTo>
                <a:lnTo>
                  <a:pt x="7722084" y="401300"/>
                </a:lnTo>
                <a:lnTo>
                  <a:pt x="7725425" y="409782"/>
                </a:lnTo>
                <a:cubicBezTo>
                  <a:pt x="7726374" y="412510"/>
                  <a:pt x="7727321" y="415236"/>
                  <a:pt x="7728270" y="417963"/>
                </a:cubicBezTo>
                <a:lnTo>
                  <a:pt x="7729830" y="424344"/>
                </a:lnTo>
                <a:cubicBezTo>
                  <a:pt x="7731233" y="428932"/>
                  <a:pt x="7732635" y="433520"/>
                  <a:pt x="7734039" y="438108"/>
                </a:cubicBezTo>
                <a:cubicBezTo>
                  <a:pt x="7735213" y="442330"/>
                  <a:pt x="7736384" y="446551"/>
                  <a:pt x="7737558" y="450773"/>
                </a:cubicBezTo>
                <a:lnTo>
                  <a:pt x="7742175" y="462748"/>
                </a:lnTo>
                <a:lnTo>
                  <a:pt x="7747296" y="473330"/>
                </a:lnTo>
                <a:lnTo>
                  <a:pt x="7751232" y="482512"/>
                </a:lnTo>
                <a:lnTo>
                  <a:pt x="7755070" y="491295"/>
                </a:lnTo>
                <a:cubicBezTo>
                  <a:pt x="7756116" y="494420"/>
                  <a:pt x="7757161" y="497546"/>
                  <a:pt x="7758206" y="500672"/>
                </a:cubicBezTo>
                <a:lnTo>
                  <a:pt x="7760748" y="509349"/>
                </a:lnTo>
                <a:lnTo>
                  <a:pt x="7763887" y="518726"/>
                </a:lnTo>
                <a:cubicBezTo>
                  <a:pt x="7764997" y="522117"/>
                  <a:pt x="7766108" y="525510"/>
                  <a:pt x="7767218" y="528901"/>
                </a:cubicBezTo>
                <a:lnTo>
                  <a:pt x="7770851" y="538580"/>
                </a:lnTo>
                <a:lnTo>
                  <a:pt x="7775779" y="548365"/>
                </a:lnTo>
                <a:lnTo>
                  <a:pt x="7778341" y="553655"/>
                </a:lnTo>
                <a:cubicBezTo>
                  <a:pt x="7778896" y="555351"/>
                  <a:pt x="7779451" y="557046"/>
                  <a:pt x="7780007" y="558742"/>
                </a:cubicBezTo>
                <a:lnTo>
                  <a:pt x="7782267" y="564530"/>
                </a:lnTo>
                <a:lnTo>
                  <a:pt x="7784225" y="570814"/>
                </a:lnTo>
                <a:lnTo>
                  <a:pt x="7789037" y="583586"/>
                </a:lnTo>
                <a:lnTo>
                  <a:pt x="7792077" y="592563"/>
                </a:lnTo>
                <a:lnTo>
                  <a:pt x="7794912" y="602437"/>
                </a:lnTo>
                <a:lnTo>
                  <a:pt x="7801896" y="618904"/>
                </a:lnTo>
                <a:lnTo>
                  <a:pt x="7806805" y="632075"/>
                </a:lnTo>
                <a:lnTo>
                  <a:pt x="7811316" y="645342"/>
                </a:lnTo>
                <a:cubicBezTo>
                  <a:pt x="7812586" y="649963"/>
                  <a:pt x="7813856" y="654584"/>
                  <a:pt x="7815127" y="659204"/>
                </a:cubicBezTo>
                <a:lnTo>
                  <a:pt x="7818734" y="673961"/>
                </a:lnTo>
                <a:lnTo>
                  <a:pt x="7822145" y="687920"/>
                </a:lnTo>
                <a:lnTo>
                  <a:pt x="7825557" y="701880"/>
                </a:lnTo>
                <a:cubicBezTo>
                  <a:pt x="7826561" y="706565"/>
                  <a:pt x="7827565" y="711251"/>
                  <a:pt x="7828570" y="715936"/>
                </a:cubicBezTo>
                <a:lnTo>
                  <a:pt x="7831981" y="729895"/>
                </a:lnTo>
                <a:cubicBezTo>
                  <a:pt x="7834194" y="738371"/>
                  <a:pt x="7836406" y="746847"/>
                  <a:pt x="7838619" y="755323"/>
                </a:cubicBezTo>
                <a:lnTo>
                  <a:pt x="7846053" y="780556"/>
                </a:lnTo>
                <a:cubicBezTo>
                  <a:pt x="7848532" y="788967"/>
                  <a:pt x="7851011" y="797378"/>
                  <a:pt x="7853489" y="805789"/>
                </a:cubicBezTo>
                <a:lnTo>
                  <a:pt x="7861322" y="830924"/>
                </a:lnTo>
                <a:cubicBezTo>
                  <a:pt x="7863801" y="839336"/>
                  <a:pt x="7866280" y="847746"/>
                  <a:pt x="7868759" y="856157"/>
                </a:cubicBezTo>
                <a:cubicBezTo>
                  <a:pt x="7871238" y="864568"/>
                  <a:pt x="7873714" y="872979"/>
                  <a:pt x="7876193" y="881390"/>
                </a:cubicBezTo>
                <a:lnTo>
                  <a:pt x="7878914" y="894249"/>
                </a:lnTo>
                <a:lnTo>
                  <a:pt x="7882033" y="907013"/>
                </a:lnTo>
                <a:cubicBezTo>
                  <a:pt x="7882807" y="911332"/>
                  <a:pt x="7883582" y="915651"/>
                  <a:pt x="7884355" y="919970"/>
                </a:cubicBezTo>
                <a:lnTo>
                  <a:pt x="7886277" y="933025"/>
                </a:lnTo>
                <a:lnTo>
                  <a:pt x="7888882" y="948872"/>
                </a:lnTo>
                <a:lnTo>
                  <a:pt x="7892480" y="965322"/>
                </a:lnTo>
                <a:lnTo>
                  <a:pt x="7897061" y="984068"/>
                </a:lnTo>
                <a:lnTo>
                  <a:pt x="7901545" y="1002413"/>
                </a:lnTo>
                <a:cubicBezTo>
                  <a:pt x="7902908" y="1008561"/>
                  <a:pt x="7904269" y="1014709"/>
                  <a:pt x="7905631" y="1020857"/>
                </a:cubicBezTo>
                <a:cubicBezTo>
                  <a:pt x="7906827" y="1026905"/>
                  <a:pt x="7908023" y="1032952"/>
                  <a:pt x="7909219" y="1039000"/>
                </a:cubicBezTo>
                <a:cubicBezTo>
                  <a:pt x="7909769" y="1041824"/>
                  <a:pt x="7910318" y="1044648"/>
                  <a:pt x="7910868" y="1047473"/>
                </a:cubicBezTo>
                <a:lnTo>
                  <a:pt x="7911718" y="1056141"/>
                </a:lnTo>
                <a:lnTo>
                  <a:pt x="7912178" y="1063213"/>
                </a:lnTo>
                <a:lnTo>
                  <a:pt x="7912736" y="1070685"/>
                </a:lnTo>
                <a:lnTo>
                  <a:pt x="7913375" y="1081941"/>
                </a:lnTo>
                <a:lnTo>
                  <a:pt x="7914022" y="1091504"/>
                </a:lnTo>
                <a:lnTo>
                  <a:pt x="7915660" y="1101669"/>
                </a:lnTo>
                <a:lnTo>
                  <a:pt x="7918780" y="1114432"/>
                </a:lnTo>
                <a:lnTo>
                  <a:pt x="7920632" y="1122010"/>
                </a:lnTo>
                <a:cubicBezTo>
                  <a:pt x="7920987" y="1124036"/>
                  <a:pt x="7921340" y="1126063"/>
                  <a:pt x="7921695" y="1128089"/>
                </a:cubicBezTo>
                <a:lnTo>
                  <a:pt x="7922280" y="1130483"/>
                </a:lnTo>
                <a:lnTo>
                  <a:pt x="7921970" y="1132671"/>
                </a:lnTo>
                <a:lnTo>
                  <a:pt x="7921863" y="1133966"/>
                </a:lnTo>
                <a:lnTo>
                  <a:pt x="7920960" y="1135455"/>
                </a:lnTo>
                <a:lnTo>
                  <a:pt x="7919958" y="1136545"/>
                </a:lnTo>
                <a:lnTo>
                  <a:pt x="7918558" y="1137733"/>
                </a:lnTo>
                <a:lnTo>
                  <a:pt x="7917060" y="1138522"/>
                </a:lnTo>
                <a:lnTo>
                  <a:pt x="7914666" y="1139107"/>
                </a:lnTo>
                <a:lnTo>
                  <a:pt x="7908985" y="1140072"/>
                </a:lnTo>
                <a:lnTo>
                  <a:pt x="7901417" y="1140231"/>
                </a:lnTo>
                <a:lnTo>
                  <a:pt x="7891056" y="1141073"/>
                </a:lnTo>
                <a:lnTo>
                  <a:pt x="7880492" y="1142809"/>
                </a:lnTo>
                <a:lnTo>
                  <a:pt x="7870521" y="1145246"/>
                </a:lnTo>
                <a:lnTo>
                  <a:pt x="7859752" y="1147878"/>
                </a:lnTo>
                <a:lnTo>
                  <a:pt x="7838809" y="1153843"/>
                </a:lnTo>
                <a:lnTo>
                  <a:pt x="7818070" y="1158911"/>
                </a:lnTo>
                <a:lnTo>
                  <a:pt x="7807301" y="1161543"/>
                </a:lnTo>
                <a:lnTo>
                  <a:pt x="7797737" y="1162190"/>
                </a:lnTo>
                <a:lnTo>
                  <a:pt x="7788866" y="1163935"/>
                </a:lnTo>
                <a:lnTo>
                  <a:pt x="7777505" y="1165867"/>
                </a:lnTo>
                <a:lnTo>
                  <a:pt x="7693350" y="1186435"/>
                </a:lnTo>
                <a:lnTo>
                  <a:pt x="7682183" y="1189164"/>
                </a:lnTo>
                <a:lnTo>
                  <a:pt x="7672319" y="1190308"/>
                </a:lnTo>
                <a:lnTo>
                  <a:pt x="7662853" y="1191352"/>
                </a:lnTo>
                <a:lnTo>
                  <a:pt x="7652882" y="1193790"/>
                </a:lnTo>
                <a:lnTo>
                  <a:pt x="7642115" y="1196421"/>
                </a:lnTo>
                <a:lnTo>
                  <a:pt x="7632143" y="1198858"/>
                </a:lnTo>
                <a:lnTo>
                  <a:pt x="7621374" y="1201490"/>
                </a:lnTo>
                <a:lnTo>
                  <a:pt x="7610606" y="1204122"/>
                </a:lnTo>
                <a:lnTo>
                  <a:pt x="7600237" y="1206656"/>
                </a:lnTo>
                <a:lnTo>
                  <a:pt x="7589468" y="1209288"/>
                </a:lnTo>
                <a:lnTo>
                  <a:pt x="7579098" y="1211823"/>
                </a:lnTo>
                <a:lnTo>
                  <a:pt x="7568729" y="1214357"/>
                </a:lnTo>
                <a:lnTo>
                  <a:pt x="7485887" y="1231646"/>
                </a:lnTo>
                <a:lnTo>
                  <a:pt x="7475421" y="1233782"/>
                </a:lnTo>
                <a:lnTo>
                  <a:pt x="7465050" y="1236317"/>
                </a:lnTo>
                <a:lnTo>
                  <a:pt x="7454680" y="1238851"/>
                </a:lnTo>
                <a:lnTo>
                  <a:pt x="7443912" y="1241483"/>
                </a:lnTo>
                <a:lnTo>
                  <a:pt x="7433144" y="1244115"/>
                </a:lnTo>
                <a:lnTo>
                  <a:pt x="7422472" y="1247145"/>
                </a:lnTo>
                <a:lnTo>
                  <a:pt x="7412103" y="1249680"/>
                </a:lnTo>
                <a:lnTo>
                  <a:pt x="7401733" y="1252214"/>
                </a:lnTo>
                <a:lnTo>
                  <a:pt x="7379700" y="1257177"/>
                </a:lnTo>
                <a:lnTo>
                  <a:pt x="7359962" y="1261155"/>
                </a:lnTo>
                <a:lnTo>
                  <a:pt x="7340127" y="1264735"/>
                </a:lnTo>
                <a:lnTo>
                  <a:pt x="7319388" y="1269804"/>
                </a:lnTo>
                <a:lnTo>
                  <a:pt x="7297256" y="1274368"/>
                </a:lnTo>
                <a:lnTo>
                  <a:pt x="7276517" y="1279437"/>
                </a:lnTo>
                <a:lnTo>
                  <a:pt x="7255682" y="1284106"/>
                </a:lnTo>
                <a:lnTo>
                  <a:pt x="7235145" y="1288280"/>
                </a:lnTo>
                <a:lnTo>
                  <a:pt x="7215203" y="1293154"/>
                </a:lnTo>
                <a:lnTo>
                  <a:pt x="7194367" y="1297824"/>
                </a:lnTo>
                <a:lnTo>
                  <a:pt x="7176227" y="1302257"/>
                </a:lnTo>
                <a:cubicBezTo>
                  <a:pt x="7176100" y="1301753"/>
                  <a:pt x="7175974" y="1301249"/>
                  <a:pt x="7175847" y="1300744"/>
                </a:cubicBezTo>
                <a:lnTo>
                  <a:pt x="2126423" y="2569872"/>
                </a:lnTo>
                <a:cubicBezTo>
                  <a:pt x="2126710" y="2570789"/>
                  <a:pt x="2126997" y="2571705"/>
                  <a:pt x="2127284" y="2572622"/>
                </a:cubicBezTo>
                <a:lnTo>
                  <a:pt x="2115121" y="2575309"/>
                </a:lnTo>
                <a:lnTo>
                  <a:pt x="2096978" y="2578898"/>
                </a:lnTo>
                <a:lnTo>
                  <a:pt x="2080228" y="2582992"/>
                </a:lnTo>
                <a:lnTo>
                  <a:pt x="2064169" y="2588185"/>
                </a:lnTo>
                <a:lnTo>
                  <a:pt x="2047407" y="2593972"/>
                </a:lnTo>
                <a:lnTo>
                  <a:pt x="2032943" y="2598775"/>
                </a:lnTo>
                <a:lnTo>
                  <a:pt x="2024771" y="2599927"/>
                </a:lnTo>
                <a:lnTo>
                  <a:pt x="2017495" y="2601283"/>
                </a:lnTo>
                <a:lnTo>
                  <a:pt x="2008730" y="2601735"/>
                </a:lnTo>
                <a:lnTo>
                  <a:pt x="1999167" y="2602381"/>
                </a:lnTo>
                <a:lnTo>
                  <a:pt x="1984233" y="2601804"/>
                </a:lnTo>
                <a:lnTo>
                  <a:pt x="1970096" y="2601033"/>
                </a:lnTo>
                <a:lnTo>
                  <a:pt x="1955659" y="2600758"/>
                </a:lnTo>
                <a:lnTo>
                  <a:pt x="1941319" y="2600882"/>
                </a:lnTo>
                <a:lnTo>
                  <a:pt x="1919020" y="2599569"/>
                </a:lnTo>
                <a:lnTo>
                  <a:pt x="1896925" y="2597362"/>
                </a:lnTo>
                <a:lnTo>
                  <a:pt x="1875531" y="2594560"/>
                </a:lnTo>
                <a:lnTo>
                  <a:pt x="1853337" y="2591954"/>
                </a:lnTo>
                <a:lnTo>
                  <a:pt x="1846771" y="2591023"/>
                </a:lnTo>
                <a:lnTo>
                  <a:pt x="1840504" y="2589596"/>
                </a:lnTo>
                <a:lnTo>
                  <a:pt x="1834539" y="2587672"/>
                </a:lnTo>
                <a:lnTo>
                  <a:pt x="1828177" y="2585846"/>
                </a:lnTo>
                <a:lnTo>
                  <a:pt x="1808989" y="2579970"/>
                </a:lnTo>
                <a:lnTo>
                  <a:pt x="1788905" y="2573889"/>
                </a:lnTo>
                <a:lnTo>
                  <a:pt x="1769124" y="2567312"/>
                </a:lnTo>
                <a:lnTo>
                  <a:pt x="1749943" y="2559743"/>
                </a:lnTo>
                <a:lnTo>
                  <a:pt x="1700455" y="2540561"/>
                </a:lnTo>
                <a:lnTo>
                  <a:pt x="1567319" y="2464478"/>
                </a:lnTo>
                <a:lnTo>
                  <a:pt x="1554415" y="2456643"/>
                </a:lnTo>
                <a:lnTo>
                  <a:pt x="1548760" y="2452531"/>
                </a:lnTo>
                <a:lnTo>
                  <a:pt x="1546872" y="2451723"/>
                </a:lnTo>
                <a:lnTo>
                  <a:pt x="1544985" y="2450917"/>
                </a:lnTo>
                <a:lnTo>
                  <a:pt x="1542398" y="2450704"/>
                </a:lnTo>
                <a:lnTo>
                  <a:pt x="1539507" y="2450988"/>
                </a:lnTo>
                <a:lnTo>
                  <a:pt x="1537336" y="2447292"/>
                </a:lnTo>
                <a:lnTo>
                  <a:pt x="1534865" y="2444092"/>
                </a:lnTo>
                <a:lnTo>
                  <a:pt x="1531301" y="2439892"/>
                </a:lnTo>
                <a:lnTo>
                  <a:pt x="1527632" y="2436984"/>
                </a:lnTo>
                <a:lnTo>
                  <a:pt x="1519895" y="2431267"/>
                </a:lnTo>
                <a:lnTo>
                  <a:pt x="1511857" y="2426046"/>
                </a:lnTo>
                <a:lnTo>
                  <a:pt x="1482600" y="2403189"/>
                </a:lnTo>
                <a:lnTo>
                  <a:pt x="1480022" y="2401283"/>
                </a:lnTo>
                <a:lnTo>
                  <a:pt x="1476850" y="2398677"/>
                </a:lnTo>
                <a:lnTo>
                  <a:pt x="1475360" y="2397773"/>
                </a:lnTo>
                <a:lnTo>
                  <a:pt x="1473773" y="2396470"/>
                </a:lnTo>
                <a:lnTo>
                  <a:pt x="1442639" y="2371112"/>
                </a:lnTo>
                <a:lnTo>
                  <a:pt x="1442046" y="2370412"/>
                </a:lnTo>
                <a:lnTo>
                  <a:pt x="1441150" y="2370208"/>
                </a:lnTo>
                <a:lnTo>
                  <a:pt x="1420625" y="2353669"/>
                </a:lnTo>
                <a:lnTo>
                  <a:pt x="1420032" y="2352969"/>
                </a:lnTo>
                <a:lnTo>
                  <a:pt x="1419837" y="2352171"/>
                </a:lnTo>
                <a:lnTo>
                  <a:pt x="1232941" y="2178914"/>
                </a:lnTo>
                <a:lnTo>
                  <a:pt x="1227393" y="2173507"/>
                </a:lnTo>
                <a:lnTo>
                  <a:pt x="1221845" y="2168100"/>
                </a:lnTo>
                <a:lnTo>
                  <a:pt x="1219470" y="2165300"/>
                </a:lnTo>
                <a:lnTo>
                  <a:pt x="1216297" y="2162694"/>
                </a:lnTo>
                <a:lnTo>
                  <a:pt x="1163086" y="2112723"/>
                </a:lnTo>
                <a:lnTo>
                  <a:pt x="1162590" y="2112422"/>
                </a:lnTo>
                <a:lnTo>
                  <a:pt x="1161597" y="2111819"/>
                </a:lnTo>
                <a:lnTo>
                  <a:pt x="1157733" y="2108114"/>
                </a:lnTo>
                <a:lnTo>
                  <a:pt x="1156049" y="2106412"/>
                </a:lnTo>
                <a:lnTo>
                  <a:pt x="1154960" y="2105411"/>
                </a:lnTo>
                <a:lnTo>
                  <a:pt x="1011225" y="1980776"/>
                </a:lnTo>
                <a:lnTo>
                  <a:pt x="1010729" y="1980475"/>
                </a:lnTo>
                <a:lnTo>
                  <a:pt x="1009737" y="1979873"/>
                </a:lnTo>
                <a:lnTo>
                  <a:pt x="1009639" y="1979473"/>
                </a:lnTo>
                <a:lnTo>
                  <a:pt x="1008850" y="1977975"/>
                </a:lnTo>
                <a:lnTo>
                  <a:pt x="975828" y="1951811"/>
                </a:lnTo>
                <a:lnTo>
                  <a:pt x="972752" y="1949604"/>
                </a:lnTo>
                <a:lnTo>
                  <a:pt x="969775" y="1947796"/>
                </a:lnTo>
                <a:lnTo>
                  <a:pt x="934768" y="1920426"/>
                </a:lnTo>
                <a:lnTo>
                  <a:pt x="929911" y="1916118"/>
                </a:lnTo>
                <a:lnTo>
                  <a:pt x="925152" y="1912210"/>
                </a:lnTo>
                <a:lnTo>
                  <a:pt x="924159" y="1911607"/>
                </a:lnTo>
                <a:lnTo>
                  <a:pt x="923566" y="1910907"/>
                </a:lnTo>
                <a:lnTo>
                  <a:pt x="795161" y="1826657"/>
                </a:lnTo>
                <a:lnTo>
                  <a:pt x="671697" y="1680339"/>
                </a:lnTo>
                <a:lnTo>
                  <a:pt x="667591" y="1677055"/>
                </a:lnTo>
                <a:lnTo>
                  <a:pt x="601489" y="1626555"/>
                </a:lnTo>
                <a:lnTo>
                  <a:pt x="596562" y="1623270"/>
                </a:lnTo>
                <a:lnTo>
                  <a:pt x="592867" y="1619985"/>
                </a:lnTo>
                <a:lnTo>
                  <a:pt x="587529" y="1617522"/>
                </a:lnTo>
                <a:lnTo>
                  <a:pt x="583013" y="1614648"/>
                </a:lnTo>
                <a:lnTo>
                  <a:pt x="485707" y="1563737"/>
                </a:lnTo>
                <a:lnTo>
                  <a:pt x="475443" y="1558810"/>
                </a:lnTo>
                <a:lnTo>
                  <a:pt x="465589" y="1554294"/>
                </a:lnTo>
                <a:lnTo>
                  <a:pt x="455735" y="1549777"/>
                </a:lnTo>
                <a:lnTo>
                  <a:pt x="445882" y="1545671"/>
                </a:lnTo>
                <a:lnTo>
                  <a:pt x="309571" y="1506256"/>
                </a:lnTo>
                <a:lnTo>
                  <a:pt x="297665" y="1502973"/>
                </a:lnTo>
                <a:lnTo>
                  <a:pt x="285758" y="1500509"/>
                </a:lnTo>
                <a:lnTo>
                  <a:pt x="273852" y="1498045"/>
                </a:lnTo>
                <a:lnTo>
                  <a:pt x="261535" y="1495993"/>
                </a:lnTo>
                <a:lnTo>
                  <a:pt x="249628" y="1493118"/>
                </a:lnTo>
                <a:lnTo>
                  <a:pt x="238132" y="1491476"/>
                </a:lnTo>
                <a:lnTo>
                  <a:pt x="225815" y="1488602"/>
                </a:lnTo>
                <a:lnTo>
                  <a:pt x="214319" y="1486138"/>
                </a:lnTo>
                <a:lnTo>
                  <a:pt x="202002" y="1483265"/>
                </a:lnTo>
                <a:lnTo>
                  <a:pt x="190095" y="1481622"/>
                </a:lnTo>
                <a:lnTo>
                  <a:pt x="177367" y="1479980"/>
                </a:lnTo>
                <a:lnTo>
                  <a:pt x="164229" y="1478748"/>
                </a:lnTo>
                <a:lnTo>
                  <a:pt x="151501" y="1477517"/>
                </a:lnTo>
                <a:lnTo>
                  <a:pt x="137953" y="1476285"/>
                </a:lnTo>
                <a:lnTo>
                  <a:pt x="124814" y="1475054"/>
                </a:lnTo>
                <a:lnTo>
                  <a:pt x="112086" y="1473000"/>
                </a:lnTo>
                <a:lnTo>
                  <a:pt x="100590" y="1471769"/>
                </a:lnTo>
                <a:lnTo>
                  <a:pt x="87041" y="1470948"/>
                </a:lnTo>
                <a:lnTo>
                  <a:pt x="72671" y="1470948"/>
                </a:lnTo>
                <a:lnTo>
                  <a:pt x="70327" y="1470948"/>
                </a:lnTo>
                <a:lnTo>
                  <a:pt x="67515" y="1469240"/>
                </a:lnTo>
                <a:lnTo>
                  <a:pt x="32667" y="1468459"/>
                </a:lnTo>
                <a:lnTo>
                  <a:pt x="27996" y="1466642"/>
                </a:lnTo>
                <a:lnTo>
                  <a:pt x="25106" y="1466925"/>
                </a:lnTo>
                <a:lnTo>
                  <a:pt x="21721" y="1466908"/>
                </a:lnTo>
                <a:lnTo>
                  <a:pt x="16341" y="1467377"/>
                </a:lnTo>
                <a:lnTo>
                  <a:pt x="9463" y="1468635"/>
                </a:lnTo>
                <a:lnTo>
                  <a:pt x="12049" y="1472179"/>
                </a:lnTo>
                <a:lnTo>
                  <a:pt x="0" y="1472179"/>
                </a:lnTo>
                <a:lnTo>
                  <a:pt x="0" y="1478337"/>
                </a:lnTo>
                <a:lnTo>
                  <a:pt x="411" y="1479980"/>
                </a:lnTo>
                <a:lnTo>
                  <a:pt x="1231" y="1479980"/>
                </a:lnTo>
                <a:lnTo>
                  <a:pt x="4516" y="1483265"/>
                </a:lnTo>
                <a:lnTo>
                  <a:pt x="5337" y="1484086"/>
                </a:lnTo>
                <a:lnTo>
                  <a:pt x="5749" y="1484907"/>
                </a:lnTo>
                <a:lnTo>
                  <a:pt x="6980" y="1486138"/>
                </a:lnTo>
                <a:lnTo>
                  <a:pt x="8622" y="1487371"/>
                </a:lnTo>
                <a:lnTo>
                  <a:pt x="35720" y="1513647"/>
                </a:lnTo>
                <a:lnTo>
                  <a:pt x="37362" y="1515700"/>
                </a:lnTo>
                <a:lnTo>
                  <a:pt x="38785" y="1517122"/>
                </a:lnTo>
                <a:lnTo>
                  <a:pt x="39178" y="1517586"/>
                </a:lnTo>
                <a:lnTo>
                  <a:pt x="76534" y="1571855"/>
                </a:lnTo>
                <a:lnTo>
                  <a:pt x="79104" y="1575453"/>
                </a:lnTo>
                <a:lnTo>
                  <a:pt x="80691" y="1576756"/>
                </a:lnTo>
                <a:lnTo>
                  <a:pt x="82374" y="1578458"/>
                </a:lnTo>
                <a:lnTo>
                  <a:pt x="84945" y="1582057"/>
                </a:lnTo>
                <a:lnTo>
                  <a:pt x="88099" y="1588048"/>
                </a:lnTo>
                <a:lnTo>
                  <a:pt x="91255" y="1594039"/>
                </a:lnTo>
                <a:lnTo>
                  <a:pt x="127732" y="1644719"/>
                </a:lnTo>
                <a:lnTo>
                  <a:pt x="128424" y="1645818"/>
                </a:lnTo>
                <a:lnTo>
                  <a:pt x="128920" y="1646119"/>
                </a:lnTo>
                <a:lnTo>
                  <a:pt x="131383" y="1651011"/>
                </a:lnTo>
                <a:lnTo>
                  <a:pt x="131871" y="1653005"/>
                </a:lnTo>
                <a:lnTo>
                  <a:pt x="133652" y="1655106"/>
                </a:lnTo>
                <a:lnTo>
                  <a:pt x="137020" y="1658510"/>
                </a:lnTo>
                <a:lnTo>
                  <a:pt x="167064" y="1701885"/>
                </a:lnTo>
                <a:lnTo>
                  <a:pt x="175075" y="1712184"/>
                </a:lnTo>
                <a:lnTo>
                  <a:pt x="182387" y="1723077"/>
                </a:lnTo>
                <a:lnTo>
                  <a:pt x="189893" y="1734767"/>
                </a:lnTo>
                <a:lnTo>
                  <a:pt x="197604" y="1745563"/>
                </a:lnTo>
                <a:lnTo>
                  <a:pt x="243068" y="1810529"/>
                </a:lnTo>
                <a:lnTo>
                  <a:pt x="246320" y="1816919"/>
                </a:lnTo>
                <a:lnTo>
                  <a:pt x="250867" y="1823417"/>
                </a:lnTo>
                <a:lnTo>
                  <a:pt x="268565" y="1847409"/>
                </a:lnTo>
                <a:lnTo>
                  <a:pt x="270346" y="1849509"/>
                </a:lnTo>
                <a:lnTo>
                  <a:pt x="272323" y="1852407"/>
                </a:lnTo>
                <a:lnTo>
                  <a:pt x="274299" y="1855305"/>
                </a:lnTo>
                <a:lnTo>
                  <a:pt x="276665" y="1859799"/>
                </a:lnTo>
                <a:lnTo>
                  <a:pt x="334493" y="1940764"/>
                </a:lnTo>
                <a:lnTo>
                  <a:pt x="334785" y="1941960"/>
                </a:lnTo>
                <a:lnTo>
                  <a:pt x="335380" y="1942660"/>
                </a:lnTo>
                <a:lnTo>
                  <a:pt x="441303" y="2099359"/>
                </a:lnTo>
                <a:lnTo>
                  <a:pt x="442393" y="2100361"/>
                </a:lnTo>
                <a:lnTo>
                  <a:pt x="442198" y="2099564"/>
                </a:lnTo>
                <a:lnTo>
                  <a:pt x="442792" y="2100264"/>
                </a:lnTo>
                <a:lnTo>
                  <a:pt x="444963" y="2103959"/>
                </a:lnTo>
                <a:lnTo>
                  <a:pt x="447923" y="2109154"/>
                </a:lnTo>
                <a:lnTo>
                  <a:pt x="451078" y="2115144"/>
                </a:lnTo>
                <a:lnTo>
                  <a:pt x="505006" y="2199175"/>
                </a:lnTo>
                <a:lnTo>
                  <a:pt x="506583" y="2202171"/>
                </a:lnTo>
                <a:cubicBezTo>
                  <a:pt x="507041" y="2203468"/>
                  <a:pt x="507499" y="2204765"/>
                  <a:pt x="507957" y="2206062"/>
                </a:cubicBezTo>
                <a:lnTo>
                  <a:pt x="510624" y="2210059"/>
                </a:lnTo>
                <a:lnTo>
                  <a:pt x="512105" y="2212656"/>
                </a:lnTo>
                <a:lnTo>
                  <a:pt x="513487" y="2214854"/>
                </a:lnTo>
                <a:lnTo>
                  <a:pt x="516260" y="2217557"/>
                </a:lnTo>
                <a:lnTo>
                  <a:pt x="519416" y="2223549"/>
                </a:lnTo>
                <a:lnTo>
                  <a:pt x="522766" y="2230338"/>
                </a:lnTo>
                <a:lnTo>
                  <a:pt x="525921" y="2236329"/>
                </a:lnTo>
                <a:lnTo>
                  <a:pt x="529873" y="2242126"/>
                </a:lnTo>
                <a:lnTo>
                  <a:pt x="534225" y="2247825"/>
                </a:lnTo>
                <a:lnTo>
                  <a:pt x="538275" y="2254020"/>
                </a:lnTo>
                <a:lnTo>
                  <a:pt x="542121" y="2261110"/>
                </a:lnTo>
                <a:lnTo>
                  <a:pt x="546464" y="2268502"/>
                </a:lnTo>
                <a:lnTo>
                  <a:pt x="549911" y="2275691"/>
                </a:lnTo>
                <a:lnTo>
                  <a:pt x="554157" y="2282684"/>
                </a:lnTo>
                <a:lnTo>
                  <a:pt x="557905" y="2289374"/>
                </a:lnTo>
                <a:lnTo>
                  <a:pt x="561663" y="2294374"/>
                </a:lnTo>
                <a:lnTo>
                  <a:pt x="579236" y="2323046"/>
                </a:lnTo>
                <a:lnTo>
                  <a:pt x="583384" y="2329640"/>
                </a:lnTo>
                <a:lnTo>
                  <a:pt x="585945" y="2334931"/>
                </a:lnTo>
                <a:lnTo>
                  <a:pt x="588702" y="2341020"/>
                </a:lnTo>
                <a:lnTo>
                  <a:pt x="593443" y="2348314"/>
                </a:lnTo>
                <a:lnTo>
                  <a:pt x="598778" y="2356308"/>
                </a:lnTo>
                <a:lnTo>
                  <a:pt x="601047" y="2360403"/>
                </a:lnTo>
                <a:lnTo>
                  <a:pt x="602120" y="2364791"/>
                </a:lnTo>
                <a:lnTo>
                  <a:pt x="606054" y="2373973"/>
                </a:lnTo>
                <a:lnTo>
                  <a:pt x="609111" y="2379566"/>
                </a:lnTo>
                <a:lnTo>
                  <a:pt x="611983" y="2382667"/>
                </a:lnTo>
                <a:lnTo>
                  <a:pt x="613268" y="2384466"/>
                </a:lnTo>
                <a:lnTo>
                  <a:pt x="615244" y="2387365"/>
                </a:lnTo>
                <a:lnTo>
                  <a:pt x="617221" y="2390263"/>
                </a:lnTo>
                <a:lnTo>
                  <a:pt x="619684" y="2395155"/>
                </a:lnTo>
                <a:lnTo>
                  <a:pt x="632996" y="2420220"/>
                </a:lnTo>
                <a:lnTo>
                  <a:pt x="636443" y="2427408"/>
                </a:lnTo>
                <a:cubicBezTo>
                  <a:pt x="637095" y="2429503"/>
                  <a:pt x="637749" y="2431597"/>
                  <a:pt x="638401" y="2433692"/>
                </a:cubicBezTo>
                <a:lnTo>
                  <a:pt x="641158" y="2439780"/>
                </a:lnTo>
                <a:lnTo>
                  <a:pt x="645402" y="2446773"/>
                </a:lnTo>
                <a:lnTo>
                  <a:pt x="649364" y="2450877"/>
                </a:lnTo>
                <a:lnTo>
                  <a:pt x="649861" y="2451179"/>
                </a:lnTo>
                <a:lnTo>
                  <a:pt x="651145" y="2452978"/>
                </a:lnTo>
                <a:cubicBezTo>
                  <a:pt x="651798" y="2455073"/>
                  <a:pt x="652451" y="2457167"/>
                  <a:pt x="653104" y="2459262"/>
                </a:cubicBezTo>
                <a:lnTo>
                  <a:pt x="659015" y="2471342"/>
                </a:lnTo>
                <a:lnTo>
                  <a:pt x="663952" y="2479434"/>
                </a:lnTo>
                <a:lnTo>
                  <a:pt x="666123" y="2483129"/>
                </a:lnTo>
                <a:lnTo>
                  <a:pt x="668295" y="2486825"/>
                </a:lnTo>
                <a:lnTo>
                  <a:pt x="670563" y="2490921"/>
                </a:lnTo>
                <a:cubicBezTo>
                  <a:pt x="671151" y="2492750"/>
                  <a:pt x="671739" y="2494578"/>
                  <a:pt x="672327" y="2496407"/>
                </a:cubicBezTo>
                <a:cubicBezTo>
                  <a:pt x="672979" y="2498501"/>
                  <a:pt x="673633" y="2500596"/>
                  <a:pt x="674285" y="2502691"/>
                </a:cubicBezTo>
                <a:lnTo>
                  <a:pt x="676456" y="2506387"/>
                </a:lnTo>
                <a:lnTo>
                  <a:pt x="678034" y="2509381"/>
                </a:lnTo>
                <a:lnTo>
                  <a:pt x="679124" y="2510384"/>
                </a:lnTo>
                <a:lnTo>
                  <a:pt x="682093" y="2513885"/>
                </a:lnTo>
                <a:lnTo>
                  <a:pt x="686737" y="2520780"/>
                </a:lnTo>
                <a:lnTo>
                  <a:pt x="699144" y="2547334"/>
                </a:lnTo>
                <a:lnTo>
                  <a:pt x="702299" y="2553325"/>
                </a:lnTo>
                <a:lnTo>
                  <a:pt x="705250" y="2560212"/>
                </a:lnTo>
                <a:lnTo>
                  <a:pt x="708493" y="2568295"/>
                </a:lnTo>
                <a:lnTo>
                  <a:pt x="710949" y="2574880"/>
                </a:lnTo>
                <a:lnTo>
                  <a:pt x="714794" y="2581970"/>
                </a:lnTo>
                <a:lnTo>
                  <a:pt x="718056" y="2586668"/>
                </a:lnTo>
                <a:lnTo>
                  <a:pt x="720918" y="2591463"/>
                </a:lnTo>
                <a:lnTo>
                  <a:pt x="723674" y="2597552"/>
                </a:lnTo>
                <a:lnTo>
                  <a:pt x="727016" y="2606033"/>
                </a:lnTo>
                <a:lnTo>
                  <a:pt x="728575" y="2612415"/>
                </a:lnTo>
                <a:cubicBezTo>
                  <a:pt x="728935" y="2613313"/>
                  <a:pt x="729296" y="2614211"/>
                  <a:pt x="729656" y="2615109"/>
                </a:cubicBezTo>
                <a:lnTo>
                  <a:pt x="731234" y="2618104"/>
                </a:lnTo>
                <a:lnTo>
                  <a:pt x="733307" y="2621402"/>
                </a:lnTo>
                <a:lnTo>
                  <a:pt x="736073" y="2625798"/>
                </a:lnTo>
                <a:lnTo>
                  <a:pt x="738838" y="2630194"/>
                </a:lnTo>
                <a:lnTo>
                  <a:pt x="741302" y="2635086"/>
                </a:lnTo>
                <a:cubicBezTo>
                  <a:pt x="741922" y="2637048"/>
                  <a:pt x="742543" y="2639009"/>
                  <a:pt x="743163" y="2640972"/>
                </a:cubicBezTo>
                <a:lnTo>
                  <a:pt x="745130" y="2645563"/>
                </a:lnTo>
                <a:cubicBezTo>
                  <a:pt x="745750" y="2647524"/>
                  <a:pt x="746371" y="2649486"/>
                  <a:pt x="746991" y="2651447"/>
                </a:cubicBezTo>
                <a:lnTo>
                  <a:pt x="749454" y="2656340"/>
                </a:lnTo>
                <a:lnTo>
                  <a:pt x="752016" y="2661631"/>
                </a:lnTo>
                <a:lnTo>
                  <a:pt x="754976" y="2666825"/>
                </a:lnTo>
                <a:lnTo>
                  <a:pt x="759611" y="2675413"/>
                </a:lnTo>
                <a:lnTo>
                  <a:pt x="764033" y="2686589"/>
                </a:lnTo>
                <a:lnTo>
                  <a:pt x="768357" y="2697367"/>
                </a:lnTo>
                <a:lnTo>
                  <a:pt x="773090" y="2706353"/>
                </a:lnTo>
                <a:lnTo>
                  <a:pt x="778124" y="2714845"/>
                </a:lnTo>
                <a:lnTo>
                  <a:pt x="781766" y="2722830"/>
                </a:lnTo>
                <a:lnTo>
                  <a:pt x="784620" y="2729318"/>
                </a:lnTo>
                <a:cubicBezTo>
                  <a:pt x="785338" y="2731679"/>
                  <a:pt x="786055" y="2734039"/>
                  <a:pt x="786774" y="2736400"/>
                </a:cubicBezTo>
                <a:lnTo>
                  <a:pt x="789131" y="2742586"/>
                </a:lnTo>
                <a:lnTo>
                  <a:pt x="791293" y="2747975"/>
                </a:lnTo>
                <a:lnTo>
                  <a:pt x="794049" y="2754063"/>
                </a:lnTo>
                <a:lnTo>
                  <a:pt x="798197" y="2760657"/>
                </a:lnTo>
                <a:lnTo>
                  <a:pt x="801351" y="2766649"/>
                </a:lnTo>
                <a:lnTo>
                  <a:pt x="804206" y="2773137"/>
                </a:lnTo>
                <a:cubicBezTo>
                  <a:pt x="804923" y="2775498"/>
                  <a:pt x="805642" y="2777858"/>
                  <a:pt x="806359" y="2780218"/>
                </a:cubicBezTo>
                <a:cubicBezTo>
                  <a:pt x="807243" y="2782680"/>
                  <a:pt x="808125" y="2785141"/>
                  <a:pt x="809009" y="2787602"/>
                </a:cubicBezTo>
                <a:cubicBezTo>
                  <a:pt x="809759" y="2790095"/>
                  <a:pt x="810509" y="2792588"/>
                  <a:pt x="811259" y="2795081"/>
                </a:cubicBezTo>
                <a:cubicBezTo>
                  <a:pt x="812175" y="2797675"/>
                  <a:pt x="813090" y="2800269"/>
                  <a:pt x="814006" y="2802864"/>
                </a:cubicBezTo>
                <a:lnTo>
                  <a:pt x="816462" y="2809448"/>
                </a:lnTo>
                <a:lnTo>
                  <a:pt x="820210" y="2816140"/>
                </a:lnTo>
                <a:lnTo>
                  <a:pt x="824252" y="2824028"/>
                </a:lnTo>
                <a:lnTo>
                  <a:pt x="827300" y="2831313"/>
                </a:lnTo>
                <a:cubicBezTo>
                  <a:pt x="828050" y="2833807"/>
                  <a:pt x="828801" y="2836300"/>
                  <a:pt x="829551" y="2838794"/>
                </a:cubicBezTo>
                <a:lnTo>
                  <a:pt x="831208" y="2845574"/>
                </a:lnTo>
                <a:lnTo>
                  <a:pt x="834815" y="2860331"/>
                </a:lnTo>
                <a:lnTo>
                  <a:pt x="841000" y="2876993"/>
                </a:lnTo>
                <a:lnTo>
                  <a:pt x="843845" y="2885173"/>
                </a:lnTo>
                <a:lnTo>
                  <a:pt x="847691" y="2892264"/>
                </a:lnTo>
                <a:lnTo>
                  <a:pt x="851042" y="2899053"/>
                </a:lnTo>
                <a:lnTo>
                  <a:pt x="853603" y="2904345"/>
                </a:lnTo>
                <a:lnTo>
                  <a:pt x="857821" y="2916416"/>
                </a:lnTo>
                <a:cubicBezTo>
                  <a:pt x="858928" y="2920372"/>
                  <a:pt x="860036" y="2924327"/>
                  <a:pt x="861144" y="2928283"/>
                </a:cubicBezTo>
                <a:cubicBezTo>
                  <a:pt x="862316" y="2932506"/>
                  <a:pt x="863489" y="2936726"/>
                  <a:pt x="864662" y="2940948"/>
                </a:cubicBezTo>
                <a:lnTo>
                  <a:pt x="867684" y="2953313"/>
                </a:lnTo>
                <a:cubicBezTo>
                  <a:pt x="868591" y="2957600"/>
                  <a:pt x="869497" y="2961886"/>
                  <a:pt x="870404" y="2966172"/>
                </a:cubicBezTo>
                <a:cubicBezTo>
                  <a:pt x="871577" y="2970395"/>
                  <a:pt x="872750" y="2974615"/>
                  <a:pt x="873922" y="2978838"/>
                </a:cubicBezTo>
                <a:lnTo>
                  <a:pt x="877645" y="2990607"/>
                </a:lnTo>
                <a:lnTo>
                  <a:pt x="881765" y="3002280"/>
                </a:lnTo>
                <a:cubicBezTo>
                  <a:pt x="882645" y="3005306"/>
                  <a:pt x="883526" y="3008330"/>
                  <a:pt x="884406" y="3011356"/>
                </a:cubicBezTo>
                <a:cubicBezTo>
                  <a:pt x="885156" y="3013850"/>
                  <a:pt x="885907" y="3016343"/>
                  <a:pt x="886657" y="3018836"/>
                </a:cubicBezTo>
                <a:lnTo>
                  <a:pt x="888509" y="3026414"/>
                </a:lnTo>
                <a:lnTo>
                  <a:pt x="890751" y="3035587"/>
                </a:lnTo>
                <a:lnTo>
                  <a:pt x="892116" y="3041171"/>
                </a:lnTo>
                <a:lnTo>
                  <a:pt x="893985" y="3045364"/>
                </a:lnTo>
                <a:lnTo>
                  <a:pt x="895963" y="3048261"/>
                </a:lnTo>
                <a:cubicBezTo>
                  <a:pt x="896322" y="3049159"/>
                  <a:pt x="896683" y="3050058"/>
                  <a:pt x="897043" y="3050955"/>
                </a:cubicBezTo>
                <a:lnTo>
                  <a:pt x="898630" y="3052259"/>
                </a:lnTo>
                <a:cubicBezTo>
                  <a:pt x="898925" y="3052891"/>
                  <a:pt x="899221" y="3053523"/>
                  <a:pt x="899516" y="3054155"/>
                </a:cubicBezTo>
                <a:lnTo>
                  <a:pt x="901093" y="3057151"/>
                </a:lnTo>
                <a:lnTo>
                  <a:pt x="902068" y="3061139"/>
                </a:lnTo>
                <a:lnTo>
                  <a:pt x="937160" y="3204719"/>
                </a:lnTo>
                <a:lnTo>
                  <a:pt x="937922" y="3211295"/>
                </a:lnTo>
                <a:lnTo>
                  <a:pt x="937586" y="3218563"/>
                </a:lnTo>
                <a:lnTo>
                  <a:pt x="937345" y="3226229"/>
                </a:lnTo>
                <a:lnTo>
                  <a:pt x="937505" y="3233798"/>
                </a:lnTo>
                <a:lnTo>
                  <a:pt x="938160" y="3241668"/>
                </a:lnTo>
                <a:cubicBezTo>
                  <a:pt x="938645" y="3244227"/>
                  <a:pt x="939128" y="3246785"/>
                  <a:pt x="939613" y="3249343"/>
                </a:cubicBezTo>
                <a:cubicBezTo>
                  <a:pt x="940065" y="3251769"/>
                  <a:pt x="940517" y="3254194"/>
                  <a:pt x="940969" y="3256620"/>
                </a:cubicBezTo>
                <a:lnTo>
                  <a:pt x="941731" y="3263197"/>
                </a:lnTo>
                <a:lnTo>
                  <a:pt x="943938" y="3279141"/>
                </a:lnTo>
                <a:lnTo>
                  <a:pt x="944664" y="3292488"/>
                </a:lnTo>
                <a:lnTo>
                  <a:pt x="945027" y="3299162"/>
                </a:lnTo>
                <a:cubicBezTo>
                  <a:pt x="945415" y="3301322"/>
                  <a:pt x="945801" y="3303482"/>
                  <a:pt x="946188" y="3305641"/>
                </a:cubicBezTo>
                <a:lnTo>
                  <a:pt x="946941" y="3313910"/>
                </a:lnTo>
                <a:cubicBezTo>
                  <a:pt x="947588" y="3317134"/>
                  <a:pt x="948234" y="3320356"/>
                  <a:pt x="948881" y="3323579"/>
                </a:cubicBezTo>
                <a:lnTo>
                  <a:pt x="949644" y="3330156"/>
                </a:lnTo>
                <a:cubicBezTo>
                  <a:pt x="950031" y="3332315"/>
                  <a:pt x="950417" y="3334476"/>
                  <a:pt x="950805" y="3336635"/>
                </a:cubicBezTo>
                <a:lnTo>
                  <a:pt x="950768" y="3343406"/>
                </a:lnTo>
                <a:lnTo>
                  <a:pt x="951132" y="3350080"/>
                </a:lnTo>
                <a:lnTo>
                  <a:pt x="951194" y="3357250"/>
                </a:lnTo>
                <a:lnTo>
                  <a:pt x="951352" y="3364818"/>
                </a:lnTo>
                <a:lnTo>
                  <a:pt x="952009" y="3372688"/>
                </a:lnTo>
                <a:lnTo>
                  <a:pt x="952860" y="3381357"/>
                </a:lnTo>
                <a:lnTo>
                  <a:pt x="953514" y="3389227"/>
                </a:lnTo>
                <a:lnTo>
                  <a:pt x="953284" y="3395201"/>
                </a:lnTo>
                <a:lnTo>
                  <a:pt x="952956" y="3400775"/>
                </a:lnTo>
                <a:lnTo>
                  <a:pt x="952521" y="3407644"/>
                </a:lnTo>
                <a:lnTo>
                  <a:pt x="953478" y="3415018"/>
                </a:lnTo>
                <a:cubicBezTo>
                  <a:pt x="953765" y="3417343"/>
                  <a:pt x="954052" y="3419668"/>
                  <a:pt x="954338" y="3421993"/>
                </a:cubicBezTo>
                <a:cubicBezTo>
                  <a:pt x="954725" y="3424153"/>
                  <a:pt x="955112" y="3426312"/>
                  <a:pt x="955498" y="3428472"/>
                </a:cubicBezTo>
                <a:cubicBezTo>
                  <a:pt x="955882" y="3431195"/>
                  <a:pt x="956267" y="3433920"/>
                  <a:pt x="956650" y="3436643"/>
                </a:cubicBezTo>
                <a:cubicBezTo>
                  <a:pt x="956908" y="3438271"/>
                  <a:pt x="957164" y="3439899"/>
                  <a:pt x="957421" y="3441527"/>
                </a:cubicBezTo>
                <a:lnTo>
                  <a:pt x="957005" y="3445010"/>
                </a:lnTo>
                <a:cubicBezTo>
                  <a:pt x="957100" y="3445973"/>
                  <a:pt x="957193" y="3446936"/>
                  <a:pt x="957288" y="3447899"/>
                </a:cubicBezTo>
                <a:lnTo>
                  <a:pt x="956676" y="3450585"/>
                </a:lnTo>
                <a:lnTo>
                  <a:pt x="956162" y="3453670"/>
                </a:lnTo>
                <a:lnTo>
                  <a:pt x="955551" y="3456354"/>
                </a:lnTo>
                <a:cubicBezTo>
                  <a:pt x="955743" y="3457716"/>
                  <a:pt x="955935" y="3459078"/>
                  <a:pt x="956127" y="3460440"/>
                </a:cubicBezTo>
                <a:lnTo>
                  <a:pt x="956002" y="3465120"/>
                </a:lnTo>
                <a:cubicBezTo>
                  <a:pt x="956552" y="3467944"/>
                  <a:pt x="957100" y="3470768"/>
                  <a:pt x="957650" y="3473592"/>
                </a:cubicBezTo>
                <a:lnTo>
                  <a:pt x="957624" y="3478671"/>
                </a:lnTo>
                <a:lnTo>
                  <a:pt x="957890" y="3484946"/>
                </a:lnTo>
                <a:lnTo>
                  <a:pt x="957056" y="3491912"/>
                </a:lnTo>
                <a:lnTo>
                  <a:pt x="956330" y="3497584"/>
                </a:lnTo>
                <a:lnTo>
                  <a:pt x="956311" y="3500970"/>
                </a:lnTo>
                <a:cubicBezTo>
                  <a:pt x="956374" y="3501800"/>
                  <a:pt x="956435" y="3502631"/>
                  <a:pt x="956497" y="3503461"/>
                </a:cubicBezTo>
                <a:cubicBezTo>
                  <a:pt x="956560" y="3504291"/>
                  <a:pt x="956621" y="3505121"/>
                  <a:pt x="956683" y="3505951"/>
                </a:cubicBezTo>
                <a:lnTo>
                  <a:pt x="957951" y="3511136"/>
                </a:lnTo>
                <a:lnTo>
                  <a:pt x="958801" y="3519804"/>
                </a:lnTo>
                <a:lnTo>
                  <a:pt x="958960" y="3527373"/>
                </a:lnTo>
                <a:lnTo>
                  <a:pt x="957640" y="3532345"/>
                </a:lnTo>
                <a:lnTo>
                  <a:pt x="956930" y="3534631"/>
                </a:lnTo>
                <a:lnTo>
                  <a:pt x="956319" y="3537317"/>
                </a:lnTo>
                <a:lnTo>
                  <a:pt x="955903" y="3540800"/>
                </a:lnTo>
                <a:cubicBezTo>
                  <a:pt x="956095" y="3542162"/>
                  <a:pt x="956286" y="3543524"/>
                  <a:pt x="956479" y="3544886"/>
                </a:cubicBezTo>
                <a:cubicBezTo>
                  <a:pt x="956996" y="3547577"/>
                  <a:pt x="957512" y="3550269"/>
                  <a:pt x="958029" y="3552960"/>
                </a:cubicBezTo>
                <a:lnTo>
                  <a:pt x="958879" y="3561628"/>
                </a:lnTo>
                <a:lnTo>
                  <a:pt x="958047" y="3568594"/>
                </a:lnTo>
                <a:lnTo>
                  <a:pt x="957124" y="3573469"/>
                </a:lnTo>
                <a:lnTo>
                  <a:pt x="955865" y="3585611"/>
                </a:lnTo>
                <a:lnTo>
                  <a:pt x="955492" y="3599649"/>
                </a:lnTo>
                <a:lnTo>
                  <a:pt x="954624" y="3613387"/>
                </a:lnTo>
                <a:lnTo>
                  <a:pt x="953373" y="3623836"/>
                </a:lnTo>
                <a:lnTo>
                  <a:pt x="952443" y="3630404"/>
                </a:lnTo>
                <a:lnTo>
                  <a:pt x="952212" y="3636377"/>
                </a:lnTo>
                <a:lnTo>
                  <a:pt x="951982" y="3642351"/>
                </a:lnTo>
                <a:lnTo>
                  <a:pt x="951547" y="3649219"/>
                </a:lnTo>
                <a:lnTo>
                  <a:pt x="926628" y="3823951"/>
                </a:lnTo>
                <a:lnTo>
                  <a:pt x="921938" y="3844538"/>
                </a:lnTo>
                <a:lnTo>
                  <a:pt x="917648" y="3865029"/>
                </a:lnTo>
                <a:lnTo>
                  <a:pt x="913854" y="3885821"/>
                </a:lnTo>
                <a:lnTo>
                  <a:pt x="908668" y="3906109"/>
                </a:lnTo>
                <a:lnTo>
                  <a:pt x="901347" y="3934948"/>
                </a:lnTo>
                <a:lnTo>
                  <a:pt x="901444" y="3935346"/>
                </a:lnTo>
                <a:lnTo>
                  <a:pt x="901240" y="3936242"/>
                </a:lnTo>
                <a:lnTo>
                  <a:pt x="870110" y="4042330"/>
                </a:lnTo>
                <a:lnTo>
                  <a:pt x="868798" y="4045608"/>
                </a:lnTo>
                <a:lnTo>
                  <a:pt x="868488" y="4047798"/>
                </a:lnTo>
                <a:lnTo>
                  <a:pt x="867788" y="4048392"/>
                </a:lnTo>
                <a:lnTo>
                  <a:pt x="867681" y="4049685"/>
                </a:lnTo>
                <a:lnTo>
                  <a:pt x="867079" y="4050679"/>
                </a:lnTo>
                <a:lnTo>
                  <a:pt x="866874" y="4051574"/>
                </a:lnTo>
                <a:lnTo>
                  <a:pt x="790833" y="4252323"/>
                </a:lnTo>
                <a:lnTo>
                  <a:pt x="790524" y="4254513"/>
                </a:lnTo>
                <a:lnTo>
                  <a:pt x="788812" y="4257890"/>
                </a:lnTo>
                <a:lnTo>
                  <a:pt x="766626" y="4310649"/>
                </a:lnTo>
                <a:lnTo>
                  <a:pt x="764908" y="4315719"/>
                </a:lnTo>
                <a:lnTo>
                  <a:pt x="762789" y="4320886"/>
                </a:lnTo>
                <a:lnTo>
                  <a:pt x="760883" y="4323465"/>
                </a:lnTo>
                <a:lnTo>
                  <a:pt x="760174" y="4325752"/>
                </a:lnTo>
                <a:lnTo>
                  <a:pt x="759873" y="4326248"/>
                </a:lnTo>
                <a:lnTo>
                  <a:pt x="759270" y="4327241"/>
                </a:lnTo>
                <a:lnTo>
                  <a:pt x="758968" y="4327737"/>
                </a:lnTo>
                <a:lnTo>
                  <a:pt x="758366" y="4328729"/>
                </a:lnTo>
                <a:lnTo>
                  <a:pt x="758162" y="4329624"/>
                </a:lnTo>
                <a:lnTo>
                  <a:pt x="757860" y="4330121"/>
                </a:lnTo>
                <a:lnTo>
                  <a:pt x="616959" y="4594062"/>
                </a:lnTo>
                <a:lnTo>
                  <a:pt x="616657" y="4594558"/>
                </a:lnTo>
                <a:lnTo>
                  <a:pt x="615655" y="4595648"/>
                </a:lnTo>
                <a:lnTo>
                  <a:pt x="615354" y="4596144"/>
                </a:lnTo>
                <a:lnTo>
                  <a:pt x="614751" y="4597136"/>
                </a:lnTo>
                <a:lnTo>
                  <a:pt x="612535" y="4601905"/>
                </a:lnTo>
                <a:lnTo>
                  <a:pt x="609424" y="4606469"/>
                </a:lnTo>
                <a:lnTo>
                  <a:pt x="607713" y="4609846"/>
                </a:lnTo>
                <a:lnTo>
                  <a:pt x="605507" y="4612921"/>
                </a:lnTo>
                <a:lnTo>
                  <a:pt x="597964" y="4627022"/>
                </a:lnTo>
                <a:lnTo>
                  <a:pt x="597264" y="4627616"/>
                </a:lnTo>
                <a:lnTo>
                  <a:pt x="597060" y="4628511"/>
                </a:lnTo>
                <a:lnTo>
                  <a:pt x="594853" y="4631586"/>
                </a:lnTo>
                <a:lnTo>
                  <a:pt x="593346" y="4634068"/>
                </a:lnTo>
                <a:lnTo>
                  <a:pt x="592238" y="4636452"/>
                </a:lnTo>
                <a:lnTo>
                  <a:pt x="572154" y="4668410"/>
                </a:lnTo>
                <a:lnTo>
                  <a:pt x="570851" y="4669997"/>
                </a:lnTo>
                <a:lnTo>
                  <a:pt x="569947" y="4671486"/>
                </a:lnTo>
                <a:lnTo>
                  <a:pt x="569743" y="4672381"/>
                </a:lnTo>
                <a:lnTo>
                  <a:pt x="569140" y="4673373"/>
                </a:lnTo>
                <a:lnTo>
                  <a:pt x="566729" y="4677344"/>
                </a:lnTo>
                <a:lnTo>
                  <a:pt x="565932" y="4677539"/>
                </a:lnTo>
                <a:cubicBezTo>
                  <a:pt x="565929" y="4678104"/>
                  <a:pt x="565925" y="4678668"/>
                  <a:pt x="565923" y="4679232"/>
                </a:cubicBezTo>
                <a:lnTo>
                  <a:pt x="567385" y="4685214"/>
                </a:lnTo>
                <a:lnTo>
                  <a:pt x="579749" y="4682193"/>
                </a:lnTo>
                <a:lnTo>
                  <a:pt x="593407" y="4679277"/>
                </a:lnTo>
                <a:close/>
              </a:path>
            </a:pathLst>
          </a:custGeom>
          <a:solidFill>
            <a:srgbClr val="1B6EB8"/>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4342" name="文本框 46"/>
          <p:cNvSpPr txBox="1">
            <a:spLocks noChangeArrowheads="1"/>
          </p:cNvSpPr>
          <p:nvPr/>
        </p:nvSpPr>
        <p:spPr bwMode="auto">
          <a:xfrm>
            <a:off x="9051925" y="3289300"/>
            <a:ext cx="877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单击</a:t>
            </a:r>
            <a:endParaRPr lang="en-US" altLang="zh-CN">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a:solidFill>
                  <a:schemeClr val="bg1"/>
                </a:solidFill>
                <a:latin typeface="微软雅黑" panose="020B0503020204020204" pitchFamily="34" charset="-122"/>
                <a:ea typeface="微软雅黑" panose="020B0503020204020204" pitchFamily="34" charset="-122"/>
              </a:rPr>
              <a:t>添加</a:t>
            </a:r>
            <a:endParaRPr lang="en-US" altLang="zh-CN">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a:solidFill>
                  <a:schemeClr val="bg1"/>
                </a:solidFill>
                <a:latin typeface="微软雅黑" panose="020B0503020204020204" pitchFamily="34" charset="-122"/>
                <a:ea typeface="微软雅黑" panose="020B0503020204020204" pitchFamily="34" charset="-122"/>
              </a:rPr>
              <a:t>关键词</a:t>
            </a:r>
          </a:p>
        </p:txBody>
      </p:sp>
      <p:grpSp>
        <p:nvGrpSpPr>
          <p:cNvPr id="14340" name="组合 51"/>
          <p:cNvGrpSpPr>
            <a:grpSpLocks/>
          </p:cNvGrpSpPr>
          <p:nvPr/>
        </p:nvGrpSpPr>
        <p:grpSpPr bwMode="auto">
          <a:xfrm>
            <a:off x="3481388" y="2432050"/>
            <a:ext cx="1268412" cy="307975"/>
            <a:chOff x="3473006" y="2109958"/>
            <a:chExt cx="1267926" cy="307777"/>
          </a:xfrm>
        </p:grpSpPr>
        <p:cxnSp>
          <p:nvCxnSpPr>
            <p:cNvPr id="49" name="直接箭头连接符 48">
              <a:extLst>
                <a:ext uri="{FF2B5EF4-FFF2-40B4-BE49-F238E27FC236}">
                  <a16:creationId xmlns="" xmlns:a16="http://schemas.microsoft.com/office/drawing/2014/main" id="{BE6122A6-2A26-4E16-BC02-1CA5FEDBE102}"/>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400" name="文本框 49"/>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43" name="组合 52"/>
          <p:cNvGrpSpPr>
            <a:grpSpLocks/>
          </p:cNvGrpSpPr>
          <p:nvPr/>
        </p:nvGrpSpPr>
        <p:grpSpPr bwMode="auto">
          <a:xfrm>
            <a:off x="3560763" y="2781300"/>
            <a:ext cx="1268412" cy="307975"/>
            <a:chOff x="3473006" y="2109958"/>
            <a:chExt cx="1267926" cy="307777"/>
          </a:xfrm>
        </p:grpSpPr>
        <p:cxnSp>
          <p:nvCxnSpPr>
            <p:cNvPr id="54" name="直接箭头连接符 53">
              <a:extLst>
                <a:ext uri="{FF2B5EF4-FFF2-40B4-BE49-F238E27FC236}">
                  <a16:creationId xmlns="" xmlns:a16="http://schemas.microsoft.com/office/drawing/2014/main" id="{3F43660D-9151-4D21-8336-6138C546AE66}"/>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98" name="文本框 54"/>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46" name="组合 55"/>
          <p:cNvGrpSpPr>
            <a:grpSpLocks/>
          </p:cNvGrpSpPr>
          <p:nvPr/>
        </p:nvGrpSpPr>
        <p:grpSpPr bwMode="auto">
          <a:xfrm>
            <a:off x="3633788" y="3130550"/>
            <a:ext cx="1268412" cy="307975"/>
            <a:chOff x="3473006" y="2109958"/>
            <a:chExt cx="1267926" cy="307777"/>
          </a:xfrm>
        </p:grpSpPr>
        <p:cxnSp>
          <p:nvCxnSpPr>
            <p:cNvPr id="57" name="直接箭头连接符 56">
              <a:extLst>
                <a:ext uri="{FF2B5EF4-FFF2-40B4-BE49-F238E27FC236}">
                  <a16:creationId xmlns="" xmlns:a16="http://schemas.microsoft.com/office/drawing/2014/main" id="{3E9D2AFD-3579-42C3-9419-9DCCAF201EF8}"/>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96" name="文本框 57"/>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49" name="组合 58"/>
          <p:cNvGrpSpPr>
            <a:grpSpLocks/>
          </p:cNvGrpSpPr>
          <p:nvPr/>
        </p:nvGrpSpPr>
        <p:grpSpPr bwMode="auto">
          <a:xfrm>
            <a:off x="3605213" y="3957638"/>
            <a:ext cx="1266825" cy="307975"/>
            <a:chOff x="3473006" y="2109958"/>
            <a:chExt cx="1267926" cy="307777"/>
          </a:xfrm>
        </p:grpSpPr>
        <p:cxnSp>
          <p:nvCxnSpPr>
            <p:cNvPr id="60" name="直接箭头连接符 59">
              <a:extLst>
                <a:ext uri="{FF2B5EF4-FFF2-40B4-BE49-F238E27FC236}">
                  <a16:creationId xmlns="" xmlns:a16="http://schemas.microsoft.com/office/drawing/2014/main" id="{D58901DC-AC81-443F-B1E2-E2A36AFA2746}"/>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94" name="文本框 60"/>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52" name="组合 61"/>
          <p:cNvGrpSpPr>
            <a:grpSpLocks/>
          </p:cNvGrpSpPr>
          <p:nvPr/>
        </p:nvGrpSpPr>
        <p:grpSpPr bwMode="auto">
          <a:xfrm>
            <a:off x="3492500" y="4386263"/>
            <a:ext cx="1266825" cy="307975"/>
            <a:chOff x="3473006" y="2109958"/>
            <a:chExt cx="1267926" cy="307777"/>
          </a:xfrm>
        </p:grpSpPr>
        <p:cxnSp>
          <p:nvCxnSpPr>
            <p:cNvPr id="63" name="直接箭头连接符 62">
              <a:extLst>
                <a:ext uri="{FF2B5EF4-FFF2-40B4-BE49-F238E27FC236}">
                  <a16:creationId xmlns="" xmlns:a16="http://schemas.microsoft.com/office/drawing/2014/main" id="{A299B039-C59D-4766-9BF4-A7D09AC8139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92" name="文本框 63"/>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55" name="组合 64"/>
          <p:cNvGrpSpPr>
            <a:grpSpLocks/>
          </p:cNvGrpSpPr>
          <p:nvPr/>
        </p:nvGrpSpPr>
        <p:grpSpPr bwMode="auto">
          <a:xfrm>
            <a:off x="3413125" y="4727575"/>
            <a:ext cx="1268413" cy="307975"/>
            <a:chOff x="3473006" y="2109958"/>
            <a:chExt cx="1267926" cy="307777"/>
          </a:xfrm>
        </p:grpSpPr>
        <p:cxnSp>
          <p:nvCxnSpPr>
            <p:cNvPr id="66" name="直接箭头连接符 65">
              <a:extLst>
                <a:ext uri="{FF2B5EF4-FFF2-40B4-BE49-F238E27FC236}">
                  <a16:creationId xmlns="" xmlns:a16="http://schemas.microsoft.com/office/drawing/2014/main" id="{27C7695C-6D6D-4EEC-AE7F-38308BBFCC19}"/>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90" name="文本框 66"/>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58" name="组合 67"/>
          <p:cNvGrpSpPr>
            <a:grpSpLocks/>
          </p:cNvGrpSpPr>
          <p:nvPr/>
        </p:nvGrpSpPr>
        <p:grpSpPr bwMode="auto">
          <a:xfrm>
            <a:off x="5711825" y="2320925"/>
            <a:ext cx="1268413" cy="307975"/>
            <a:chOff x="3473006" y="2109958"/>
            <a:chExt cx="1267926" cy="307777"/>
          </a:xfrm>
        </p:grpSpPr>
        <p:cxnSp>
          <p:nvCxnSpPr>
            <p:cNvPr id="69" name="直接箭头连接符 68">
              <a:extLst>
                <a:ext uri="{FF2B5EF4-FFF2-40B4-BE49-F238E27FC236}">
                  <a16:creationId xmlns="" xmlns:a16="http://schemas.microsoft.com/office/drawing/2014/main" id="{DB63D185-F9B4-46E5-99B9-2E80510C9F39}"/>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88" name="文本框 69"/>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61" name="组合 70"/>
          <p:cNvGrpSpPr>
            <a:grpSpLocks/>
          </p:cNvGrpSpPr>
          <p:nvPr/>
        </p:nvGrpSpPr>
        <p:grpSpPr bwMode="auto">
          <a:xfrm>
            <a:off x="5818188" y="2744788"/>
            <a:ext cx="1268412" cy="307975"/>
            <a:chOff x="3473006" y="2109958"/>
            <a:chExt cx="1267926" cy="307777"/>
          </a:xfrm>
        </p:grpSpPr>
        <p:cxnSp>
          <p:nvCxnSpPr>
            <p:cNvPr id="72" name="直接箭头连接符 71">
              <a:extLst>
                <a:ext uri="{FF2B5EF4-FFF2-40B4-BE49-F238E27FC236}">
                  <a16:creationId xmlns="" xmlns:a16="http://schemas.microsoft.com/office/drawing/2014/main" id="{34039734-A073-45F1-828C-00E91EFA3E49}"/>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86" name="文本框 72"/>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64" name="组合 73"/>
          <p:cNvGrpSpPr>
            <a:grpSpLocks/>
          </p:cNvGrpSpPr>
          <p:nvPr/>
        </p:nvGrpSpPr>
        <p:grpSpPr bwMode="auto">
          <a:xfrm>
            <a:off x="5908675" y="3130550"/>
            <a:ext cx="1268413" cy="307975"/>
            <a:chOff x="3473006" y="2109958"/>
            <a:chExt cx="1267926" cy="307777"/>
          </a:xfrm>
        </p:grpSpPr>
        <p:cxnSp>
          <p:nvCxnSpPr>
            <p:cNvPr id="75" name="直接箭头连接符 74">
              <a:extLst>
                <a:ext uri="{FF2B5EF4-FFF2-40B4-BE49-F238E27FC236}">
                  <a16:creationId xmlns="" xmlns:a16="http://schemas.microsoft.com/office/drawing/2014/main" id="{4C3891FF-69CD-47BA-90A5-FB9EDA57F8AF}"/>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75"/>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67" name="组合 76"/>
          <p:cNvGrpSpPr>
            <a:grpSpLocks/>
          </p:cNvGrpSpPr>
          <p:nvPr/>
        </p:nvGrpSpPr>
        <p:grpSpPr bwMode="auto">
          <a:xfrm>
            <a:off x="5938838" y="3986213"/>
            <a:ext cx="1266825" cy="307975"/>
            <a:chOff x="3473006" y="2109958"/>
            <a:chExt cx="1267926" cy="307777"/>
          </a:xfrm>
        </p:grpSpPr>
        <p:cxnSp>
          <p:nvCxnSpPr>
            <p:cNvPr id="78" name="直接箭头连接符 77">
              <a:extLst>
                <a:ext uri="{FF2B5EF4-FFF2-40B4-BE49-F238E27FC236}">
                  <a16:creationId xmlns="" xmlns:a16="http://schemas.microsoft.com/office/drawing/2014/main" id="{4C44EAEB-D60A-4E0E-9E03-84B598F4EB8E}"/>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82" name="文本框 78"/>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70" name="组合 79"/>
          <p:cNvGrpSpPr>
            <a:grpSpLocks/>
          </p:cNvGrpSpPr>
          <p:nvPr/>
        </p:nvGrpSpPr>
        <p:grpSpPr bwMode="auto">
          <a:xfrm>
            <a:off x="5861050" y="4270375"/>
            <a:ext cx="1268413" cy="306388"/>
            <a:chOff x="3473006" y="2109958"/>
            <a:chExt cx="1267926" cy="307777"/>
          </a:xfrm>
        </p:grpSpPr>
        <p:cxnSp>
          <p:nvCxnSpPr>
            <p:cNvPr id="81" name="直接箭头连接符 80">
              <a:extLst>
                <a:ext uri="{FF2B5EF4-FFF2-40B4-BE49-F238E27FC236}">
                  <a16:creationId xmlns="" xmlns:a16="http://schemas.microsoft.com/office/drawing/2014/main" id="{B69ACDB1-519E-462A-B826-127D3B56774F}"/>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81"/>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4373" name="组合 82"/>
          <p:cNvGrpSpPr>
            <a:grpSpLocks/>
          </p:cNvGrpSpPr>
          <p:nvPr/>
        </p:nvGrpSpPr>
        <p:grpSpPr bwMode="auto">
          <a:xfrm>
            <a:off x="5754688" y="4672013"/>
            <a:ext cx="1268412" cy="307975"/>
            <a:chOff x="3473006" y="2109958"/>
            <a:chExt cx="1267926" cy="307777"/>
          </a:xfrm>
        </p:grpSpPr>
        <p:cxnSp>
          <p:nvCxnSpPr>
            <p:cNvPr id="84" name="直接箭头连接符 83">
              <a:extLst>
                <a:ext uri="{FF2B5EF4-FFF2-40B4-BE49-F238E27FC236}">
                  <a16:creationId xmlns="" xmlns:a16="http://schemas.microsoft.com/office/drawing/2014/main" id="{54F97094-6A3B-4FCF-BD5A-D17351B7648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4378" name="文本框 84"/>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sp>
        <p:nvSpPr>
          <p:cNvPr id="11" name="任意多边形: 形状 10">
            <a:extLst>
              <a:ext uri="{FF2B5EF4-FFF2-40B4-BE49-F238E27FC236}">
                <a16:creationId xmlns="" xmlns:a16="http://schemas.microsoft.com/office/drawing/2014/main" id="{00E029F1-3D08-434E-84D9-21D2B7666BCD}"/>
              </a:ext>
            </a:extLst>
          </p:cNvPr>
          <p:cNvSpPr/>
          <p:nvPr/>
        </p:nvSpPr>
        <p:spPr>
          <a:xfrm>
            <a:off x="6653745" y="1951156"/>
            <a:ext cx="864322" cy="3723480"/>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31" name="矩形: 圆角 30">
            <a:extLst>
              <a:ext uri="{FF2B5EF4-FFF2-40B4-BE49-F238E27FC236}">
                <a16:creationId xmlns="" xmlns:a16="http://schemas.microsoft.com/office/drawing/2014/main" id="{4FB89F10-3B74-4FEE-8948-9329B668571A}"/>
              </a:ext>
            </a:extLst>
          </p:cNvPr>
          <p:cNvSpPr/>
          <p:nvPr/>
        </p:nvSpPr>
        <p:spPr>
          <a:xfrm>
            <a:off x="6104708" y="1629566"/>
            <a:ext cx="1388583" cy="552448"/>
          </a:xfrm>
          <a:prstGeom prst="roundRect">
            <a:avLst>
              <a:gd name="adj" fmla="val 50000"/>
            </a:avLst>
          </a:prstGeom>
          <a:solidFill>
            <a:srgbClr val="65BB52"/>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prst="convex"/>
            <a:bevelB w="0" h="0"/>
            <a:contourClr>
              <a:srgbClr val="FFE593"/>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32" name="矩形: 圆角 31">
            <a:extLst>
              <a:ext uri="{FF2B5EF4-FFF2-40B4-BE49-F238E27FC236}">
                <a16:creationId xmlns="" xmlns:a16="http://schemas.microsoft.com/office/drawing/2014/main" id="{78014DBA-1202-4A6B-9F60-0414FB079412}"/>
              </a:ext>
            </a:extLst>
          </p:cNvPr>
          <p:cNvSpPr/>
          <p:nvPr/>
        </p:nvSpPr>
        <p:spPr>
          <a:xfrm>
            <a:off x="6295355" y="5253906"/>
            <a:ext cx="1388583" cy="552448"/>
          </a:xfrm>
          <a:prstGeom prst="roundRect">
            <a:avLst>
              <a:gd name="adj" fmla="val 50000"/>
            </a:avLst>
          </a:prstGeom>
          <a:solidFill>
            <a:srgbClr val="F1A72E"/>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prst="convex"/>
            <a:bevelB w="0" h="0"/>
            <a:contourClr>
              <a:srgbClr val="FFE593"/>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4379" name="文本框 34"/>
          <p:cNvSpPr txBox="1">
            <a:spLocks noChangeArrowheads="1"/>
          </p:cNvSpPr>
          <p:nvPr/>
        </p:nvSpPr>
        <p:spPr bwMode="auto">
          <a:xfrm>
            <a:off x="6530975" y="1665288"/>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物</a:t>
            </a:r>
          </a:p>
        </p:txBody>
      </p:sp>
      <p:sp>
        <p:nvSpPr>
          <p:cNvPr id="14380" name="文本框 38"/>
          <p:cNvSpPr txBox="1">
            <a:spLocks noChangeArrowheads="1"/>
          </p:cNvSpPr>
          <p:nvPr/>
        </p:nvSpPr>
        <p:spPr bwMode="auto">
          <a:xfrm>
            <a:off x="6578600" y="52990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方法</a:t>
            </a:r>
          </a:p>
        </p:txBody>
      </p:sp>
      <p:sp>
        <p:nvSpPr>
          <p:cNvPr id="15" name="任意多边形: 形状 14">
            <a:extLst>
              <a:ext uri="{FF2B5EF4-FFF2-40B4-BE49-F238E27FC236}">
                <a16:creationId xmlns="" xmlns:a16="http://schemas.microsoft.com/office/drawing/2014/main" id="{B9B8DCD3-1D38-44A9-AD33-333A0A9A27A9}"/>
              </a:ext>
            </a:extLst>
          </p:cNvPr>
          <p:cNvSpPr/>
          <p:nvPr/>
        </p:nvSpPr>
        <p:spPr>
          <a:xfrm>
            <a:off x="4361050" y="1951156"/>
            <a:ext cx="864322" cy="3723480"/>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29" name="矩形: 圆角 28">
            <a:extLst>
              <a:ext uri="{FF2B5EF4-FFF2-40B4-BE49-F238E27FC236}">
                <a16:creationId xmlns="" xmlns:a16="http://schemas.microsoft.com/office/drawing/2014/main" id="{B688DCCF-6A99-4EF6-B1ED-4000FCB1C1D7}"/>
              </a:ext>
            </a:extLst>
          </p:cNvPr>
          <p:cNvSpPr/>
          <p:nvPr/>
        </p:nvSpPr>
        <p:spPr>
          <a:xfrm>
            <a:off x="3836789" y="1629566"/>
            <a:ext cx="1388583" cy="552448"/>
          </a:xfrm>
          <a:prstGeom prst="roundRect">
            <a:avLst>
              <a:gd name="adj" fmla="val 50000"/>
            </a:avLst>
          </a:prstGeom>
          <a:solidFill>
            <a:srgbClr val="212830"/>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prst="convex"/>
            <a:bevelB w="0" h="0"/>
            <a:contourClr>
              <a:srgbClr val="FFE593"/>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30" name="矩形: 圆角 29">
            <a:extLst>
              <a:ext uri="{FF2B5EF4-FFF2-40B4-BE49-F238E27FC236}">
                <a16:creationId xmlns="" xmlns:a16="http://schemas.microsoft.com/office/drawing/2014/main" id="{2E537C9E-36D7-4331-830D-40775DF7B617}"/>
              </a:ext>
            </a:extLst>
          </p:cNvPr>
          <p:cNvSpPr/>
          <p:nvPr/>
        </p:nvSpPr>
        <p:spPr>
          <a:xfrm>
            <a:off x="3913148" y="5253906"/>
            <a:ext cx="1388583" cy="552448"/>
          </a:xfrm>
          <a:prstGeom prst="roundRect">
            <a:avLst>
              <a:gd name="adj" fmla="val 50000"/>
            </a:avLst>
          </a:prstGeom>
          <a:solidFill>
            <a:srgbClr val="C71D2C"/>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prst="convex"/>
            <a:bevelB w="0" h="0"/>
            <a:contourClr>
              <a:srgbClr val="FFE593"/>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4384" name="文本框 33"/>
          <p:cNvSpPr txBox="1">
            <a:spLocks noChangeArrowheads="1"/>
          </p:cNvSpPr>
          <p:nvPr/>
        </p:nvSpPr>
        <p:spPr bwMode="auto">
          <a:xfrm>
            <a:off x="4284663" y="1674813"/>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人</a:t>
            </a:r>
          </a:p>
        </p:txBody>
      </p:sp>
      <p:sp>
        <p:nvSpPr>
          <p:cNvPr id="14385" name="文本框 35"/>
          <p:cNvSpPr txBox="1">
            <a:spLocks noChangeArrowheads="1"/>
          </p:cNvSpPr>
          <p:nvPr/>
        </p:nvSpPr>
        <p:spPr bwMode="auto">
          <a:xfrm>
            <a:off x="4227513" y="52990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环境</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fade">
                                      <p:cBhvr>
                                        <p:cTn id="19" dur="1000"/>
                                        <p:tgtEl>
                                          <p:spTgt spid="14340"/>
                                        </p:tgtEl>
                                      </p:cBhvr>
                                    </p:animEffect>
                                    <p:anim calcmode="lin" valueType="num">
                                      <p:cBhvr>
                                        <p:cTn id="20" dur="1000" fill="hold"/>
                                        <p:tgtEl>
                                          <p:spTgt spid="14340"/>
                                        </p:tgtEl>
                                        <p:attrNameLst>
                                          <p:attrName>ppt_x</p:attrName>
                                        </p:attrNameLst>
                                      </p:cBhvr>
                                      <p:tavLst>
                                        <p:tav tm="0">
                                          <p:val>
                                            <p:strVal val="#ppt_x"/>
                                          </p:val>
                                        </p:tav>
                                        <p:tav tm="100000">
                                          <p:val>
                                            <p:strVal val="#ppt_x"/>
                                          </p:val>
                                        </p:tav>
                                      </p:tavLst>
                                    </p:anim>
                                    <p:anim calcmode="lin" valueType="num">
                                      <p:cBhvr>
                                        <p:cTn id="21" dur="1000" fill="hold"/>
                                        <p:tgtEl>
                                          <p:spTgt spid="1434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343"/>
                                        </p:tgtEl>
                                        <p:attrNameLst>
                                          <p:attrName>style.visibility</p:attrName>
                                        </p:attrNameLst>
                                      </p:cBhvr>
                                      <p:to>
                                        <p:strVal val="visible"/>
                                      </p:to>
                                    </p:set>
                                    <p:animEffect transition="in" filter="fade">
                                      <p:cBhvr>
                                        <p:cTn id="24" dur="1000"/>
                                        <p:tgtEl>
                                          <p:spTgt spid="14343"/>
                                        </p:tgtEl>
                                      </p:cBhvr>
                                    </p:animEffect>
                                    <p:anim calcmode="lin" valueType="num">
                                      <p:cBhvr>
                                        <p:cTn id="25" dur="1000" fill="hold"/>
                                        <p:tgtEl>
                                          <p:spTgt spid="14343"/>
                                        </p:tgtEl>
                                        <p:attrNameLst>
                                          <p:attrName>ppt_x</p:attrName>
                                        </p:attrNameLst>
                                      </p:cBhvr>
                                      <p:tavLst>
                                        <p:tav tm="0">
                                          <p:val>
                                            <p:strVal val="#ppt_x"/>
                                          </p:val>
                                        </p:tav>
                                        <p:tav tm="100000">
                                          <p:val>
                                            <p:strVal val="#ppt_x"/>
                                          </p:val>
                                        </p:tav>
                                      </p:tavLst>
                                    </p:anim>
                                    <p:anim calcmode="lin" valueType="num">
                                      <p:cBhvr>
                                        <p:cTn id="26" dur="1000" fill="hold"/>
                                        <p:tgtEl>
                                          <p:spTgt spid="1434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346"/>
                                        </p:tgtEl>
                                        <p:attrNameLst>
                                          <p:attrName>style.visibility</p:attrName>
                                        </p:attrNameLst>
                                      </p:cBhvr>
                                      <p:to>
                                        <p:strVal val="visible"/>
                                      </p:to>
                                    </p:set>
                                    <p:animEffect transition="in" filter="fade">
                                      <p:cBhvr>
                                        <p:cTn id="29" dur="1000"/>
                                        <p:tgtEl>
                                          <p:spTgt spid="14346"/>
                                        </p:tgtEl>
                                      </p:cBhvr>
                                    </p:animEffect>
                                    <p:anim calcmode="lin" valueType="num">
                                      <p:cBhvr>
                                        <p:cTn id="30" dur="1000" fill="hold"/>
                                        <p:tgtEl>
                                          <p:spTgt spid="14346"/>
                                        </p:tgtEl>
                                        <p:attrNameLst>
                                          <p:attrName>ppt_x</p:attrName>
                                        </p:attrNameLst>
                                      </p:cBhvr>
                                      <p:tavLst>
                                        <p:tav tm="0">
                                          <p:val>
                                            <p:strVal val="#ppt_x"/>
                                          </p:val>
                                        </p:tav>
                                        <p:tav tm="100000">
                                          <p:val>
                                            <p:strVal val="#ppt_x"/>
                                          </p:val>
                                        </p:tav>
                                      </p:tavLst>
                                    </p:anim>
                                    <p:anim calcmode="lin" valueType="num">
                                      <p:cBhvr>
                                        <p:cTn id="31" dur="1000" fill="hold"/>
                                        <p:tgtEl>
                                          <p:spTgt spid="1434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349"/>
                                        </p:tgtEl>
                                        <p:attrNameLst>
                                          <p:attrName>style.visibility</p:attrName>
                                        </p:attrNameLst>
                                      </p:cBhvr>
                                      <p:to>
                                        <p:strVal val="visible"/>
                                      </p:to>
                                    </p:set>
                                    <p:animEffect transition="in" filter="fade">
                                      <p:cBhvr>
                                        <p:cTn id="34" dur="1000"/>
                                        <p:tgtEl>
                                          <p:spTgt spid="14349"/>
                                        </p:tgtEl>
                                      </p:cBhvr>
                                    </p:animEffect>
                                    <p:anim calcmode="lin" valueType="num">
                                      <p:cBhvr>
                                        <p:cTn id="35" dur="1000" fill="hold"/>
                                        <p:tgtEl>
                                          <p:spTgt spid="14349"/>
                                        </p:tgtEl>
                                        <p:attrNameLst>
                                          <p:attrName>ppt_x</p:attrName>
                                        </p:attrNameLst>
                                      </p:cBhvr>
                                      <p:tavLst>
                                        <p:tav tm="0">
                                          <p:val>
                                            <p:strVal val="#ppt_x"/>
                                          </p:val>
                                        </p:tav>
                                        <p:tav tm="100000">
                                          <p:val>
                                            <p:strVal val="#ppt_x"/>
                                          </p:val>
                                        </p:tav>
                                      </p:tavLst>
                                    </p:anim>
                                    <p:anim calcmode="lin" valueType="num">
                                      <p:cBhvr>
                                        <p:cTn id="36" dur="1000" fill="hold"/>
                                        <p:tgtEl>
                                          <p:spTgt spid="1434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352"/>
                                        </p:tgtEl>
                                        <p:attrNameLst>
                                          <p:attrName>style.visibility</p:attrName>
                                        </p:attrNameLst>
                                      </p:cBhvr>
                                      <p:to>
                                        <p:strVal val="visible"/>
                                      </p:to>
                                    </p:set>
                                    <p:animEffect transition="in" filter="fade">
                                      <p:cBhvr>
                                        <p:cTn id="39" dur="1000"/>
                                        <p:tgtEl>
                                          <p:spTgt spid="14352"/>
                                        </p:tgtEl>
                                      </p:cBhvr>
                                    </p:animEffect>
                                    <p:anim calcmode="lin" valueType="num">
                                      <p:cBhvr>
                                        <p:cTn id="40" dur="1000" fill="hold"/>
                                        <p:tgtEl>
                                          <p:spTgt spid="14352"/>
                                        </p:tgtEl>
                                        <p:attrNameLst>
                                          <p:attrName>ppt_x</p:attrName>
                                        </p:attrNameLst>
                                      </p:cBhvr>
                                      <p:tavLst>
                                        <p:tav tm="0">
                                          <p:val>
                                            <p:strVal val="#ppt_x"/>
                                          </p:val>
                                        </p:tav>
                                        <p:tav tm="100000">
                                          <p:val>
                                            <p:strVal val="#ppt_x"/>
                                          </p:val>
                                        </p:tav>
                                      </p:tavLst>
                                    </p:anim>
                                    <p:anim calcmode="lin" valueType="num">
                                      <p:cBhvr>
                                        <p:cTn id="41" dur="1000" fill="hold"/>
                                        <p:tgtEl>
                                          <p:spTgt spid="1435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355"/>
                                        </p:tgtEl>
                                        <p:attrNameLst>
                                          <p:attrName>style.visibility</p:attrName>
                                        </p:attrNameLst>
                                      </p:cBhvr>
                                      <p:to>
                                        <p:strVal val="visible"/>
                                      </p:to>
                                    </p:set>
                                    <p:animEffect transition="in" filter="fade">
                                      <p:cBhvr>
                                        <p:cTn id="44" dur="1000"/>
                                        <p:tgtEl>
                                          <p:spTgt spid="14355"/>
                                        </p:tgtEl>
                                      </p:cBhvr>
                                    </p:animEffect>
                                    <p:anim calcmode="lin" valueType="num">
                                      <p:cBhvr>
                                        <p:cTn id="45" dur="1000" fill="hold"/>
                                        <p:tgtEl>
                                          <p:spTgt spid="14355"/>
                                        </p:tgtEl>
                                        <p:attrNameLst>
                                          <p:attrName>ppt_x</p:attrName>
                                        </p:attrNameLst>
                                      </p:cBhvr>
                                      <p:tavLst>
                                        <p:tav tm="0">
                                          <p:val>
                                            <p:strVal val="#ppt_x"/>
                                          </p:val>
                                        </p:tav>
                                        <p:tav tm="100000">
                                          <p:val>
                                            <p:strVal val="#ppt_x"/>
                                          </p:val>
                                        </p:tav>
                                      </p:tavLst>
                                    </p:anim>
                                    <p:anim calcmode="lin" valueType="num">
                                      <p:cBhvr>
                                        <p:cTn id="46" dur="1000" fill="hold"/>
                                        <p:tgtEl>
                                          <p:spTgt spid="1435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358"/>
                                        </p:tgtEl>
                                        <p:attrNameLst>
                                          <p:attrName>style.visibility</p:attrName>
                                        </p:attrNameLst>
                                      </p:cBhvr>
                                      <p:to>
                                        <p:strVal val="visible"/>
                                      </p:to>
                                    </p:set>
                                    <p:animEffect transition="in" filter="fade">
                                      <p:cBhvr>
                                        <p:cTn id="49" dur="1000"/>
                                        <p:tgtEl>
                                          <p:spTgt spid="14358"/>
                                        </p:tgtEl>
                                      </p:cBhvr>
                                    </p:animEffect>
                                    <p:anim calcmode="lin" valueType="num">
                                      <p:cBhvr>
                                        <p:cTn id="50" dur="1000" fill="hold"/>
                                        <p:tgtEl>
                                          <p:spTgt spid="14358"/>
                                        </p:tgtEl>
                                        <p:attrNameLst>
                                          <p:attrName>ppt_x</p:attrName>
                                        </p:attrNameLst>
                                      </p:cBhvr>
                                      <p:tavLst>
                                        <p:tav tm="0">
                                          <p:val>
                                            <p:strVal val="#ppt_x"/>
                                          </p:val>
                                        </p:tav>
                                        <p:tav tm="100000">
                                          <p:val>
                                            <p:strVal val="#ppt_x"/>
                                          </p:val>
                                        </p:tav>
                                      </p:tavLst>
                                    </p:anim>
                                    <p:anim calcmode="lin" valueType="num">
                                      <p:cBhvr>
                                        <p:cTn id="51" dur="1000" fill="hold"/>
                                        <p:tgtEl>
                                          <p:spTgt spid="1435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361"/>
                                        </p:tgtEl>
                                        <p:attrNameLst>
                                          <p:attrName>style.visibility</p:attrName>
                                        </p:attrNameLst>
                                      </p:cBhvr>
                                      <p:to>
                                        <p:strVal val="visible"/>
                                      </p:to>
                                    </p:set>
                                    <p:animEffect transition="in" filter="fade">
                                      <p:cBhvr>
                                        <p:cTn id="54" dur="1000"/>
                                        <p:tgtEl>
                                          <p:spTgt spid="14361"/>
                                        </p:tgtEl>
                                      </p:cBhvr>
                                    </p:animEffect>
                                    <p:anim calcmode="lin" valueType="num">
                                      <p:cBhvr>
                                        <p:cTn id="55" dur="1000" fill="hold"/>
                                        <p:tgtEl>
                                          <p:spTgt spid="14361"/>
                                        </p:tgtEl>
                                        <p:attrNameLst>
                                          <p:attrName>ppt_x</p:attrName>
                                        </p:attrNameLst>
                                      </p:cBhvr>
                                      <p:tavLst>
                                        <p:tav tm="0">
                                          <p:val>
                                            <p:strVal val="#ppt_x"/>
                                          </p:val>
                                        </p:tav>
                                        <p:tav tm="100000">
                                          <p:val>
                                            <p:strVal val="#ppt_x"/>
                                          </p:val>
                                        </p:tav>
                                      </p:tavLst>
                                    </p:anim>
                                    <p:anim calcmode="lin" valueType="num">
                                      <p:cBhvr>
                                        <p:cTn id="56" dur="1000" fill="hold"/>
                                        <p:tgtEl>
                                          <p:spTgt spid="1436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4364"/>
                                        </p:tgtEl>
                                        <p:attrNameLst>
                                          <p:attrName>style.visibility</p:attrName>
                                        </p:attrNameLst>
                                      </p:cBhvr>
                                      <p:to>
                                        <p:strVal val="visible"/>
                                      </p:to>
                                    </p:set>
                                    <p:animEffect transition="in" filter="fade">
                                      <p:cBhvr>
                                        <p:cTn id="59" dur="1000"/>
                                        <p:tgtEl>
                                          <p:spTgt spid="14364"/>
                                        </p:tgtEl>
                                      </p:cBhvr>
                                    </p:animEffect>
                                    <p:anim calcmode="lin" valueType="num">
                                      <p:cBhvr>
                                        <p:cTn id="60" dur="1000" fill="hold"/>
                                        <p:tgtEl>
                                          <p:spTgt spid="14364"/>
                                        </p:tgtEl>
                                        <p:attrNameLst>
                                          <p:attrName>ppt_x</p:attrName>
                                        </p:attrNameLst>
                                      </p:cBhvr>
                                      <p:tavLst>
                                        <p:tav tm="0">
                                          <p:val>
                                            <p:strVal val="#ppt_x"/>
                                          </p:val>
                                        </p:tav>
                                        <p:tav tm="100000">
                                          <p:val>
                                            <p:strVal val="#ppt_x"/>
                                          </p:val>
                                        </p:tav>
                                      </p:tavLst>
                                    </p:anim>
                                    <p:anim calcmode="lin" valueType="num">
                                      <p:cBhvr>
                                        <p:cTn id="61" dur="1000" fill="hold"/>
                                        <p:tgtEl>
                                          <p:spTgt spid="1436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4367"/>
                                        </p:tgtEl>
                                        <p:attrNameLst>
                                          <p:attrName>style.visibility</p:attrName>
                                        </p:attrNameLst>
                                      </p:cBhvr>
                                      <p:to>
                                        <p:strVal val="visible"/>
                                      </p:to>
                                    </p:set>
                                    <p:animEffect transition="in" filter="fade">
                                      <p:cBhvr>
                                        <p:cTn id="64" dur="1000"/>
                                        <p:tgtEl>
                                          <p:spTgt spid="14367"/>
                                        </p:tgtEl>
                                      </p:cBhvr>
                                    </p:animEffect>
                                    <p:anim calcmode="lin" valueType="num">
                                      <p:cBhvr>
                                        <p:cTn id="65" dur="1000" fill="hold"/>
                                        <p:tgtEl>
                                          <p:spTgt spid="14367"/>
                                        </p:tgtEl>
                                        <p:attrNameLst>
                                          <p:attrName>ppt_x</p:attrName>
                                        </p:attrNameLst>
                                      </p:cBhvr>
                                      <p:tavLst>
                                        <p:tav tm="0">
                                          <p:val>
                                            <p:strVal val="#ppt_x"/>
                                          </p:val>
                                        </p:tav>
                                        <p:tav tm="100000">
                                          <p:val>
                                            <p:strVal val="#ppt_x"/>
                                          </p:val>
                                        </p:tav>
                                      </p:tavLst>
                                    </p:anim>
                                    <p:anim calcmode="lin" valueType="num">
                                      <p:cBhvr>
                                        <p:cTn id="66" dur="1000" fill="hold"/>
                                        <p:tgtEl>
                                          <p:spTgt spid="1436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4370"/>
                                        </p:tgtEl>
                                        <p:attrNameLst>
                                          <p:attrName>style.visibility</p:attrName>
                                        </p:attrNameLst>
                                      </p:cBhvr>
                                      <p:to>
                                        <p:strVal val="visible"/>
                                      </p:to>
                                    </p:set>
                                    <p:animEffect transition="in" filter="fade">
                                      <p:cBhvr>
                                        <p:cTn id="69" dur="1000"/>
                                        <p:tgtEl>
                                          <p:spTgt spid="14370"/>
                                        </p:tgtEl>
                                      </p:cBhvr>
                                    </p:animEffect>
                                    <p:anim calcmode="lin" valueType="num">
                                      <p:cBhvr>
                                        <p:cTn id="70" dur="1000" fill="hold"/>
                                        <p:tgtEl>
                                          <p:spTgt spid="14370"/>
                                        </p:tgtEl>
                                        <p:attrNameLst>
                                          <p:attrName>ppt_x</p:attrName>
                                        </p:attrNameLst>
                                      </p:cBhvr>
                                      <p:tavLst>
                                        <p:tav tm="0">
                                          <p:val>
                                            <p:strVal val="#ppt_x"/>
                                          </p:val>
                                        </p:tav>
                                        <p:tav tm="100000">
                                          <p:val>
                                            <p:strVal val="#ppt_x"/>
                                          </p:val>
                                        </p:tav>
                                      </p:tavLst>
                                    </p:anim>
                                    <p:anim calcmode="lin" valueType="num">
                                      <p:cBhvr>
                                        <p:cTn id="71" dur="1000" fill="hold"/>
                                        <p:tgtEl>
                                          <p:spTgt spid="1437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4373"/>
                                        </p:tgtEl>
                                        <p:attrNameLst>
                                          <p:attrName>style.visibility</p:attrName>
                                        </p:attrNameLst>
                                      </p:cBhvr>
                                      <p:to>
                                        <p:strVal val="visible"/>
                                      </p:to>
                                    </p:set>
                                    <p:animEffect transition="in" filter="fade">
                                      <p:cBhvr>
                                        <p:cTn id="74" dur="1000"/>
                                        <p:tgtEl>
                                          <p:spTgt spid="14373"/>
                                        </p:tgtEl>
                                      </p:cBhvr>
                                    </p:animEffect>
                                    <p:anim calcmode="lin" valueType="num">
                                      <p:cBhvr>
                                        <p:cTn id="75" dur="1000" fill="hold"/>
                                        <p:tgtEl>
                                          <p:spTgt spid="14373"/>
                                        </p:tgtEl>
                                        <p:attrNameLst>
                                          <p:attrName>ppt_x</p:attrName>
                                        </p:attrNameLst>
                                      </p:cBhvr>
                                      <p:tavLst>
                                        <p:tav tm="0">
                                          <p:val>
                                            <p:strVal val="#ppt_x"/>
                                          </p:val>
                                        </p:tav>
                                        <p:tav tm="100000">
                                          <p:val>
                                            <p:strVal val="#ppt_x"/>
                                          </p:val>
                                        </p:tav>
                                      </p:tavLst>
                                    </p:anim>
                                    <p:anim calcmode="lin" valueType="num">
                                      <p:cBhvr>
                                        <p:cTn id="76" dur="1000" fill="hold"/>
                                        <p:tgtEl>
                                          <p:spTgt spid="1437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4379"/>
                                        </p:tgtEl>
                                        <p:attrNameLst>
                                          <p:attrName>style.visibility</p:attrName>
                                        </p:attrNameLst>
                                      </p:cBhvr>
                                      <p:to>
                                        <p:strVal val="visible"/>
                                      </p:to>
                                    </p:set>
                                    <p:animEffect transition="in" filter="fade">
                                      <p:cBhvr>
                                        <p:cTn id="94" dur="1000"/>
                                        <p:tgtEl>
                                          <p:spTgt spid="14379"/>
                                        </p:tgtEl>
                                      </p:cBhvr>
                                    </p:animEffect>
                                    <p:anim calcmode="lin" valueType="num">
                                      <p:cBhvr>
                                        <p:cTn id="95" dur="1000" fill="hold"/>
                                        <p:tgtEl>
                                          <p:spTgt spid="14379"/>
                                        </p:tgtEl>
                                        <p:attrNameLst>
                                          <p:attrName>ppt_x</p:attrName>
                                        </p:attrNameLst>
                                      </p:cBhvr>
                                      <p:tavLst>
                                        <p:tav tm="0">
                                          <p:val>
                                            <p:strVal val="#ppt_x"/>
                                          </p:val>
                                        </p:tav>
                                        <p:tav tm="100000">
                                          <p:val>
                                            <p:strVal val="#ppt_x"/>
                                          </p:val>
                                        </p:tav>
                                      </p:tavLst>
                                    </p:anim>
                                    <p:anim calcmode="lin" valueType="num">
                                      <p:cBhvr>
                                        <p:cTn id="96" dur="1000" fill="hold"/>
                                        <p:tgtEl>
                                          <p:spTgt spid="1437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4380"/>
                                        </p:tgtEl>
                                        <p:attrNameLst>
                                          <p:attrName>style.visibility</p:attrName>
                                        </p:attrNameLst>
                                      </p:cBhvr>
                                      <p:to>
                                        <p:strVal val="visible"/>
                                      </p:to>
                                    </p:set>
                                    <p:animEffect transition="in" filter="fade">
                                      <p:cBhvr>
                                        <p:cTn id="99" dur="1000"/>
                                        <p:tgtEl>
                                          <p:spTgt spid="14380"/>
                                        </p:tgtEl>
                                      </p:cBhvr>
                                    </p:animEffect>
                                    <p:anim calcmode="lin" valueType="num">
                                      <p:cBhvr>
                                        <p:cTn id="100" dur="1000" fill="hold"/>
                                        <p:tgtEl>
                                          <p:spTgt spid="14380"/>
                                        </p:tgtEl>
                                        <p:attrNameLst>
                                          <p:attrName>ppt_x</p:attrName>
                                        </p:attrNameLst>
                                      </p:cBhvr>
                                      <p:tavLst>
                                        <p:tav tm="0">
                                          <p:val>
                                            <p:strVal val="#ppt_x"/>
                                          </p:val>
                                        </p:tav>
                                        <p:tav tm="100000">
                                          <p:val>
                                            <p:strVal val="#ppt_x"/>
                                          </p:val>
                                        </p:tav>
                                      </p:tavLst>
                                    </p:anim>
                                    <p:anim calcmode="lin" valueType="num">
                                      <p:cBhvr>
                                        <p:cTn id="101" dur="1000" fill="hold"/>
                                        <p:tgtEl>
                                          <p:spTgt spid="14380"/>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1000"/>
                                        <p:tgtEl>
                                          <p:spTgt spid="15"/>
                                        </p:tgtEl>
                                      </p:cBhvr>
                                    </p:animEffect>
                                    <p:anim calcmode="lin" valueType="num">
                                      <p:cBhvr>
                                        <p:cTn id="105" dur="1000" fill="hold"/>
                                        <p:tgtEl>
                                          <p:spTgt spid="15"/>
                                        </p:tgtEl>
                                        <p:attrNameLst>
                                          <p:attrName>ppt_x</p:attrName>
                                        </p:attrNameLst>
                                      </p:cBhvr>
                                      <p:tavLst>
                                        <p:tav tm="0">
                                          <p:val>
                                            <p:strVal val="#ppt_x"/>
                                          </p:val>
                                        </p:tav>
                                        <p:tav tm="100000">
                                          <p:val>
                                            <p:strVal val="#ppt_x"/>
                                          </p:val>
                                        </p:tav>
                                      </p:tavLst>
                                    </p:anim>
                                    <p:anim calcmode="lin" valueType="num">
                                      <p:cBhvr>
                                        <p:cTn id="106" dur="1000" fill="hold"/>
                                        <p:tgtEl>
                                          <p:spTgt spid="15"/>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1000"/>
                                        <p:tgtEl>
                                          <p:spTgt spid="29"/>
                                        </p:tgtEl>
                                      </p:cBhvr>
                                    </p:animEffect>
                                    <p:anim calcmode="lin" valueType="num">
                                      <p:cBhvr>
                                        <p:cTn id="110" dur="1000" fill="hold"/>
                                        <p:tgtEl>
                                          <p:spTgt spid="29"/>
                                        </p:tgtEl>
                                        <p:attrNameLst>
                                          <p:attrName>ppt_x</p:attrName>
                                        </p:attrNameLst>
                                      </p:cBhvr>
                                      <p:tavLst>
                                        <p:tav tm="0">
                                          <p:val>
                                            <p:strVal val="#ppt_x"/>
                                          </p:val>
                                        </p:tav>
                                        <p:tav tm="100000">
                                          <p:val>
                                            <p:strVal val="#ppt_x"/>
                                          </p:val>
                                        </p:tav>
                                      </p:tavLst>
                                    </p:anim>
                                    <p:anim calcmode="lin" valueType="num">
                                      <p:cBhvr>
                                        <p:cTn id="111" dur="1000" fill="hold"/>
                                        <p:tgtEl>
                                          <p:spTgt spid="29"/>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1000"/>
                                        <p:tgtEl>
                                          <p:spTgt spid="30"/>
                                        </p:tgtEl>
                                      </p:cBhvr>
                                    </p:animEffect>
                                    <p:anim calcmode="lin" valueType="num">
                                      <p:cBhvr>
                                        <p:cTn id="115" dur="1000" fill="hold"/>
                                        <p:tgtEl>
                                          <p:spTgt spid="30"/>
                                        </p:tgtEl>
                                        <p:attrNameLst>
                                          <p:attrName>ppt_x</p:attrName>
                                        </p:attrNameLst>
                                      </p:cBhvr>
                                      <p:tavLst>
                                        <p:tav tm="0">
                                          <p:val>
                                            <p:strVal val="#ppt_x"/>
                                          </p:val>
                                        </p:tav>
                                        <p:tav tm="100000">
                                          <p:val>
                                            <p:strVal val="#ppt_x"/>
                                          </p:val>
                                        </p:tav>
                                      </p:tavLst>
                                    </p:anim>
                                    <p:anim calcmode="lin" valueType="num">
                                      <p:cBhvr>
                                        <p:cTn id="116" dur="1000" fill="hold"/>
                                        <p:tgtEl>
                                          <p:spTgt spid="3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4384"/>
                                        </p:tgtEl>
                                        <p:attrNameLst>
                                          <p:attrName>style.visibility</p:attrName>
                                        </p:attrNameLst>
                                      </p:cBhvr>
                                      <p:to>
                                        <p:strVal val="visible"/>
                                      </p:to>
                                    </p:set>
                                    <p:animEffect transition="in" filter="fade">
                                      <p:cBhvr>
                                        <p:cTn id="119" dur="1000"/>
                                        <p:tgtEl>
                                          <p:spTgt spid="14384"/>
                                        </p:tgtEl>
                                      </p:cBhvr>
                                    </p:animEffect>
                                    <p:anim calcmode="lin" valueType="num">
                                      <p:cBhvr>
                                        <p:cTn id="120" dur="1000" fill="hold"/>
                                        <p:tgtEl>
                                          <p:spTgt spid="14384"/>
                                        </p:tgtEl>
                                        <p:attrNameLst>
                                          <p:attrName>ppt_x</p:attrName>
                                        </p:attrNameLst>
                                      </p:cBhvr>
                                      <p:tavLst>
                                        <p:tav tm="0">
                                          <p:val>
                                            <p:strVal val="#ppt_x"/>
                                          </p:val>
                                        </p:tav>
                                        <p:tav tm="100000">
                                          <p:val>
                                            <p:strVal val="#ppt_x"/>
                                          </p:val>
                                        </p:tav>
                                      </p:tavLst>
                                    </p:anim>
                                    <p:anim calcmode="lin" valueType="num">
                                      <p:cBhvr>
                                        <p:cTn id="121" dur="1000" fill="hold"/>
                                        <p:tgtEl>
                                          <p:spTgt spid="1438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4385"/>
                                        </p:tgtEl>
                                        <p:attrNameLst>
                                          <p:attrName>style.visibility</p:attrName>
                                        </p:attrNameLst>
                                      </p:cBhvr>
                                      <p:to>
                                        <p:strVal val="visible"/>
                                      </p:to>
                                    </p:set>
                                    <p:animEffect transition="in" filter="fade">
                                      <p:cBhvr>
                                        <p:cTn id="124" dur="1000"/>
                                        <p:tgtEl>
                                          <p:spTgt spid="14385"/>
                                        </p:tgtEl>
                                      </p:cBhvr>
                                    </p:animEffect>
                                    <p:anim calcmode="lin" valueType="num">
                                      <p:cBhvr>
                                        <p:cTn id="125" dur="1000" fill="hold"/>
                                        <p:tgtEl>
                                          <p:spTgt spid="14385"/>
                                        </p:tgtEl>
                                        <p:attrNameLst>
                                          <p:attrName>ppt_x</p:attrName>
                                        </p:attrNameLst>
                                      </p:cBhvr>
                                      <p:tavLst>
                                        <p:tav tm="0">
                                          <p:val>
                                            <p:strVal val="#ppt_x"/>
                                          </p:val>
                                        </p:tav>
                                        <p:tav tm="100000">
                                          <p:val>
                                            <p:strVal val="#ppt_x"/>
                                          </p:val>
                                        </p:tav>
                                      </p:tavLst>
                                    </p:anim>
                                    <p:anim calcmode="lin" valueType="num">
                                      <p:cBhvr>
                                        <p:cTn id="126" dur="1000" fill="hold"/>
                                        <p:tgtEl>
                                          <p:spTgt spid="14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9" grpId="0"/>
      <p:bldP spid="14380" grpId="0"/>
      <p:bldP spid="14384" grpId="0"/>
      <p:bldP spid="143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 xmlns:a16="http://schemas.microsoft.com/office/drawing/2014/main" id="{1942BBE7-A6FD-45E3-A000-FC2407BFAAD7}"/>
              </a:ext>
            </a:extLst>
          </p:cNvPr>
          <p:cNvSpPr/>
          <p:nvPr/>
        </p:nvSpPr>
        <p:spPr>
          <a:xfrm rot="20306714" flipV="1">
            <a:off x="34925" y="-136525"/>
            <a:ext cx="11461750" cy="6384925"/>
          </a:xfrm>
          <a:custGeom>
            <a:avLst/>
            <a:gdLst>
              <a:gd name="connsiteX0" fmla="*/ 1135073 w 11461244"/>
              <a:gd name="connsiteY0" fmla="*/ 6368823 h 6383892"/>
              <a:gd name="connsiteX1" fmla="*/ 1150592 w 11461244"/>
              <a:gd name="connsiteY1" fmla="*/ 6362693 h 6383892"/>
              <a:gd name="connsiteX2" fmla="*/ 1166111 w 11461244"/>
              <a:gd name="connsiteY2" fmla="*/ 6356563 h 6383892"/>
              <a:gd name="connsiteX3" fmla="*/ 1180405 w 11461244"/>
              <a:gd name="connsiteY3" fmla="*/ 6350917 h 6383892"/>
              <a:gd name="connsiteX4" fmla="*/ 1193559 w 11461244"/>
              <a:gd name="connsiteY4" fmla="*/ 6344777 h 6383892"/>
              <a:gd name="connsiteX5" fmla="*/ 1204510 w 11461244"/>
              <a:gd name="connsiteY5" fmla="*/ 6339035 h 6383892"/>
              <a:gd name="connsiteX6" fmla="*/ 1216365 w 11461244"/>
              <a:gd name="connsiteY6" fmla="*/ 6331991 h 6383892"/>
              <a:gd name="connsiteX7" fmla="*/ 1228949 w 11461244"/>
              <a:gd name="connsiteY7" fmla="*/ 6325604 h 6383892"/>
              <a:gd name="connsiteX8" fmla="*/ 1241942 w 11461244"/>
              <a:gd name="connsiteY8" fmla="*/ 6319056 h 6383892"/>
              <a:gd name="connsiteX9" fmla="*/ 1254119 w 11461244"/>
              <a:gd name="connsiteY9" fmla="*/ 6312829 h 6383892"/>
              <a:gd name="connsiteX10" fmla="*/ 1266703 w 11461244"/>
              <a:gd name="connsiteY10" fmla="*/ 6306441 h 6383892"/>
              <a:gd name="connsiteX11" fmla="*/ 1278718 w 11461244"/>
              <a:gd name="connsiteY11" fmla="*/ 6299807 h 6383892"/>
              <a:gd name="connsiteX12" fmla="*/ 1289916 w 11461244"/>
              <a:gd name="connsiteY12" fmla="*/ 6293495 h 6383892"/>
              <a:gd name="connsiteX13" fmla="*/ 1301039 w 11461244"/>
              <a:gd name="connsiteY13" fmla="*/ 6285797 h 6383892"/>
              <a:gd name="connsiteX14" fmla="*/ 1311506 w 11461244"/>
              <a:gd name="connsiteY14" fmla="*/ 6278829 h 6383892"/>
              <a:gd name="connsiteX15" fmla="*/ 1322628 w 11461244"/>
              <a:gd name="connsiteY15" fmla="*/ 6271131 h 6383892"/>
              <a:gd name="connsiteX16" fmla="*/ 1333418 w 11461244"/>
              <a:gd name="connsiteY16" fmla="*/ 6264980 h 6383892"/>
              <a:gd name="connsiteX17" fmla="*/ 1344133 w 11461244"/>
              <a:gd name="connsiteY17" fmla="*/ 6257443 h 6383892"/>
              <a:gd name="connsiteX18" fmla="*/ 1355578 w 11461244"/>
              <a:gd name="connsiteY18" fmla="*/ 6250562 h 6383892"/>
              <a:gd name="connsiteX19" fmla="*/ 1366453 w 11461244"/>
              <a:gd name="connsiteY19" fmla="*/ 6243433 h 6383892"/>
              <a:gd name="connsiteX20" fmla="*/ 1377329 w 11461244"/>
              <a:gd name="connsiteY20" fmla="*/ 6236304 h 6383892"/>
              <a:gd name="connsiteX21" fmla="*/ 1387882 w 11461244"/>
              <a:gd name="connsiteY21" fmla="*/ 6228359 h 6383892"/>
              <a:gd name="connsiteX22" fmla="*/ 1507983 w 11461244"/>
              <a:gd name="connsiteY22" fmla="*/ 6135594 h 6383892"/>
              <a:gd name="connsiteX23" fmla="*/ 1516171 w 11461244"/>
              <a:gd name="connsiteY23" fmla="*/ 6127638 h 6383892"/>
              <a:gd name="connsiteX24" fmla="*/ 1524198 w 11461244"/>
              <a:gd name="connsiteY24" fmla="*/ 6119273 h 6383892"/>
              <a:gd name="connsiteX25" fmla="*/ 1532224 w 11461244"/>
              <a:gd name="connsiteY25" fmla="*/ 6110909 h 6383892"/>
              <a:gd name="connsiteX26" fmla="*/ 1540499 w 11461244"/>
              <a:gd name="connsiteY26" fmla="*/ 6101976 h 6383892"/>
              <a:gd name="connsiteX27" fmla="*/ 1617284 w 11461244"/>
              <a:gd name="connsiteY27" fmla="*/ 6013101 h 6383892"/>
              <a:gd name="connsiteX28" fmla="*/ 1620647 w 11461244"/>
              <a:gd name="connsiteY28" fmla="*/ 6008468 h 6383892"/>
              <a:gd name="connsiteX29" fmla="*/ 1624989 w 11461244"/>
              <a:gd name="connsiteY29" fmla="*/ 6003920 h 6383892"/>
              <a:gd name="connsiteX30" fmla="*/ 1627374 w 11461244"/>
              <a:gd name="connsiteY30" fmla="*/ 5999201 h 6383892"/>
              <a:gd name="connsiteX31" fmla="*/ 1630984 w 11461244"/>
              <a:gd name="connsiteY31" fmla="*/ 5993998 h 6383892"/>
              <a:gd name="connsiteX32" fmla="*/ 1676893 w 11461244"/>
              <a:gd name="connsiteY32" fmla="*/ 5917792 h 6383892"/>
              <a:gd name="connsiteX33" fmla="*/ 1679687 w 11461244"/>
              <a:gd name="connsiteY33" fmla="*/ 5912912 h 6383892"/>
              <a:gd name="connsiteX34" fmla="*/ 1683297 w 11461244"/>
              <a:gd name="connsiteY34" fmla="*/ 5907709 h 6383892"/>
              <a:gd name="connsiteX35" fmla="*/ 1753752 w 11461244"/>
              <a:gd name="connsiteY35" fmla="*/ 5774124 h 6383892"/>
              <a:gd name="connsiteX36" fmla="*/ 1754245 w 11461244"/>
              <a:gd name="connsiteY36" fmla="*/ 5772984 h 6383892"/>
              <a:gd name="connsiteX37" fmla="*/ 1754331 w 11461244"/>
              <a:gd name="connsiteY37" fmla="*/ 5772006 h 6383892"/>
              <a:gd name="connsiteX38" fmla="*/ 1820512 w 11461244"/>
              <a:gd name="connsiteY38" fmla="*/ 5608476 h 6383892"/>
              <a:gd name="connsiteX39" fmla="*/ 1822736 w 11461244"/>
              <a:gd name="connsiteY39" fmla="*/ 5603349 h 6383892"/>
              <a:gd name="connsiteX40" fmla="*/ 1824229 w 11461244"/>
              <a:gd name="connsiteY40" fmla="*/ 5597566 h 6383892"/>
              <a:gd name="connsiteX41" fmla="*/ 1843420 w 11461244"/>
              <a:gd name="connsiteY41" fmla="*/ 5533803 h 6383892"/>
              <a:gd name="connsiteX42" fmla="*/ 1846052 w 11461244"/>
              <a:gd name="connsiteY42" fmla="*/ 5528514 h 6383892"/>
              <a:gd name="connsiteX43" fmla="*/ 1847791 w 11461244"/>
              <a:gd name="connsiteY43" fmla="*/ 5522161 h 6383892"/>
              <a:gd name="connsiteX44" fmla="*/ 1867563 w 11461244"/>
              <a:gd name="connsiteY44" fmla="*/ 5456281 h 6383892"/>
              <a:gd name="connsiteX45" fmla="*/ 1871118 w 11461244"/>
              <a:gd name="connsiteY45" fmla="*/ 5444961 h 6383892"/>
              <a:gd name="connsiteX46" fmla="*/ 1874996 w 11461244"/>
              <a:gd name="connsiteY46" fmla="*/ 5434460 h 6383892"/>
              <a:gd name="connsiteX47" fmla="*/ 1881536 w 11461244"/>
              <a:gd name="connsiteY47" fmla="*/ 5411575 h 6383892"/>
              <a:gd name="connsiteX48" fmla="*/ 1882772 w 11461244"/>
              <a:gd name="connsiteY48" fmla="*/ 5408727 h 6383892"/>
              <a:gd name="connsiteX49" fmla="*/ 1883599 w 11461244"/>
              <a:gd name="connsiteY49" fmla="*/ 5406039 h 6383892"/>
              <a:gd name="connsiteX50" fmla="*/ 1884340 w 11461244"/>
              <a:gd name="connsiteY50" fmla="*/ 5404330 h 6383892"/>
              <a:gd name="connsiteX51" fmla="*/ 1884350 w 11461244"/>
              <a:gd name="connsiteY51" fmla="*/ 5401965 h 6383892"/>
              <a:gd name="connsiteX52" fmla="*/ 1885005 w 11461244"/>
              <a:gd name="connsiteY52" fmla="*/ 5401234 h 6383892"/>
              <a:gd name="connsiteX53" fmla="*/ 1885091 w 11461244"/>
              <a:gd name="connsiteY53" fmla="*/ 5400256 h 6383892"/>
              <a:gd name="connsiteX54" fmla="*/ 1926073 w 11461244"/>
              <a:gd name="connsiteY54" fmla="*/ 5256595 h 6383892"/>
              <a:gd name="connsiteX55" fmla="*/ 1926576 w 11461244"/>
              <a:gd name="connsiteY55" fmla="*/ 5253091 h 6383892"/>
              <a:gd name="connsiteX56" fmla="*/ 1927651 w 11461244"/>
              <a:gd name="connsiteY56" fmla="*/ 5249835 h 6383892"/>
              <a:gd name="connsiteX57" fmla="*/ 1927994 w 11461244"/>
              <a:gd name="connsiteY57" fmla="*/ 5245922 h 6383892"/>
              <a:gd name="connsiteX58" fmla="*/ 1928734 w 11461244"/>
              <a:gd name="connsiteY58" fmla="*/ 5244212 h 6383892"/>
              <a:gd name="connsiteX59" fmla="*/ 1929067 w 11461244"/>
              <a:gd name="connsiteY59" fmla="*/ 5242665 h 6383892"/>
              <a:gd name="connsiteX60" fmla="*/ 1930389 w 11461244"/>
              <a:gd name="connsiteY60" fmla="*/ 5238838 h 6383892"/>
              <a:gd name="connsiteX61" fmla="*/ 1966126 w 11461244"/>
              <a:gd name="connsiteY61" fmla="*/ 5101026 h 6383892"/>
              <a:gd name="connsiteX62" fmla="*/ 1968027 w 11461244"/>
              <a:gd name="connsiteY62" fmla="*/ 5095082 h 6383892"/>
              <a:gd name="connsiteX63" fmla="*/ 1969358 w 11461244"/>
              <a:gd name="connsiteY63" fmla="*/ 5088890 h 6383892"/>
              <a:gd name="connsiteX64" fmla="*/ 1976231 w 11461244"/>
              <a:gd name="connsiteY64" fmla="*/ 5064458 h 6383892"/>
              <a:gd name="connsiteX65" fmla="*/ 1983029 w 11461244"/>
              <a:gd name="connsiteY65" fmla="*/ 5038639 h 6383892"/>
              <a:gd name="connsiteX66" fmla="*/ 1986508 w 11461244"/>
              <a:gd name="connsiteY66" fmla="*/ 5025934 h 6383892"/>
              <a:gd name="connsiteX67" fmla="*/ 1989988 w 11461244"/>
              <a:gd name="connsiteY67" fmla="*/ 5013228 h 6383892"/>
              <a:gd name="connsiteX68" fmla="*/ 1993629 w 11461244"/>
              <a:gd name="connsiteY68" fmla="*/ 5000932 h 6383892"/>
              <a:gd name="connsiteX69" fmla="*/ 1998247 w 11461244"/>
              <a:gd name="connsiteY69" fmla="*/ 4988720 h 6383892"/>
              <a:gd name="connsiteX70" fmla="*/ 2029278 w 11461244"/>
              <a:gd name="connsiteY70" fmla="*/ 4902339 h 6383892"/>
              <a:gd name="connsiteX71" fmla="*/ 2030932 w 11461244"/>
              <a:gd name="connsiteY71" fmla="*/ 4896965 h 6383892"/>
              <a:gd name="connsiteX72" fmla="*/ 2033564 w 11461244"/>
              <a:gd name="connsiteY72" fmla="*/ 4891676 h 6383892"/>
              <a:gd name="connsiteX73" fmla="*/ 2034058 w 11461244"/>
              <a:gd name="connsiteY73" fmla="*/ 4890537 h 6383892"/>
              <a:gd name="connsiteX74" fmla="*/ 2034305 w 11461244"/>
              <a:gd name="connsiteY74" fmla="*/ 4889967 h 6383892"/>
              <a:gd name="connsiteX75" fmla="*/ 2039590 w 11461244"/>
              <a:gd name="connsiteY75" fmla="*/ 4874660 h 6383892"/>
              <a:gd name="connsiteX76" fmla="*/ 2040578 w 11461244"/>
              <a:gd name="connsiteY76" fmla="*/ 4872382 h 6383892"/>
              <a:gd name="connsiteX77" fmla="*/ 2041404 w 11461244"/>
              <a:gd name="connsiteY77" fmla="*/ 4869694 h 6383892"/>
              <a:gd name="connsiteX78" fmla="*/ 2069859 w 11461244"/>
              <a:gd name="connsiteY78" fmla="*/ 4794718 h 6383892"/>
              <a:gd name="connsiteX79" fmla="*/ 2073243 w 11461244"/>
              <a:gd name="connsiteY79" fmla="*/ 4785355 h 6383892"/>
              <a:gd name="connsiteX80" fmla="*/ 2077614 w 11461244"/>
              <a:gd name="connsiteY80" fmla="*/ 4773714 h 6383892"/>
              <a:gd name="connsiteX81" fmla="*/ 2082309 w 11461244"/>
              <a:gd name="connsiteY81" fmla="*/ 4762889 h 6383892"/>
              <a:gd name="connsiteX82" fmla="*/ 2086670 w 11461244"/>
              <a:gd name="connsiteY82" fmla="*/ 4753612 h 6383892"/>
              <a:gd name="connsiteX83" fmla="*/ 2091526 w 11461244"/>
              <a:gd name="connsiteY83" fmla="*/ 4743197 h 6383892"/>
              <a:gd name="connsiteX84" fmla="*/ 2096220 w 11461244"/>
              <a:gd name="connsiteY84" fmla="*/ 4732372 h 6383892"/>
              <a:gd name="connsiteX85" fmla="*/ 2105770 w 11461244"/>
              <a:gd name="connsiteY85" fmla="*/ 4711131 h 6383892"/>
              <a:gd name="connsiteX86" fmla="*/ 2110787 w 11461244"/>
              <a:gd name="connsiteY86" fmla="*/ 4701123 h 6383892"/>
              <a:gd name="connsiteX87" fmla="*/ 2115234 w 11461244"/>
              <a:gd name="connsiteY87" fmla="*/ 4690868 h 6383892"/>
              <a:gd name="connsiteX88" fmla="*/ 2120821 w 11461244"/>
              <a:gd name="connsiteY88" fmla="*/ 4681108 h 6383892"/>
              <a:gd name="connsiteX89" fmla="*/ 2126322 w 11461244"/>
              <a:gd name="connsiteY89" fmla="*/ 4672325 h 6383892"/>
              <a:gd name="connsiteX90" fmla="*/ 2194997 w 11461244"/>
              <a:gd name="connsiteY90" fmla="*/ 4554550 h 6383892"/>
              <a:gd name="connsiteX91" fmla="*/ 2198199 w 11461244"/>
              <a:gd name="connsiteY91" fmla="*/ 4549508 h 6383892"/>
              <a:gd name="connsiteX92" fmla="*/ 2201562 w 11461244"/>
              <a:gd name="connsiteY92" fmla="*/ 4544875 h 6383892"/>
              <a:gd name="connsiteX93" fmla="*/ 2217228 w 11461244"/>
              <a:gd name="connsiteY93" fmla="*/ 4523579 h 6383892"/>
              <a:gd name="connsiteX94" fmla="*/ 2232808 w 11461244"/>
              <a:gd name="connsiteY94" fmla="*/ 4503261 h 6383892"/>
              <a:gd name="connsiteX95" fmla="*/ 2240845 w 11461244"/>
              <a:gd name="connsiteY95" fmla="*/ 4492533 h 6383892"/>
              <a:gd name="connsiteX96" fmla="*/ 2248635 w 11461244"/>
              <a:gd name="connsiteY96" fmla="*/ 4482373 h 6383892"/>
              <a:gd name="connsiteX97" fmla="*/ 2257726 w 11461244"/>
              <a:gd name="connsiteY97" fmla="*/ 4473117 h 6383892"/>
              <a:gd name="connsiteX98" fmla="*/ 2266333 w 11461244"/>
              <a:gd name="connsiteY98" fmla="*/ 4462635 h 6383892"/>
              <a:gd name="connsiteX99" fmla="*/ 2293035 w 11461244"/>
              <a:gd name="connsiteY99" fmla="*/ 4434618 h 6383892"/>
              <a:gd name="connsiteX100" fmla="*/ 2312613 w 11461244"/>
              <a:gd name="connsiteY100" fmla="*/ 4413665 h 6383892"/>
              <a:gd name="connsiteX101" fmla="*/ 2327689 w 11461244"/>
              <a:gd name="connsiteY101" fmla="*/ 4396852 h 6383892"/>
              <a:gd name="connsiteX102" fmla="*/ 2340960 w 11461244"/>
              <a:gd name="connsiteY102" fmla="*/ 4382639 h 6383892"/>
              <a:gd name="connsiteX103" fmla="*/ 2354306 w 11461244"/>
              <a:gd name="connsiteY103" fmla="*/ 4369813 h 6383892"/>
              <a:gd name="connsiteX104" fmla="*/ 2370759 w 11461244"/>
              <a:gd name="connsiteY104" fmla="*/ 4355289 h 6383892"/>
              <a:gd name="connsiteX105" fmla="*/ 2391875 w 11461244"/>
              <a:gd name="connsiteY105" fmla="*/ 4337033 h 6383892"/>
              <a:gd name="connsiteX106" fmla="*/ 2421492 w 11461244"/>
              <a:gd name="connsiteY106" fmla="*/ 4314003 h 6383892"/>
              <a:gd name="connsiteX107" fmla="*/ 2440630 w 11461244"/>
              <a:gd name="connsiteY107" fmla="*/ 4300305 h 6383892"/>
              <a:gd name="connsiteX108" fmla="*/ 2465487 w 11461244"/>
              <a:gd name="connsiteY108" fmla="*/ 4284348 h 6383892"/>
              <a:gd name="connsiteX109" fmla="*/ 2494267 w 11461244"/>
              <a:gd name="connsiteY109" fmla="*/ 4266371 h 6383892"/>
              <a:gd name="connsiteX110" fmla="*/ 2525250 w 11461244"/>
              <a:gd name="connsiteY110" fmla="*/ 4247995 h 6383892"/>
              <a:gd name="connsiteX111" fmla="*/ 2556233 w 11461244"/>
              <a:gd name="connsiteY111" fmla="*/ 4229618 h 6383892"/>
              <a:gd name="connsiteX112" fmla="*/ 2585163 w 11461244"/>
              <a:gd name="connsiteY112" fmla="*/ 4214413 h 6383892"/>
              <a:gd name="connsiteX113" fmla="*/ 2585730 w 11461244"/>
              <a:gd name="connsiteY113" fmla="*/ 4214124 h 6383892"/>
              <a:gd name="connsiteX114" fmla="*/ 2583790 w 11461244"/>
              <a:gd name="connsiteY114" fmla="*/ 4209215 h 6383892"/>
              <a:gd name="connsiteX115" fmla="*/ 3265165 w 11461244"/>
              <a:gd name="connsiteY115" fmla="*/ 3930984 h 6383892"/>
              <a:gd name="connsiteX116" fmla="*/ 7783555 w 11461244"/>
              <a:gd name="connsiteY116" fmla="*/ 2048858 h 6383892"/>
              <a:gd name="connsiteX117" fmla="*/ 8391230 w 11461244"/>
              <a:gd name="connsiteY117" fmla="*/ 1828427 h 6383892"/>
              <a:gd name="connsiteX118" fmla="*/ 8393033 w 11461244"/>
              <a:gd name="connsiteY118" fmla="*/ 1832991 h 6383892"/>
              <a:gd name="connsiteX119" fmla="*/ 8430816 w 11461244"/>
              <a:gd name="connsiteY119" fmla="*/ 1817308 h 6383892"/>
              <a:gd name="connsiteX120" fmla="*/ 8478190 w 11461244"/>
              <a:gd name="connsiteY120" fmla="*/ 1798594 h 6383892"/>
              <a:gd name="connsiteX121" fmla="*/ 8521395 w 11461244"/>
              <a:gd name="connsiteY121" fmla="*/ 1782472 h 6383892"/>
              <a:gd name="connsiteX122" fmla="*/ 8539772 w 11461244"/>
              <a:gd name="connsiteY122" fmla="*/ 1775213 h 6383892"/>
              <a:gd name="connsiteX123" fmla="*/ 8556270 w 11461244"/>
              <a:gd name="connsiteY123" fmla="*/ 1769168 h 6383892"/>
              <a:gd name="connsiteX124" fmla="*/ 8569414 w 11461244"/>
              <a:gd name="connsiteY124" fmla="*/ 1765392 h 6383892"/>
              <a:gd name="connsiteX125" fmla="*/ 8578721 w 11461244"/>
              <a:gd name="connsiteY125" fmla="*/ 1762659 h 6383892"/>
              <a:gd name="connsiteX126" fmla="*/ 8589007 w 11461244"/>
              <a:gd name="connsiteY126" fmla="*/ 1760013 h 6383892"/>
              <a:gd name="connsiteX127" fmla="*/ 8600355 w 11461244"/>
              <a:gd name="connsiteY127" fmla="*/ 1756474 h 6383892"/>
              <a:gd name="connsiteX128" fmla="*/ 8611382 w 11461244"/>
              <a:gd name="connsiteY128" fmla="*/ 1752119 h 6383892"/>
              <a:gd name="connsiteX129" fmla="*/ 8622817 w 11461244"/>
              <a:gd name="connsiteY129" fmla="*/ 1747602 h 6383892"/>
              <a:gd name="connsiteX130" fmla="*/ 8645279 w 11461244"/>
              <a:gd name="connsiteY130" fmla="*/ 1738729 h 6383892"/>
              <a:gd name="connsiteX131" fmla="*/ 8666183 w 11461244"/>
              <a:gd name="connsiteY131" fmla="*/ 1731887 h 6383892"/>
              <a:gd name="connsiteX132" fmla="*/ 8717697 w 11461244"/>
              <a:gd name="connsiteY132" fmla="*/ 1717677 h 6383892"/>
              <a:gd name="connsiteX133" fmla="*/ 8761127 w 11461244"/>
              <a:gd name="connsiteY133" fmla="*/ 1705715 h 6383892"/>
              <a:gd name="connsiteX134" fmla="*/ 8798356 w 11461244"/>
              <a:gd name="connsiteY134" fmla="*/ 1694786 h 6383892"/>
              <a:gd name="connsiteX135" fmla="*/ 8833135 w 11461244"/>
              <a:gd name="connsiteY135" fmla="*/ 1684823 h 6383892"/>
              <a:gd name="connsiteX136" fmla="*/ 8868645 w 11461244"/>
              <a:gd name="connsiteY136" fmla="*/ 1675518 h 6383892"/>
              <a:gd name="connsiteX137" fmla="*/ 8907251 w 11461244"/>
              <a:gd name="connsiteY137" fmla="*/ 1666878 h 6383892"/>
              <a:gd name="connsiteX138" fmla="*/ 8950748 w 11461244"/>
              <a:gd name="connsiteY138" fmla="*/ 1658667 h 6383892"/>
              <a:gd name="connsiteX139" fmla="*/ 9004357 w 11461244"/>
              <a:gd name="connsiteY139" fmla="*/ 1649764 h 6383892"/>
              <a:gd name="connsiteX140" fmla="*/ 9025004 w 11461244"/>
              <a:gd name="connsiteY140" fmla="*/ 1645858 h 6383892"/>
              <a:gd name="connsiteX141" fmla="*/ 9046628 w 11461244"/>
              <a:gd name="connsiteY141" fmla="*/ 1642037 h 6383892"/>
              <a:gd name="connsiteX142" fmla="*/ 9067845 w 11461244"/>
              <a:gd name="connsiteY142" fmla="*/ 1638377 h 6383892"/>
              <a:gd name="connsiteX143" fmla="*/ 9087921 w 11461244"/>
              <a:gd name="connsiteY143" fmla="*/ 1634224 h 6383892"/>
              <a:gd name="connsiteX144" fmla="*/ 9099186 w 11461244"/>
              <a:gd name="connsiteY144" fmla="*/ 1631663 h 6383892"/>
              <a:gd name="connsiteX145" fmla="*/ 9108815 w 11461244"/>
              <a:gd name="connsiteY145" fmla="*/ 1629748 h 6383892"/>
              <a:gd name="connsiteX146" fmla="*/ 9119262 w 11461244"/>
              <a:gd name="connsiteY146" fmla="*/ 1627510 h 6383892"/>
              <a:gd name="connsiteX147" fmla="*/ 9130117 w 11461244"/>
              <a:gd name="connsiteY147" fmla="*/ 1625110 h 6383892"/>
              <a:gd name="connsiteX148" fmla="*/ 9169529 w 11461244"/>
              <a:gd name="connsiteY148" fmla="*/ 1618512 h 6383892"/>
              <a:gd name="connsiteX149" fmla="*/ 9171445 w 11461244"/>
              <a:gd name="connsiteY149" fmla="*/ 1628142 h 6383892"/>
              <a:gd name="connsiteX150" fmla="*/ 9174501 w 11461244"/>
              <a:gd name="connsiteY150" fmla="*/ 1638266 h 6383892"/>
              <a:gd name="connsiteX151" fmla="*/ 9178285 w 11461244"/>
              <a:gd name="connsiteY151" fmla="*/ 1649046 h 6383892"/>
              <a:gd name="connsiteX152" fmla="*/ 9182233 w 11461244"/>
              <a:gd name="connsiteY152" fmla="*/ 1660234 h 6383892"/>
              <a:gd name="connsiteX153" fmla="*/ 9185611 w 11461244"/>
              <a:gd name="connsiteY153" fmla="*/ 1671175 h 6383892"/>
              <a:gd name="connsiteX154" fmla="*/ 9189235 w 11461244"/>
              <a:gd name="connsiteY154" fmla="*/ 1681545 h 6383892"/>
              <a:gd name="connsiteX155" fmla="*/ 9191720 w 11461244"/>
              <a:gd name="connsiteY155" fmla="*/ 1691423 h 6383892"/>
              <a:gd name="connsiteX156" fmla="*/ 9193313 w 11461244"/>
              <a:gd name="connsiteY156" fmla="*/ 1700236 h 6383892"/>
              <a:gd name="connsiteX157" fmla="*/ 9194574 w 11461244"/>
              <a:gd name="connsiteY157" fmla="*/ 1710597 h 6383892"/>
              <a:gd name="connsiteX158" fmla="*/ 9196736 w 11461244"/>
              <a:gd name="connsiteY158" fmla="*/ 1719657 h 6383892"/>
              <a:gd name="connsiteX159" fmla="*/ 9199554 w 11461244"/>
              <a:gd name="connsiteY159" fmla="*/ 1727987 h 6383892"/>
              <a:gd name="connsiteX160" fmla="*/ 9203824 w 11461244"/>
              <a:gd name="connsiteY160" fmla="*/ 1739992 h 6383892"/>
              <a:gd name="connsiteX161" fmla="*/ 9206395 w 11461244"/>
              <a:gd name="connsiteY161" fmla="*/ 1748891 h 6383892"/>
              <a:gd name="connsiteX162" fmla="*/ 9210665 w 11461244"/>
              <a:gd name="connsiteY162" fmla="*/ 1760896 h 6383892"/>
              <a:gd name="connsiteX163" fmla="*/ 9212656 w 11461244"/>
              <a:gd name="connsiteY163" fmla="*/ 1771912 h 6383892"/>
              <a:gd name="connsiteX164" fmla="*/ 9214410 w 11461244"/>
              <a:gd name="connsiteY164" fmla="*/ 1781134 h 6383892"/>
              <a:gd name="connsiteX165" fmla="*/ 9215035 w 11461244"/>
              <a:gd name="connsiteY165" fmla="*/ 1787496 h 6383892"/>
              <a:gd name="connsiteX166" fmla="*/ 9215746 w 11461244"/>
              <a:gd name="connsiteY166" fmla="*/ 1792881 h 6383892"/>
              <a:gd name="connsiteX167" fmla="*/ 9217112 w 11461244"/>
              <a:gd name="connsiteY167" fmla="*/ 1797534 h 6383892"/>
              <a:gd name="connsiteX168" fmla="*/ 9217747 w 11461244"/>
              <a:gd name="connsiteY168" fmla="*/ 1801532 h 6383892"/>
              <a:gd name="connsiteX169" fmla="*/ 9220974 w 11461244"/>
              <a:gd name="connsiteY169" fmla="*/ 1809700 h 6383892"/>
              <a:gd name="connsiteX170" fmla="*/ 9223213 w 11461244"/>
              <a:gd name="connsiteY170" fmla="*/ 1820147 h 6383892"/>
              <a:gd name="connsiteX171" fmla="*/ 9224321 w 11461244"/>
              <a:gd name="connsiteY171" fmla="*/ 1827736 h 6383892"/>
              <a:gd name="connsiteX172" fmla="*/ 9224365 w 11461244"/>
              <a:gd name="connsiteY172" fmla="*/ 1836216 h 6383892"/>
              <a:gd name="connsiteX173" fmla="*/ 9224592 w 11461244"/>
              <a:gd name="connsiteY173" fmla="*/ 1840375 h 6383892"/>
              <a:gd name="connsiteX174" fmla="*/ 9224980 w 11461244"/>
              <a:gd name="connsiteY174" fmla="*/ 1844943 h 6383892"/>
              <a:gd name="connsiteX175" fmla="*/ 9226261 w 11461244"/>
              <a:gd name="connsiteY175" fmla="*/ 1850575 h 6383892"/>
              <a:gd name="connsiteX176" fmla="*/ 9228025 w 11461244"/>
              <a:gd name="connsiteY176" fmla="*/ 1857432 h 6383892"/>
              <a:gd name="connsiteX177" fmla="*/ 9230284 w 11461244"/>
              <a:gd name="connsiteY177" fmla="*/ 1863150 h 6383892"/>
              <a:gd name="connsiteX178" fmla="*/ 9231897 w 11461244"/>
              <a:gd name="connsiteY178" fmla="*/ 1867234 h 6383892"/>
              <a:gd name="connsiteX179" fmla="*/ 9232941 w 11461244"/>
              <a:gd name="connsiteY179" fmla="*/ 1871071 h 6383892"/>
              <a:gd name="connsiteX180" fmla="*/ 9234135 w 11461244"/>
              <a:gd name="connsiteY180" fmla="*/ 1877680 h 6383892"/>
              <a:gd name="connsiteX181" fmla="*/ 9239680 w 11461244"/>
              <a:gd name="connsiteY181" fmla="*/ 1915620 h 6383892"/>
              <a:gd name="connsiteX182" fmla="*/ 9241918 w 11461244"/>
              <a:gd name="connsiteY182" fmla="*/ 1926068 h 6383892"/>
              <a:gd name="connsiteX183" fmla="*/ 9243027 w 11461244"/>
              <a:gd name="connsiteY183" fmla="*/ 1933655 h 6383892"/>
              <a:gd name="connsiteX184" fmla="*/ 9243072 w 11461244"/>
              <a:gd name="connsiteY184" fmla="*/ 1942135 h 6383892"/>
              <a:gd name="connsiteX185" fmla="*/ 9244170 w 11461244"/>
              <a:gd name="connsiteY185" fmla="*/ 1952089 h 6383892"/>
              <a:gd name="connsiteX186" fmla="*/ 9245440 w 11461244"/>
              <a:gd name="connsiteY186" fmla="*/ 1960084 h 6383892"/>
              <a:gd name="connsiteX187" fmla="*/ 9245592 w 11461244"/>
              <a:gd name="connsiteY187" fmla="*/ 1962858 h 6383892"/>
              <a:gd name="connsiteX188" fmla="*/ 9245582 w 11461244"/>
              <a:gd name="connsiteY188" fmla="*/ 1965223 h 6383892"/>
              <a:gd name="connsiteX189" fmla="*/ 9245153 w 11461244"/>
              <a:gd name="connsiteY189" fmla="*/ 1970113 h 6383892"/>
              <a:gd name="connsiteX190" fmla="*/ 9245778 w 11461244"/>
              <a:gd name="connsiteY190" fmla="*/ 1976476 h 6383892"/>
              <a:gd name="connsiteX191" fmla="*/ 9246659 w 11461244"/>
              <a:gd name="connsiteY191" fmla="*/ 1979905 h 6383892"/>
              <a:gd name="connsiteX192" fmla="*/ 9247134 w 11461244"/>
              <a:gd name="connsiteY192" fmla="*/ 1983494 h 6383892"/>
              <a:gd name="connsiteX193" fmla="*/ 9248984 w 11461244"/>
              <a:gd name="connsiteY193" fmla="*/ 1989372 h 6383892"/>
              <a:gd name="connsiteX194" fmla="*/ 9251061 w 11461244"/>
              <a:gd name="connsiteY194" fmla="*/ 1999412 h 6383892"/>
              <a:gd name="connsiteX195" fmla="*/ 9250783 w 11461244"/>
              <a:gd name="connsiteY195" fmla="*/ 2007075 h 6383892"/>
              <a:gd name="connsiteX196" fmla="*/ 9251075 w 11461244"/>
              <a:gd name="connsiteY196" fmla="*/ 2014986 h 6383892"/>
              <a:gd name="connsiteX197" fmla="*/ 9252819 w 11461244"/>
              <a:gd name="connsiteY197" fmla="*/ 2026572 h 6383892"/>
              <a:gd name="connsiteX198" fmla="*/ 9254584 w 11461244"/>
              <a:gd name="connsiteY198" fmla="*/ 2033428 h 6383892"/>
              <a:gd name="connsiteX199" fmla="*/ 9254574 w 11461244"/>
              <a:gd name="connsiteY199" fmla="*/ 2035793 h 6383892"/>
              <a:gd name="connsiteX200" fmla="*/ 9254155 w 11461244"/>
              <a:gd name="connsiteY200" fmla="*/ 2038319 h 6383892"/>
              <a:gd name="connsiteX201" fmla="*/ 9254048 w 11461244"/>
              <a:gd name="connsiteY201" fmla="*/ 2044027 h 6383892"/>
              <a:gd name="connsiteX202" fmla="*/ 9254986 w 11461244"/>
              <a:gd name="connsiteY202" fmla="*/ 2053571 h 6383892"/>
              <a:gd name="connsiteX203" fmla="*/ 9256741 w 11461244"/>
              <a:gd name="connsiteY203" fmla="*/ 2062792 h 6383892"/>
              <a:gd name="connsiteX204" fmla="*/ 9258010 w 11461244"/>
              <a:gd name="connsiteY204" fmla="*/ 2070789 h 6383892"/>
              <a:gd name="connsiteX205" fmla="*/ 9257431 w 11461244"/>
              <a:gd name="connsiteY205" fmla="*/ 2072906 h 6383892"/>
              <a:gd name="connsiteX206" fmla="*/ 9257012 w 11461244"/>
              <a:gd name="connsiteY206" fmla="*/ 2075433 h 6383892"/>
              <a:gd name="connsiteX207" fmla="*/ 9257153 w 11461244"/>
              <a:gd name="connsiteY207" fmla="*/ 2080570 h 6383892"/>
              <a:gd name="connsiteX208" fmla="*/ 9259230 w 11461244"/>
              <a:gd name="connsiteY208" fmla="*/ 2090608 h 6383892"/>
              <a:gd name="connsiteX209" fmla="*/ 9260737 w 11461244"/>
              <a:gd name="connsiteY209" fmla="*/ 2100400 h 6383892"/>
              <a:gd name="connsiteX210" fmla="*/ 9261523 w 11461244"/>
              <a:gd name="connsiteY210" fmla="*/ 2107171 h 6383892"/>
              <a:gd name="connsiteX211" fmla="*/ 9260943 w 11461244"/>
              <a:gd name="connsiteY211" fmla="*/ 2109289 h 6383892"/>
              <a:gd name="connsiteX212" fmla="*/ 9260116 w 11461244"/>
              <a:gd name="connsiteY212" fmla="*/ 2111976 h 6383892"/>
              <a:gd name="connsiteX213" fmla="*/ 9260258 w 11461244"/>
              <a:gd name="connsiteY213" fmla="*/ 2117113 h 6383892"/>
              <a:gd name="connsiteX214" fmla="*/ 9262335 w 11461244"/>
              <a:gd name="connsiteY214" fmla="*/ 2127152 h 6383892"/>
              <a:gd name="connsiteX215" fmla="*/ 9264658 w 11461244"/>
              <a:gd name="connsiteY215" fmla="*/ 2136621 h 6383892"/>
              <a:gd name="connsiteX216" fmla="*/ 9265122 w 11461244"/>
              <a:gd name="connsiteY216" fmla="*/ 2142575 h 6383892"/>
              <a:gd name="connsiteX217" fmla="*/ 9264703 w 11461244"/>
              <a:gd name="connsiteY217" fmla="*/ 2145101 h 6383892"/>
              <a:gd name="connsiteX218" fmla="*/ 9264446 w 11461244"/>
              <a:gd name="connsiteY218" fmla="*/ 2148035 h 6383892"/>
              <a:gd name="connsiteX219" fmla="*/ 9264093 w 11461244"/>
              <a:gd name="connsiteY219" fmla="*/ 2154313 h 6383892"/>
              <a:gd name="connsiteX220" fmla="*/ 9265847 w 11461244"/>
              <a:gd name="connsiteY220" fmla="*/ 2163534 h 6383892"/>
              <a:gd name="connsiteX221" fmla="*/ 9268170 w 11461244"/>
              <a:gd name="connsiteY221" fmla="*/ 2173003 h 6383892"/>
              <a:gd name="connsiteX222" fmla="*/ 9268226 w 11461244"/>
              <a:gd name="connsiteY222" fmla="*/ 2179118 h 6383892"/>
              <a:gd name="connsiteX223" fmla="*/ 9267969 w 11461244"/>
              <a:gd name="connsiteY223" fmla="*/ 2182053 h 6383892"/>
              <a:gd name="connsiteX224" fmla="*/ 9267550 w 11461244"/>
              <a:gd name="connsiteY224" fmla="*/ 2184579 h 6383892"/>
              <a:gd name="connsiteX225" fmla="*/ 9268014 w 11461244"/>
              <a:gd name="connsiteY225" fmla="*/ 2190533 h 6383892"/>
              <a:gd name="connsiteX226" fmla="*/ 9270337 w 11461244"/>
              <a:gd name="connsiteY226" fmla="*/ 2200002 h 6383892"/>
              <a:gd name="connsiteX227" fmla="*/ 9272414 w 11461244"/>
              <a:gd name="connsiteY227" fmla="*/ 2210041 h 6383892"/>
              <a:gd name="connsiteX228" fmla="*/ 9272480 w 11461244"/>
              <a:gd name="connsiteY228" fmla="*/ 2213791 h 6383892"/>
              <a:gd name="connsiteX229" fmla="*/ 9272233 w 11461244"/>
              <a:gd name="connsiteY229" fmla="*/ 2214361 h 6383892"/>
              <a:gd name="connsiteX230" fmla="*/ 9271481 w 11461244"/>
              <a:gd name="connsiteY230" fmla="*/ 2218435 h 6383892"/>
              <a:gd name="connsiteX231" fmla="*/ 9271859 w 11461244"/>
              <a:gd name="connsiteY231" fmla="*/ 2225367 h 6383892"/>
              <a:gd name="connsiteX232" fmla="*/ 9273300 w 11461244"/>
              <a:gd name="connsiteY232" fmla="*/ 2231407 h 6383892"/>
              <a:gd name="connsiteX233" fmla="*/ 9274581 w 11461244"/>
              <a:gd name="connsiteY233" fmla="*/ 2237040 h 6383892"/>
              <a:gd name="connsiteX234" fmla="*/ 9275121 w 11461244"/>
              <a:gd name="connsiteY234" fmla="*/ 2244380 h 6383892"/>
              <a:gd name="connsiteX235" fmla="*/ 9274938 w 11461244"/>
              <a:gd name="connsiteY235" fmla="*/ 2248701 h 6383892"/>
              <a:gd name="connsiteX236" fmla="*/ 9274112 w 11461244"/>
              <a:gd name="connsiteY236" fmla="*/ 2251389 h 6383892"/>
              <a:gd name="connsiteX237" fmla="*/ 9273769 w 11461244"/>
              <a:gd name="connsiteY237" fmla="*/ 2255301 h 6383892"/>
              <a:gd name="connsiteX238" fmla="*/ 9274641 w 11461244"/>
              <a:gd name="connsiteY238" fmla="*/ 2261094 h 6383892"/>
              <a:gd name="connsiteX239" fmla="*/ 9275674 w 11461244"/>
              <a:gd name="connsiteY239" fmla="*/ 2267295 h 6383892"/>
              <a:gd name="connsiteX240" fmla="*/ 9277288 w 11461244"/>
              <a:gd name="connsiteY240" fmla="*/ 2271380 h 6383892"/>
              <a:gd name="connsiteX241" fmla="*/ 9278578 w 11461244"/>
              <a:gd name="connsiteY241" fmla="*/ 2274646 h 6383892"/>
              <a:gd name="connsiteX242" fmla="*/ 9278225 w 11461244"/>
              <a:gd name="connsiteY242" fmla="*/ 2280924 h 6383892"/>
              <a:gd name="connsiteX243" fmla="*/ 9280391 w 11461244"/>
              <a:gd name="connsiteY243" fmla="*/ 2307923 h 6383892"/>
              <a:gd name="connsiteX244" fmla="*/ 9281758 w 11461244"/>
              <a:gd name="connsiteY244" fmla="*/ 2312576 h 6383892"/>
              <a:gd name="connsiteX245" fmla="*/ 9281415 w 11461244"/>
              <a:gd name="connsiteY245" fmla="*/ 2316489 h 6383892"/>
              <a:gd name="connsiteX246" fmla="*/ 9285501 w 11461244"/>
              <a:gd name="connsiteY246" fmla="*/ 2371057 h 6383892"/>
              <a:gd name="connsiteX247" fmla="*/ 9285310 w 11461244"/>
              <a:gd name="connsiteY247" fmla="*/ 2377743 h 6383892"/>
              <a:gd name="connsiteX248" fmla="*/ 9284644 w 11461244"/>
              <a:gd name="connsiteY248" fmla="*/ 2380838 h 6383892"/>
              <a:gd name="connsiteX249" fmla="*/ 9284226 w 11461244"/>
              <a:gd name="connsiteY249" fmla="*/ 2383364 h 6383892"/>
              <a:gd name="connsiteX250" fmla="*/ 9284206 w 11461244"/>
              <a:gd name="connsiteY250" fmla="*/ 2388093 h 6383892"/>
              <a:gd name="connsiteX251" fmla="*/ 9286166 w 11461244"/>
              <a:gd name="connsiteY251" fmla="*/ 2406204 h 6383892"/>
              <a:gd name="connsiteX252" fmla="*/ 9285167 w 11461244"/>
              <a:gd name="connsiteY252" fmla="*/ 2410848 h 6383892"/>
              <a:gd name="connsiteX253" fmla="*/ 9284749 w 11461244"/>
              <a:gd name="connsiteY253" fmla="*/ 2413373 h 6383892"/>
              <a:gd name="connsiteX254" fmla="*/ 9285061 w 11461244"/>
              <a:gd name="connsiteY254" fmla="*/ 2416555 h 6383892"/>
              <a:gd name="connsiteX255" fmla="*/ 9285278 w 11461244"/>
              <a:gd name="connsiteY255" fmla="*/ 2423079 h 6383892"/>
              <a:gd name="connsiteX256" fmla="*/ 9285353 w 11461244"/>
              <a:gd name="connsiteY256" fmla="*/ 2424466 h 6383892"/>
              <a:gd name="connsiteX257" fmla="*/ 9285837 w 11461244"/>
              <a:gd name="connsiteY257" fmla="*/ 2425690 h 6383892"/>
              <a:gd name="connsiteX258" fmla="*/ 9286159 w 11461244"/>
              <a:gd name="connsiteY258" fmla="*/ 2426507 h 6383892"/>
              <a:gd name="connsiteX259" fmla="*/ 9286236 w 11461244"/>
              <a:gd name="connsiteY259" fmla="*/ 2427894 h 6383892"/>
              <a:gd name="connsiteX260" fmla="*/ 9286264 w 11461244"/>
              <a:gd name="connsiteY260" fmla="*/ 2459043 h 6383892"/>
              <a:gd name="connsiteX261" fmla="*/ 9286082 w 11461244"/>
              <a:gd name="connsiteY261" fmla="*/ 2463363 h 6383892"/>
              <a:gd name="connsiteX262" fmla="*/ 9285579 w 11461244"/>
              <a:gd name="connsiteY262" fmla="*/ 2466867 h 6383892"/>
              <a:gd name="connsiteX263" fmla="*/ 9285246 w 11461244"/>
              <a:gd name="connsiteY263" fmla="*/ 2468414 h 6383892"/>
              <a:gd name="connsiteX264" fmla="*/ 9285569 w 11461244"/>
              <a:gd name="connsiteY264" fmla="*/ 2469232 h 6383892"/>
              <a:gd name="connsiteX265" fmla="*/ 9286210 w 11461244"/>
              <a:gd name="connsiteY265" fmla="*/ 2547350 h 6383892"/>
              <a:gd name="connsiteX266" fmla="*/ 9285716 w 11461244"/>
              <a:gd name="connsiteY266" fmla="*/ 2548489 h 6383892"/>
              <a:gd name="connsiteX267" fmla="*/ 9285792 w 11461244"/>
              <a:gd name="connsiteY267" fmla="*/ 2549876 h 6383892"/>
              <a:gd name="connsiteX268" fmla="*/ 9286354 w 11461244"/>
              <a:gd name="connsiteY268" fmla="*/ 2608669 h 6383892"/>
              <a:gd name="connsiteX269" fmla="*/ 9285840 w 11461244"/>
              <a:gd name="connsiteY269" fmla="*/ 2614538 h 6383892"/>
              <a:gd name="connsiteX270" fmla="*/ 9285411 w 11461244"/>
              <a:gd name="connsiteY270" fmla="*/ 2619428 h 6383892"/>
              <a:gd name="connsiteX271" fmla="*/ 9284735 w 11461244"/>
              <a:gd name="connsiteY271" fmla="*/ 2624889 h 6383892"/>
              <a:gd name="connsiteX272" fmla="*/ 9284866 w 11461244"/>
              <a:gd name="connsiteY272" fmla="*/ 2632390 h 6383892"/>
              <a:gd name="connsiteX273" fmla="*/ 9285879 w 11461244"/>
              <a:gd name="connsiteY273" fmla="*/ 2643321 h 6383892"/>
              <a:gd name="connsiteX274" fmla="*/ 9285259 w 11461244"/>
              <a:gd name="connsiteY274" fmla="*/ 2654897 h 6383892"/>
              <a:gd name="connsiteX275" fmla="*/ 9284885 w 11461244"/>
              <a:gd name="connsiteY275" fmla="*/ 2665904 h 6383892"/>
              <a:gd name="connsiteX276" fmla="*/ 9284673 w 11461244"/>
              <a:gd name="connsiteY276" fmla="*/ 2677318 h 6383892"/>
              <a:gd name="connsiteX277" fmla="*/ 9285620 w 11461244"/>
              <a:gd name="connsiteY277" fmla="*/ 2684498 h 6383892"/>
              <a:gd name="connsiteX278" fmla="*/ 9286321 w 11461244"/>
              <a:gd name="connsiteY278" fmla="*/ 2692248 h 6383892"/>
              <a:gd name="connsiteX279" fmla="*/ 9286224 w 11461244"/>
              <a:gd name="connsiteY279" fmla="*/ 2695590 h 6383892"/>
              <a:gd name="connsiteX280" fmla="*/ 9285484 w 11461244"/>
              <a:gd name="connsiteY280" fmla="*/ 2697300 h 6383892"/>
              <a:gd name="connsiteX281" fmla="*/ 9284324 w 11461244"/>
              <a:gd name="connsiteY281" fmla="*/ 2701535 h 6383892"/>
              <a:gd name="connsiteX282" fmla="*/ 9286295 w 11461244"/>
              <a:gd name="connsiteY282" fmla="*/ 2717280 h 6383892"/>
              <a:gd name="connsiteX283" fmla="*/ 9285457 w 11461244"/>
              <a:gd name="connsiteY283" fmla="*/ 2722332 h 6383892"/>
              <a:gd name="connsiteX284" fmla="*/ 9285201 w 11461244"/>
              <a:gd name="connsiteY284" fmla="*/ 2725266 h 6383892"/>
              <a:gd name="connsiteX285" fmla="*/ 9284857 w 11461244"/>
              <a:gd name="connsiteY285" fmla="*/ 2729179 h 6383892"/>
              <a:gd name="connsiteX286" fmla="*/ 9284666 w 11461244"/>
              <a:gd name="connsiteY286" fmla="*/ 2735864 h 6383892"/>
              <a:gd name="connsiteX287" fmla="*/ 9285214 w 11461244"/>
              <a:gd name="connsiteY287" fmla="*/ 2740841 h 6383892"/>
              <a:gd name="connsiteX288" fmla="*/ 9284872 w 11461244"/>
              <a:gd name="connsiteY288" fmla="*/ 2744753 h 6383892"/>
              <a:gd name="connsiteX289" fmla="*/ 9285330 w 11461244"/>
              <a:gd name="connsiteY289" fmla="*/ 2771011 h 6383892"/>
              <a:gd name="connsiteX290" fmla="*/ 9284150 w 11461244"/>
              <a:gd name="connsiteY290" fmla="*/ 2779976 h 6383892"/>
              <a:gd name="connsiteX291" fmla="*/ 9284129 w 11461244"/>
              <a:gd name="connsiteY291" fmla="*/ 2784705 h 6383892"/>
              <a:gd name="connsiteX292" fmla="*/ 9284774 w 11461244"/>
              <a:gd name="connsiteY292" fmla="*/ 2786338 h 6383892"/>
              <a:gd name="connsiteX293" fmla="*/ 9285989 w 11461244"/>
              <a:gd name="connsiteY293" fmla="*/ 2788219 h 6383892"/>
              <a:gd name="connsiteX294" fmla="*/ 9289322 w 11461244"/>
              <a:gd name="connsiteY294" fmla="*/ 2790680 h 6383892"/>
              <a:gd name="connsiteX295" fmla="*/ 9293138 w 11461244"/>
              <a:gd name="connsiteY295" fmla="*/ 2794366 h 6383892"/>
              <a:gd name="connsiteX296" fmla="*/ 9312973 w 11461244"/>
              <a:gd name="connsiteY296" fmla="*/ 2808720 h 6383892"/>
              <a:gd name="connsiteX297" fmla="*/ 9315896 w 11461244"/>
              <a:gd name="connsiteY297" fmla="*/ 2811342 h 6383892"/>
              <a:gd name="connsiteX298" fmla="*/ 9317606 w 11461244"/>
              <a:gd name="connsiteY298" fmla="*/ 2812084 h 6383892"/>
              <a:gd name="connsiteX299" fmla="*/ 9319315 w 11461244"/>
              <a:gd name="connsiteY299" fmla="*/ 2812824 h 6383892"/>
              <a:gd name="connsiteX300" fmla="*/ 9323464 w 11461244"/>
              <a:gd name="connsiteY300" fmla="*/ 2814963 h 6383892"/>
              <a:gd name="connsiteX301" fmla="*/ 9333804 w 11461244"/>
              <a:gd name="connsiteY301" fmla="*/ 2818431 h 6383892"/>
              <a:gd name="connsiteX302" fmla="*/ 9334944 w 11461244"/>
              <a:gd name="connsiteY302" fmla="*/ 2818926 h 6383892"/>
              <a:gd name="connsiteX303" fmla="*/ 9335514 w 11461244"/>
              <a:gd name="connsiteY303" fmla="*/ 2819173 h 6383892"/>
              <a:gd name="connsiteX304" fmla="*/ 9421763 w 11461244"/>
              <a:gd name="connsiteY304" fmla="*/ 2842701 h 6383892"/>
              <a:gd name="connsiteX305" fmla="*/ 9440015 w 11461244"/>
              <a:gd name="connsiteY305" fmla="*/ 2845879 h 6383892"/>
              <a:gd name="connsiteX306" fmla="*/ 9457536 w 11461244"/>
              <a:gd name="connsiteY306" fmla="*/ 2848400 h 6383892"/>
              <a:gd name="connsiteX307" fmla="*/ 9474410 w 11461244"/>
              <a:gd name="connsiteY307" fmla="*/ 2849288 h 6383892"/>
              <a:gd name="connsiteX308" fmla="*/ 9491779 w 11461244"/>
              <a:gd name="connsiteY308" fmla="*/ 2849037 h 6383892"/>
              <a:gd name="connsiteX309" fmla="*/ 9509073 w 11461244"/>
              <a:gd name="connsiteY309" fmla="*/ 2847399 h 6383892"/>
              <a:gd name="connsiteX310" fmla="*/ 9525549 w 11461244"/>
              <a:gd name="connsiteY310" fmla="*/ 2846084 h 6383892"/>
              <a:gd name="connsiteX311" fmla="*/ 9543499 w 11461244"/>
              <a:gd name="connsiteY311" fmla="*/ 2843714 h 6383892"/>
              <a:gd name="connsiteX312" fmla="*/ 9560223 w 11461244"/>
              <a:gd name="connsiteY312" fmla="*/ 2841830 h 6383892"/>
              <a:gd name="connsiteX313" fmla="*/ 9577033 w 11461244"/>
              <a:gd name="connsiteY313" fmla="*/ 2838967 h 6383892"/>
              <a:gd name="connsiteX314" fmla="*/ 9590661 w 11461244"/>
              <a:gd name="connsiteY314" fmla="*/ 2836416 h 6383892"/>
              <a:gd name="connsiteX315" fmla="*/ 9602494 w 11461244"/>
              <a:gd name="connsiteY315" fmla="*/ 2834102 h 6383892"/>
              <a:gd name="connsiteX316" fmla="*/ 9613596 w 11461244"/>
              <a:gd name="connsiteY316" fmla="*/ 2831134 h 6383892"/>
              <a:gd name="connsiteX317" fmla="*/ 9624613 w 11461244"/>
              <a:gd name="connsiteY317" fmla="*/ 2829142 h 6383892"/>
              <a:gd name="connsiteX318" fmla="*/ 9636123 w 11461244"/>
              <a:gd name="connsiteY318" fmla="*/ 2826011 h 6383892"/>
              <a:gd name="connsiteX319" fmla="*/ 9649590 w 11461244"/>
              <a:gd name="connsiteY319" fmla="*/ 2823053 h 6383892"/>
              <a:gd name="connsiteX320" fmla="*/ 9665099 w 11461244"/>
              <a:gd name="connsiteY320" fmla="*/ 2819286 h 6383892"/>
              <a:gd name="connsiteX321" fmla="*/ 9691871 w 11461244"/>
              <a:gd name="connsiteY321" fmla="*/ 2812960 h 6383892"/>
              <a:gd name="connsiteX322" fmla="*/ 9719708 w 11461244"/>
              <a:gd name="connsiteY322" fmla="*/ 2805741 h 6383892"/>
              <a:gd name="connsiteX323" fmla="*/ 9746651 w 11461244"/>
              <a:gd name="connsiteY323" fmla="*/ 2797460 h 6383892"/>
              <a:gd name="connsiteX324" fmla="*/ 9775230 w 11461244"/>
              <a:gd name="connsiteY324" fmla="*/ 2788531 h 6383892"/>
              <a:gd name="connsiteX325" fmla="*/ 9803161 w 11461244"/>
              <a:gd name="connsiteY325" fmla="*/ 2777970 h 6383892"/>
              <a:gd name="connsiteX326" fmla="*/ 9830523 w 11461244"/>
              <a:gd name="connsiteY326" fmla="*/ 2767161 h 6383892"/>
              <a:gd name="connsiteX327" fmla="*/ 9858134 w 11461244"/>
              <a:gd name="connsiteY327" fmla="*/ 2755782 h 6383892"/>
              <a:gd name="connsiteX328" fmla="*/ 9885829 w 11461244"/>
              <a:gd name="connsiteY328" fmla="*/ 2743426 h 6383892"/>
              <a:gd name="connsiteX329" fmla="*/ 9939832 w 11461244"/>
              <a:gd name="connsiteY329" fmla="*/ 2718789 h 6383892"/>
              <a:gd name="connsiteX330" fmla="*/ 9954535 w 11461244"/>
              <a:gd name="connsiteY330" fmla="*/ 2712981 h 6383892"/>
              <a:gd name="connsiteX331" fmla="*/ 9967851 w 11461244"/>
              <a:gd name="connsiteY331" fmla="*/ 2707249 h 6383892"/>
              <a:gd name="connsiteX332" fmla="*/ 9980189 w 11461244"/>
              <a:gd name="connsiteY332" fmla="*/ 2701432 h 6383892"/>
              <a:gd name="connsiteX333" fmla="*/ 9993182 w 11461244"/>
              <a:gd name="connsiteY333" fmla="*/ 2694883 h 6383892"/>
              <a:gd name="connsiteX334" fmla="*/ 10242285 w 11461244"/>
              <a:gd name="connsiteY334" fmla="*/ 2562962 h 6383892"/>
              <a:gd name="connsiteX335" fmla="*/ 10270161 w 11461244"/>
              <a:gd name="connsiteY335" fmla="*/ 2546286 h 6383892"/>
              <a:gd name="connsiteX336" fmla="*/ 10297876 w 11461244"/>
              <a:gd name="connsiteY336" fmla="*/ 2529200 h 6383892"/>
              <a:gd name="connsiteX337" fmla="*/ 10325108 w 11461244"/>
              <a:gd name="connsiteY337" fmla="*/ 2510889 h 6383892"/>
              <a:gd name="connsiteX338" fmla="*/ 10352341 w 11461244"/>
              <a:gd name="connsiteY338" fmla="*/ 2492578 h 6383892"/>
              <a:gd name="connsiteX339" fmla="*/ 10378679 w 11461244"/>
              <a:gd name="connsiteY339" fmla="*/ 2473203 h 6383892"/>
              <a:gd name="connsiteX340" fmla="*/ 10405589 w 11461244"/>
              <a:gd name="connsiteY340" fmla="*/ 2454075 h 6383892"/>
              <a:gd name="connsiteX341" fmla="*/ 10431928 w 11461244"/>
              <a:gd name="connsiteY341" fmla="*/ 2434701 h 6383892"/>
              <a:gd name="connsiteX342" fmla="*/ 10457944 w 11461244"/>
              <a:gd name="connsiteY342" fmla="*/ 2414509 h 6383892"/>
              <a:gd name="connsiteX343" fmla="*/ 10477825 w 11461244"/>
              <a:gd name="connsiteY343" fmla="*/ 2399103 h 6383892"/>
              <a:gd name="connsiteX344" fmla="*/ 10497298 w 11461244"/>
              <a:gd name="connsiteY344" fmla="*/ 2383857 h 6383892"/>
              <a:gd name="connsiteX345" fmla="*/ 10516856 w 11461244"/>
              <a:gd name="connsiteY345" fmla="*/ 2367633 h 6383892"/>
              <a:gd name="connsiteX346" fmla="*/ 10536574 w 11461244"/>
              <a:gd name="connsiteY346" fmla="*/ 2351817 h 6383892"/>
              <a:gd name="connsiteX347" fmla="*/ 10556133 w 11461244"/>
              <a:gd name="connsiteY347" fmla="*/ 2335593 h 6383892"/>
              <a:gd name="connsiteX348" fmla="*/ 10575122 w 11461244"/>
              <a:gd name="connsiteY348" fmla="*/ 2319123 h 6383892"/>
              <a:gd name="connsiteX349" fmla="*/ 10594109 w 11461244"/>
              <a:gd name="connsiteY349" fmla="*/ 2302652 h 6383892"/>
              <a:gd name="connsiteX350" fmla="*/ 10613098 w 11461244"/>
              <a:gd name="connsiteY350" fmla="*/ 2286181 h 6383892"/>
              <a:gd name="connsiteX351" fmla="*/ 10640683 w 11461244"/>
              <a:gd name="connsiteY351" fmla="*/ 2261593 h 6383892"/>
              <a:gd name="connsiteX352" fmla="*/ 10667451 w 11461244"/>
              <a:gd name="connsiteY352" fmla="*/ 2237328 h 6383892"/>
              <a:gd name="connsiteX353" fmla="*/ 10694057 w 11461244"/>
              <a:gd name="connsiteY353" fmla="*/ 2212653 h 6383892"/>
              <a:gd name="connsiteX354" fmla="*/ 10720911 w 11461244"/>
              <a:gd name="connsiteY354" fmla="*/ 2187410 h 6383892"/>
              <a:gd name="connsiteX355" fmla="*/ 10747195 w 11461244"/>
              <a:gd name="connsiteY355" fmla="*/ 2161920 h 6383892"/>
              <a:gd name="connsiteX356" fmla="*/ 10772910 w 11461244"/>
              <a:gd name="connsiteY356" fmla="*/ 2136183 h 6383892"/>
              <a:gd name="connsiteX357" fmla="*/ 10798302 w 11461244"/>
              <a:gd name="connsiteY357" fmla="*/ 2109628 h 6383892"/>
              <a:gd name="connsiteX358" fmla="*/ 10822963 w 11461244"/>
              <a:gd name="connsiteY358" fmla="*/ 2082418 h 6383892"/>
              <a:gd name="connsiteX359" fmla="*/ 10841476 w 11461244"/>
              <a:gd name="connsiteY359" fmla="*/ 2062357 h 6383892"/>
              <a:gd name="connsiteX360" fmla="*/ 10856885 w 11461244"/>
              <a:gd name="connsiteY360" fmla="*/ 2043996 h 6383892"/>
              <a:gd name="connsiteX361" fmla="*/ 10872122 w 11461244"/>
              <a:gd name="connsiteY361" fmla="*/ 2027590 h 6383892"/>
              <a:gd name="connsiteX362" fmla="*/ 10885974 w 11461244"/>
              <a:gd name="connsiteY362" fmla="*/ 2011260 h 6383892"/>
              <a:gd name="connsiteX363" fmla="*/ 10899985 w 11461244"/>
              <a:gd name="connsiteY363" fmla="*/ 1995339 h 6383892"/>
              <a:gd name="connsiteX364" fmla="*/ 10914491 w 11461244"/>
              <a:gd name="connsiteY364" fmla="*/ 1978277 h 6383892"/>
              <a:gd name="connsiteX365" fmla="*/ 10929416 w 11461244"/>
              <a:gd name="connsiteY365" fmla="*/ 1958690 h 6383892"/>
              <a:gd name="connsiteX366" fmla="*/ 10946715 w 11461244"/>
              <a:gd name="connsiteY366" fmla="*/ 1936749 h 6383892"/>
              <a:gd name="connsiteX367" fmla="*/ 10960899 w 11461244"/>
              <a:gd name="connsiteY367" fmla="*/ 1918871 h 6383892"/>
              <a:gd name="connsiteX368" fmla="*/ 10975652 w 11461244"/>
              <a:gd name="connsiteY368" fmla="*/ 1901241 h 6383892"/>
              <a:gd name="connsiteX369" fmla="*/ 10989265 w 11461244"/>
              <a:gd name="connsiteY369" fmla="*/ 1883116 h 6383892"/>
              <a:gd name="connsiteX370" fmla="*/ 11002965 w 11461244"/>
              <a:gd name="connsiteY370" fmla="*/ 1864013 h 6383892"/>
              <a:gd name="connsiteX371" fmla="*/ 11096990 w 11461244"/>
              <a:gd name="connsiteY371" fmla="*/ 1729142 h 6383892"/>
              <a:gd name="connsiteX372" fmla="*/ 11099784 w 11461244"/>
              <a:gd name="connsiteY372" fmla="*/ 1724262 h 6383892"/>
              <a:gd name="connsiteX373" fmla="*/ 11102577 w 11461244"/>
              <a:gd name="connsiteY373" fmla="*/ 1719382 h 6383892"/>
              <a:gd name="connsiteX374" fmla="*/ 11105780 w 11461244"/>
              <a:gd name="connsiteY374" fmla="*/ 1714340 h 6383892"/>
              <a:gd name="connsiteX375" fmla="*/ 11109390 w 11461244"/>
              <a:gd name="connsiteY375" fmla="*/ 1709137 h 6383892"/>
              <a:gd name="connsiteX376" fmla="*/ 11182470 w 11461244"/>
              <a:gd name="connsiteY376" fmla="*/ 1590565 h 6383892"/>
              <a:gd name="connsiteX377" fmla="*/ 11183620 w 11461244"/>
              <a:gd name="connsiteY377" fmla="*/ 1588695 h 6383892"/>
              <a:gd name="connsiteX378" fmla="*/ 11184362 w 11461244"/>
              <a:gd name="connsiteY378" fmla="*/ 1586986 h 6383892"/>
              <a:gd name="connsiteX379" fmla="*/ 11318274 w 11461244"/>
              <a:gd name="connsiteY379" fmla="*/ 1316441 h 6383892"/>
              <a:gd name="connsiteX380" fmla="*/ 11319509 w 11461244"/>
              <a:gd name="connsiteY380" fmla="*/ 1313592 h 6383892"/>
              <a:gd name="connsiteX381" fmla="*/ 11320336 w 11461244"/>
              <a:gd name="connsiteY381" fmla="*/ 1310905 h 6383892"/>
              <a:gd name="connsiteX382" fmla="*/ 11345623 w 11461244"/>
              <a:gd name="connsiteY382" fmla="*/ 1251816 h 6383892"/>
              <a:gd name="connsiteX383" fmla="*/ 11346612 w 11461244"/>
              <a:gd name="connsiteY383" fmla="*/ 1249537 h 6383892"/>
              <a:gd name="connsiteX384" fmla="*/ 11348416 w 11461244"/>
              <a:gd name="connsiteY384" fmla="*/ 1246935 h 6383892"/>
              <a:gd name="connsiteX385" fmla="*/ 11360211 w 11461244"/>
              <a:gd name="connsiteY385" fmla="*/ 1215837 h 6383892"/>
              <a:gd name="connsiteX386" fmla="*/ 11361199 w 11461244"/>
              <a:gd name="connsiteY386" fmla="*/ 1213559 h 6383892"/>
              <a:gd name="connsiteX387" fmla="*/ 11362026 w 11461244"/>
              <a:gd name="connsiteY387" fmla="*/ 1210872 h 6383892"/>
              <a:gd name="connsiteX388" fmla="*/ 11412598 w 11461244"/>
              <a:gd name="connsiteY388" fmla="*/ 1036512 h 6383892"/>
              <a:gd name="connsiteX389" fmla="*/ 11414822 w 11461244"/>
              <a:gd name="connsiteY389" fmla="*/ 1031384 h 6383892"/>
              <a:gd name="connsiteX390" fmla="*/ 11415582 w 11461244"/>
              <a:gd name="connsiteY390" fmla="*/ 1024946 h 6383892"/>
              <a:gd name="connsiteX391" fmla="*/ 11429586 w 11461244"/>
              <a:gd name="connsiteY391" fmla="*/ 973146 h 6383892"/>
              <a:gd name="connsiteX392" fmla="*/ 11430574 w 11461244"/>
              <a:gd name="connsiteY392" fmla="*/ 970868 h 6383892"/>
              <a:gd name="connsiteX393" fmla="*/ 11431079 w 11461244"/>
              <a:gd name="connsiteY393" fmla="*/ 967364 h 6383892"/>
              <a:gd name="connsiteX394" fmla="*/ 11435728 w 11461244"/>
              <a:gd name="connsiteY394" fmla="*/ 948059 h 6383892"/>
              <a:gd name="connsiteX395" fmla="*/ 11435975 w 11461244"/>
              <a:gd name="connsiteY395" fmla="*/ 947489 h 6383892"/>
              <a:gd name="connsiteX396" fmla="*/ 11435491 w 11461244"/>
              <a:gd name="connsiteY396" fmla="*/ 946264 h 6383892"/>
              <a:gd name="connsiteX397" fmla="*/ 11435986 w 11461244"/>
              <a:gd name="connsiteY397" fmla="*/ 945125 h 6383892"/>
              <a:gd name="connsiteX398" fmla="*/ 11436071 w 11461244"/>
              <a:gd name="connsiteY398" fmla="*/ 944146 h 6383892"/>
              <a:gd name="connsiteX399" fmla="*/ 11445531 w 11461244"/>
              <a:gd name="connsiteY399" fmla="*/ 905945 h 6383892"/>
              <a:gd name="connsiteX400" fmla="*/ 11445617 w 11461244"/>
              <a:gd name="connsiteY400" fmla="*/ 904967 h 6383892"/>
              <a:gd name="connsiteX401" fmla="*/ 11445949 w 11461244"/>
              <a:gd name="connsiteY401" fmla="*/ 903419 h 6383892"/>
              <a:gd name="connsiteX402" fmla="*/ 11455989 w 11461244"/>
              <a:gd name="connsiteY402" fmla="*/ 863099 h 6383892"/>
              <a:gd name="connsiteX403" fmla="*/ 11457064 w 11461244"/>
              <a:gd name="connsiteY403" fmla="*/ 859843 h 6383892"/>
              <a:gd name="connsiteX404" fmla="*/ 11457396 w 11461244"/>
              <a:gd name="connsiteY404" fmla="*/ 858294 h 6383892"/>
              <a:gd name="connsiteX405" fmla="*/ 11458299 w 11461244"/>
              <a:gd name="connsiteY405" fmla="*/ 856994 h 6383892"/>
              <a:gd name="connsiteX406" fmla="*/ 11461244 w 11461244"/>
              <a:gd name="connsiteY406" fmla="*/ 854887 h 6383892"/>
              <a:gd name="connsiteX407" fmla="*/ 11458501 w 11461244"/>
              <a:gd name="connsiteY407" fmla="*/ 847944 h 6383892"/>
              <a:gd name="connsiteX408" fmla="*/ 11455663 w 11461244"/>
              <a:gd name="connsiteY408" fmla="*/ 844344 h 6383892"/>
              <a:gd name="connsiteX409" fmla="*/ 11455093 w 11461244"/>
              <a:gd name="connsiteY409" fmla="*/ 844096 h 6383892"/>
              <a:gd name="connsiteX410" fmla="*/ 11452975 w 11461244"/>
              <a:gd name="connsiteY410" fmla="*/ 843517 h 6383892"/>
              <a:gd name="connsiteX411" fmla="*/ 11450203 w 11461244"/>
              <a:gd name="connsiteY411" fmla="*/ 843668 h 6383892"/>
              <a:gd name="connsiteX412" fmla="*/ 11446860 w 11461244"/>
              <a:gd name="connsiteY412" fmla="*/ 843572 h 6383892"/>
              <a:gd name="connsiteX413" fmla="*/ 11437563 w 11461244"/>
              <a:gd name="connsiteY413" fmla="*/ 843940 h 6383892"/>
              <a:gd name="connsiteX414" fmla="*/ 11428019 w 11461244"/>
              <a:gd name="connsiteY414" fmla="*/ 844877 h 6383892"/>
              <a:gd name="connsiteX415" fmla="*/ 11319881 w 11461244"/>
              <a:gd name="connsiteY415" fmla="*/ 848407 h 6383892"/>
              <a:gd name="connsiteX416" fmla="*/ 11271923 w 11461244"/>
              <a:gd name="connsiteY416" fmla="*/ 851299 h 6383892"/>
              <a:gd name="connsiteX417" fmla="*/ 11224610 w 11461244"/>
              <a:gd name="connsiteY417" fmla="*/ 855825 h 6383892"/>
              <a:gd name="connsiteX418" fmla="*/ 11176964 w 11461244"/>
              <a:gd name="connsiteY418" fmla="*/ 861898 h 6383892"/>
              <a:gd name="connsiteX419" fmla="*/ 11129565 w 11461244"/>
              <a:gd name="connsiteY419" fmla="*/ 867402 h 6383892"/>
              <a:gd name="connsiteX420" fmla="*/ 11081996 w 11461244"/>
              <a:gd name="connsiteY420" fmla="*/ 874863 h 6383892"/>
              <a:gd name="connsiteX421" fmla="*/ 11034748 w 11461244"/>
              <a:gd name="connsiteY421" fmla="*/ 883139 h 6383892"/>
              <a:gd name="connsiteX422" fmla="*/ 10987909 w 11461244"/>
              <a:gd name="connsiteY422" fmla="*/ 891254 h 6383892"/>
              <a:gd name="connsiteX423" fmla="*/ 10940984 w 11461244"/>
              <a:gd name="connsiteY423" fmla="*/ 900348 h 6383892"/>
              <a:gd name="connsiteX424" fmla="*/ 10892920 w 11461244"/>
              <a:gd name="connsiteY424" fmla="*/ 908948 h 6383892"/>
              <a:gd name="connsiteX425" fmla="*/ 10843792 w 11461244"/>
              <a:gd name="connsiteY425" fmla="*/ 918439 h 6383892"/>
              <a:gd name="connsiteX426" fmla="*/ 10795889 w 11461244"/>
              <a:gd name="connsiteY426" fmla="*/ 927447 h 6383892"/>
              <a:gd name="connsiteX427" fmla="*/ 10747330 w 11461244"/>
              <a:gd name="connsiteY427" fmla="*/ 937186 h 6383892"/>
              <a:gd name="connsiteX428" fmla="*/ 10698203 w 11461244"/>
              <a:gd name="connsiteY428" fmla="*/ 946678 h 6383892"/>
              <a:gd name="connsiteX429" fmla="*/ 10650622 w 11461244"/>
              <a:gd name="connsiteY429" fmla="*/ 956502 h 6383892"/>
              <a:gd name="connsiteX430" fmla="*/ 10601656 w 11461244"/>
              <a:gd name="connsiteY430" fmla="*/ 966403 h 6383892"/>
              <a:gd name="connsiteX431" fmla="*/ 10553581 w 11461244"/>
              <a:gd name="connsiteY431" fmla="*/ 977367 h 6383892"/>
              <a:gd name="connsiteX432" fmla="*/ 10530323 w 11461244"/>
              <a:gd name="connsiteY432" fmla="*/ 981833 h 6383892"/>
              <a:gd name="connsiteX433" fmla="*/ 10492534 w 11461244"/>
              <a:gd name="connsiteY433" fmla="*/ 990150 h 6383892"/>
              <a:gd name="connsiteX434" fmla="*/ 10444706 w 11461244"/>
              <a:gd name="connsiteY434" fmla="*/ 1000545 h 6383892"/>
              <a:gd name="connsiteX435" fmla="*/ 10391903 w 11461244"/>
              <a:gd name="connsiteY435" fmla="*/ 1011489 h 6383892"/>
              <a:gd name="connsiteX436" fmla="*/ 10340648 w 11461244"/>
              <a:gd name="connsiteY436" fmla="*/ 1022765 h 6383892"/>
              <a:gd name="connsiteX437" fmla="*/ 10295593 w 11461244"/>
              <a:gd name="connsiteY437" fmla="*/ 1033008 h 6383892"/>
              <a:gd name="connsiteX438" fmla="*/ 10260738 w 11461244"/>
              <a:gd name="connsiteY438" fmla="*/ 1041583 h 6383892"/>
              <a:gd name="connsiteX439" fmla="*/ 10242779 w 11461244"/>
              <a:gd name="connsiteY439" fmla="*/ 1046316 h 6383892"/>
              <a:gd name="connsiteX440" fmla="*/ 10245991 w 11461244"/>
              <a:gd name="connsiteY440" fmla="*/ 1038910 h 6383892"/>
              <a:gd name="connsiteX441" fmla="*/ 10251503 w 11461244"/>
              <a:gd name="connsiteY441" fmla="*/ 1027763 h 6383892"/>
              <a:gd name="connsiteX442" fmla="*/ 10259549 w 11461244"/>
              <a:gd name="connsiteY442" fmla="*/ 1014670 h 6383892"/>
              <a:gd name="connsiteX443" fmla="*/ 10268661 w 11461244"/>
              <a:gd name="connsiteY443" fmla="*/ 1000684 h 6383892"/>
              <a:gd name="connsiteX444" fmla="*/ 10287130 w 11461244"/>
              <a:gd name="connsiteY444" fmla="*/ 972143 h 6383892"/>
              <a:gd name="connsiteX445" fmla="*/ 10300336 w 11461244"/>
              <a:gd name="connsiteY445" fmla="*/ 954179 h 6383892"/>
              <a:gd name="connsiteX446" fmla="*/ 10366589 w 11461244"/>
              <a:gd name="connsiteY446" fmla="*/ 868521 h 6383892"/>
              <a:gd name="connsiteX447" fmla="*/ 10375604 w 11461244"/>
              <a:gd name="connsiteY447" fmla="*/ 857878 h 6383892"/>
              <a:gd name="connsiteX448" fmla="*/ 10384780 w 11461244"/>
              <a:gd name="connsiteY448" fmla="*/ 847643 h 6383892"/>
              <a:gd name="connsiteX449" fmla="*/ 10394118 w 11461244"/>
              <a:gd name="connsiteY449" fmla="*/ 837817 h 6383892"/>
              <a:gd name="connsiteX450" fmla="*/ 10403789 w 11461244"/>
              <a:gd name="connsiteY450" fmla="*/ 826443 h 6383892"/>
              <a:gd name="connsiteX451" fmla="*/ 10418618 w 11461244"/>
              <a:gd name="connsiteY451" fmla="*/ 810199 h 6383892"/>
              <a:gd name="connsiteX452" fmla="*/ 10432382 w 11461244"/>
              <a:gd name="connsiteY452" fmla="*/ 794848 h 6383892"/>
              <a:gd name="connsiteX453" fmla="*/ 10447287 w 11461244"/>
              <a:gd name="connsiteY453" fmla="*/ 779990 h 6383892"/>
              <a:gd name="connsiteX454" fmla="*/ 10463492 w 11461244"/>
              <a:gd name="connsiteY454" fmla="*/ 766034 h 6383892"/>
              <a:gd name="connsiteX455" fmla="*/ 10525141 w 11461244"/>
              <a:gd name="connsiteY455" fmla="*/ 708162 h 6383892"/>
              <a:gd name="connsiteX456" fmla="*/ 10536435 w 11461244"/>
              <a:gd name="connsiteY456" fmla="*/ 698507 h 6383892"/>
              <a:gd name="connsiteX457" fmla="*/ 10546912 w 11461244"/>
              <a:gd name="connsiteY457" fmla="*/ 689174 h 6383892"/>
              <a:gd name="connsiteX458" fmla="*/ 10558368 w 11461244"/>
              <a:gd name="connsiteY458" fmla="*/ 679928 h 6383892"/>
              <a:gd name="connsiteX459" fmla="*/ 10570070 w 11461244"/>
              <a:gd name="connsiteY459" fmla="*/ 670112 h 6383892"/>
              <a:gd name="connsiteX460" fmla="*/ 10586683 w 11461244"/>
              <a:gd name="connsiteY460" fmla="*/ 655996 h 6383892"/>
              <a:gd name="connsiteX461" fmla="*/ 10603705 w 11461244"/>
              <a:gd name="connsiteY461" fmla="*/ 641718 h 6383892"/>
              <a:gd name="connsiteX462" fmla="*/ 10620727 w 11461244"/>
              <a:gd name="connsiteY462" fmla="*/ 627440 h 6383892"/>
              <a:gd name="connsiteX463" fmla="*/ 10637341 w 11461244"/>
              <a:gd name="connsiteY463" fmla="*/ 613324 h 6383892"/>
              <a:gd name="connsiteX464" fmla="*/ 10654277 w 11461244"/>
              <a:gd name="connsiteY464" fmla="*/ 600024 h 6383892"/>
              <a:gd name="connsiteX465" fmla="*/ 10670891 w 11461244"/>
              <a:gd name="connsiteY465" fmla="*/ 585908 h 6383892"/>
              <a:gd name="connsiteX466" fmla="*/ 10688074 w 11461244"/>
              <a:gd name="connsiteY466" fmla="*/ 572038 h 6383892"/>
              <a:gd name="connsiteX467" fmla="*/ 10704602 w 11461244"/>
              <a:gd name="connsiteY467" fmla="*/ 558900 h 6383892"/>
              <a:gd name="connsiteX468" fmla="*/ 10718916 w 11461244"/>
              <a:gd name="connsiteY468" fmla="*/ 548525 h 6383892"/>
              <a:gd name="connsiteX469" fmla="*/ 10742310 w 11461244"/>
              <a:gd name="connsiteY469" fmla="*/ 531257 h 6383892"/>
              <a:gd name="connsiteX470" fmla="*/ 10771680 w 11461244"/>
              <a:gd name="connsiteY470" fmla="*/ 508796 h 6383892"/>
              <a:gd name="connsiteX471" fmla="*/ 10804155 w 11461244"/>
              <a:gd name="connsiteY471" fmla="*/ 484638 h 6383892"/>
              <a:gd name="connsiteX472" fmla="*/ 10836953 w 11461244"/>
              <a:gd name="connsiteY472" fmla="*/ 461296 h 6383892"/>
              <a:gd name="connsiteX473" fmla="*/ 10865335 w 11461244"/>
              <a:gd name="connsiteY473" fmla="*/ 441114 h 6383892"/>
              <a:gd name="connsiteX474" fmla="*/ 10886602 w 11461244"/>
              <a:gd name="connsiteY474" fmla="*/ 425631 h 6383892"/>
              <a:gd name="connsiteX475" fmla="*/ 10898617 w 11461244"/>
              <a:gd name="connsiteY475" fmla="*/ 418997 h 6383892"/>
              <a:gd name="connsiteX476" fmla="*/ 10895864 w 11461244"/>
              <a:gd name="connsiteY476" fmla="*/ 414418 h 6383892"/>
              <a:gd name="connsiteX477" fmla="*/ 10892456 w 11461244"/>
              <a:gd name="connsiteY477" fmla="*/ 410571 h 6383892"/>
              <a:gd name="connsiteX478" fmla="*/ 10889370 w 11461244"/>
              <a:gd name="connsiteY478" fmla="*/ 407541 h 6383892"/>
              <a:gd name="connsiteX479" fmla="*/ 10886124 w 11461244"/>
              <a:gd name="connsiteY479" fmla="*/ 404102 h 6383892"/>
              <a:gd name="connsiteX480" fmla="*/ 10877911 w 11461244"/>
              <a:gd name="connsiteY480" fmla="*/ 398848 h 6383892"/>
              <a:gd name="connsiteX481" fmla="*/ 10870020 w 11461244"/>
              <a:gd name="connsiteY481" fmla="*/ 394412 h 6383892"/>
              <a:gd name="connsiteX482" fmla="*/ 10718920 w 11461244"/>
              <a:gd name="connsiteY482" fmla="*/ 301131 h 6383892"/>
              <a:gd name="connsiteX483" fmla="*/ 10718189 w 11461244"/>
              <a:gd name="connsiteY483" fmla="*/ 300476 h 6383892"/>
              <a:gd name="connsiteX484" fmla="*/ 10717050 w 11461244"/>
              <a:gd name="connsiteY484" fmla="*/ 299982 h 6383892"/>
              <a:gd name="connsiteX485" fmla="*/ 10674266 w 11461244"/>
              <a:gd name="connsiteY485" fmla="*/ 275336 h 6383892"/>
              <a:gd name="connsiteX486" fmla="*/ 10673212 w 11461244"/>
              <a:gd name="connsiteY486" fmla="*/ 273863 h 6383892"/>
              <a:gd name="connsiteX487" fmla="*/ 10671342 w 11461244"/>
              <a:gd name="connsiteY487" fmla="*/ 272714 h 6383892"/>
              <a:gd name="connsiteX488" fmla="*/ 10657432 w 11461244"/>
              <a:gd name="connsiteY488" fmla="*/ 264989 h 6383892"/>
              <a:gd name="connsiteX489" fmla="*/ 10642704 w 11461244"/>
              <a:gd name="connsiteY489" fmla="*/ 257587 h 6383892"/>
              <a:gd name="connsiteX490" fmla="*/ 10628462 w 11461244"/>
              <a:gd name="connsiteY490" fmla="*/ 251409 h 6383892"/>
              <a:gd name="connsiteX491" fmla="*/ 10613488 w 11461244"/>
              <a:gd name="connsiteY491" fmla="*/ 244578 h 6383892"/>
              <a:gd name="connsiteX492" fmla="*/ 10523321 w 11461244"/>
              <a:gd name="connsiteY492" fmla="*/ 202767 h 6383892"/>
              <a:gd name="connsiteX493" fmla="*/ 10520719 w 11461244"/>
              <a:gd name="connsiteY493" fmla="*/ 200962 h 6383892"/>
              <a:gd name="connsiteX494" fmla="*/ 10516893 w 11461244"/>
              <a:gd name="connsiteY494" fmla="*/ 199640 h 6383892"/>
              <a:gd name="connsiteX495" fmla="*/ 10498823 w 11461244"/>
              <a:gd name="connsiteY495" fmla="*/ 192143 h 6383892"/>
              <a:gd name="connsiteX496" fmla="*/ 10497845 w 11461244"/>
              <a:gd name="connsiteY496" fmla="*/ 192057 h 6383892"/>
              <a:gd name="connsiteX497" fmla="*/ 10497114 w 11461244"/>
              <a:gd name="connsiteY497" fmla="*/ 191402 h 6383892"/>
              <a:gd name="connsiteX498" fmla="*/ 10477582 w 11461244"/>
              <a:gd name="connsiteY498" fmla="*/ 182593 h 6383892"/>
              <a:gd name="connsiteX499" fmla="*/ 10474164 w 11461244"/>
              <a:gd name="connsiteY499" fmla="*/ 181111 h 6383892"/>
              <a:gd name="connsiteX500" fmla="*/ 10470176 w 11461244"/>
              <a:gd name="connsiteY500" fmla="*/ 179381 h 6383892"/>
              <a:gd name="connsiteX501" fmla="*/ 10203779 w 11461244"/>
              <a:gd name="connsiteY501" fmla="*/ 85849 h 6383892"/>
              <a:gd name="connsiteX502" fmla="*/ 10187978 w 11461244"/>
              <a:gd name="connsiteY502" fmla="*/ 81704 h 6383892"/>
              <a:gd name="connsiteX503" fmla="*/ 10171360 w 11461244"/>
              <a:gd name="connsiteY503" fmla="*/ 77882 h 6383892"/>
              <a:gd name="connsiteX504" fmla="*/ 10154173 w 11461244"/>
              <a:gd name="connsiteY504" fmla="*/ 73812 h 6383892"/>
              <a:gd name="connsiteX505" fmla="*/ 10137641 w 11461244"/>
              <a:gd name="connsiteY505" fmla="*/ 69012 h 6383892"/>
              <a:gd name="connsiteX506" fmla="*/ 10129418 w 11461244"/>
              <a:gd name="connsiteY506" fmla="*/ 66123 h 6383892"/>
              <a:gd name="connsiteX507" fmla="*/ 10121431 w 11461244"/>
              <a:gd name="connsiteY507" fmla="*/ 65029 h 6383892"/>
              <a:gd name="connsiteX508" fmla="*/ 10114101 w 11461244"/>
              <a:gd name="connsiteY508" fmla="*/ 63203 h 6383892"/>
              <a:gd name="connsiteX509" fmla="*/ 10106199 w 11461244"/>
              <a:gd name="connsiteY509" fmla="*/ 61130 h 6383892"/>
              <a:gd name="connsiteX510" fmla="*/ 10097483 w 11461244"/>
              <a:gd name="connsiteY510" fmla="*/ 59380 h 6383892"/>
              <a:gd name="connsiteX511" fmla="*/ 10088765 w 11461244"/>
              <a:gd name="connsiteY511" fmla="*/ 57630 h 6383892"/>
              <a:gd name="connsiteX512" fmla="*/ 10008278 w 11461244"/>
              <a:gd name="connsiteY512" fmla="*/ 40323 h 6383892"/>
              <a:gd name="connsiteX513" fmla="*/ 9992230 w 11461244"/>
              <a:gd name="connsiteY513" fmla="*/ 36748 h 6383892"/>
              <a:gd name="connsiteX514" fmla="*/ 9975773 w 11461244"/>
              <a:gd name="connsiteY514" fmla="*/ 33334 h 6383892"/>
              <a:gd name="connsiteX515" fmla="*/ 9958501 w 11461244"/>
              <a:gd name="connsiteY515" fmla="*/ 30243 h 6383892"/>
              <a:gd name="connsiteX516" fmla="*/ 9941958 w 11461244"/>
              <a:gd name="connsiteY516" fmla="*/ 27807 h 6383892"/>
              <a:gd name="connsiteX517" fmla="*/ 9924600 w 11461244"/>
              <a:gd name="connsiteY517" fmla="*/ 25694 h 6383892"/>
              <a:gd name="connsiteX518" fmla="*/ 9907649 w 11461244"/>
              <a:gd name="connsiteY518" fmla="*/ 23419 h 6383892"/>
              <a:gd name="connsiteX519" fmla="*/ 9890946 w 11461244"/>
              <a:gd name="connsiteY519" fmla="*/ 20575 h 6383892"/>
              <a:gd name="connsiteX520" fmla="*/ 9873994 w 11461244"/>
              <a:gd name="connsiteY520" fmla="*/ 18300 h 6383892"/>
              <a:gd name="connsiteX521" fmla="*/ 9841319 w 11461244"/>
              <a:gd name="connsiteY521" fmla="*/ 13267 h 6383892"/>
              <a:gd name="connsiteX522" fmla="*/ 9832269 w 11461244"/>
              <a:gd name="connsiteY522" fmla="*/ 13065 h 6383892"/>
              <a:gd name="connsiteX523" fmla="*/ 9822896 w 11461244"/>
              <a:gd name="connsiteY523" fmla="*/ 12046 h 6383892"/>
              <a:gd name="connsiteX524" fmla="*/ 9815479 w 11461244"/>
              <a:gd name="connsiteY524" fmla="*/ 11199 h 6383892"/>
              <a:gd name="connsiteX525" fmla="*/ 9807654 w 11461244"/>
              <a:gd name="connsiteY525" fmla="*/ 10513 h 6383892"/>
              <a:gd name="connsiteX526" fmla="*/ 9543835 w 11461244"/>
              <a:gd name="connsiteY526" fmla="*/ 0 h 6383892"/>
              <a:gd name="connsiteX527" fmla="*/ 9509581 w 11461244"/>
              <a:gd name="connsiteY527" fmla="*/ 1728 h 6383892"/>
              <a:gd name="connsiteX528" fmla="*/ 9475488 w 11461244"/>
              <a:gd name="connsiteY528" fmla="*/ 3864 h 6383892"/>
              <a:gd name="connsiteX529" fmla="*/ 9441395 w 11461244"/>
              <a:gd name="connsiteY529" fmla="*/ 6001 h 6383892"/>
              <a:gd name="connsiteX530" fmla="*/ 9407055 w 11461244"/>
              <a:gd name="connsiteY530" fmla="*/ 8707 h 6383892"/>
              <a:gd name="connsiteX531" fmla="*/ 9373693 w 11461244"/>
              <a:gd name="connsiteY531" fmla="*/ 11499 h 6383892"/>
              <a:gd name="connsiteX532" fmla="*/ 9339590 w 11461244"/>
              <a:gd name="connsiteY532" fmla="*/ 16000 h 6383892"/>
              <a:gd name="connsiteX533" fmla="*/ 9306143 w 11461244"/>
              <a:gd name="connsiteY533" fmla="*/ 19770 h 6383892"/>
              <a:gd name="connsiteX534" fmla="*/ 9271545 w 11461244"/>
              <a:gd name="connsiteY534" fmla="*/ 25410 h 6383892"/>
              <a:gd name="connsiteX535" fmla="*/ 9121075 w 11461244"/>
              <a:gd name="connsiteY535" fmla="*/ 50856 h 6383892"/>
              <a:gd name="connsiteX536" fmla="*/ 9082308 w 11461244"/>
              <a:gd name="connsiteY536" fmla="*/ 59087 h 6383892"/>
              <a:gd name="connsiteX537" fmla="*/ 9042886 w 11461244"/>
              <a:gd name="connsiteY537" fmla="*/ 68050 h 6383892"/>
              <a:gd name="connsiteX538" fmla="*/ 9003216 w 11461244"/>
              <a:gd name="connsiteY538" fmla="*/ 77582 h 6383892"/>
              <a:gd name="connsiteX539" fmla="*/ 8963461 w 11461244"/>
              <a:gd name="connsiteY539" fmla="*/ 88093 h 6383892"/>
              <a:gd name="connsiteX540" fmla="*/ 8923867 w 11461244"/>
              <a:gd name="connsiteY540" fmla="*/ 99012 h 6383892"/>
              <a:gd name="connsiteX541" fmla="*/ 8885003 w 11461244"/>
              <a:gd name="connsiteY541" fmla="*/ 110586 h 6383892"/>
              <a:gd name="connsiteX542" fmla="*/ 8846054 w 11461244"/>
              <a:gd name="connsiteY542" fmla="*/ 123140 h 6383892"/>
              <a:gd name="connsiteX543" fmla="*/ 8808493 w 11461244"/>
              <a:gd name="connsiteY543" fmla="*/ 135616 h 6383892"/>
              <a:gd name="connsiteX544" fmla="*/ 8769221 w 11461244"/>
              <a:gd name="connsiteY544" fmla="*/ 147353 h 6383892"/>
              <a:gd name="connsiteX545" fmla="*/ 8748725 w 11461244"/>
              <a:gd name="connsiteY545" fmla="*/ 154032 h 6383892"/>
              <a:gd name="connsiteX546" fmla="*/ 8726350 w 11461244"/>
              <a:gd name="connsiteY546" fmla="*/ 161926 h 6383892"/>
              <a:gd name="connsiteX547" fmla="*/ 8704704 w 11461244"/>
              <a:gd name="connsiteY547" fmla="*/ 170477 h 6383892"/>
              <a:gd name="connsiteX548" fmla="*/ 8683876 w 11461244"/>
              <a:gd name="connsiteY548" fmla="*/ 178704 h 6383892"/>
              <a:gd name="connsiteX549" fmla="*/ 8672442 w 11461244"/>
              <a:gd name="connsiteY549" fmla="*/ 183221 h 6383892"/>
              <a:gd name="connsiteX550" fmla="*/ 8663285 w 11461244"/>
              <a:gd name="connsiteY550" fmla="*/ 188726 h 6383892"/>
              <a:gd name="connsiteX551" fmla="*/ 8654871 w 11461244"/>
              <a:gd name="connsiteY551" fmla="*/ 192523 h 6383892"/>
              <a:gd name="connsiteX552" fmla="*/ 8644167 w 11461244"/>
              <a:gd name="connsiteY552" fmla="*/ 197695 h 6383892"/>
              <a:gd name="connsiteX553" fmla="*/ 8623091 w 11461244"/>
              <a:gd name="connsiteY553" fmla="*/ 206492 h 6383892"/>
              <a:gd name="connsiteX554" fmla="*/ 8603402 w 11461244"/>
              <a:gd name="connsiteY554" fmla="*/ 215214 h 6383892"/>
              <a:gd name="connsiteX555" fmla="*/ 8584122 w 11461244"/>
              <a:gd name="connsiteY555" fmla="*/ 223773 h 6383892"/>
              <a:gd name="connsiteX556" fmla="*/ 8563455 w 11461244"/>
              <a:gd name="connsiteY556" fmla="*/ 232409 h 6383892"/>
              <a:gd name="connsiteX557" fmla="*/ 8567338 w 11461244"/>
              <a:gd name="connsiteY557" fmla="*/ 239846 h 6383892"/>
              <a:gd name="connsiteX558" fmla="*/ 8570649 w 11461244"/>
              <a:gd name="connsiteY558" fmla="*/ 247036 h 6383892"/>
              <a:gd name="connsiteX559" fmla="*/ 8573639 w 11461244"/>
              <a:gd name="connsiteY559" fmla="*/ 253409 h 6383892"/>
              <a:gd name="connsiteX560" fmla="*/ 8577123 w 11461244"/>
              <a:gd name="connsiteY560" fmla="*/ 258643 h 6383892"/>
              <a:gd name="connsiteX561" fmla="*/ 8584498 w 11461244"/>
              <a:gd name="connsiteY561" fmla="*/ 268949 h 6383892"/>
              <a:gd name="connsiteX562" fmla="*/ 8591874 w 11461244"/>
              <a:gd name="connsiteY562" fmla="*/ 279255 h 6383892"/>
              <a:gd name="connsiteX563" fmla="*/ 8595681 w 11461244"/>
              <a:gd name="connsiteY563" fmla="*/ 285305 h 6383892"/>
              <a:gd name="connsiteX564" fmla="*/ 8599078 w 11461244"/>
              <a:gd name="connsiteY564" fmla="*/ 291516 h 6383892"/>
              <a:gd name="connsiteX565" fmla="*/ 8602391 w 11461244"/>
              <a:gd name="connsiteY565" fmla="*/ 298706 h 6383892"/>
              <a:gd name="connsiteX566" fmla="*/ 8605874 w 11461244"/>
              <a:gd name="connsiteY566" fmla="*/ 303940 h 6383892"/>
              <a:gd name="connsiteX567" fmla="*/ 8610411 w 11461244"/>
              <a:gd name="connsiteY567" fmla="*/ 310647 h 6383892"/>
              <a:gd name="connsiteX568" fmla="*/ 8613250 w 11461244"/>
              <a:gd name="connsiteY568" fmla="*/ 314246 h 6383892"/>
              <a:gd name="connsiteX569" fmla="*/ 8616335 w 11461244"/>
              <a:gd name="connsiteY569" fmla="*/ 317277 h 6383892"/>
              <a:gd name="connsiteX570" fmla="*/ 8620067 w 11461244"/>
              <a:gd name="connsiteY570" fmla="*/ 321940 h 6383892"/>
              <a:gd name="connsiteX571" fmla="*/ 8623873 w 11461244"/>
              <a:gd name="connsiteY571" fmla="*/ 327991 h 6383892"/>
              <a:gd name="connsiteX572" fmla="*/ 8627593 w 11461244"/>
              <a:gd name="connsiteY572" fmla="*/ 335019 h 6383892"/>
              <a:gd name="connsiteX573" fmla="*/ 8630335 w 11461244"/>
              <a:gd name="connsiteY573" fmla="*/ 341962 h 6383892"/>
              <a:gd name="connsiteX574" fmla="*/ 8633572 w 11461244"/>
              <a:gd name="connsiteY574" fmla="*/ 347765 h 6383892"/>
              <a:gd name="connsiteX575" fmla="*/ 8637873 w 11461244"/>
              <a:gd name="connsiteY575" fmla="*/ 352676 h 6383892"/>
              <a:gd name="connsiteX576" fmla="*/ 8640464 w 11461244"/>
              <a:gd name="connsiteY576" fmla="*/ 356845 h 6383892"/>
              <a:gd name="connsiteX577" fmla="*/ 8644120 w 11461244"/>
              <a:gd name="connsiteY577" fmla="*/ 360122 h 6383892"/>
              <a:gd name="connsiteX578" fmla="*/ 8647850 w 11461244"/>
              <a:gd name="connsiteY578" fmla="*/ 364787 h 6383892"/>
              <a:gd name="connsiteX579" fmla="*/ 8652141 w 11461244"/>
              <a:gd name="connsiteY579" fmla="*/ 372062 h 6383892"/>
              <a:gd name="connsiteX580" fmla="*/ 8654722 w 11461244"/>
              <a:gd name="connsiteY580" fmla="*/ 378596 h 6383892"/>
              <a:gd name="connsiteX581" fmla="*/ 8657303 w 11461244"/>
              <a:gd name="connsiteY581" fmla="*/ 385131 h 6383892"/>
              <a:gd name="connsiteX582" fmla="*/ 8660453 w 11461244"/>
              <a:gd name="connsiteY582" fmla="*/ 391913 h 6383892"/>
              <a:gd name="connsiteX583" fmla="*/ 8664260 w 11461244"/>
              <a:gd name="connsiteY583" fmla="*/ 397962 h 6383892"/>
              <a:gd name="connsiteX584" fmla="*/ 8667421 w 11461244"/>
              <a:gd name="connsiteY584" fmla="*/ 402380 h 6383892"/>
              <a:gd name="connsiteX585" fmla="*/ 8670830 w 11461244"/>
              <a:gd name="connsiteY585" fmla="*/ 406227 h 6383892"/>
              <a:gd name="connsiteX586" fmla="*/ 8674560 w 11461244"/>
              <a:gd name="connsiteY586" fmla="*/ 410890 h 6383892"/>
              <a:gd name="connsiteX587" fmla="*/ 8681033 w 11461244"/>
              <a:gd name="connsiteY587" fmla="*/ 422497 h 6383892"/>
              <a:gd name="connsiteX588" fmla="*/ 8687098 w 11461244"/>
              <a:gd name="connsiteY588" fmla="*/ 434264 h 6383892"/>
              <a:gd name="connsiteX589" fmla="*/ 8690335 w 11461244"/>
              <a:gd name="connsiteY589" fmla="*/ 440068 h 6383892"/>
              <a:gd name="connsiteX590" fmla="*/ 8693410 w 11461244"/>
              <a:gd name="connsiteY590" fmla="*/ 445463 h 6383892"/>
              <a:gd name="connsiteX591" fmla="*/ 8697217 w 11461244"/>
              <a:gd name="connsiteY591" fmla="*/ 451513 h 6383892"/>
              <a:gd name="connsiteX592" fmla="*/ 8701108 w 11461244"/>
              <a:gd name="connsiteY592" fmla="*/ 456585 h 6383892"/>
              <a:gd name="connsiteX593" fmla="*/ 8706785 w 11461244"/>
              <a:gd name="connsiteY593" fmla="*/ 463786 h 6383892"/>
              <a:gd name="connsiteX594" fmla="*/ 8709130 w 11461244"/>
              <a:gd name="connsiteY594" fmla="*/ 468525 h 6383892"/>
              <a:gd name="connsiteX595" fmla="*/ 8711711 w 11461244"/>
              <a:gd name="connsiteY595" fmla="*/ 475059 h 6383892"/>
              <a:gd name="connsiteX596" fmla="*/ 8716238 w 11461244"/>
              <a:gd name="connsiteY596" fmla="*/ 484130 h 6383892"/>
              <a:gd name="connsiteX597" fmla="*/ 8725702 w 11461244"/>
              <a:gd name="connsiteY597" fmla="*/ 502110 h 6383892"/>
              <a:gd name="connsiteX598" fmla="*/ 8736626 w 11461244"/>
              <a:gd name="connsiteY598" fmla="*/ 521400 h 6383892"/>
              <a:gd name="connsiteX599" fmla="*/ 8742539 w 11461244"/>
              <a:gd name="connsiteY599" fmla="*/ 530395 h 6383892"/>
              <a:gd name="connsiteX600" fmla="*/ 8747314 w 11461244"/>
              <a:gd name="connsiteY600" fmla="*/ 538896 h 6383892"/>
              <a:gd name="connsiteX601" fmla="*/ 8751518 w 11461244"/>
              <a:gd name="connsiteY601" fmla="*/ 547150 h 6383892"/>
              <a:gd name="connsiteX602" fmla="*/ 8754099 w 11461244"/>
              <a:gd name="connsiteY602" fmla="*/ 553683 h 6383892"/>
              <a:gd name="connsiteX603" fmla="*/ 8760562 w 11461244"/>
              <a:gd name="connsiteY603" fmla="*/ 567655 h 6383892"/>
              <a:gd name="connsiteX604" fmla="*/ 8766134 w 11461244"/>
              <a:gd name="connsiteY604" fmla="*/ 580562 h 6383892"/>
              <a:gd name="connsiteX605" fmla="*/ 8772768 w 11461244"/>
              <a:gd name="connsiteY605" fmla="*/ 592578 h 6383892"/>
              <a:gd name="connsiteX606" fmla="*/ 8779735 w 11461244"/>
              <a:gd name="connsiteY606" fmla="*/ 603044 h 6383892"/>
              <a:gd name="connsiteX607" fmla="*/ 8785241 w 11461244"/>
              <a:gd name="connsiteY607" fmla="*/ 612201 h 6383892"/>
              <a:gd name="connsiteX608" fmla="*/ 8790585 w 11461244"/>
              <a:gd name="connsiteY608" fmla="*/ 620948 h 6383892"/>
              <a:gd name="connsiteX609" fmla="*/ 8795274 w 11461244"/>
              <a:gd name="connsiteY609" fmla="*/ 630427 h 6383892"/>
              <a:gd name="connsiteX610" fmla="*/ 8799230 w 11461244"/>
              <a:gd name="connsiteY610" fmla="*/ 639251 h 6383892"/>
              <a:gd name="connsiteX611" fmla="*/ 8803919 w 11461244"/>
              <a:gd name="connsiteY611" fmla="*/ 648730 h 6383892"/>
              <a:gd name="connsiteX612" fmla="*/ 8808930 w 11461244"/>
              <a:gd name="connsiteY612" fmla="*/ 659025 h 6383892"/>
              <a:gd name="connsiteX613" fmla="*/ 8814188 w 11461244"/>
              <a:gd name="connsiteY613" fmla="*/ 668751 h 6383892"/>
              <a:gd name="connsiteX614" fmla="*/ 8820833 w 11461244"/>
              <a:gd name="connsiteY614" fmla="*/ 678402 h 6383892"/>
              <a:gd name="connsiteX615" fmla="*/ 8824317 w 11461244"/>
              <a:gd name="connsiteY615" fmla="*/ 683635 h 6383892"/>
              <a:gd name="connsiteX616" fmla="*/ 8826823 w 11461244"/>
              <a:gd name="connsiteY616" fmla="*/ 688782 h 6383892"/>
              <a:gd name="connsiteX617" fmla="*/ 8830060 w 11461244"/>
              <a:gd name="connsiteY617" fmla="*/ 694586 h 6383892"/>
              <a:gd name="connsiteX618" fmla="*/ 8833048 w 11461244"/>
              <a:gd name="connsiteY618" fmla="*/ 700960 h 6383892"/>
              <a:gd name="connsiteX619" fmla="*/ 8840006 w 11461244"/>
              <a:gd name="connsiteY619" fmla="*/ 713791 h 6383892"/>
              <a:gd name="connsiteX620" fmla="*/ 8844534 w 11461244"/>
              <a:gd name="connsiteY620" fmla="*/ 722861 h 6383892"/>
              <a:gd name="connsiteX621" fmla="*/ 8848974 w 11461244"/>
              <a:gd name="connsiteY621" fmla="*/ 732910 h 6383892"/>
              <a:gd name="connsiteX622" fmla="*/ 8858770 w 11461244"/>
              <a:gd name="connsiteY622" fmla="*/ 749341 h 6383892"/>
              <a:gd name="connsiteX623" fmla="*/ 8865888 w 11461244"/>
              <a:gd name="connsiteY623" fmla="*/ 762582 h 6383892"/>
              <a:gd name="connsiteX624" fmla="*/ 8872599 w 11461244"/>
              <a:gd name="connsiteY624" fmla="*/ 775983 h 6383892"/>
              <a:gd name="connsiteX625" fmla="*/ 8878654 w 11461244"/>
              <a:gd name="connsiteY625" fmla="*/ 790116 h 6383892"/>
              <a:gd name="connsiteX626" fmla="*/ 8884623 w 11461244"/>
              <a:gd name="connsiteY626" fmla="*/ 805226 h 6383892"/>
              <a:gd name="connsiteX627" fmla="*/ 8890269 w 11461244"/>
              <a:gd name="connsiteY627" fmla="*/ 819520 h 6383892"/>
              <a:gd name="connsiteX628" fmla="*/ 8895915 w 11461244"/>
              <a:gd name="connsiteY628" fmla="*/ 833814 h 6383892"/>
              <a:gd name="connsiteX629" fmla="*/ 8901153 w 11461244"/>
              <a:gd name="connsiteY629" fmla="*/ 848269 h 6383892"/>
              <a:gd name="connsiteX630" fmla="*/ 8906799 w 11461244"/>
              <a:gd name="connsiteY630" fmla="*/ 862563 h 6383892"/>
              <a:gd name="connsiteX631" fmla="*/ 8917532 w 11461244"/>
              <a:gd name="connsiteY631" fmla="*/ 888539 h 6383892"/>
              <a:gd name="connsiteX632" fmla="*/ 8929082 w 11461244"/>
              <a:gd name="connsiteY632" fmla="*/ 914193 h 6383892"/>
              <a:gd name="connsiteX633" fmla="*/ 8940632 w 11461244"/>
              <a:gd name="connsiteY633" fmla="*/ 939845 h 6383892"/>
              <a:gd name="connsiteX634" fmla="*/ 8952590 w 11461244"/>
              <a:gd name="connsiteY634" fmla="*/ 965338 h 6383892"/>
              <a:gd name="connsiteX635" fmla="*/ 8964141 w 11461244"/>
              <a:gd name="connsiteY635" fmla="*/ 990991 h 6383892"/>
              <a:gd name="connsiteX636" fmla="*/ 8975689 w 11461244"/>
              <a:gd name="connsiteY636" fmla="*/ 1016645 h 6383892"/>
              <a:gd name="connsiteX637" fmla="*/ 8980444 w 11461244"/>
              <a:gd name="connsiteY637" fmla="*/ 1029874 h 6383892"/>
              <a:gd name="connsiteX638" fmla="*/ 8985607 w 11461244"/>
              <a:gd name="connsiteY638" fmla="*/ 1042943 h 6383892"/>
              <a:gd name="connsiteX639" fmla="*/ 8989952 w 11461244"/>
              <a:gd name="connsiteY639" fmla="*/ 1056334 h 6383892"/>
              <a:gd name="connsiteX640" fmla="*/ 8993889 w 11461244"/>
              <a:gd name="connsiteY640" fmla="*/ 1069887 h 6383892"/>
              <a:gd name="connsiteX641" fmla="*/ 8998954 w 11461244"/>
              <a:gd name="connsiteY641" fmla="*/ 1086298 h 6383892"/>
              <a:gd name="connsiteX642" fmla="*/ 9005161 w 11461244"/>
              <a:gd name="connsiteY642" fmla="*/ 1103204 h 6383892"/>
              <a:gd name="connsiteX643" fmla="*/ 9012744 w 11461244"/>
              <a:gd name="connsiteY643" fmla="*/ 1122399 h 6383892"/>
              <a:gd name="connsiteX644" fmla="*/ 9020164 w 11461244"/>
              <a:gd name="connsiteY644" fmla="*/ 1141184 h 6383892"/>
              <a:gd name="connsiteX645" fmla="*/ 9027176 w 11461244"/>
              <a:gd name="connsiteY645" fmla="*/ 1160132 h 6383892"/>
              <a:gd name="connsiteX646" fmla="*/ 9033619 w 11461244"/>
              <a:gd name="connsiteY646" fmla="*/ 1178833 h 6383892"/>
              <a:gd name="connsiteX647" fmla="*/ 9036598 w 11461244"/>
              <a:gd name="connsiteY647" fmla="*/ 1187571 h 6383892"/>
              <a:gd name="connsiteX648" fmla="*/ 9038761 w 11461244"/>
              <a:gd name="connsiteY648" fmla="*/ 1196631 h 6383892"/>
              <a:gd name="connsiteX649" fmla="*/ 9040278 w 11461244"/>
              <a:gd name="connsiteY649" fmla="*/ 1204058 h 6383892"/>
              <a:gd name="connsiteX650" fmla="*/ 9041957 w 11461244"/>
              <a:gd name="connsiteY650" fmla="*/ 1211893 h 6383892"/>
              <a:gd name="connsiteX651" fmla="*/ 9044271 w 11461244"/>
              <a:gd name="connsiteY651" fmla="*/ 1223726 h 6383892"/>
              <a:gd name="connsiteX652" fmla="*/ 9046348 w 11461244"/>
              <a:gd name="connsiteY652" fmla="*/ 1233764 h 6383892"/>
              <a:gd name="connsiteX653" fmla="*/ 9049564 w 11461244"/>
              <a:gd name="connsiteY653" fmla="*/ 1244296 h 6383892"/>
              <a:gd name="connsiteX654" fmla="*/ 9054726 w 11461244"/>
              <a:gd name="connsiteY654" fmla="*/ 1257366 h 6383892"/>
              <a:gd name="connsiteX655" fmla="*/ 9057791 w 11461244"/>
              <a:gd name="connsiteY655" fmla="*/ 1265125 h 6383892"/>
              <a:gd name="connsiteX656" fmla="*/ 9059803 w 11461244"/>
              <a:gd name="connsiteY656" fmla="*/ 1271412 h 6383892"/>
              <a:gd name="connsiteX657" fmla="*/ 9060771 w 11461244"/>
              <a:gd name="connsiteY657" fmla="*/ 1273863 h 6383892"/>
              <a:gd name="connsiteX658" fmla="*/ 9060760 w 11461244"/>
              <a:gd name="connsiteY658" fmla="*/ 1276227 h 6383892"/>
              <a:gd name="connsiteX659" fmla="*/ 9060835 w 11461244"/>
              <a:gd name="connsiteY659" fmla="*/ 1277614 h 6383892"/>
              <a:gd name="connsiteX660" fmla="*/ 9060095 w 11461244"/>
              <a:gd name="connsiteY660" fmla="*/ 1279323 h 6383892"/>
              <a:gd name="connsiteX661" fmla="*/ 9059192 w 11461244"/>
              <a:gd name="connsiteY661" fmla="*/ 1280623 h 6383892"/>
              <a:gd name="connsiteX662" fmla="*/ 9057882 w 11461244"/>
              <a:gd name="connsiteY662" fmla="*/ 1282086 h 6383892"/>
              <a:gd name="connsiteX663" fmla="*/ 9056409 w 11461244"/>
              <a:gd name="connsiteY663" fmla="*/ 1283140 h 6383892"/>
              <a:gd name="connsiteX664" fmla="*/ 9053958 w 11461244"/>
              <a:gd name="connsiteY664" fmla="*/ 1284108 h 6383892"/>
              <a:gd name="connsiteX665" fmla="*/ 9048080 w 11461244"/>
              <a:gd name="connsiteY665" fmla="*/ 1285958 h 6383892"/>
              <a:gd name="connsiteX666" fmla="*/ 9040084 w 11461244"/>
              <a:gd name="connsiteY666" fmla="*/ 1287227 h 6383892"/>
              <a:gd name="connsiteX667" fmla="*/ 9029229 w 11461244"/>
              <a:gd name="connsiteY667" fmla="*/ 1289627 h 6383892"/>
              <a:gd name="connsiteX668" fmla="*/ 9018287 w 11461244"/>
              <a:gd name="connsiteY668" fmla="*/ 1293004 h 6383892"/>
              <a:gd name="connsiteX669" fmla="*/ 9008078 w 11461244"/>
              <a:gd name="connsiteY669" fmla="*/ 1297037 h 6383892"/>
              <a:gd name="connsiteX670" fmla="*/ 8997051 w 11461244"/>
              <a:gd name="connsiteY670" fmla="*/ 1301393 h 6383892"/>
              <a:gd name="connsiteX671" fmla="*/ 8975728 w 11461244"/>
              <a:gd name="connsiteY671" fmla="*/ 1310761 h 6383892"/>
              <a:gd name="connsiteX672" fmla="*/ 8954492 w 11461244"/>
              <a:gd name="connsiteY672" fmla="*/ 1319149 h 6383892"/>
              <a:gd name="connsiteX673" fmla="*/ 8943465 w 11461244"/>
              <a:gd name="connsiteY673" fmla="*/ 1323505 h 6383892"/>
              <a:gd name="connsiteX674" fmla="*/ 8933426 w 11461244"/>
              <a:gd name="connsiteY674" fmla="*/ 1325582 h 6383892"/>
              <a:gd name="connsiteX675" fmla="*/ 8924280 w 11461244"/>
              <a:gd name="connsiteY675" fmla="*/ 1328722 h 6383892"/>
              <a:gd name="connsiteX676" fmla="*/ 8912524 w 11461244"/>
              <a:gd name="connsiteY676" fmla="*/ 1332422 h 6383892"/>
              <a:gd name="connsiteX677" fmla="*/ 8826351 w 11461244"/>
              <a:gd name="connsiteY677" fmla="*/ 1366462 h 6383892"/>
              <a:gd name="connsiteX678" fmla="*/ 8814917 w 11461244"/>
              <a:gd name="connsiteY678" fmla="*/ 1370979 h 6383892"/>
              <a:gd name="connsiteX679" fmla="*/ 8804631 w 11461244"/>
              <a:gd name="connsiteY679" fmla="*/ 1373626 h 6383892"/>
              <a:gd name="connsiteX680" fmla="*/ 8794754 w 11461244"/>
              <a:gd name="connsiteY680" fmla="*/ 1376110 h 6383892"/>
              <a:gd name="connsiteX681" fmla="*/ 8784544 w 11461244"/>
              <a:gd name="connsiteY681" fmla="*/ 1380143 h 6383892"/>
              <a:gd name="connsiteX682" fmla="*/ 8773518 w 11461244"/>
              <a:gd name="connsiteY682" fmla="*/ 1384499 h 6383892"/>
              <a:gd name="connsiteX683" fmla="*/ 8763307 w 11461244"/>
              <a:gd name="connsiteY683" fmla="*/ 1388532 h 6383892"/>
              <a:gd name="connsiteX684" fmla="*/ 8752281 w 11461244"/>
              <a:gd name="connsiteY684" fmla="*/ 1392888 h 6383892"/>
              <a:gd name="connsiteX685" fmla="*/ 8741254 w 11461244"/>
              <a:gd name="connsiteY685" fmla="*/ 1397243 h 6383892"/>
              <a:gd name="connsiteX686" fmla="*/ 8730636 w 11461244"/>
              <a:gd name="connsiteY686" fmla="*/ 1401438 h 6383892"/>
              <a:gd name="connsiteX687" fmla="*/ 8719609 w 11461244"/>
              <a:gd name="connsiteY687" fmla="*/ 1405793 h 6383892"/>
              <a:gd name="connsiteX688" fmla="*/ 8708991 w 11461244"/>
              <a:gd name="connsiteY688" fmla="*/ 1409988 h 6383892"/>
              <a:gd name="connsiteX689" fmla="*/ 8698373 w 11461244"/>
              <a:gd name="connsiteY689" fmla="*/ 1414182 h 6383892"/>
              <a:gd name="connsiteX690" fmla="*/ 8613114 w 11461244"/>
              <a:gd name="connsiteY690" fmla="*/ 1444557 h 6383892"/>
              <a:gd name="connsiteX691" fmla="*/ 8602335 w 11461244"/>
              <a:gd name="connsiteY691" fmla="*/ 1448342 h 6383892"/>
              <a:gd name="connsiteX692" fmla="*/ 8591716 w 11461244"/>
              <a:gd name="connsiteY692" fmla="*/ 1452537 h 6383892"/>
              <a:gd name="connsiteX693" fmla="*/ 8581098 w 11461244"/>
              <a:gd name="connsiteY693" fmla="*/ 1456731 h 6383892"/>
              <a:gd name="connsiteX694" fmla="*/ 8570071 w 11461244"/>
              <a:gd name="connsiteY694" fmla="*/ 1461087 h 6383892"/>
              <a:gd name="connsiteX695" fmla="*/ 8559045 w 11461244"/>
              <a:gd name="connsiteY695" fmla="*/ 1465443 h 6383892"/>
              <a:gd name="connsiteX696" fmla="*/ 8548179 w 11461244"/>
              <a:gd name="connsiteY696" fmla="*/ 1470207 h 6383892"/>
              <a:gd name="connsiteX697" fmla="*/ 8537561 w 11461244"/>
              <a:gd name="connsiteY697" fmla="*/ 1474401 h 6383892"/>
              <a:gd name="connsiteX698" fmla="*/ 8526942 w 11461244"/>
              <a:gd name="connsiteY698" fmla="*/ 1478596 h 6383892"/>
              <a:gd name="connsiteX699" fmla="*/ 8504320 w 11461244"/>
              <a:gd name="connsiteY699" fmla="*/ 1487060 h 6383892"/>
              <a:gd name="connsiteX700" fmla="*/ 8483986 w 11461244"/>
              <a:gd name="connsiteY700" fmla="*/ 1494147 h 6383892"/>
              <a:gd name="connsiteX701" fmla="*/ 8463490 w 11461244"/>
              <a:gd name="connsiteY701" fmla="*/ 1500827 h 6383892"/>
              <a:gd name="connsiteX702" fmla="*/ 8442253 w 11461244"/>
              <a:gd name="connsiteY702" fmla="*/ 1509216 h 6383892"/>
              <a:gd name="connsiteX703" fmla="*/ 8419469 w 11461244"/>
              <a:gd name="connsiteY703" fmla="*/ 1517272 h 6383892"/>
              <a:gd name="connsiteX704" fmla="*/ 8398232 w 11461244"/>
              <a:gd name="connsiteY704" fmla="*/ 1525661 h 6383892"/>
              <a:gd name="connsiteX705" fmla="*/ 8376835 w 11461244"/>
              <a:gd name="connsiteY705" fmla="*/ 1533641 h 6383892"/>
              <a:gd name="connsiteX706" fmla="*/ 8355683 w 11461244"/>
              <a:gd name="connsiteY706" fmla="*/ 1541051 h 6383892"/>
              <a:gd name="connsiteX707" fmla="*/ 8336942 w 11461244"/>
              <a:gd name="connsiteY707" fmla="*/ 1548454 h 6383892"/>
              <a:gd name="connsiteX708" fmla="*/ 8336153 w 11461244"/>
              <a:gd name="connsiteY708" fmla="*/ 1546500 h 6383892"/>
              <a:gd name="connsiteX709" fmla="*/ 2383905 w 11461244"/>
              <a:gd name="connsiteY709" fmla="*/ 3936835 h 6383892"/>
              <a:gd name="connsiteX710" fmla="*/ 2384924 w 11461244"/>
              <a:gd name="connsiteY710" fmla="*/ 3938947 h 6383892"/>
              <a:gd name="connsiteX711" fmla="*/ 2374078 w 11461244"/>
              <a:gd name="connsiteY711" fmla="*/ 3944177 h 6383892"/>
              <a:gd name="connsiteX712" fmla="*/ 2357162 w 11461244"/>
              <a:gd name="connsiteY712" fmla="*/ 3952747 h 6383892"/>
              <a:gd name="connsiteX713" fmla="*/ 2342535 w 11461244"/>
              <a:gd name="connsiteY713" fmla="*/ 3959941 h 6383892"/>
              <a:gd name="connsiteX714" fmla="*/ 2334044 w 11461244"/>
              <a:gd name="connsiteY714" fmla="*/ 3962351 h 6383892"/>
              <a:gd name="connsiteX715" fmla="*/ 2326532 w 11461244"/>
              <a:gd name="connsiteY715" fmla="*/ 3964846 h 6383892"/>
              <a:gd name="connsiteX716" fmla="*/ 2317311 w 11461244"/>
              <a:gd name="connsiteY716" fmla="*/ 3966601 h 6383892"/>
              <a:gd name="connsiteX717" fmla="*/ 2307272 w 11461244"/>
              <a:gd name="connsiteY717" fmla="*/ 3968677 h 6383892"/>
              <a:gd name="connsiteX718" fmla="*/ 2291365 w 11461244"/>
              <a:gd name="connsiteY718" fmla="*/ 3970240 h 6383892"/>
              <a:gd name="connsiteX719" fmla="*/ 2276275 w 11461244"/>
              <a:gd name="connsiteY719" fmla="*/ 3971479 h 6383892"/>
              <a:gd name="connsiteX720" fmla="*/ 2260937 w 11461244"/>
              <a:gd name="connsiteY720" fmla="*/ 3973289 h 6383892"/>
              <a:gd name="connsiteX721" fmla="*/ 2245762 w 11461244"/>
              <a:gd name="connsiteY721" fmla="*/ 3975507 h 6383892"/>
              <a:gd name="connsiteX722" fmla="*/ 2221943 w 11461244"/>
              <a:gd name="connsiteY722" fmla="*/ 3977361 h 6383892"/>
              <a:gd name="connsiteX723" fmla="*/ 2198212 w 11461244"/>
              <a:gd name="connsiteY723" fmla="*/ 3978237 h 6383892"/>
              <a:gd name="connsiteX724" fmla="*/ 2175135 w 11461244"/>
              <a:gd name="connsiteY724" fmla="*/ 3978383 h 6383892"/>
              <a:gd name="connsiteX725" fmla="*/ 2151242 w 11461244"/>
              <a:gd name="connsiteY725" fmla="*/ 3978850 h 6383892"/>
              <a:gd name="connsiteX726" fmla="*/ 2144148 w 11461244"/>
              <a:gd name="connsiteY726" fmla="*/ 3978821 h 6383892"/>
              <a:gd name="connsiteX727" fmla="*/ 2137302 w 11461244"/>
              <a:gd name="connsiteY727" fmla="*/ 3978220 h 6383892"/>
              <a:gd name="connsiteX728" fmla="*/ 2130701 w 11461244"/>
              <a:gd name="connsiteY728" fmla="*/ 3977050 h 6383892"/>
              <a:gd name="connsiteX729" fmla="*/ 2123693 w 11461244"/>
              <a:gd name="connsiteY729" fmla="*/ 3976041 h 6383892"/>
              <a:gd name="connsiteX730" fmla="*/ 2102508 w 11461244"/>
              <a:gd name="connsiteY730" fmla="*/ 3972607 h 6383892"/>
              <a:gd name="connsiteX731" fmla="*/ 2080344 w 11461244"/>
              <a:gd name="connsiteY731" fmla="*/ 3969087 h 6383892"/>
              <a:gd name="connsiteX732" fmla="*/ 2058428 w 11461244"/>
              <a:gd name="connsiteY732" fmla="*/ 3964997 h 6383892"/>
              <a:gd name="connsiteX733" fmla="*/ 2037004 w 11461244"/>
              <a:gd name="connsiteY733" fmla="*/ 3959768 h 6383892"/>
              <a:gd name="connsiteX734" fmla="*/ 1981776 w 11461244"/>
              <a:gd name="connsiteY734" fmla="*/ 3946646 h 6383892"/>
              <a:gd name="connsiteX735" fmla="*/ 1829642 w 11461244"/>
              <a:gd name="connsiteY735" fmla="*/ 3885408 h 6383892"/>
              <a:gd name="connsiteX736" fmla="*/ 1814830 w 11461244"/>
              <a:gd name="connsiteY736" fmla="*/ 3878983 h 6383892"/>
              <a:gd name="connsiteX737" fmla="*/ 1808239 w 11461244"/>
              <a:gd name="connsiteY737" fmla="*/ 3875449 h 6383892"/>
              <a:gd name="connsiteX738" fmla="*/ 1806122 w 11461244"/>
              <a:gd name="connsiteY738" fmla="*/ 3874869 h 6383892"/>
              <a:gd name="connsiteX739" fmla="*/ 1804005 w 11461244"/>
              <a:gd name="connsiteY739" fmla="*/ 3874289 h 6383892"/>
              <a:gd name="connsiteX740" fmla="*/ 1801232 w 11461244"/>
              <a:gd name="connsiteY740" fmla="*/ 3874440 h 6383892"/>
              <a:gd name="connsiteX741" fmla="*/ 1798211 w 11461244"/>
              <a:gd name="connsiteY741" fmla="*/ 3875161 h 6383892"/>
              <a:gd name="connsiteX742" fmla="*/ 1795373 w 11461244"/>
              <a:gd name="connsiteY742" fmla="*/ 3871561 h 6383892"/>
              <a:gd name="connsiteX743" fmla="*/ 1792288 w 11461244"/>
              <a:gd name="connsiteY743" fmla="*/ 3868531 h 6383892"/>
              <a:gd name="connsiteX744" fmla="*/ 1787902 w 11461244"/>
              <a:gd name="connsiteY744" fmla="*/ 3864598 h 6383892"/>
              <a:gd name="connsiteX745" fmla="*/ 1783591 w 11461244"/>
              <a:gd name="connsiteY745" fmla="*/ 3862052 h 6383892"/>
              <a:gd name="connsiteX746" fmla="*/ 1774561 w 11461244"/>
              <a:gd name="connsiteY746" fmla="*/ 3857120 h 6383892"/>
              <a:gd name="connsiteX747" fmla="*/ 1765284 w 11461244"/>
              <a:gd name="connsiteY747" fmla="*/ 3852759 h 6383892"/>
              <a:gd name="connsiteX748" fmla="*/ 1730960 w 11461244"/>
              <a:gd name="connsiteY748" fmla="*/ 3832797 h 6383892"/>
              <a:gd name="connsiteX749" fmla="*/ 1727950 w 11461244"/>
              <a:gd name="connsiteY749" fmla="*/ 3831153 h 6383892"/>
              <a:gd name="connsiteX750" fmla="*/ 1724209 w 11461244"/>
              <a:gd name="connsiteY750" fmla="*/ 3828854 h 6383892"/>
              <a:gd name="connsiteX751" fmla="*/ 1722500 w 11461244"/>
              <a:gd name="connsiteY751" fmla="*/ 3828113 h 6383892"/>
              <a:gd name="connsiteX752" fmla="*/ 1720629 w 11461244"/>
              <a:gd name="connsiteY752" fmla="*/ 3826963 h 6383892"/>
              <a:gd name="connsiteX753" fmla="*/ 1683951 w 11461244"/>
              <a:gd name="connsiteY753" fmla="*/ 3804626 h 6383892"/>
              <a:gd name="connsiteX754" fmla="*/ 1683220 w 11461244"/>
              <a:gd name="connsiteY754" fmla="*/ 3803971 h 6383892"/>
              <a:gd name="connsiteX755" fmla="*/ 1682242 w 11461244"/>
              <a:gd name="connsiteY755" fmla="*/ 3803885 h 6383892"/>
              <a:gd name="connsiteX756" fmla="*/ 1658087 w 11461244"/>
              <a:gd name="connsiteY756" fmla="*/ 3789348 h 6383892"/>
              <a:gd name="connsiteX757" fmla="*/ 1657356 w 11461244"/>
              <a:gd name="connsiteY757" fmla="*/ 3788693 h 6383892"/>
              <a:gd name="connsiteX758" fmla="*/ 1657033 w 11461244"/>
              <a:gd name="connsiteY758" fmla="*/ 3787876 h 6383892"/>
              <a:gd name="connsiteX759" fmla="*/ 1433797 w 11461244"/>
              <a:gd name="connsiteY759" fmla="*/ 3631500 h 6383892"/>
              <a:gd name="connsiteX760" fmla="*/ 1427131 w 11461244"/>
              <a:gd name="connsiteY760" fmla="*/ 3626578 h 6383892"/>
              <a:gd name="connsiteX761" fmla="*/ 1420466 w 11461244"/>
              <a:gd name="connsiteY761" fmla="*/ 3621657 h 6383892"/>
              <a:gd name="connsiteX762" fmla="*/ 1417543 w 11461244"/>
              <a:gd name="connsiteY762" fmla="*/ 3619036 h 6383892"/>
              <a:gd name="connsiteX763" fmla="*/ 1413801 w 11461244"/>
              <a:gd name="connsiteY763" fmla="*/ 3616736 h 6383892"/>
              <a:gd name="connsiteX764" fmla="*/ 1350150 w 11461244"/>
              <a:gd name="connsiteY764" fmla="*/ 3571533 h 6383892"/>
              <a:gd name="connsiteX765" fmla="*/ 1349580 w 11461244"/>
              <a:gd name="connsiteY765" fmla="*/ 3571286 h 6383892"/>
              <a:gd name="connsiteX766" fmla="*/ 1348441 w 11461244"/>
              <a:gd name="connsiteY766" fmla="*/ 3570792 h 6383892"/>
              <a:gd name="connsiteX767" fmla="*/ 1343807 w 11461244"/>
              <a:gd name="connsiteY767" fmla="*/ 3567429 h 6383892"/>
              <a:gd name="connsiteX768" fmla="*/ 1341776 w 11461244"/>
              <a:gd name="connsiteY768" fmla="*/ 3565871 h 6383892"/>
              <a:gd name="connsiteX769" fmla="*/ 1340475 w 11461244"/>
              <a:gd name="connsiteY769" fmla="*/ 3564968 h 6383892"/>
              <a:gd name="connsiteX770" fmla="*/ 1170045 w 11461244"/>
              <a:gd name="connsiteY770" fmla="*/ 3453829 h 6383892"/>
              <a:gd name="connsiteX771" fmla="*/ 1169476 w 11461244"/>
              <a:gd name="connsiteY771" fmla="*/ 3453582 h 6383892"/>
              <a:gd name="connsiteX772" fmla="*/ 1168336 w 11461244"/>
              <a:gd name="connsiteY772" fmla="*/ 3453088 h 6383892"/>
              <a:gd name="connsiteX773" fmla="*/ 1168175 w 11461244"/>
              <a:gd name="connsiteY773" fmla="*/ 3452679 h 6383892"/>
              <a:gd name="connsiteX774" fmla="*/ 1167122 w 11461244"/>
              <a:gd name="connsiteY774" fmla="*/ 3451207 h 6383892"/>
              <a:gd name="connsiteX775" fmla="*/ 1128325 w 11461244"/>
              <a:gd name="connsiteY775" fmla="*/ 3428291 h 6383892"/>
              <a:gd name="connsiteX776" fmla="*/ 1124745 w 11461244"/>
              <a:gd name="connsiteY776" fmla="*/ 3426400 h 6383892"/>
              <a:gd name="connsiteX777" fmla="*/ 1121327 w 11461244"/>
              <a:gd name="connsiteY777" fmla="*/ 3424917 h 6383892"/>
              <a:gd name="connsiteX778" fmla="*/ 1080252 w 11461244"/>
              <a:gd name="connsiteY778" fmla="*/ 3401013 h 6383892"/>
              <a:gd name="connsiteX779" fmla="*/ 1074479 w 11461244"/>
              <a:gd name="connsiteY779" fmla="*/ 3397155 h 6383892"/>
              <a:gd name="connsiteX780" fmla="*/ 1068868 w 11461244"/>
              <a:gd name="connsiteY780" fmla="*/ 3393706 h 6383892"/>
              <a:gd name="connsiteX781" fmla="*/ 1067729 w 11461244"/>
              <a:gd name="connsiteY781" fmla="*/ 3393212 h 6383892"/>
              <a:gd name="connsiteX782" fmla="*/ 1066998 w 11461244"/>
              <a:gd name="connsiteY782" fmla="*/ 3392557 h 6383892"/>
              <a:gd name="connsiteX783" fmla="*/ 842570 w 11461244"/>
              <a:gd name="connsiteY783" fmla="*/ 3285752 h 6383892"/>
              <a:gd name="connsiteX784" fmla="*/ 841183 w 11461244"/>
              <a:gd name="connsiteY784" fmla="*/ 3285827 h 6383892"/>
              <a:gd name="connsiteX785" fmla="*/ 840129 w 11461244"/>
              <a:gd name="connsiteY785" fmla="*/ 3284355 h 6383892"/>
              <a:gd name="connsiteX786" fmla="*/ 773311 w 11461244"/>
              <a:gd name="connsiteY786" fmla="*/ 3255039 h 6383892"/>
              <a:gd name="connsiteX787" fmla="*/ 770301 w 11461244"/>
              <a:gd name="connsiteY787" fmla="*/ 3253395 h 6383892"/>
              <a:gd name="connsiteX788" fmla="*/ 766313 w 11461244"/>
              <a:gd name="connsiteY788" fmla="*/ 3251666 h 6383892"/>
              <a:gd name="connsiteX789" fmla="*/ 762894 w 11461244"/>
              <a:gd name="connsiteY789" fmla="*/ 3250183 h 6383892"/>
              <a:gd name="connsiteX790" fmla="*/ 758906 w 11461244"/>
              <a:gd name="connsiteY790" fmla="*/ 3248453 h 6383892"/>
              <a:gd name="connsiteX791" fmla="*/ 755717 w 11461244"/>
              <a:gd name="connsiteY791" fmla="*/ 3247310 h 6383892"/>
              <a:gd name="connsiteX792" fmla="*/ 723643 w 11461244"/>
              <a:gd name="connsiteY792" fmla="*/ 3224009 h 6383892"/>
              <a:gd name="connsiteX793" fmla="*/ 718374 w 11461244"/>
              <a:gd name="connsiteY793" fmla="*/ 3221035 h 6383892"/>
              <a:gd name="connsiteX794" fmla="*/ 713983 w 11461244"/>
              <a:gd name="connsiteY794" fmla="*/ 3218062 h 6383892"/>
              <a:gd name="connsiteX795" fmla="*/ 643287 w 11461244"/>
              <a:gd name="connsiteY795" fmla="*/ 3172342 h 6383892"/>
              <a:gd name="connsiteX796" fmla="*/ 638018 w 11461244"/>
              <a:gd name="connsiteY796" fmla="*/ 3169369 h 6383892"/>
              <a:gd name="connsiteX797" fmla="*/ 634066 w 11461244"/>
              <a:gd name="connsiteY797" fmla="*/ 3166395 h 6383892"/>
              <a:gd name="connsiteX798" fmla="*/ 628357 w 11461244"/>
              <a:gd name="connsiteY798" fmla="*/ 3164165 h 6383892"/>
              <a:gd name="connsiteX799" fmla="*/ 623527 w 11461244"/>
              <a:gd name="connsiteY799" fmla="*/ 3161563 h 6383892"/>
              <a:gd name="connsiteX800" fmla="*/ 519460 w 11461244"/>
              <a:gd name="connsiteY800" fmla="*/ 3115472 h 6383892"/>
              <a:gd name="connsiteX801" fmla="*/ 508482 w 11461244"/>
              <a:gd name="connsiteY801" fmla="*/ 3111012 h 6383892"/>
              <a:gd name="connsiteX802" fmla="*/ 497944 w 11461244"/>
              <a:gd name="connsiteY802" fmla="*/ 3106923 h 6383892"/>
              <a:gd name="connsiteX803" fmla="*/ 487405 w 11461244"/>
              <a:gd name="connsiteY803" fmla="*/ 3102834 h 6383892"/>
              <a:gd name="connsiteX804" fmla="*/ 476867 w 11461244"/>
              <a:gd name="connsiteY804" fmla="*/ 3099117 h 6383892"/>
              <a:gd name="connsiteX805" fmla="*/ 331084 w 11461244"/>
              <a:gd name="connsiteY805" fmla="*/ 3063433 h 6383892"/>
              <a:gd name="connsiteX806" fmla="*/ 318350 w 11461244"/>
              <a:gd name="connsiteY806" fmla="*/ 3060460 h 6383892"/>
              <a:gd name="connsiteX807" fmla="*/ 305616 w 11461244"/>
              <a:gd name="connsiteY807" fmla="*/ 3058230 h 6383892"/>
              <a:gd name="connsiteX808" fmla="*/ 292882 w 11461244"/>
              <a:gd name="connsiteY808" fmla="*/ 3056000 h 6383892"/>
              <a:gd name="connsiteX809" fmla="*/ 279709 w 11461244"/>
              <a:gd name="connsiteY809" fmla="*/ 3054141 h 6383892"/>
              <a:gd name="connsiteX810" fmla="*/ 266975 w 11461244"/>
              <a:gd name="connsiteY810" fmla="*/ 3051539 h 6383892"/>
              <a:gd name="connsiteX811" fmla="*/ 254680 w 11461244"/>
              <a:gd name="connsiteY811" fmla="*/ 3050053 h 6383892"/>
              <a:gd name="connsiteX812" fmla="*/ 241507 w 11461244"/>
              <a:gd name="connsiteY812" fmla="*/ 3047450 h 6383892"/>
              <a:gd name="connsiteX813" fmla="*/ 229212 w 11461244"/>
              <a:gd name="connsiteY813" fmla="*/ 3045220 h 6383892"/>
              <a:gd name="connsiteX814" fmla="*/ 216039 w 11461244"/>
              <a:gd name="connsiteY814" fmla="*/ 3042619 h 6383892"/>
              <a:gd name="connsiteX815" fmla="*/ 203305 w 11461244"/>
              <a:gd name="connsiteY815" fmla="*/ 3041132 h 6383892"/>
              <a:gd name="connsiteX816" fmla="*/ 189693 w 11461244"/>
              <a:gd name="connsiteY816" fmla="*/ 3039645 h 6383892"/>
              <a:gd name="connsiteX817" fmla="*/ 175642 w 11461244"/>
              <a:gd name="connsiteY817" fmla="*/ 3038529 h 6383892"/>
              <a:gd name="connsiteX818" fmla="*/ 162029 w 11461244"/>
              <a:gd name="connsiteY818" fmla="*/ 3037415 h 6383892"/>
              <a:gd name="connsiteX819" fmla="*/ 147539 w 11461244"/>
              <a:gd name="connsiteY819" fmla="*/ 3036300 h 6383892"/>
              <a:gd name="connsiteX820" fmla="*/ 133488 w 11461244"/>
              <a:gd name="connsiteY820" fmla="*/ 3035185 h 6383892"/>
              <a:gd name="connsiteX821" fmla="*/ 119875 w 11461244"/>
              <a:gd name="connsiteY821" fmla="*/ 3033326 h 6383892"/>
              <a:gd name="connsiteX822" fmla="*/ 107580 w 11461244"/>
              <a:gd name="connsiteY822" fmla="*/ 3032211 h 6383892"/>
              <a:gd name="connsiteX823" fmla="*/ 93090 w 11461244"/>
              <a:gd name="connsiteY823" fmla="*/ 3031468 h 6383892"/>
              <a:gd name="connsiteX824" fmla="*/ 77721 w 11461244"/>
              <a:gd name="connsiteY824" fmla="*/ 3031468 h 6383892"/>
              <a:gd name="connsiteX825" fmla="*/ 61035 w 11461244"/>
              <a:gd name="connsiteY825" fmla="*/ 3031468 h 6383892"/>
              <a:gd name="connsiteX826" fmla="*/ 44350 w 11461244"/>
              <a:gd name="connsiteY826" fmla="*/ 3031468 h 6383892"/>
              <a:gd name="connsiteX827" fmla="*/ 28542 w 11461244"/>
              <a:gd name="connsiteY827" fmla="*/ 3032211 h 6383892"/>
              <a:gd name="connsiteX828" fmla="*/ 13612 w 11461244"/>
              <a:gd name="connsiteY828" fmla="*/ 3032583 h 6383892"/>
              <a:gd name="connsiteX829" fmla="*/ 0 w 11461244"/>
              <a:gd name="connsiteY829" fmla="*/ 3032583 h 6383892"/>
              <a:gd name="connsiteX830" fmla="*/ 0 w 11461244"/>
              <a:gd name="connsiteY830" fmla="*/ 3038158 h 6383892"/>
              <a:gd name="connsiteX831" fmla="*/ 439 w 11461244"/>
              <a:gd name="connsiteY831" fmla="*/ 3039645 h 6383892"/>
              <a:gd name="connsiteX832" fmla="*/ 1317 w 11461244"/>
              <a:gd name="connsiteY832" fmla="*/ 3039645 h 6383892"/>
              <a:gd name="connsiteX833" fmla="*/ 4830 w 11461244"/>
              <a:gd name="connsiteY833" fmla="*/ 3042619 h 6383892"/>
              <a:gd name="connsiteX834" fmla="*/ 5708 w 11461244"/>
              <a:gd name="connsiteY834" fmla="*/ 3043362 h 6383892"/>
              <a:gd name="connsiteX835" fmla="*/ 6148 w 11461244"/>
              <a:gd name="connsiteY835" fmla="*/ 3044105 h 6383892"/>
              <a:gd name="connsiteX836" fmla="*/ 7465 w 11461244"/>
              <a:gd name="connsiteY836" fmla="*/ 3045220 h 6383892"/>
              <a:gd name="connsiteX837" fmla="*/ 9221 w 11461244"/>
              <a:gd name="connsiteY837" fmla="*/ 3046336 h 6383892"/>
              <a:gd name="connsiteX838" fmla="*/ 38202 w 11461244"/>
              <a:gd name="connsiteY838" fmla="*/ 3070124 h 6383892"/>
              <a:gd name="connsiteX839" fmla="*/ 39958 w 11461244"/>
              <a:gd name="connsiteY839" fmla="*/ 3071983 h 6383892"/>
              <a:gd name="connsiteX840" fmla="*/ 42154 w 11461244"/>
              <a:gd name="connsiteY840" fmla="*/ 3073841 h 6383892"/>
              <a:gd name="connsiteX841" fmla="*/ 45228 w 11461244"/>
              <a:gd name="connsiteY841" fmla="*/ 3076072 h 6383892"/>
              <a:gd name="connsiteX842" fmla="*/ 45667 w 11461244"/>
              <a:gd name="connsiteY842" fmla="*/ 3076815 h 6383892"/>
              <a:gd name="connsiteX843" fmla="*/ 46545 w 11461244"/>
              <a:gd name="connsiteY843" fmla="*/ 3077187 h 6383892"/>
              <a:gd name="connsiteX844" fmla="*/ 57963 w 11461244"/>
              <a:gd name="connsiteY844" fmla="*/ 3087966 h 6383892"/>
              <a:gd name="connsiteX845" fmla="*/ 61035 w 11461244"/>
              <a:gd name="connsiteY845" fmla="*/ 3090196 h 6383892"/>
              <a:gd name="connsiteX846" fmla="*/ 61852 w 11461244"/>
              <a:gd name="connsiteY846" fmla="*/ 3091003 h 6383892"/>
              <a:gd name="connsiteX847" fmla="*/ 61843 w 11461244"/>
              <a:gd name="connsiteY847" fmla="*/ 3091341 h 6383892"/>
              <a:gd name="connsiteX848" fmla="*/ 62811 w 11461244"/>
              <a:gd name="connsiteY848" fmla="*/ 3093792 h 6383892"/>
              <a:gd name="connsiteX849" fmla="*/ 66864 w 11461244"/>
              <a:gd name="connsiteY849" fmla="*/ 3099272 h 6383892"/>
              <a:gd name="connsiteX850" fmla="*/ 72712 w 11461244"/>
              <a:gd name="connsiteY850" fmla="*/ 3104516 h 6383892"/>
              <a:gd name="connsiteX851" fmla="*/ 120189 w 11461244"/>
              <a:gd name="connsiteY851" fmla="*/ 3156581 h 6383892"/>
              <a:gd name="connsiteX852" fmla="*/ 123437 w 11461244"/>
              <a:gd name="connsiteY852" fmla="*/ 3160019 h 6383892"/>
              <a:gd name="connsiteX853" fmla="*/ 125307 w 11461244"/>
              <a:gd name="connsiteY853" fmla="*/ 3161169 h 6383892"/>
              <a:gd name="connsiteX854" fmla="*/ 127338 w 11461244"/>
              <a:gd name="connsiteY854" fmla="*/ 3162727 h 6383892"/>
              <a:gd name="connsiteX855" fmla="*/ 130586 w 11461244"/>
              <a:gd name="connsiteY855" fmla="*/ 3166166 h 6383892"/>
              <a:gd name="connsiteX856" fmla="*/ 134800 w 11461244"/>
              <a:gd name="connsiteY856" fmla="*/ 3172054 h 6383892"/>
              <a:gd name="connsiteX857" fmla="*/ 139015 w 11461244"/>
              <a:gd name="connsiteY857" fmla="*/ 3177943 h 6383892"/>
              <a:gd name="connsiteX858" fmla="*/ 185040 w 11461244"/>
              <a:gd name="connsiteY858" fmla="*/ 3226332 h 6383892"/>
              <a:gd name="connsiteX859" fmla="*/ 185933 w 11461244"/>
              <a:gd name="connsiteY859" fmla="*/ 3227396 h 6383892"/>
              <a:gd name="connsiteX860" fmla="*/ 186502 w 11461244"/>
              <a:gd name="connsiteY860" fmla="*/ 3227643 h 6383892"/>
              <a:gd name="connsiteX861" fmla="*/ 189824 w 11461244"/>
              <a:gd name="connsiteY861" fmla="*/ 3232468 h 6383892"/>
              <a:gd name="connsiteX862" fmla="*/ 190631 w 11461244"/>
              <a:gd name="connsiteY862" fmla="*/ 3234510 h 6383892"/>
              <a:gd name="connsiteX863" fmla="*/ 192824 w 11461244"/>
              <a:gd name="connsiteY863" fmla="*/ 3236477 h 6383892"/>
              <a:gd name="connsiteX864" fmla="*/ 196888 w 11461244"/>
              <a:gd name="connsiteY864" fmla="*/ 3239593 h 6383892"/>
              <a:gd name="connsiteX865" fmla="*/ 235033 w 11461244"/>
              <a:gd name="connsiteY865" fmla="*/ 3281179 h 6383892"/>
              <a:gd name="connsiteX866" fmla="*/ 245020 w 11461244"/>
              <a:gd name="connsiteY866" fmla="*/ 3290925 h 6383892"/>
              <a:gd name="connsiteX867" fmla="*/ 254352 w 11461244"/>
              <a:gd name="connsiteY867" fmla="*/ 3301403 h 6383892"/>
              <a:gd name="connsiteX868" fmla="*/ 264006 w 11461244"/>
              <a:gd name="connsiteY868" fmla="*/ 3312697 h 6383892"/>
              <a:gd name="connsiteX869" fmla="*/ 273748 w 11461244"/>
              <a:gd name="connsiteY869" fmla="*/ 3323013 h 6383892"/>
              <a:gd name="connsiteX870" fmla="*/ 331373 w 11461244"/>
              <a:gd name="connsiteY870" fmla="*/ 3385231 h 6383892"/>
              <a:gd name="connsiteX871" fmla="*/ 335749 w 11461244"/>
              <a:gd name="connsiteY871" fmla="*/ 3391529 h 6383892"/>
              <a:gd name="connsiteX872" fmla="*/ 341512 w 11461244"/>
              <a:gd name="connsiteY872" fmla="*/ 3397751 h 6383892"/>
              <a:gd name="connsiteX873" fmla="*/ 363755 w 11461244"/>
              <a:gd name="connsiteY873" fmla="*/ 3420596 h 6383892"/>
              <a:gd name="connsiteX874" fmla="*/ 365948 w 11461244"/>
              <a:gd name="connsiteY874" fmla="*/ 3422562 h 6383892"/>
              <a:gd name="connsiteX875" fmla="*/ 368464 w 11461244"/>
              <a:gd name="connsiteY875" fmla="*/ 3425346 h 6383892"/>
              <a:gd name="connsiteX876" fmla="*/ 370980 w 11461244"/>
              <a:gd name="connsiteY876" fmla="*/ 3428129 h 6383892"/>
              <a:gd name="connsiteX877" fmla="*/ 374141 w 11461244"/>
              <a:gd name="connsiteY877" fmla="*/ 3432546 h 6383892"/>
              <a:gd name="connsiteX878" fmla="*/ 447194 w 11461244"/>
              <a:gd name="connsiteY878" fmla="*/ 3509916 h 6383892"/>
              <a:gd name="connsiteX879" fmla="*/ 447678 w 11461244"/>
              <a:gd name="connsiteY879" fmla="*/ 3511141 h 6383892"/>
              <a:gd name="connsiteX880" fmla="*/ 448410 w 11461244"/>
              <a:gd name="connsiteY880" fmla="*/ 3511796 h 6383892"/>
              <a:gd name="connsiteX881" fmla="*/ 511382 w 11461244"/>
              <a:gd name="connsiteY881" fmla="*/ 3582035 h 6383892"/>
              <a:gd name="connsiteX882" fmla="*/ 537024 w 11461244"/>
              <a:gd name="connsiteY882" fmla="*/ 3619498 h 6383892"/>
              <a:gd name="connsiteX883" fmla="*/ 537463 w 11461244"/>
              <a:gd name="connsiteY883" fmla="*/ 3620242 h 6383892"/>
              <a:gd name="connsiteX884" fmla="*/ 537463 w 11461244"/>
              <a:gd name="connsiteY884" fmla="*/ 3620614 h 6383892"/>
              <a:gd name="connsiteX885" fmla="*/ 614001 w 11461244"/>
              <a:gd name="connsiteY885" fmla="*/ 3700122 h 6383892"/>
              <a:gd name="connsiteX886" fmla="*/ 615250 w 11461244"/>
              <a:gd name="connsiteY886" fmla="*/ 3700128 h 6383892"/>
              <a:gd name="connsiteX887" fmla="*/ 665466 w 11461244"/>
              <a:gd name="connsiteY887" fmla="*/ 3758901 h 6383892"/>
              <a:gd name="connsiteX888" fmla="*/ 667573 w 11461244"/>
              <a:gd name="connsiteY888" fmla="*/ 3761845 h 6383892"/>
              <a:gd name="connsiteX889" fmla="*/ 669594 w 11461244"/>
              <a:gd name="connsiteY889" fmla="*/ 3765768 h 6383892"/>
              <a:gd name="connsiteX890" fmla="*/ 673002 w 11461244"/>
              <a:gd name="connsiteY890" fmla="*/ 3769615 h 6383892"/>
              <a:gd name="connsiteX891" fmla="*/ 674949 w 11461244"/>
              <a:gd name="connsiteY891" fmla="*/ 3772151 h 6383892"/>
              <a:gd name="connsiteX892" fmla="*/ 676734 w 11461244"/>
              <a:gd name="connsiteY892" fmla="*/ 3774278 h 6383892"/>
              <a:gd name="connsiteX893" fmla="*/ 680066 w 11461244"/>
              <a:gd name="connsiteY893" fmla="*/ 3776739 h 6383892"/>
              <a:gd name="connsiteX894" fmla="*/ 684281 w 11461244"/>
              <a:gd name="connsiteY894" fmla="*/ 3782629 h 6383892"/>
              <a:gd name="connsiteX895" fmla="*/ 688818 w 11461244"/>
              <a:gd name="connsiteY895" fmla="*/ 3789335 h 6383892"/>
              <a:gd name="connsiteX896" fmla="*/ 693033 w 11461244"/>
              <a:gd name="connsiteY896" fmla="*/ 3795223 h 6383892"/>
              <a:gd name="connsiteX897" fmla="*/ 698064 w 11461244"/>
              <a:gd name="connsiteY897" fmla="*/ 3800790 h 6383892"/>
              <a:gd name="connsiteX898" fmla="*/ 703504 w 11461244"/>
              <a:gd name="connsiteY898" fmla="*/ 3806195 h 6383892"/>
              <a:gd name="connsiteX899" fmla="*/ 708698 w 11461244"/>
              <a:gd name="connsiteY899" fmla="*/ 3812170 h 6383892"/>
              <a:gd name="connsiteX900" fmla="*/ 713804 w 11461244"/>
              <a:gd name="connsiteY900" fmla="*/ 3819122 h 6383892"/>
              <a:gd name="connsiteX901" fmla="*/ 719482 w 11461244"/>
              <a:gd name="connsiteY901" fmla="*/ 3826323 h 6383892"/>
              <a:gd name="connsiteX902" fmla="*/ 724180 w 11461244"/>
              <a:gd name="connsiteY902" fmla="*/ 3833437 h 6383892"/>
              <a:gd name="connsiteX903" fmla="*/ 729696 w 11461244"/>
              <a:gd name="connsiteY903" fmla="*/ 3840229 h 6383892"/>
              <a:gd name="connsiteX904" fmla="*/ 734641 w 11461244"/>
              <a:gd name="connsiteY904" fmla="*/ 3846773 h 6383892"/>
              <a:gd name="connsiteX905" fmla="*/ 739350 w 11461244"/>
              <a:gd name="connsiteY905" fmla="*/ 3851523 h 6383892"/>
              <a:gd name="connsiteX906" fmla="*/ 762143 w 11461244"/>
              <a:gd name="connsiteY906" fmla="*/ 3879345 h 6383892"/>
              <a:gd name="connsiteX907" fmla="*/ 767497 w 11461244"/>
              <a:gd name="connsiteY907" fmla="*/ 3885728 h 6383892"/>
              <a:gd name="connsiteX908" fmla="*/ 770980 w 11461244"/>
              <a:gd name="connsiteY908" fmla="*/ 3890961 h 6383892"/>
              <a:gd name="connsiteX909" fmla="*/ 774788 w 11461244"/>
              <a:gd name="connsiteY909" fmla="*/ 3897011 h 6383892"/>
              <a:gd name="connsiteX910" fmla="*/ 780872 w 11461244"/>
              <a:gd name="connsiteY910" fmla="*/ 3904050 h 6383892"/>
              <a:gd name="connsiteX911" fmla="*/ 787688 w 11461244"/>
              <a:gd name="connsiteY911" fmla="*/ 3911744 h 6383892"/>
              <a:gd name="connsiteX912" fmla="*/ 790689 w 11461244"/>
              <a:gd name="connsiteY912" fmla="*/ 3915752 h 6383892"/>
              <a:gd name="connsiteX913" fmla="*/ 792464 w 11461244"/>
              <a:gd name="connsiteY913" fmla="*/ 3920245 h 6383892"/>
              <a:gd name="connsiteX914" fmla="*/ 797968 w 11461244"/>
              <a:gd name="connsiteY914" fmla="*/ 3929401 h 6383892"/>
              <a:gd name="connsiteX915" fmla="*/ 802022 w 11461244"/>
              <a:gd name="connsiteY915" fmla="*/ 3934882 h 6383892"/>
              <a:gd name="connsiteX916" fmla="*/ 805515 w 11461244"/>
              <a:gd name="connsiteY916" fmla="*/ 3937750 h 6383892"/>
              <a:gd name="connsiteX917" fmla="*/ 807139 w 11461244"/>
              <a:gd name="connsiteY917" fmla="*/ 3939470 h 6383892"/>
              <a:gd name="connsiteX918" fmla="*/ 809654 w 11461244"/>
              <a:gd name="connsiteY918" fmla="*/ 3942254 h 6383892"/>
              <a:gd name="connsiteX919" fmla="*/ 812171 w 11461244"/>
              <a:gd name="connsiteY919" fmla="*/ 3945037 h 6383892"/>
              <a:gd name="connsiteX920" fmla="*/ 815493 w 11461244"/>
              <a:gd name="connsiteY920" fmla="*/ 3949862 h 6383892"/>
              <a:gd name="connsiteX921" fmla="*/ 833244 w 11461244"/>
              <a:gd name="connsiteY921" fmla="*/ 3974482 h 6383892"/>
              <a:gd name="connsiteX922" fmla="*/ 837943 w 11461244"/>
              <a:gd name="connsiteY922" fmla="*/ 3981596 h 6383892"/>
              <a:gd name="connsiteX923" fmla="*/ 840932 w 11461244"/>
              <a:gd name="connsiteY923" fmla="*/ 3987969 h 6383892"/>
              <a:gd name="connsiteX924" fmla="*/ 844739 w 11461244"/>
              <a:gd name="connsiteY924" fmla="*/ 3994019 h 6383892"/>
              <a:gd name="connsiteX925" fmla="*/ 850254 w 11461244"/>
              <a:gd name="connsiteY925" fmla="*/ 4000811 h 6383892"/>
              <a:gd name="connsiteX926" fmla="*/ 855049 w 11461244"/>
              <a:gd name="connsiteY926" fmla="*/ 4004582 h 6383892"/>
              <a:gd name="connsiteX927" fmla="*/ 855619 w 11461244"/>
              <a:gd name="connsiteY927" fmla="*/ 4004830 h 6383892"/>
              <a:gd name="connsiteX928" fmla="*/ 857242 w 11461244"/>
              <a:gd name="connsiteY928" fmla="*/ 4006549 h 6383892"/>
              <a:gd name="connsiteX929" fmla="*/ 860231 w 11461244"/>
              <a:gd name="connsiteY929" fmla="*/ 4012922 h 6383892"/>
              <a:gd name="connsiteX930" fmla="*/ 868253 w 11461244"/>
              <a:gd name="connsiteY930" fmla="*/ 4024861 h 6383892"/>
              <a:gd name="connsiteX931" fmla="*/ 874661 w 11461244"/>
              <a:gd name="connsiteY931" fmla="*/ 4032716 h 6383892"/>
              <a:gd name="connsiteX932" fmla="*/ 877499 w 11461244"/>
              <a:gd name="connsiteY932" fmla="*/ 4036316 h 6383892"/>
              <a:gd name="connsiteX933" fmla="*/ 880338 w 11461244"/>
              <a:gd name="connsiteY933" fmla="*/ 4039916 h 6383892"/>
              <a:gd name="connsiteX934" fmla="*/ 883338 w 11461244"/>
              <a:gd name="connsiteY934" fmla="*/ 4043925 h 6383892"/>
              <a:gd name="connsiteX935" fmla="*/ 886004 w 11461244"/>
              <a:gd name="connsiteY935" fmla="*/ 4049481 h 6383892"/>
              <a:gd name="connsiteX936" fmla="*/ 888994 w 11461244"/>
              <a:gd name="connsiteY936" fmla="*/ 4055855 h 6383892"/>
              <a:gd name="connsiteX937" fmla="*/ 891832 w 11461244"/>
              <a:gd name="connsiteY937" fmla="*/ 4059455 h 6383892"/>
              <a:gd name="connsiteX938" fmla="*/ 893940 w 11461244"/>
              <a:gd name="connsiteY938" fmla="*/ 4062398 h 6383892"/>
              <a:gd name="connsiteX939" fmla="*/ 895241 w 11461244"/>
              <a:gd name="connsiteY939" fmla="*/ 4063301 h 6383892"/>
              <a:gd name="connsiteX940" fmla="*/ 898895 w 11461244"/>
              <a:gd name="connsiteY940" fmla="*/ 4066579 h 6383892"/>
              <a:gd name="connsiteX941" fmla="*/ 904819 w 11461244"/>
              <a:gd name="connsiteY941" fmla="*/ 4073209 h 6383892"/>
              <a:gd name="connsiteX942" fmla="*/ 921829 w 11461244"/>
              <a:gd name="connsiteY942" fmla="*/ 4099538 h 6383892"/>
              <a:gd name="connsiteX943" fmla="*/ 926044 w 11461244"/>
              <a:gd name="connsiteY943" fmla="*/ 4105427 h 6383892"/>
              <a:gd name="connsiteX944" fmla="*/ 930173 w 11461244"/>
              <a:gd name="connsiteY944" fmla="*/ 4112295 h 6383892"/>
              <a:gd name="connsiteX945" fmla="*/ 934786 w 11461244"/>
              <a:gd name="connsiteY945" fmla="*/ 4120387 h 6383892"/>
              <a:gd name="connsiteX946" fmla="*/ 938346 w 11461244"/>
              <a:gd name="connsiteY946" fmla="*/ 4127007 h 6383892"/>
              <a:gd name="connsiteX947" fmla="*/ 943452 w 11461244"/>
              <a:gd name="connsiteY947" fmla="*/ 4133959 h 6383892"/>
              <a:gd name="connsiteX948" fmla="*/ 947592 w 11461244"/>
              <a:gd name="connsiteY948" fmla="*/ 4138462 h 6383892"/>
              <a:gd name="connsiteX949" fmla="*/ 951322 w 11461244"/>
              <a:gd name="connsiteY949" fmla="*/ 4143126 h 6383892"/>
              <a:gd name="connsiteX950" fmla="*/ 955128 w 11461244"/>
              <a:gd name="connsiteY950" fmla="*/ 4149177 h 6383892"/>
              <a:gd name="connsiteX951" fmla="*/ 959903 w 11461244"/>
              <a:gd name="connsiteY951" fmla="*/ 4157677 h 6383892"/>
              <a:gd name="connsiteX952" fmla="*/ 962484 w 11461244"/>
              <a:gd name="connsiteY952" fmla="*/ 4164212 h 6383892"/>
              <a:gd name="connsiteX953" fmla="*/ 964022 w 11461244"/>
              <a:gd name="connsiteY953" fmla="*/ 4166908 h 6383892"/>
              <a:gd name="connsiteX954" fmla="*/ 966129 w 11461244"/>
              <a:gd name="connsiteY954" fmla="*/ 4169853 h 6383892"/>
              <a:gd name="connsiteX955" fmla="*/ 968806 w 11461244"/>
              <a:gd name="connsiteY955" fmla="*/ 4173045 h 6383892"/>
              <a:gd name="connsiteX956" fmla="*/ 972376 w 11461244"/>
              <a:gd name="connsiteY956" fmla="*/ 4177300 h 6383892"/>
              <a:gd name="connsiteX957" fmla="*/ 975945 w 11461244"/>
              <a:gd name="connsiteY957" fmla="*/ 4181556 h 6383892"/>
              <a:gd name="connsiteX958" fmla="*/ 979268 w 11461244"/>
              <a:gd name="connsiteY958" fmla="*/ 4186381 h 6383892"/>
              <a:gd name="connsiteX959" fmla="*/ 982096 w 11461244"/>
              <a:gd name="connsiteY959" fmla="*/ 4192346 h 6383892"/>
              <a:gd name="connsiteX960" fmla="*/ 984849 w 11461244"/>
              <a:gd name="connsiteY960" fmla="*/ 4196924 h 6383892"/>
              <a:gd name="connsiteX961" fmla="*/ 987677 w 11461244"/>
              <a:gd name="connsiteY961" fmla="*/ 4202888 h 6383892"/>
              <a:gd name="connsiteX962" fmla="*/ 990999 w 11461244"/>
              <a:gd name="connsiteY962" fmla="*/ 4207714 h 6383892"/>
              <a:gd name="connsiteX963" fmla="*/ 994483 w 11461244"/>
              <a:gd name="connsiteY963" fmla="*/ 4212947 h 6383892"/>
              <a:gd name="connsiteX964" fmla="*/ 998375 w 11461244"/>
              <a:gd name="connsiteY964" fmla="*/ 4218020 h 6383892"/>
              <a:gd name="connsiteX965" fmla="*/ 1004536 w 11461244"/>
              <a:gd name="connsiteY965" fmla="*/ 4226444 h 6383892"/>
              <a:gd name="connsiteX966" fmla="*/ 1010848 w 11461244"/>
              <a:gd name="connsiteY966" fmla="*/ 4237643 h 6383892"/>
              <a:gd name="connsiteX967" fmla="*/ 1016998 w 11461244"/>
              <a:gd name="connsiteY967" fmla="*/ 4248433 h 6383892"/>
              <a:gd name="connsiteX968" fmla="*/ 1023320 w 11461244"/>
              <a:gd name="connsiteY968" fmla="*/ 4257266 h 6383892"/>
              <a:gd name="connsiteX969" fmla="*/ 1029890 w 11461244"/>
              <a:gd name="connsiteY969" fmla="*/ 4265530 h 6383892"/>
              <a:gd name="connsiteX970" fmla="*/ 1034911 w 11461244"/>
              <a:gd name="connsiteY970" fmla="*/ 4273461 h 6383892"/>
              <a:gd name="connsiteX971" fmla="*/ 1038878 w 11461244"/>
              <a:gd name="connsiteY971" fmla="*/ 4279920 h 6383892"/>
              <a:gd name="connsiteX972" fmla="*/ 1042191 w 11461244"/>
              <a:gd name="connsiteY972" fmla="*/ 4287110 h 6383892"/>
              <a:gd name="connsiteX973" fmla="*/ 1045589 w 11461244"/>
              <a:gd name="connsiteY973" fmla="*/ 4293321 h 6383892"/>
              <a:gd name="connsiteX974" fmla="*/ 1048664 w 11461244"/>
              <a:gd name="connsiteY974" fmla="*/ 4298716 h 6383892"/>
              <a:gd name="connsiteX975" fmla="*/ 1052470 w 11461244"/>
              <a:gd name="connsiteY975" fmla="*/ 4304766 h 6383892"/>
              <a:gd name="connsiteX976" fmla="*/ 1057824 w 11461244"/>
              <a:gd name="connsiteY976" fmla="*/ 4311149 h 6383892"/>
              <a:gd name="connsiteX977" fmla="*/ 1062039 w 11461244"/>
              <a:gd name="connsiteY977" fmla="*/ 4317039 h 6383892"/>
              <a:gd name="connsiteX978" fmla="*/ 1066007 w 11461244"/>
              <a:gd name="connsiteY978" fmla="*/ 4323498 h 6383892"/>
              <a:gd name="connsiteX979" fmla="*/ 1069320 w 11461244"/>
              <a:gd name="connsiteY979" fmla="*/ 4330688 h 6383892"/>
              <a:gd name="connsiteX980" fmla="*/ 1073201 w 11461244"/>
              <a:gd name="connsiteY980" fmla="*/ 4338125 h 6383892"/>
              <a:gd name="connsiteX981" fmla="*/ 1076674 w 11461244"/>
              <a:gd name="connsiteY981" fmla="*/ 4345722 h 6383892"/>
              <a:gd name="connsiteX982" fmla="*/ 1080718 w 11461244"/>
              <a:gd name="connsiteY982" fmla="*/ 4353568 h 6383892"/>
              <a:gd name="connsiteX983" fmla="*/ 1084278 w 11461244"/>
              <a:gd name="connsiteY983" fmla="*/ 4360187 h 6383892"/>
              <a:gd name="connsiteX984" fmla="*/ 1089223 w 11461244"/>
              <a:gd name="connsiteY984" fmla="*/ 4366732 h 6383892"/>
              <a:gd name="connsiteX985" fmla="*/ 1094653 w 11461244"/>
              <a:gd name="connsiteY985" fmla="*/ 4374501 h 6383892"/>
              <a:gd name="connsiteX986" fmla="*/ 1098943 w 11461244"/>
              <a:gd name="connsiteY986" fmla="*/ 4381777 h 6383892"/>
              <a:gd name="connsiteX987" fmla="*/ 1102417 w 11461244"/>
              <a:gd name="connsiteY987" fmla="*/ 4389375 h 6383892"/>
              <a:gd name="connsiteX988" fmla="*/ 1105159 w 11461244"/>
              <a:gd name="connsiteY988" fmla="*/ 4396318 h 6383892"/>
              <a:gd name="connsiteX989" fmla="*/ 1111128 w 11461244"/>
              <a:gd name="connsiteY989" fmla="*/ 4411429 h 6383892"/>
              <a:gd name="connsiteX990" fmla="*/ 1120106 w 11461244"/>
              <a:gd name="connsiteY990" fmla="*/ 4428183 h 6383892"/>
              <a:gd name="connsiteX991" fmla="*/ 1124311 w 11461244"/>
              <a:gd name="connsiteY991" fmla="*/ 4436436 h 6383892"/>
              <a:gd name="connsiteX992" fmla="*/ 1129418 w 11461244"/>
              <a:gd name="connsiteY992" fmla="*/ 4443389 h 6383892"/>
              <a:gd name="connsiteX993" fmla="*/ 1133956 w 11461244"/>
              <a:gd name="connsiteY993" fmla="*/ 4450095 h 6383892"/>
              <a:gd name="connsiteX994" fmla="*/ 1137440 w 11461244"/>
              <a:gd name="connsiteY994" fmla="*/ 4455329 h 6383892"/>
              <a:gd name="connsiteX995" fmla="*/ 1143665 w 11461244"/>
              <a:gd name="connsiteY995" fmla="*/ 4467506 h 6383892"/>
              <a:gd name="connsiteX996" fmla="*/ 1148913 w 11461244"/>
              <a:gd name="connsiteY996" fmla="*/ 4479596 h 6383892"/>
              <a:gd name="connsiteX997" fmla="*/ 1154484 w 11461244"/>
              <a:gd name="connsiteY997" fmla="*/ 4492503 h 6383892"/>
              <a:gd name="connsiteX998" fmla="*/ 1159485 w 11461244"/>
              <a:gd name="connsiteY998" fmla="*/ 4505164 h 6383892"/>
              <a:gd name="connsiteX999" fmla="*/ 1164239 w 11461244"/>
              <a:gd name="connsiteY999" fmla="*/ 4518394 h 6383892"/>
              <a:gd name="connsiteX1000" fmla="*/ 1169810 w 11461244"/>
              <a:gd name="connsiteY1000" fmla="*/ 4531301 h 6383892"/>
              <a:gd name="connsiteX1001" fmla="*/ 1175467 w 11461244"/>
              <a:gd name="connsiteY1001" fmla="*/ 4543230 h 6383892"/>
              <a:gd name="connsiteX1002" fmla="*/ 1181531 w 11461244"/>
              <a:gd name="connsiteY1002" fmla="*/ 4554998 h 6383892"/>
              <a:gd name="connsiteX1003" fmla="*/ 1185650 w 11461244"/>
              <a:gd name="connsiteY1003" fmla="*/ 4564230 h 6383892"/>
              <a:gd name="connsiteX1004" fmla="*/ 1189124 w 11461244"/>
              <a:gd name="connsiteY1004" fmla="*/ 4571828 h 6383892"/>
              <a:gd name="connsiteX1005" fmla="*/ 1192189 w 11461244"/>
              <a:gd name="connsiteY1005" fmla="*/ 4579588 h 6383892"/>
              <a:gd name="connsiteX1006" fmla="*/ 1195899 w 11461244"/>
              <a:gd name="connsiteY1006" fmla="*/ 4588981 h 6383892"/>
              <a:gd name="connsiteX1007" fmla="*/ 1198158 w 11461244"/>
              <a:gd name="connsiteY1007" fmla="*/ 4594699 h 6383892"/>
              <a:gd name="connsiteX1008" fmla="*/ 1200749 w 11461244"/>
              <a:gd name="connsiteY1008" fmla="*/ 4598868 h 6383892"/>
              <a:gd name="connsiteX1009" fmla="*/ 1203265 w 11461244"/>
              <a:gd name="connsiteY1009" fmla="*/ 4601651 h 6383892"/>
              <a:gd name="connsiteX1010" fmla="*/ 1204803 w 11461244"/>
              <a:gd name="connsiteY1010" fmla="*/ 4604348 h 6383892"/>
              <a:gd name="connsiteX1011" fmla="*/ 1206673 w 11461244"/>
              <a:gd name="connsiteY1011" fmla="*/ 4605499 h 6383892"/>
              <a:gd name="connsiteX1012" fmla="*/ 1207888 w 11461244"/>
              <a:gd name="connsiteY1012" fmla="*/ 4607379 h 6383892"/>
              <a:gd name="connsiteX1013" fmla="*/ 1209995 w 11461244"/>
              <a:gd name="connsiteY1013" fmla="*/ 4610324 h 6383892"/>
              <a:gd name="connsiteX1014" fmla="*/ 1211608 w 11461244"/>
              <a:gd name="connsiteY1014" fmla="*/ 4614407 h 6383892"/>
              <a:gd name="connsiteX1015" fmla="*/ 1269684 w 11461244"/>
              <a:gd name="connsiteY1015" fmla="*/ 4761430 h 6383892"/>
              <a:gd name="connsiteX1016" fmla="*/ 1271449 w 11461244"/>
              <a:gd name="connsiteY1016" fmla="*/ 4768287 h 6383892"/>
              <a:gd name="connsiteX1017" fmla="*/ 1272150 w 11461244"/>
              <a:gd name="connsiteY1017" fmla="*/ 4776036 h 6383892"/>
              <a:gd name="connsiteX1018" fmla="*/ 1273011 w 11461244"/>
              <a:gd name="connsiteY1018" fmla="*/ 4784194 h 6383892"/>
              <a:gd name="connsiteX1019" fmla="*/ 1274282 w 11461244"/>
              <a:gd name="connsiteY1019" fmla="*/ 4792191 h 6383892"/>
              <a:gd name="connsiteX1020" fmla="*/ 1276121 w 11461244"/>
              <a:gd name="connsiteY1020" fmla="*/ 4800434 h 6383892"/>
              <a:gd name="connsiteX1021" fmla="*/ 1278778 w 11461244"/>
              <a:gd name="connsiteY1021" fmla="*/ 4808354 h 6383892"/>
              <a:gd name="connsiteX1022" fmla="*/ 1281273 w 11461244"/>
              <a:gd name="connsiteY1022" fmla="*/ 4815867 h 6383892"/>
              <a:gd name="connsiteX1023" fmla="*/ 1283038 w 11461244"/>
              <a:gd name="connsiteY1023" fmla="*/ 4822724 h 6383892"/>
              <a:gd name="connsiteX1024" fmla="*/ 1287697 w 11461244"/>
              <a:gd name="connsiteY1024" fmla="*/ 4839297 h 6383892"/>
              <a:gd name="connsiteX1025" fmla="*/ 1290408 w 11461244"/>
              <a:gd name="connsiteY1025" fmla="*/ 4853333 h 6383892"/>
              <a:gd name="connsiteX1026" fmla="*/ 1291764 w 11461244"/>
              <a:gd name="connsiteY1026" fmla="*/ 4860352 h 6383892"/>
              <a:gd name="connsiteX1027" fmla="*/ 1293937 w 11461244"/>
              <a:gd name="connsiteY1027" fmla="*/ 4867047 h 6383892"/>
              <a:gd name="connsiteX1028" fmla="*/ 1295938 w 11461244"/>
              <a:gd name="connsiteY1028" fmla="*/ 4875700 h 6383892"/>
              <a:gd name="connsiteX1029" fmla="*/ 1299401 w 11461244"/>
              <a:gd name="connsiteY1029" fmla="*/ 4885662 h 6383892"/>
              <a:gd name="connsiteX1030" fmla="*/ 1301166 w 11461244"/>
              <a:gd name="connsiteY1030" fmla="*/ 4892519 h 6383892"/>
              <a:gd name="connsiteX1031" fmla="*/ 1303339 w 11461244"/>
              <a:gd name="connsiteY1031" fmla="*/ 4899215 h 6383892"/>
              <a:gd name="connsiteX1032" fmla="*/ 1304285 w 11461244"/>
              <a:gd name="connsiteY1032" fmla="*/ 4906394 h 6383892"/>
              <a:gd name="connsiteX1033" fmla="*/ 1305642 w 11461244"/>
              <a:gd name="connsiteY1033" fmla="*/ 4913413 h 6383892"/>
              <a:gd name="connsiteX1034" fmla="*/ 1306751 w 11461244"/>
              <a:gd name="connsiteY1034" fmla="*/ 4921001 h 6383892"/>
              <a:gd name="connsiteX1035" fmla="*/ 1308021 w 11461244"/>
              <a:gd name="connsiteY1035" fmla="*/ 4928997 h 6383892"/>
              <a:gd name="connsiteX1036" fmla="*/ 1309861 w 11461244"/>
              <a:gd name="connsiteY1036" fmla="*/ 4937240 h 6383892"/>
              <a:gd name="connsiteX1037" fmla="*/ 1312024 w 11461244"/>
              <a:gd name="connsiteY1037" fmla="*/ 4946301 h 6383892"/>
              <a:gd name="connsiteX1038" fmla="*/ 1313863 w 11461244"/>
              <a:gd name="connsiteY1038" fmla="*/ 4954545 h 6383892"/>
              <a:gd name="connsiteX1039" fmla="*/ 1314489 w 11461244"/>
              <a:gd name="connsiteY1039" fmla="*/ 4960907 h 6383892"/>
              <a:gd name="connsiteX1040" fmla="*/ 1314952 w 11461244"/>
              <a:gd name="connsiteY1040" fmla="*/ 4966861 h 6383892"/>
              <a:gd name="connsiteX1041" fmla="*/ 1315491 w 11461244"/>
              <a:gd name="connsiteY1041" fmla="*/ 4974202 h 6383892"/>
              <a:gd name="connsiteX1042" fmla="*/ 1317579 w 11461244"/>
              <a:gd name="connsiteY1042" fmla="*/ 4981876 h 6383892"/>
              <a:gd name="connsiteX1043" fmla="*/ 1319504 w 11461244"/>
              <a:gd name="connsiteY1043" fmla="*/ 4989142 h 6383892"/>
              <a:gd name="connsiteX1044" fmla="*/ 1321676 w 11461244"/>
              <a:gd name="connsiteY1044" fmla="*/ 4995837 h 6383892"/>
              <a:gd name="connsiteX1045" fmla="*/ 1324086 w 11461244"/>
              <a:gd name="connsiteY1045" fmla="*/ 5004328 h 6383892"/>
              <a:gd name="connsiteX1046" fmla="*/ 1325614 w 11461244"/>
              <a:gd name="connsiteY1046" fmla="*/ 5009390 h 6383892"/>
              <a:gd name="connsiteX1047" fmla="*/ 1325679 w 11461244"/>
              <a:gd name="connsiteY1047" fmla="*/ 5013141 h 6383892"/>
              <a:gd name="connsiteX1048" fmla="*/ 1326400 w 11461244"/>
              <a:gd name="connsiteY1048" fmla="*/ 5016161 h 6383892"/>
              <a:gd name="connsiteX1049" fmla="*/ 1326142 w 11461244"/>
              <a:gd name="connsiteY1049" fmla="*/ 5019096 h 6383892"/>
              <a:gd name="connsiteX1050" fmla="*/ 1326047 w 11461244"/>
              <a:gd name="connsiteY1050" fmla="*/ 5022439 h 6383892"/>
              <a:gd name="connsiteX1051" fmla="*/ 1325790 w 11461244"/>
              <a:gd name="connsiteY1051" fmla="*/ 5025372 h 6383892"/>
              <a:gd name="connsiteX1052" fmla="*/ 1326995 w 11461244"/>
              <a:gd name="connsiteY1052" fmla="*/ 5029618 h 6383892"/>
              <a:gd name="connsiteX1053" fmla="*/ 1327543 w 11461244"/>
              <a:gd name="connsiteY1053" fmla="*/ 5034594 h 6383892"/>
              <a:gd name="connsiteX1054" fmla="*/ 1330523 w 11461244"/>
              <a:gd name="connsiteY1054" fmla="*/ 5043331 h 6383892"/>
              <a:gd name="connsiteX1055" fmla="*/ 1331234 w 11461244"/>
              <a:gd name="connsiteY1055" fmla="*/ 5048717 h 6383892"/>
              <a:gd name="connsiteX1056" fmla="*/ 1332429 w 11461244"/>
              <a:gd name="connsiteY1056" fmla="*/ 5055326 h 6383892"/>
              <a:gd name="connsiteX1057" fmla="*/ 1332559 w 11461244"/>
              <a:gd name="connsiteY1057" fmla="*/ 5062829 h 6383892"/>
              <a:gd name="connsiteX1058" fmla="*/ 1332615 w 11461244"/>
              <a:gd name="connsiteY1058" fmla="*/ 5068944 h 6383892"/>
              <a:gd name="connsiteX1059" fmla="*/ 1333088 w 11461244"/>
              <a:gd name="connsiteY1059" fmla="*/ 5072534 h 6383892"/>
              <a:gd name="connsiteX1060" fmla="*/ 1333648 w 11461244"/>
              <a:gd name="connsiteY1060" fmla="*/ 5075146 h 6383892"/>
              <a:gd name="connsiteX1061" fmla="*/ 1334207 w 11461244"/>
              <a:gd name="connsiteY1061" fmla="*/ 5077757 h 6383892"/>
              <a:gd name="connsiteX1062" fmla="*/ 1336305 w 11461244"/>
              <a:gd name="connsiteY1062" fmla="*/ 5083067 h 6383892"/>
              <a:gd name="connsiteX1063" fmla="*/ 1338468 w 11461244"/>
              <a:gd name="connsiteY1063" fmla="*/ 5092127 h 6383892"/>
              <a:gd name="connsiteX1064" fmla="*/ 1339737 w 11461244"/>
              <a:gd name="connsiteY1064" fmla="*/ 5100124 h 6383892"/>
              <a:gd name="connsiteX1065" fmla="*/ 1339062 w 11461244"/>
              <a:gd name="connsiteY1065" fmla="*/ 5105584 h 6383892"/>
              <a:gd name="connsiteX1066" fmla="*/ 1338643 w 11461244"/>
              <a:gd name="connsiteY1066" fmla="*/ 5108109 h 6383892"/>
              <a:gd name="connsiteX1067" fmla="*/ 1338386 w 11461244"/>
              <a:gd name="connsiteY1067" fmla="*/ 5111044 h 6383892"/>
              <a:gd name="connsiteX1068" fmla="*/ 1338451 w 11461244"/>
              <a:gd name="connsiteY1068" fmla="*/ 5114795 h 6383892"/>
              <a:gd name="connsiteX1069" fmla="*/ 1339656 w 11461244"/>
              <a:gd name="connsiteY1069" fmla="*/ 5119040 h 6383892"/>
              <a:gd name="connsiteX1070" fmla="*/ 1342474 w 11461244"/>
              <a:gd name="connsiteY1070" fmla="*/ 5127370 h 6383892"/>
              <a:gd name="connsiteX1071" fmla="*/ 1344636 w 11461244"/>
              <a:gd name="connsiteY1071" fmla="*/ 5136430 h 6383892"/>
              <a:gd name="connsiteX1072" fmla="*/ 1344768 w 11461244"/>
              <a:gd name="connsiteY1072" fmla="*/ 5143932 h 6383892"/>
              <a:gd name="connsiteX1073" fmla="*/ 1344500 w 11461244"/>
              <a:gd name="connsiteY1073" fmla="*/ 5149231 h 6383892"/>
              <a:gd name="connsiteX1074" fmla="*/ 1344933 w 11461244"/>
              <a:gd name="connsiteY1074" fmla="*/ 5162280 h 6383892"/>
              <a:gd name="connsiteX1075" fmla="*/ 1346581 w 11461244"/>
              <a:gd name="connsiteY1075" fmla="*/ 5177208 h 6383892"/>
              <a:gd name="connsiteX1076" fmla="*/ 1347659 w 11461244"/>
              <a:gd name="connsiteY1076" fmla="*/ 5191891 h 6383892"/>
              <a:gd name="connsiteX1077" fmla="*/ 1347856 w 11461244"/>
              <a:gd name="connsiteY1077" fmla="*/ 5203144 h 6383892"/>
              <a:gd name="connsiteX1078" fmla="*/ 1347826 w 11461244"/>
              <a:gd name="connsiteY1078" fmla="*/ 5210238 h 6383892"/>
              <a:gd name="connsiteX1079" fmla="*/ 1348450 w 11461244"/>
              <a:gd name="connsiteY1079" fmla="*/ 5216600 h 6383892"/>
              <a:gd name="connsiteX1080" fmla="*/ 1349076 w 11461244"/>
              <a:gd name="connsiteY1080" fmla="*/ 5222964 h 6383892"/>
              <a:gd name="connsiteX1081" fmla="*/ 1349614 w 11461244"/>
              <a:gd name="connsiteY1081" fmla="*/ 5230304 h 6383892"/>
              <a:gd name="connsiteX1082" fmla="*/ 1348639 w 11461244"/>
              <a:gd name="connsiteY1082" fmla="*/ 5419066 h 6383892"/>
              <a:gd name="connsiteX1083" fmla="*/ 1346666 w 11461244"/>
              <a:gd name="connsiteY1083" fmla="*/ 5441562 h 6383892"/>
              <a:gd name="connsiteX1084" fmla="*/ 1345102 w 11461244"/>
              <a:gd name="connsiteY1084" fmla="*/ 5463898 h 6383892"/>
              <a:gd name="connsiteX1085" fmla="*/ 1344109 w 11461244"/>
              <a:gd name="connsiteY1085" fmla="*/ 5486480 h 6383892"/>
              <a:gd name="connsiteX1086" fmla="*/ 1341566 w 11461244"/>
              <a:gd name="connsiteY1086" fmla="*/ 5508730 h 6383892"/>
              <a:gd name="connsiteX1087" fmla="*/ 1338005 w 11461244"/>
              <a:gd name="connsiteY1087" fmla="*/ 5540352 h 6383892"/>
              <a:gd name="connsiteX1088" fmla="*/ 1338167 w 11461244"/>
              <a:gd name="connsiteY1088" fmla="*/ 5540760 h 6383892"/>
              <a:gd name="connsiteX1089" fmla="*/ 1338081 w 11461244"/>
              <a:gd name="connsiteY1089" fmla="*/ 5541739 h 6383892"/>
              <a:gd name="connsiteX1090" fmla="*/ 1320536 w 11461244"/>
              <a:gd name="connsiteY1090" fmla="*/ 5658673 h 6383892"/>
              <a:gd name="connsiteX1091" fmla="*/ 1319623 w 11461244"/>
              <a:gd name="connsiteY1091" fmla="*/ 5662338 h 6383892"/>
              <a:gd name="connsiteX1092" fmla="*/ 1319613 w 11461244"/>
              <a:gd name="connsiteY1092" fmla="*/ 5664703 h 6383892"/>
              <a:gd name="connsiteX1093" fmla="*/ 1318957 w 11461244"/>
              <a:gd name="connsiteY1093" fmla="*/ 5665434 h 6383892"/>
              <a:gd name="connsiteX1094" fmla="*/ 1319033 w 11461244"/>
              <a:gd name="connsiteY1094" fmla="*/ 5666820 h 6383892"/>
              <a:gd name="connsiteX1095" fmla="*/ 1318540 w 11461244"/>
              <a:gd name="connsiteY1095" fmla="*/ 5667960 h 6383892"/>
              <a:gd name="connsiteX1096" fmla="*/ 1318453 w 11461244"/>
              <a:gd name="connsiteY1096" fmla="*/ 5668939 h 6383892"/>
              <a:gd name="connsiteX1097" fmla="*/ 1267098 w 11461244"/>
              <a:gd name="connsiteY1097" fmla="*/ 5892708 h 6383892"/>
              <a:gd name="connsiteX1098" fmla="*/ 1267088 w 11461244"/>
              <a:gd name="connsiteY1098" fmla="*/ 5895073 h 6383892"/>
              <a:gd name="connsiteX1099" fmla="*/ 1265767 w 11461244"/>
              <a:gd name="connsiteY1099" fmla="*/ 5898900 h 6383892"/>
              <a:gd name="connsiteX1100" fmla="*/ 1249937 w 11461244"/>
              <a:gd name="connsiteY1100" fmla="*/ 5958029 h 6383892"/>
              <a:gd name="connsiteX1101" fmla="*/ 1248854 w 11461244"/>
              <a:gd name="connsiteY1101" fmla="*/ 5963651 h 6383892"/>
              <a:gd name="connsiteX1102" fmla="*/ 1247361 w 11461244"/>
              <a:gd name="connsiteY1102" fmla="*/ 5969434 h 6383892"/>
              <a:gd name="connsiteX1103" fmla="*/ 1245717 w 11461244"/>
              <a:gd name="connsiteY1103" fmla="*/ 5972444 h 6383892"/>
              <a:gd name="connsiteX1104" fmla="*/ 1245299 w 11461244"/>
              <a:gd name="connsiteY1104" fmla="*/ 5974970 h 6383892"/>
              <a:gd name="connsiteX1105" fmla="*/ 1245052 w 11461244"/>
              <a:gd name="connsiteY1105" fmla="*/ 5975540 h 6383892"/>
              <a:gd name="connsiteX1106" fmla="*/ 1244558 w 11461244"/>
              <a:gd name="connsiteY1106" fmla="*/ 5976679 h 6383892"/>
              <a:gd name="connsiteX1107" fmla="*/ 1244310 w 11461244"/>
              <a:gd name="connsiteY1107" fmla="*/ 5977249 h 6383892"/>
              <a:gd name="connsiteX1108" fmla="*/ 1243816 w 11461244"/>
              <a:gd name="connsiteY1108" fmla="*/ 5978388 h 6383892"/>
              <a:gd name="connsiteX1109" fmla="*/ 1243730 w 11461244"/>
              <a:gd name="connsiteY1109" fmla="*/ 5979366 h 6383892"/>
              <a:gd name="connsiteX1110" fmla="*/ 1243483 w 11461244"/>
              <a:gd name="connsiteY1110" fmla="*/ 5979936 h 6383892"/>
              <a:gd name="connsiteX1111" fmla="*/ 1132602 w 11461244"/>
              <a:gd name="connsiteY1111" fmla="*/ 6280098 h 6383892"/>
              <a:gd name="connsiteX1112" fmla="*/ 1132355 w 11461244"/>
              <a:gd name="connsiteY1112" fmla="*/ 6280667 h 6383892"/>
              <a:gd name="connsiteX1113" fmla="*/ 1131451 w 11461244"/>
              <a:gd name="connsiteY1113" fmla="*/ 6281968 h 6383892"/>
              <a:gd name="connsiteX1114" fmla="*/ 1131204 w 11461244"/>
              <a:gd name="connsiteY1114" fmla="*/ 6282538 h 6383892"/>
              <a:gd name="connsiteX1115" fmla="*/ 1130710 w 11461244"/>
              <a:gd name="connsiteY1115" fmla="*/ 6283677 h 6383892"/>
              <a:gd name="connsiteX1116" fmla="*/ 1129056 w 11461244"/>
              <a:gd name="connsiteY1116" fmla="*/ 6289051 h 6383892"/>
              <a:gd name="connsiteX1117" fmla="*/ 1126424 w 11461244"/>
              <a:gd name="connsiteY1117" fmla="*/ 6294340 h 6383892"/>
              <a:gd name="connsiteX1118" fmla="*/ 1125103 w 11461244"/>
              <a:gd name="connsiteY1118" fmla="*/ 6298167 h 6383892"/>
              <a:gd name="connsiteX1119" fmla="*/ 1123213 w 11461244"/>
              <a:gd name="connsiteY1119" fmla="*/ 6301747 h 6383892"/>
              <a:gd name="connsiteX1120" fmla="*/ 1117273 w 11461244"/>
              <a:gd name="connsiteY1120" fmla="*/ 6317785 h 6383892"/>
              <a:gd name="connsiteX1121" fmla="*/ 1116617 w 11461244"/>
              <a:gd name="connsiteY1121" fmla="*/ 6318516 h 6383892"/>
              <a:gd name="connsiteX1122" fmla="*/ 1116532 w 11461244"/>
              <a:gd name="connsiteY1122" fmla="*/ 6319494 h 6383892"/>
              <a:gd name="connsiteX1123" fmla="*/ 1114641 w 11461244"/>
              <a:gd name="connsiteY1123" fmla="*/ 6323074 h 6383892"/>
              <a:gd name="connsiteX1124" fmla="*/ 1113405 w 11461244"/>
              <a:gd name="connsiteY1124" fmla="*/ 6325922 h 6383892"/>
              <a:gd name="connsiteX1125" fmla="*/ 1112578 w 11461244"/>
              <a:gd name="connsiteY1125" fmla="*/ 6328610 h 6383892"/>
              <a:gd name="connsiteX1126" fmla="*/ 1095948 w 11461244"/>
              <a:gd name="connsiteY1126" fmla="*/ 6365394 h 6383892"/>
              <a:gd name="connsiteX1127" fmla="*/ 1094799 w 11461244"/>
              <a:gd name="connsiteY1127" fmla="*/ 6367265 h 6383892"/>
              <a:gd name="connsiteX1128" fmla="*/ 1094058 w 11461244"/>
              <a:gd name="connsiteY1128" fmla="*/ 6368974 h 6383892"/>
              <a:gd name="connsiteX1129" fmla="*/ 1093972 w 11461244"/>
              <a:gd name="connsiteY1129" fmla="*/ 6369952 h 6383892"/>
              <a:gd name="connsiteX1130" fmla="*/ 1093478 w 11461244"/>
              <a:gd name="connsiteY1130" fmla="*/ 6371091 h 6383892"/>
              <a:gd name="connsiteX1131" fmla="*/ 1091501 w 11461244"/>
              <a:gd name="connsiteY1131" fmla="*/ 6375649 h 6383892"/>
              <a:gd name="connsiteX1132" fmla="*/ 1090684 w 11461244"/>
              <a:gd name="connsiteY1132" fmla="*/ 6375971 h 6383892"/>
              <a:gd name="connsiteX1133" fmla="*/ 1090922 w 11461244"/>
              <a:gd name="connsiteY1133" fmla="*/ 6377767 h 6383892"/>
              <a:gd name="connsiteX1134" fmla="*/ 1093341 w 11461244"/>
              <a:gd name="connsiteY1134" fmla="*/ 6383892 h 6383892"/>
              <a:gd name="connsiteX1135" fmla="*/ 1106001 w 11461244"/>
              <a:gd name="connsiteY1135" fmla="*/ 6378891 h 6383892"/>
              <a:gd name="connsiteX1136" fmla="*/ 1120049 w 11461244"/>
              <a:gd name="connsiteY1136" fmla="*/ 6373815 h 638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Lst>
            <a:rect l="l" t="t" r="r" b="b"/>
            <a:pathLst>
              <a:path w="11461244" h="6383892">
                <a:moveTo>
                  <a:pt x="1135073" y="6368823"/>
                </a:moveTo>
                <a:lnTo>
                  <a:pt x="1150592" y="6362693"/>
                </a:lnTo>
                <a:lnTo>
                  <a:pt x="1166111" y="6356563"/>
                </a:lnTo>
                <a:lnTo>
                  <a:pt x="1180405" y="6350917"/>
                </a:lnTo>
                <a:lnTo>
                  <a:pt x="1193559" y="6344777"/>
                </a:lnTo>
                <a:lnTo>
                  <a:pt x="1204510" y="6339035"/>
                </a:lnTo>
                <a:lnTo>
                  <a:pt x="1216365" y="6331991"/>
                </a:lnTo>
                <a:lnTo>
                  <a:pt x="1228949" y="6325604"/>
                </a:lnTo>
                <a:lnTo>
                  <a:pt x="1241942" y="6319056"/>
                </a:lnTo>
                <a:lnTo>
                  <a:pt x="1254119" y="6312829"/>
                </a:lnTo>
                <a:lnTo>
                  <a:pt x="1266703" y="6306441"/>
                </a:lnTo>
                <a:lnTo>
                  <a:pt x="1278718" y="6299807"/>
                </a:lnTo>
                <a:lnTo>
                  <a:pt x="1289916" y="6293495"/>
                </a:lnTo>
                <a:lnTo>
                  <a:pt x="1301039" y="6285797"/>
                </a:lnTo>
                <a:lnTo>
                  <a:pt x="1311506" y="6278829"/>
                </a:lnTo>
                <a:lnTo>
                  <a:pt x="1322628" y="6271131"/>
                </a:lnTo>
                <a:lnTo>
                  <a:pt x="1333418" y="6264980"/>
                </a:lnTo>
                <a:lnTo>
                  <a:pt x="1344133" y="6257443"/>
                </a:lnTo>
                <a:lnTo>
                  <a:pt x="1355578" y="6250562"/>
                </a:lnTo>
                <a:lnTo>
                  <a:pt x="1366453" y="6243433"/>
                </a:lnTo>
                <a:lnTo>
                  <a:pt x="1377329" y="6236304"/>
                </a:lnTo>
                <a:lnTo>
                  <a:pt x="1387882" y="6228359"/>
                </a:lnTo>
                <a:lnTo>
                  <a:pt x="1507983" y="6135594"/>
                </a:lnTo>
                <a:lnTo>
                  <a:pt x="1516171" y="6127638"/>
                </a:lnTo>
                <a:lnTo>
                  <a:pt x="1524198" y="6119273"/>
                </a:lnTo>
                <a:lnTo>
                  <a:pt x="1532224" y="6110909"/>
                </a:lnTo>
                <a:lnTo>
                  <a:pt x="1540499" y="6101976"/>
                </a:lnTo>
                <a:lnTo>
                  <a:pt x="1617284" y="6013101"/>
                </a:lnTo>
                <a:lnTo>
                  <a:pt x="1620647" y="6008468"/>
                </a:lnTo>
                <a:lnTo>
                  <a:pt x="1624989" y="6003920"/>
                </a:lnTo>
                <a:lnTo>
                  <a:pt x="1627374" y="5999201"/>
                </a:lnTo>
                <a:lnTo>
                  <a:pt x="1630984" y="5993998"/>
                </a:lnTo>
                <a:lnTo>
                  <a:pt x="1676893" y="5917792"/>
                </a:lnTo>
                <a:lnTo>
                  <a:pt x="1679687" y="5912912"/>
                </a:lnTo>
                <a:lnTo>
                  <a:pt x="1683297" y="5907709"/>
                </a:lnTo>
                <a:lnTo>
                  <a:pt x="1753752" y="5774124"/>
                </a:lnTo>
                <a:lnTo>
                  <a:pt x="1754245" y="5772984"/>
                </a:lnTo>
                <a:lnTo>
                  <a:pt x="1754331" y="5772006"/>
                </a:lnTo>
                <a:lnTo>
                  <a:pt x="1820512" y="5608476"/>
                </a:lnTo>
                <a:lnTo>
                  <a:pt x="1822736" y="5603349"/>
                </a:lnTo>
                <a:lnTo>
                  <a:pt x="1824229" y="5597566"/>
                </a:lnTo>
                <a:lnTo>
                  <a:pt x="1843420" y="5533803"/>
                </a:lnTo>
                <a:lnTo>
                  <a:pt x="1846052" y="5528514"/>
                </a:lnTo>
                <a:lnTo>
                  <a:pt x="1847791" y="5522161"/>
                </a:lnTo>
                <a:lnTo>
                  <a:pt x="1867563" y="5456281"/>
                </a:lnTo>
                <a:lnTo>
                  <a:pt x="1871118" y="5444961"/>
                </a:lnTo>
                <a:lnTo>
                  <a:pt x="1874996" y="5434460"/>
                </a:lnTo>
                <a:lnTo>
                  <a:pt x="1881536" y="5411575"/>
                </a:lnTo>
                <a:lnTo>
                  <a:pt x="1882772" y="5408727"/>
                </a:lnTo>
                <a:lnTo>
                  <a:pt x="1883599" y="5406039"/>
                </a:lnTo>
                <a:lnTo>
                  <a:pt x="1884340" y="5404330"/>
                </a:lnTo>
                <a:lnTo>
                  <a:pt x="1884350" y="5401965"/>
                </a:lnTo>
                <a:lnTo>
                  <a:pt x="1885005" y="5401234"/>
                </a:lnTo>
                <a:lnTo>
                  <a:pt x="1885091" y="5400256"/>
                </a:lnTo>
                <a:lnTo>
                  <a:pt x="1926073" y="5256595"/>
                </a:lnTo>
                <a:lnTo>
                  <a:pt x="1926576" y="5253091"/>
                </a:lnTo>
                <a:lnTo>
                  <a:pt x="1927651" y="5249835"/>
                </a:lnTo>
                <a:lnTo>
                  <a:pt x="1927994" y="5245922"/>
                </a:lnTo>
                <a:lnTo>
                  <a:pt x="1928734" y="5244212"/>
                </a:lnTo>
                <a:lnTo>
                  <a:pt x="1929067" y="5242665"/>
                </a:lnTo>
                <a:lnTo>
                  <a:pt x="1930389" y="5238838"/>
                </a:lnTo>
                <a:lnTo>
                  <a:pt x="1966126" y="5101026"/>
                </a:lnTo>
                <a:lnTo>
                  <a:pt x="1968027" y="5095082"/>
                </a:lnTo>
                <a:lnTo>
                  <a:pt x="1969358" y="5088890"/>
                </a:lnTo>
                <a:lnTo>
                  <a:pt x="1976231" y="5064458"/>
                </a:lnTo>
                <a:lnTo>
                  <a:pt x="1983029" y="5038639"/>
                </a:lnTo>
                <a:lnTo>
                  <a:pt x="1986508" y="5025934"/>
                </a:lnTo>
                <a:lnTo>
                  <a:pt x="1989988" y="5013228"/>
                </a:lnTo>
                <a:lnTo>
                  <a:pt x="1993629" y="5000932"/>
                </a:lnTo>
                <a:lnTo>
                  <a:pt x="1998247" y="4988720"/>
                </a:lnTo>
                <a:lnTo>
                  <a:pt x="2029278" y="4902339"/>
                </a:lnTo>
                <a:lnTo>
                  <a:pt x="2030932" y="4896965"/>
                </a:lnTo>
                <a:lnTo>
                  <a:pt x="2033564" y="4891676"/>
                </a:lnTo>
                <a:lnTo>
                  <a:pt x="2034058" y="4890537"/>
                </a:lnTo>
                <a:lnTo>
                  <a:pt x="2034305" y="4889967"/>
                </a:lnTo>
                <a:lnTo>
                  <a:pt x="2039590" y="4874660"/>
                </a:lnTo>
                <a:lnTo>
                  <a:pt x="2040578" y="4872382"/>
                </a:lnTo>
                <a:lnTo>
                  <a:pt x="2041404" y="4869694"/>
                </a:lnTo>
                <a:lnTo>
                  <a:pt x="2069859" y="4794718"/>
                </a:lnTo>
                <a:lnTo>
                  <a:pt x="2073243" y="4785355"/>
                </a:lnTo>
                <a:lnTo>
                  <a:pt x="2077614" y="4773714"/>
                </a:lnTo>
                <a:lnTo>
                  <a:pt x="2082309" y="4762889"/>
                </a:lnTo>
                <a:lnTo>
                  <a:pt x="2086670" y="4753612"/>
                </a:lnTo>
                <a:lnTo>
                  <a:pt x="2091526" y="4743197"/>
                </a:lnTo>
                <a:lnTo>
                  <a:pt x="2096220" y="4732372"/>
                </a:lnTo>
                <a:lnTo>
                  <a:pt x="2105770" y="4711131"/>
                </a:lnTo>
                <a:lnTo>
                  <a:pt x="2110787" y="4701123"/>
                </a:lnTo>
                <a:lnTo>
                  <a:pt x="2115234" y="4690868"/>
                </a:lnTo>
                <a:lnTo>
                  <a:pt x="2120821" y="4681108"/>
                </a:lnTo>
                <a:lnTo>
                  <a:pt x="2126322" y="4672325"/>
                </a:lnTo>
                <a:lnTo>
                  <a:pt x="2194997" y="4554550"/>
                </a:lnTo>
                <a:lnTo>
                  <a:pt x="2198199" y="4549508"/>
                </a:lnTo>
                <a:lnTo>
                  <a:pt x="2201562" y="4544875"/>
                </a:lnTo>
                <a:lnTo>
                  <a:pt x="2217228" y="4523579"/>
                </a:lnTo>
                <a:lnTo>
                  <a:pt x="2232808" y="4503261"/>
                </a:lnTo>
                <a:lnTo>
                  <a:pt x="2240845" y="4492533"/>
                </a:lnTo>
                <a:lnTo>
                  <a:pt x="2248635" y="4482373"/>
                </a:lnTo>
                <a:lnTo>
                  <a:pt x="2257726" y="4473117"/>
                </a:lnTo>
                <a:lnTo>
                  <a:pt x="2266333" y="4462635"/>
                </a:lnTo>
                <a:lnTo>
                  <a:pt x="2293035" y="4434618"/>
                </a:lnTo>
                <a:lnTo>
                  <a:pt x="2312613" y="4413665"/>
                </a:lnTo>
                <a:lnTo>
                  <a:pt x="2327689" y="4396852"/>
                </a:lnTo>
                <a:lnTo>
                  <a:pt x="2340960" y="4382639"/>
                </a:lnTo>
                <a:lnTo>
                  <a:pt x="2354306" y="4369813"/>
                </a:lnTo>
                <a:lnTo>
                  <a:pt x="2370759" y="4355289"/>
                </a:lnTo>
                <a:lnTo>
                  <a:pt x="2391875" y="4337033"/>
                </a:lnTo>
                <a:lnTo>
                  <a:pt x="2421492" y="4314003"/>
                </a:lnTo>
                <a:lnTo>
                  <a:pt x="2440630" y="4300305"/>
                </a:lnTo>
                <a:lnTo>
                  <a:pt x="2465487" y="4284348"/>
                </a:lnTo>
                <a:lnTo>
                  <a:pt x="2494267" y="4266371"/>
                </a:lnTo>
                <a:lnTo>
                  <a:pt x="2525250" y="4247995"/>
                </a:lnTo>
                <a:lnTo>
                  <a:pt x="2556233" y="4229618"/>
                </a:lnTo>
                <a:lnTo>
                  <a:pt x="2585163" y="4214413"/>
                </a:lnTo>
                <a:lnTo>
                  <a:pt x="2585730" y="4214124"/>
                </a:lnTo>
                <a:lnTo>
                  <a:pt x="2583790" y="4209215"/>
                </a:lnTo>
                <a:lnTo>
                  <a:pt x="3265165" y="3930984"/>
                </a:lnTo>
                <a:cubicBezTo>
                  <a:pt x="4769273" y="3304715"/>
                  <a:pt x="6253195" y="2623027"/>
                  <a:pt x="7783555" y="2048858"/>
                </a:cubicBezTo>
                <a:lnTo>
                  <a:pt x="8391230" y="1828427"/>
                </a:lnTo>
                <a:lnTo>
                  <a:pt x="8393033" y="1832991"/>
                </a:lnTo>
                <a:lnTo>
                  <a:pt x="8430816" y="1817308"/>
                </a:lnTo>
                <a:lnTo>
                  <a:pt x="8478190" y="1798594"/>
                </a:lnTo>
                <a:lnTo>
                  <a:pt x="8521395" y="1782472"/>
                </a:lnTo>
                <a:lnTo>
                  <a:pt x="8539772" y="1775213"/>
                </a:lnTo>
                <a:lnTo>
                  <a:pt x="8556270" y="1769168"/>
                </a:lnTo>
                <a:lnTo>
                  <a:pt x="8569414" y="1765392"/>
                </a:lnTo>
                <a:lnTo>
                  <a:pt x="8578721" y="1762659"/>
                </a:lnTo>
                <a:lnTo>
                  <a:pt x="8589007" y="1760013"/>
                </a:lnTo>
                <a:lnTo>
                  <a:pt x="8600355" y="1756474"/>
                </a:lnTo>
                <a:lnTo>
                  <a:pt x="8611382" y="1752119"/>
                </a:lnTo>
                <a:lnTo>
                  <a:pt x="8622817" y="1747602"/>
                </a:lnTo>
                <a:lnTo>
                  <a:pt x="8645279" y="1738729"/>
                </a:lnTo>
                <a:lnTo>
                  <a:pt x="8666183" y="1731887"/>
                </a:lnTo>
                <a:lnTo>
                  <a:pt x="8717697" y="1717677"/>
                </a:lnTo>
                <a:lnTo>
                  <a:pt x="8761127" y="1705715"/>
                </a:lnTo>
                <a:lnTo>
                  <a:pt x="8798356" y="1694786"/>
                </a:lnTo>
                <a:lnTo>
                  <a:pt x="8833135" y="1684823"/>
                </a:lnTo>
                <a:lnTo>
                  <a:pt x="8868645" y="1675518"/>
                </a:lnTo>
                <a:lnTo>
                  <a:pt x="8907251" y="1666878"/>
                </a:lnTo>
                <a:lnTo>
                  <a:pt x="8950748" y="1658667"/>
                </a:lnTo>
                <a:lnTo>
                  <a:pt x="9004357" y="1649764"/>
                </a:lnTo>
                <a:lnTo>
                  <a:pt x="9025004" y="1645858"/>
                </a:lnTo>
                <a:lnTo>
                  <a:pt x="9046628" y="1642037"/>
                </a:lnTo>
                <a:lnTo>
                  <a:pt x="9067845" y="1638377"/>
                </a:lnTo>
                <a:lnTo>
                  <a:pt x="9087921" y="1634224"/>
                </a:lnTo>
                <a:lnTo>
                  <a:pt x="9099186" y="1631663"/>
                </a:lnTo>
                <a:lnTo>
                  <a:pt x="9108815" y="1629748"/>
                </a:lnTo>
                <a:lnTo>
                  <a:pt x="9119262" y="1627510"/>
                </a:lnTo>
                <a:lnTo>
                  <a:pt x="9130117" y="1625110"/>
                </a:lnTo>
                <a:lnTo>
                  <a:pt x="9169529" y="1618512"/>
                </a:lnTo>
                <a:lnTo>
                  <a:pt x="9171445" y="1628142"/>
                </a:lnTo>
                <a:lnTo>
                  <a:pt x="9174501" y="1638266"/>
                </a:lnTo>
                <a:lnTo>
                  <a:pt x="9178285" y="1649046"/>
                </a:lnTo>
                <a:lnTo>
                  <a:pt x="9182233" y="1660234"/>
                </a:lnTo>
                <a:lnTo>
                  <a:pt x="9185611" y="1671175"/>
                </a:lnTo>
                <a:lnTo>
                  <a:pt x="9189235" y="1681545"/>
                </a:lnTo>
                <a:lnTo>
                  <a:pt x="9191720" y="1691423"/>
                </a:lnTo>
                <a:lnTo>
                  <a:pt x="9193313" y="1700236"/>
                </a:lnTo>
                <a:lnTo>
                  <a:pt x="9194574" y="1710597"/>
                </a:lnTo>
                <a:lnTo>
                  <a:pt x="9196736" y="1719657"/>
                </a:lnTo>
                <a:lnTo>
                  <a:pt x="9199554" y="1727987"/>
                </a:lnTo>
                <a:lnTo>
                  <a:pt x="9203824" y="1739992"/>
                </a:lnTo>
                <a:lnTo>
                  <a:pt x="9206395" y="1748891"/>
                </a:lnTo>
                <a:lnTo>
                  <a:pt x="9210665" y="1760896"/>
                </a:lnTo>
                <a:lnTo>
                  <a:pt x="9212656" y="1771912"/>
                </a:lnTo>
                <a:lnTo>
                  <a:pt x="9214410" y="1781134"/>
                </a:lnTo>
                <a:lnTo>
                  <a:pt x="9215035" y="1787496"/>
                </a:lnTo>
                <a:lnTo>
                  <a:pt x="9215746" y="1792881"/>
                </a:lnTo>
                <a:lnTo>
                  <a:pt x="9217112" y="1797534"/>
                </a:lnTo>
                <a:lnTo>
                  <a:pt x="9217747" y="1801532"/>
                </a:lnTo>
                <a:lnTo>
                  <a:pt x="9220974" y="1809700"/>
                </a:lnTo>
                <a:lnTo>
                  <a:pt x="9223213" y="1820147"/>
                </a:lnTo>
                <a:lnTo>
                  <a:pt x="9224321" y="1827736"/>
                </a:lnTo>
                <a:lnTo>
                  <a:pt x="9224365" y="1836216"/>
                </a:lnTo>
                <a:lnTo>
                  <a:pt x="9224592" y="1840375"/>
                </a:lnTo>
                <a:lnTo>
                  <a:pt x="9224980" y="1844943"/>
                </a:lnTo>
                <a:lnTo>
                  <a:pt x="9226261" y="1850575"/>
                </a:lnTo>
                <a:lnTo>
                  <a:pt x="9228025" y="1857432"/>
                </a:lnTo>
                <a:lnTo>
                  <a:pt x="9230284" y="1863150"/>
                </a:lnTo>
                <a:lnTo>
                  <a:pt x="9231897" y="1867234"/>
                </a:lnTo>
                <a:lnTo>
                  <a:pt x="9232941" y="1871071"/>
                </a:lnTo>
                <a:lnTo>
                  <a:pt x="9234135" y="1877680"/>
                </a:lnTo>
                <a:lnTo>
                  <a:pt x="9239680" y="1915620"/>
                </a:lnTo>
                <a:lnTo>
                  <a:pt x="9241918" y="1926068"/>
                </a:lnTo>
                <a:lnTo>
                  <a:pt x="9243027" y="1933655"/>
                </a:lnTo>
                <a:lnTo>
                  <a:pt x="9243072" y="1942135"/>
                </a:lnTo>
                <a:lnTo>
                  <a:pt x="9244170" y="1952089"/>
                </a:lnTo>
                <a:lnTo>
                  <a:pt x="9245440" y="1960084"/>
                </a:lnTo>
                <a:lnTo>
                  <a:pt x="9245592" y="1962858"/>
                </a:lnTo>
                <a:lnTo>
                  <a:pt x="9245582" y="1965223"/>
                </a:lnTo>
                <a:lnTo>
                  <a:pt x="9245153" y="1970113"/>
                </a:lnTo>
                <a:lnTo>
                  <a:pt x="9245778" y="1976476"/>
                </a:lnTo>
                <a:lnTo>
                  <a:pt x="9246659" y="1979905"/>
                </a:lnTo>
                <a:lnTo>
                  <a:pt x="9247134" y="1983494"/>
                </a:lnTo>
                <a:lnTo>
                  <a:pt x="9248984" y="1989372"/>
                </a:lnTo>
                <a:lnTo>
                  <a:pt x="9251061" y="1999412"/>
                </a:lnTo>
                <a:lnTo>
                  <a:pt x="9250783" y="2007075"/>
                </a:lnTo>
                <a:lnTo>
                  <a:pt x="9251075" y="2014986"/>
                </a:lnTo>
                <a:lnTo>
                  <a:pt x="9252819" y="2026572"/>
                </a:lnTo>
                <a:lnTo>
                  <a:pt x="9254584" y="2033428"/>
                </a:lnTo>
                <a:lnTo>
                  <a:pt x="9254574" y="2035793"/>
                </a:lnTo>
                <a:lnTo>
                  <a:pt x="9254155" y="2038319"/>
                </a:lnTo>
                <a:lnTo>
                  <a:pt x="9254048" y="2044027"/>
                </a:lnTo>
                <a:lnTo>
                  <a:pt x="9254986" y="2053571"/>
                </a:lnTo>
                <a:lnTo>
                  <a:pt x="9256741" y="2062792"/>
                </a:lnTo>
                <a:lnTo>
                  <a:pt x="9258010" y="2070789"/>
                </a:lnTo>
                <a:lnTo>
                  <a:pt x="9257431" y="2072906"/>
                </a:lnTo>
                <a:lnTo>
                  <a:pt x="9257012" y="2075433"/>
                </a:lnTo>
                <a:lnTo>
                  <a:pt x="9257153" y="2080570"/>
                </a:lnTo>
                <a:lnTo>
                  <a:pt x="9259230" y="2090608"/>
                </a:lnTo>
                <a:lnTo>
                  <a:pt x="9260737" y="2100400"/>
                </a:lnTo>
                <a:lnTo>
                  <a:pt x="9261523" y="2107171"/>
                </a:lnTo>
                <a:lnTo>
                  <a:pt x="9260943" y="2109289"/>
                </a:lnTo>
                <a:lnTo>
                  <a:pt x="9260116" y="2111976"/>
                </a:lnTo>
                <a:lnTo>
                  <a:pt x="9260258" y="2117113"/>
                </a:lnTo>
                <a:lnTo>
                  <a:pt x="9262335" y="2127152"/>
                </a:lnTo>
                <a:lnTo>
                  <a:pt x="9264658" y="2136621"/>
                </a:lnTo>
                <a:lnTo>
                  <a:pt x="9265122" y="2142575"/>
                </a:lnTo>
                <a:lnTo>
                  <a:pt x="9264703" y="2145101"/>
                </a:lnTo>
                <a:lnTo>
                  <a:pt x="9264446" y="2148035"/>
                </a:lnTo>
                <a:lnTo>
                  <a:pt x="9264093" y="2154313"/>
                </a:lnTo>
                <a:lnTo>
                  <a:pt x="9265847" y="2163534"/>
                </a:lnTo>
                <a:lnTo>
                  <a:pt x="9268170" y="2173003"/>
                </a:lnTo>
                <a:lnTo>
                  <a:pt x="9268226" y="2179118"/>
                </a:lnTo>
                <a:lnTo>
                  <a:pt x="9267969" y="2182053"/>
                </a:lnTo>
                <a:lnTo>
                  <a:pt x="9267550" y="2184579"/>
                </a:lnTo>
                <a:lnTo>
                  <a:pt x="9268014" y="2190533"/>
                </a:lnTo>
                <a:lnTo>
                  <a:pt x="9270337" y="2200002"/>
                </a:lnTo>
                <a:lnTo>
                  <a:pt x="9272414" y="2210041"/>
                </a:lnTo>
                <a:lnTo>
                  <a:pt x="9272480" y="2213791"/>
                </a:lnTo>
                <a:lnTo>
                  <a:pt x="9272233" y="2214361"/>
                </a:lnTo>
                <a:lnTo>
                  <a:pt x="9271481" y="2218435"/>
                </a:lnTo>
                <a:lnTo>
                  <a:pt x="9271859" y="2225367"/>
                </a:lnTo>
                <a:lnTo>
                  <a:pt x="9273300" y="2231407"/>
                </a:lnTo>
                <a:lnTo>
                  <a:pt x="9274581" y="2237040"/>
                </a:lnTo>
                <a:lnTo>
                  <a:pt x="9275121" y="2244380"/>
                </a:lnTo>
                <a:lnTo>
                  <a:pt x="9274938" y="2248701"/>
                </a:lnTo>
                <a:lnTo>
                  <a:pt x="9274112" y="2251389"/>
                </a:lnTo>
                <a:lnTo>
                  <a:pt x="9273769" y="2255301"/>
                </a:lnTo>
                <a:lnTo>
                  <a:pt x="9274641" y="2261094"/>
                </a:lnTo>
                <a:lnTo>
                  <a:pt x="9275674" y="2267295"/>
                </a:lnTo>
                <a:lnTo>
                  <a:pt x="9277288" y="2271380"/>
                </a:lnTo>
                <a:lnTo>
                  <a:pt x="9278578" y="2274646"/>
                </a:lnTo>
                <a:lnTo>
                  <a:pt x="9278225" y="2280924"/>
                </a:lnTo>
                <a:lnTo>
                  <a:pt x="9280391" y="2307923"/>
                </a:lnTo>
                <a:lnTo>
                  <a:pt x="9281758" y="2312576"/>
                </a:lnTo>
                <a:lnTo>
                  <a:pt x="9281415" y="2316489"/>
                </a:lnTo>
                <a:lnTo>
                  <a:pt x="9285501" y="2371057"/>
                </a:lnTo>
                <a:lnTo>
                  <a:pt x="9285310" y="2377743"/>
                </a:lnTo>
                <a:lnTo>
                  <a:pt x="9284644" y="2380838"/>
                </a:lnTo>
                <a:lnTo>
                  <a:pt x="9284226" y="2383364"/>
                </a:lnTo>
                <a:lnTo>
                  <a:pt x="9284206" y="2388093"/>
                </a:lnTo>
                <a:lnTo>
                  <a:pt x="9286166" y="2406204"/>
                </a:lnTo>
                <a:lnTo>
                  <a:pt x="9285167" y="2410848"/>
                </a:lnTo>
                <a:lnTo>
                  <a:pt x="9284749" y="2413373"/>
                </a:lnTo>
                <a:lnTo>
                  <a:pt x="9285061" y="2416555"/>
                </a:lnTo>
                <a:lnTo>
                  <a:pt x="9285278" y="2423079"/>
                </a:lnTo>
                <a:lnTo>
                  <a:pt x="9285353" y="2424466"/>
                </a:lnTo>
                <a:lnTo>
                  <a:pt x="9285837" y="2425690"/>
                </a:lnTo>
                <a:lnTo>
                  <a:pt x="9286159" y="2426507"/>
                </a:lnTo>
                <a:lnTo>
                  <a:pt x="9286236" y="2427894"/>
                </a:lnTo>
                <a:lnTo>
                  <a:pt x="9286264" y="2459043"/>
                </a:lnTo>
                <a:lnTo>
                  <a:pt x="9286082" y="2463363"/>
                </a:lnTo>
                <a:lnTo>
                  <a:pt x="9285579" y="2466867"/>
                </a:lnTo>
                <a:lnTo>
                  <a:pt x="9285246" y="2468414"/>
                </a:lnTo>
                <a:lnTo>
                  <a:pt x="9285569" y="2469232"/>
                </a:lnTo>
                <a:lnTo>
                  <a:pt x="9286210" y="2547350"/>
                </a:lnTo>
                <a:lnTo>
                  <a:pt x="9285716" y="2548489"/>
                </a:lnTo>
                <a:lnTo>
                  <a:pt x="9285792" y="2549876"/>
                </a:lnTo>
                <a:lnTo>
                  <a:pt x="9286354" y="2608669"/>
                </a:lnTo>
                <a:lnTo>
                  <a:pt x="9285840" y="2614538"/>
                </a:lnTo>
                <a:lnTo>
                  <a:pt x="9285411" y="2619428"/>
                </a:lnTo>
                <a:lnTo>
                  <a:pt x="9284735" y="2624889"/>
                </a:lnTo>
                <a:lnTo>
                  <a:pt x="9284866" y="2632390"/>
                </a:lnTo>
                <a:lnTo>
                  <a:pt x="9285879" y="2643321"/>
                </a:lnTo>
                <a:lnTo>
                  <a:pt x="9285259" y="2654897"/>
                </a:lnTo>
                <a:lnTo>
                  <a:pt x="9284885" y="2665904"/>
                </a:lnTo>
                <a:lnTo>
                  <a:pt x="9284673" y="2677318"/>
                </a:lnTo>
                <a:lnTo>
                  <a:pt x="9285620" y="2684498"/>
                </a:lnTo>
                <a:lnTo>
                  <a:pt x="9286321" y="2692248"/>
                </a:lnTo>
                <a:lnTo>
                  <a:pt x="9286224" y="2695590"/>
                </a:lnTo>
                <a:lnTo>
                  <a:pt x="9285484" y="2697300"/>
                </a:lnTo>
                <a:lnTo>
                  <a:pt x="9284324" y="2701535"/>
                </a:lnTo>
                <a:lnTo>
                  <a:pt x="9286295" y="2717280"/>
                </a:lnTo>
                <a:lnTo>
                  <a:pt x="9285457" y="2722332"/>
                </a:lnTo>
                <a:lnTo>
                  <a:pt x="9285201" y="2725266"/>
                </a:lnTo>
                <a:lnTo>
                  <a:pt x="9284857" y="2729179"/>
                </a:lnTo>
                <a:lnTo>
                  <a:pt x="9284666" y="2735864"/>
                </a:lnTo>
                <a:lnTo>
                  <a:pt x="9285214" y="2740841"/>
                </a:lnTo>
                <a:lnTo>
                  <a:pt x="9284872" y="2744753"/>
                </a:lnTo>
                <a:lnTo>
                  <a:pt x="9285330" y="2771011"/>
                </a:lnTo>
                <a:lnTo>
                  <a:pt x="9284150" y="2779976"/>
                </a:lnTo>
                <a:lnTo>
                  <a:pt x="9284129" y="2784705"/>
                </a:lnTo>
                <a:lnTo>
                  <a:pt x="9284774" y="2786338"/>
                </a:lnTo>
                <a:lnTo>
                  <a:pt x="9285989" y="2788219"/>
                </a:lnTo>
                <a:lnTo>
                  <a:pt x="9289322" y="2790680"/>
                </a:lnTo>
                <a:lnTo>
                  <a:pt x="9293138" y="2794366"/>
                </a:lnTo>
                <a:lnTo>
                  <a:pt x="9312973" y="2808720"/>
                </a:lnTo>
                <a:lnTo>
                  <a:pt x="9315896" y="2811342"/>
                </a:lnTo>
                <a:lnTo>
                  <a:pt x="9317606" y="2812084"/>
                </a:lnTo>
                <a:lnTo>
                  <a:pt x="9319315" y="2812824"/>
                </a:lnTo>
                <a:lnTo>
                  <a:pt x="9323464" y="2814963"/>
                </a:lnTo>
                <a:lnTo>
                  <a:pt x="9333804" y="2818431"/>
                </a:lnTo>
                <a:lnTo>
                  <a:pt x="9334944" y="2818926"/>
                </a:lnTo>
                <a:lnTo>
                  <a:pt x="9335514" y="2819173"/>
                </a:lnTo>
                <a:lnTo>
                  <a:pt x="9421763" y="2842701"/>
                </a:lnTo>
                <a:lnTo>
                  <a:pt x="9440015" y="2845879"/>
                </a:lnTo>
                <a:lnTo>
                  <a:pt x="9457536" y="2848400"/>
                </a:lnTo>
                <a:lnTo>
                  <a:pt x="9474410" y="2849288"/>
                </a:lnTo>
                <a:lnTo>
                  <a:pt x="9491779" y="2849037"/>
                </a:lnTo>
                <a:lnTo>
                  <a:pt x="9509073" y="2847399"/>
                </a:lnTo>
                <a:lnTo>
                  <a:pt x="9525549" y="2846084"/>
                </a:lnTo>
                <a:lnTo>
                  <a:pt x="9543499" y="2843714"/>
                </a:lnTo>
                <a:lnTo>
                  <a:pt x="9560223" y="2841830"/>
                </a:lnTo>
                <a:lnTo>
                  <a:pt x="9577033" y="2838967"/>
                </a:lnTo>
                <a:lnTo>
                  <a:pt x="9590661" y="2836416"/>
                </a:lnTo>
                <a:lnTo>
                  <a:pt x="9602494" y="2834102"/>
                </a:lnTo>
                <a:lnTo>
                  <a:pt x="9613596" y="2831134"/>
                </a:lnTo>
                <a:lnTo>
                  <a:pt x="9624613" y="2829142"/>
                </a:lnTo>
                <a:lnTo>
                  <a:pt x="9636123" y="2826011"/>
                </a:lnTo>
                <a:lnTo>
                  <a:pt x="9649590" y="2823053"/>
                </a:lnTo>
                <a:lnTo>
                  <a:pt x="9665099" y="2819286"/>
                </a:lnTo>
                <a:lnTo>
                  <a:pt x="9691871" y="2812960"/>
                </a:lnTo>
                <a:lnTo>
                  <a:pt x="9719708" y="2805741"/>
                </a:lnTo>
                <a:lnTo>
                  <a:pt x="9746651" y="2797460"/>
                </a:lnTo>
                <a:lnTo>
                  <a:pt x="9775230" y="2788531"/>
                </a:lnTo>
                <a:lnTo>
                  <a:pt x="9803161" y="2777970"/>
                </a:lnTo>
                <a:lnTo>
                  <a:pt x="9830523" y="2767161"/>
                </a:lnTo>
                <a:lnTo>
                  <a:pt x="9858134" y="2755782"/>
                </a:lnTo>
                <a:lnTo>
                  <a:pt x="9885829" y="2743426"/>
                </a:lnTo>
                <a:lnTo>
                  <a:pt x="9939832" y="2718789"/>
                </a:lnTo>
                <a:lnTo>
                  <a:pt x="9954535" y="2712981"/>
                </a:lnTo>
                <a:lnTo>
                  <a:pt x="9967851" y="2707249"/>
                </a:lnTo>
                <a:lnTo>
                  <a:pt x="9980189" y="2701432"/>
                </a:lnTo>
                <a:lnTo>
                  <a:pt x="9993182" y="2694883"/>
                </a:lnTo>
                <a:lnTo>
                  <a:pt x="10242285" y="2562962"/>
                </a:lnTo>
                <a:lnTo>
                  <a:pt x="10270161" y="2546286"/>
                </a:lnTo>
                <a:lnTo>
                  <a:pt x="10297876" y="2529200"/>
                </a:lnTo>
                <a:lnTo>
                  <a:pt x="10325108" y="2510889"/>
                </a:lnTo>
                <a:lnTo>
                  <a:pt x="10352341" y="2492578"/>
                </a:lnTo>
                <a:lnTo>
                  <a:pt x="10378679" y="2473203"/>
                </a:lnTo>
                <a:lnTo>
                  <a:pt x="10405589" y="2454075"/>
                </a:lnTo>
                <a:lnTo>
                  <a:pt x="10431928" y="2434701"/>
                </a:lnTo>
                <a:lnTo>
                  <a:pt x="10457944" y="2414509"/>
                </a:lnTo>
                <a:lnTo>
                  <a:pt x="10477825" y="2399103"/>
                </a:lnTo>
                <a:lnTo>
                  <a:pt x="10497298" y="2383857"/>
                </a:lnTo>
                <a:lnTo>
                  <a:pt x="10516856" y="2367633"/>
                </a:lnTo>
                <a:lnTo>
                  <a:pt x="10536574" y="2351817"/>
                </a:lnTo>
                <a:lnTo>
                  <a:pt x="10556133" y="2335593"/>
                </a:lnTo>
                <a:lnTo>
                  <a:pt x="10575122" y="2319123"/>
                </a:lnTo>
                <a:lnTo>
                  <a:pt x="10594109" y="2302652"/>
                </a:lnTo>
                <a:lnTo>
                  <a:pt x="10613098" y="2286181"/>
                </a:lnTo>
                <a:lnTo>
                  <a:pt x="10640683" y="2261593"/>
                </a:lnTo>
                <a:lnTo>
                  <a:pt x="10667451" y="2237328"/>
                </a:lnTo>
                <a:lnTo>
                  <a:pt x="10694057" y="2212653"/>
                </a:lnTo>
                <a:lnTo>
                  <a:pt x="10720911" y="2187410"/>
                </a:lnTo>
                <a:lnTo>
                  <a:pt x="10747195" y="2161920"/>
                </a:lnTo>
                <a:lnTo>
                  <a:pt x="10772910" y="2136183"/>
                </a:lnTo>
                <a:lnTo>
                  <a:pt x="10798302" y="2109628"/>
                </a:lnTo>
                <a:lnTo>
                  <a:pt x="10822963" y="2082418"/>
                </a:lnTo>
                <a:lnTo>
                  <a:pt x="10841476" y="2062357"/>
                </a:lnTo>
                <a:lnTo>
                  <a:pt x="10856885" y="2043996"/>
                </a:lnTo>
                <a:lnTo>
                  <a:pt x="10872122" y="2027590"/>
                </a:lnTo>
                <a:lnTo>
                  <a:pt x="10885974" y="2011260"/>
                </a:lnTo>
                <a:lnTo>
                  <a:pt x="10899985" y="1995339"/>
                </a:lnTo>
                <a:lnTo>
                  <a:pt x="10914491" y="1978277"/>
                </a:lnTo>
                <a:lnTo>
                  <a:pt x="10929416" y="1958690"/>
                </a:lnTo>
                <a:lnTo>
                  <a:pt x="10946715" y="1936749"/>
                </a:lnTo>
                <a:lnTo>
                  <a:pt x="10960899" y="1918871"/>
                </a:lnTo>
                <a:lnTo>
                  <a:pt x="10975652" y="1901241"/>
                </a:lnTo>
                <a:lnTo>
                  <a:pt x="10989265" y="1883116"/>
                </a:lnTo>
                <a:lnTo>
                  <a:pt x="11002965" y="1864013"/>
                </a:lnTo>
                <a:lnTo>
                  <a:pt x="11096990" y="1729142"/>
                </a:lnTo>
                <a:lnTo>
                  <a:pt x="11099784" y="1724262"/>
                </a:lnTo>
                <a:lnTo>
                  <a:pt x="11102577" y="1719382"/>
                </a:lnTo>
                <a:lnTo>
                  <a:pt x="11105780" y="1714340"/>
                </a:lnTo>
                <a:lnTo>
                  <a:pt x="11109390" y="1709137"/>
                </a:lnTo>
                <a:lnTo>
                  <a:pt x="11182470" y="1590565"/>
                </a:lnTo>
                <a:lnTo>
                  <a:pt x="11183620" y="1588695"/>
                </a:lnTo>
                <a:lnTo>
                  <a:pt x="11184362" y="1586986"/>
                </a:lnTo>
                <a:lnTo>
                  <a:pt x="11318274" y="1316441"/>
                </a:lnTo>
                <a:lnTo>
                  <a:pt x="11319509" y="1313592"/>
                </a:lnTo>
                <a:lnTo>
                  <a:pt x="11320336" y="1310905"/>
                </a:lnTo>
                <a:lnTo>
                  <a:pt x="11345623" y="1251816"/>
                </a:lnTo>
                <a:lnTo>
                  <a:pt x="11346612" y="1249537"/>
                </a:lnTo>
                <a:lnTo>
                  <a:pt x="11348416" y="1246935"/>
                </a:lnTo>
                <a:lnTo>
                  <a:pt x="11360211" y="1215837"/>
                </a:lnTo>
                <a:lnTo>
                  <a:pt x="11361199" y="1213559"/>
                </a:lnTo>
                <a:lnTo>
                  <a:pt x="11362026" y="1210872"/>
                </a:lnTo>
                <a:lnTo>
                  <a:pt x="11412598" y="1036512"/>
                </a:lnTo>
                <a:lnTo>
                  <a:pt x="11414822" y="1031384"/>
                </a:lnTo>
                <a:lnTo>
                  <a:pt x="11415582" y="1024946"/>
                </a:lnTo>
                <a:lnTo>
                  <a:pt x="11429586" y="973146"/>
                </a:lnTo>
                <a:lnTo>
                  <a:pt x="11430574" y="970868"/>
                </a:lnTo>
                <a:lnTo>
                  <a:pt x="11431079" y="967364"/>
                </a:lnTo>
                <a:lnTo>
                  <a:pt x="11435728" y="948059"/>
                </a:lnTo>
                <a:lnTo>
                  <a:pt x="11435975" y="947489"/>
                </a:lnTo>
                <a:lnTo>
                  <a:pt x="11435491" y="946264"/>
                </a:lnTo>
                <a:lnTo>
                  <a:pt x="11435986" y="945125"/>
                </a:lnTo>
                <a:lnTo>
                  <a:pt x="11436071" y="944146"/>
                </a:lnTo>
                <a:lnTo>
                  <a:pt x="11445531" y="905945"/>
                </a:lnTo>
                <a:lnTo>
                  <a:pt x="11445617" y="904967"/>
                </a:lnTo>
                <a:lnTo>
                  <a:pt x="11445949" y="903419"/>
                </a:lnTo>
                <a:lnTo>
                  <a:pt x="11455989" y="863099"/>
                </a:lnTo>
                <a:lnTo>
                  <a:pt x="11457064" y="859843"/>
                </a:lnTo>
                <a:lnTo>
                  <a:pt x="11457396" y="858294"/>
                </a:lnTo>
                <a:lnTo>
                  <a:pt x="11458299" y="856994"/>
                </a:lnTo>
                <a:lnTo>
                  <a:pt x="11461244" y="854887"/>
                </a:lnTo>
                <a:lnTo>
                  <a:pt x="11458501" y="847944"/>
                </a:lnTo>
                <a:lnTo>
                  <a:pt x="11455663" y="844344"/>
                </a:lnTo>
                <a:lnTo>
                  <a:pt x="11455093" y="844096"/>
                </a:lnTo>
                <a:lnTo>
                  <a:pt x="11452975" y="843517"/>
                </a:lnTo>
                <a:lnTo>
                  <a:pt x="11450203" y="843668"/>
                </a:lnTo>
                <a:lnTo>
                  <a:pt x="11446860" y="843572"/>
                </a:lnTo>
                <a:lnTo>
                  <a:pt x="11437563" y="843940"/>
                </a:lnTo>
                <a:lnTo>
                  <a:pt x="11428019" y="844877"/>
                </a:lnTo>
                <a:lnTo>
                  <a:pt x="11319881" y="848407"/>
                </a:lnTo>
                <a:lnTo>
                  <a:pt x="11271923" y="851299"/>
                </a:lnTo>
                <a:lnTo>
                  <a:pt x="11224610" y="855825"/>
                </a:lnTo>
                <a:lnTo>
                  <a:pt x="11176964" y="861898"/>
                </a:lnTo>
                <a:lnTo>
                  <a:pt x="11129565" y="867402"/>
                </a:lnTo>
                <a:lnTo>
                  <a:pt x="11081996" y="874863"/>
                </a:lnTo>
                <a:lnTo>
                  <a:pt x="11034748" y="883139"/>
                </a:lnTo>
                <a:lnTo>
                  <a:pt x="10987909" y="891254"/>
                </a:lnTo>
                <a:lnTo>
                  <a:pt x="10940984" y="900348"/>
                </a:lnTo>
                <a:lnTo>
                  <a:pt x="10892920" y="908948"/>
                </a:lnTo>
                <a:lnTo>
                  <a:pt x="10843792" y="918439"/>
                </a:lnTo>
                <a:lnTo>
                  <a:pt x="10795889" y="927447"/>
                </a:lnTo>
                <a:lnTo>
                  <a:pt x="10747330" y="937186"/>
                </a:lnTo>
                <a:lnTo>
                  <a:pt x="10698203" y="946678"/>
                </a:lnTo>
                <a:lnTo>
                  <a:pt x="10650622" y="956502"/>
                </a:lnTo>
                <a:lnTo>
                  <a:pt x="10601656" y="966403"/>
                </a:lnTo>
                <a:lnTo>
                  <a:pt x="10553581" y="977367"/>
                </a:lnTo>
                <a:lnTo>
                  <a:pt x="10530323" y="981833"/>
                </a:lnTo>
                <a:lnTo>
                  <a:pt x="10492534" y="990150"/>
                </a:lnTo>
                <a:lnTo>
                  <a:pt x="10444706" y="1000545"/>
                </a:lnTo>
                <a:lnTo>
                  <a:pt x="10391903" y="1011489"/>
                </a:lnTo>
                <a:lnTo>
                  <a:pt x="10340648" y="1022765"/>
                </a:lnTo>
                <a:lnTo>
                  <a:pt x="10295593" y="1033008"/>
                </a:lnTo>
                <a:lnTo>
                  <a:pt x="10260738" y="1041583"/>
                </a:lnTo>
                <a:lnTo>
                  <a:pt x="10242779" y="1046316"/>
                </a:lnTo>
                <a:lnTo>
                  <a:pt x="10245991" y="1038910"/>
                </a:lnTo>
                <a:lnTo>
                  <a:pt x="10251503" y="1027763"/>
                </a:lnTo>
                <a:lnTo>
                  <a:pt x="10259549" y="1014670"/>
                </a:lnTo>
                <a:lnTo>
                  <a:pt x="10268661" y="1000684"/>
                </a:lnTo>
                <a:lnTo>
                  <a:pt x="10287130" y="972143"/>
                </a:lnTo>
                <a:lnTo>
                  <a:pt x="10300336" y="954179"/>
                </a:lnTo>
                <a:lnTo>
                  <a:pt x="10366589" y="868521"/>
                </a:lnTo>
                <a:lnTo>
                  <a:pt x="10375604" y="857878"/>
                </a:lnTo>
                <a:lnTo>
                  <a:pt x="10384780" y="847643"/>
                </a:lnTo>
                <a:lnTo>
                  <a:pt x="10394118" y="837817"/>
                </a:lnTo>
                <a:lnTo>
                  <a:pt x="10403789" y="826443"/>
                </a:lnTo>
                <a:lnTo>
                  <a:pt x="10418618" y="810199"/>
                </a:lnTo>
                <a:lnTo>
                  <a:pt x="10432382" y="794848"/>
                </a:lnTo>
                <a:lnTo>
                  <a:pt x="10447287" y="779990"/>
                </a:lnTo>
                <a:lnTo>
                  <a:pt x="10463492" y="766034"/>
                </a:lnTo>
                <a:lnTo>
                  <a:pt x="10525141" y="708162"/>
                </a:lnTo>
                <a:lnTo>
                  <a:pt x="10536435" y="698507"/>
                </a:lnTo>
                <a:lnTo>
                  <a:pt x="10546912" y="689174"/>
                </a:lnTo>
                <a:lnTo>
                  <a:pt x="10558368" y="679928"/>
                </a:lnTo>
                <a:lnTo>
                  <a:pt x="10570070" y="670112"/>
                </a:lnTo>
                <a:lnTo>
                  <a:pt x="10586683" y="655996"/>
                </a:lnTo>
                <a:lnTo>
                  <a:pt x="10603705" y="641718"/>
                </a:lnTo>
                <a:lnTo>
                  <a:pt x="10620727" y="627440"/>
                </a:lnTo>
                <a:lnTo>
                  <a:pt x="10637341" y="613324"/>
                </a:lnTo>
                <a:lnTo>
                  <a:pt x="10654277" y="600024"/>
                </a:lnTo>
                <a:lnTo>
                  <a:pt x="10670891" y="585908"/>
                </a:lnTo>
                <a:lnTo>
                  <a:pt x="10688074" y="572038"/>
                </a:lnTo>
                <a:lnTo>
                  <a:pt x="10704602" y="558900"/>
                </a:lnTo>
                <a:lnTo>
                  <a:pt x="10718916" y="548525"/>
                </a:lnTo>
                <a:lnTo>
                  <a:pt x="10742310" y="531257"/>
                </a:lnTo>
                <a:lnTo>
                  <a:pt x="10771680" y="508796"/>
                </a:lnTo>
                <a:lnTo>
                  <a:pt x="10804155" y="484638"/>
                </a:lnTo>
                <a:lnTo>
                  <a:pt x="10836953" y="461296"/>
                </a:lnTo>
                <a:lnTo>
                  <a:pt x="10865335" y="441114"/>
                </a:lnTo>
                <a:lnTo>
                  <a:pt x="10886602" y="425631"/>
                </a:lnTo>
                <a:lnTo>
                  <a:pt x="10898617" y="418997"/>
                </a:lnTo>
                <a:lnTo>
                  <a:pt x="10895864" y="414418"/>
                </a:lnTo>
                <a:lnTo>
                  <a:pt x="10892456" y="410571"/>
                </a:lnTo>
                <a:lnTo>
                  <a:pt x="10889370" y="407541"/>
                </a:lnTo>
                <a:lnTo>
                  <a:pt x="10886124" y="404102"/>
                </a:lnTo>
                <a:lnTo>
                  <a:pt x="10877911" y="398848"/>
                </a:lnTo>
                <a:lnTo>
                  <a:pt x="10870020" y="394412"/>
                </a:lnTo>
                <a:lnTo>
                  <a:pt x="10718920" y="301131"/>
                </a:lnTo>
                <a:lnTo>
                  <a:pt x="10718189" y="300476"/>
                </a:lnTo>
                <a:lnTo>
                  <a:pt x="10717050" y="299982"/>
                </a:lnTo>
                <a:lnTo>
                  <a:pt x="10674266" y="275336"/>
                </a:lnTo>
                <a:lnTo>
                  <a:pt x="10673212" y="273863"/>
                </a:lnTo>
                <a:lnTo>
                  <a:pt x="10671342" y="272714"/>
                </a:lnTo>
                <a:lnTo>
                  <a:pt x="10657432" y="264989"/>
                </a:lnTo>
                <a:lnTo>
                  <a:pt x="10642704" y="257587"/>
                </a:lnTo>
                <a:lnTo>
                  <a:pt x="10628462" y="251409"/>
                </a:lnTo>
                <a:lnTo>
                  <a:pt x="10613488" y="244578"/>
                </a:lnTo>
                <a:lnTo>
                  <a:pt x="10523321" y="202767"/>
                </a:lnTo>
                <a:lnTo>
                  <a:pt x="10520719" y="200962"/>
                </a:lnTo>
                <a:lnTo>
                  <a:pt x="10516893" y="199640"/>
                </a:lnTo>
                <a:lnTo>
                  <a:pt x="10498823" y="192143"/>
                </a:lnTo>
                <a:lnTo>
                  <a:pt x="10497845" y="192057"/>
                </a:lnTo>
                <a:lnTo>
                  <a:pt x="10497114" y="191402"/>
                </a:lnTo>
                <a:lnTo>
                  <a:pt x="10477582" y="182593"/>
                </a:lnTo>
                <a:lnTo>
                  <a:pt x="10474164" y="181111"/>
                </a:lnTo>
                <a:lnTo>
                  <a:pt x="10470176" y="179381"/>
                </a:lnTo>
                <a:lnTo>
                  <a:pt x="10203779" y="85849"/>
                </a:lnTo>
                <a:lnTo>
                  <a:pt x="10187978" y="81704"/>
                </a:lnTo>
                <a:lnTo>
                  <a:pt x="10171360" y="77882"/>
                </a:lnTo>
                <a:lnTo>
                  <a:pt x="10154173" y="73812"/>
                </a:lnTo>
                <a:lnTo>
                  <a:pt x="10137641" y="69012"/>
                </a:lnTo>
                <a:lnTo>
                  <a:pt x="10129418" y="66123"/>
                </a:lnTo>
                <a:lnTo>
                  <a:pt x="10121431" y="65029"/>
                </a:lnTo>
                <a:lnTo>
                  <a:pt x="10114101" y="63203"/>
                </a:lnTo>
                <a:lnTo>
                  <a:pt x="10106199" y="61130"/>
                </a:lnTo>
                <a:lnTo>
                  <a:pt x="10097483" y="59380"/>
                </a:lnTo>
                <a:lnTo>
                  <a:pt x="10088765" y="57630"/>
                </a:lnTo>
                <a:lnTo>
                  <a:pt x="10008278" y="40323"/>
                </a:lnTo>
                <a:lnTo>
                  <a:pt x="9992230" y="36748"/>
                </a:lnTo>
                <a:lnTo>
                  <a:pt x="9975773" y="33334"/>
                </a:lnTo>
                <a:lnTo>
                  <a:pt x="9958501" y="30243"/>
                </a:lnTo>
                <a:lnTo>
                  <a:pt x="9941958" y="27807"/>
                </a:lnTo>
                <a:lnTo>
                  <a:pt x="9924600" y="25694"/>
                </a:lnTo>
                <a:lnTo>
                  <a:pt x="9907649" y="23419"/>
                </a:lnTo>
                <a:lnTo>
                  <a:pt x="9890946" y="20575"/>
                </a:lnTo>
                <a:lnTo>
                  <a:pt x="9873994" y="18300"/>
                </a:lnTo>
                <a:lnTo>
                  <a:pt x="9841319" y="13267"/>
                </a:lnTo>
                <a:lnTo>
                  <a:pt x="9832269" y="13065"/>
                </a:lnTo>
                <a:lnTo>
                  <a:pt x="9822896" y="12046"/>
                </a:lnTo>
                <a:lnTo>
                  <a:pt x="9815479" y="11199"/>
                </a:lnTo>
                <a:lnTo>
                  <a:pt x="9807654" y="10513"/>
                </a:lnTo>
                <a:lnTo>
                  <a:pt x="9543835" y="0"/>
                </a:lnTo>
                <a:lnTo>
                  <a:pt x="9509581" y="1728"/>
                </a:lnTo>
                <a:lnTo>
                  <a:pt x="9475488" y="3864"/>
                </a:lnTo>
                <a:lnTo>
                  <a:pt x="9441395" y="6001"/>
                </a:lnTo>
                <a:lnTo>
                  <a:pt x="9407055" y="8707"/>
                </a:lnTo>
                <a:lnTo>
                  <a:pt x="9373693" y="11499"/>
                </a:lnTo>
                <a:lnTo>
                  <a:pt x="9339590" y="16000"/>
                </a:lnTo>
                <a:lnTo>
                  <a:pt x="9306143" y="19770"/>
                </a:lnTo>
                <a:lnTo>
                  <a:pt x="9271545" y="25410"/>
                </a:lnTo>
                <a:lnTo>
                  <a:pt x="9121075" y="50856"/>
                </a:lnTo>
                <a:lnTo>
                  <a:pt x="9082308" y="59087"/>
                </a:lnTo>
                <a:lnTo>
                  <a:pt x="9042886" y="68050"/>
                </a:lnTo>
                <a:lnTo>
                  <a:pt x="9003216" y="77582"/>
                </a:lnTo>
                <a:lnTo>
                  <a:pt x="8963461" y="88093"/>
                </a:lnTo>
                <a:lnTo>
                  <a:pt x="8923867" y="99012"/>
                </a:lnTo>
                <a:lnTo>
                  <a:pt x="8885003" y="110586"/>
                </a:lnTo>
                <a:lnTo>
                  <a:pt x="8846054" y="123140"/>
                </a:lnTo>
                <a:lnTo>
                  <a:pt x="8808493" y="135616"/>
                </a:lnTo>
                <a:lnTo>
                  <a:pt x="8769221" y="147353"/>
                </a:lnTo>
                <a:lnTo>
                  <a:pt x="8748725" y="154032"/>
                </a:lnTo>
                <a:lnTo>
                  <a:pt x="8726350" y="161926"/>
                </a:lnTo>
                <a:lnTo>
                  <a:pt x="8704704" y="170477"/>
                </a:lnTo>
                <a:lnTo>
                  <a:pt x="8683876" y="178704"/>
                </a:lnTo>
                <a:lnTo>
                  <a:pt x="8672442" y="183221"/>
                </a:lnTo>
                <a:lnTo>
                  <a:pt x="8663285" y="188726"/>
                </a:lnTo>
                <a:lnTo>
                  <a:pt x="8654871" y="192523"/>
                </a:lnTo>
                <a:lnTo>
                  <a:pt x="8644167" y="197695"/>
                </a:lnTo>
                <a:lnTo>
                  <a:pt x="8623091" y="206492"/>
                </a:lnTo>
                <a:lnTo>
                  <a:pt x="8603402" y="215214"/>
                </a:lnTo>
                <a:lnTo>
                  <a:pt x="8584122" y="223773"/>
                </a:lnTo>
                <a:lnTo>
                  <a:pt x="8563455" y="232409"/>
                </a:lnTo>
                <a:lnTo>
                  <a:pt x="8567338" y="239846"/>
                </a:lnTo>
                <a:lnTo>
                  <a:pt x="8570649" y="247036"/>
                </a:lnTo>
                <a:lnTo>
                  <a:pt x="8573639" y="253409"/>
                </a:lnTo>
                <a:lnTo>
                  <a:pt x="8577123" y="258643"/>
                </a:lnTo>
                <a:lnTo>
                  <a:pt x="8584498" y="268949"/>
                </a:lnTo>
                <a:lnTo>
                  <a:pt x="8591874" y="279255"/>
                </a:lnTo>
                <a:lnTo>
                  <a:pt x="8595681" y="285305"/>
                </a:lnTo>
                <a:lnTo>
                  <a:pt x="8599078" y="291516"/>
                </a:lnTo>
                <a:lnTo>
                  <a:pt x="8602391" y="298706"/>
                </a:lnTo>
                <a:lnTo>
                  <a:pt x="8605874" y="303940"/>
                </a:lnTo>
                <a:lnTo>
                  <a:pt x="8610411" y="310647"/>
                </a:lnTo>
                <a:lnTo>
                  <a:pt x="8613250" y="314246"/>
                </a:lnTo>
                <a:lnTo>
                  <a:pt x="8616335" y="317277"/>
                </a:lnTo>
                <a:lnTo>
                  <a:pt x="8620067" y="321940"/>
                </a:lnTo>
                <a:lnTo>
                  <a:pt x="8623873" y="327991"/>
                </a:lnTo>
                <a:lnTo>
                  <a:pt x="8627593" y="335019"/>
                </a:lnTo>
                <a:lnTo>
                  <a:pt x="8630335" y="341962"/>
                </a:lnTo>
                <a:lnTo>
                  <a:pt x="8633572" y="347765"/>
                </a:lnTo>
                <a:lnTo>
                  <a:pt x="8637873" y="352676"/>
                </a:lnTo>
                <a:lnTo>
                  <a:pt x="8640464" y="356845"/>
                </a:lnTo>
                <a:lnTo>
                  <a:pt x="8644120" y="360122"/>
                </a:lnTo>
                <a:lnTo>
                  <a:pt x="8647850" y="364787"/>
                </a:lnTo>
                <a:lnTo>
                  <a:pt x="8652141" y="372062"/>
                </a:lnTo>
                <a:lnTo>
                  <a:pt x="8654722" y="378596"/>
                </a:lnTo>
                <a:lnTo>
                  <a:pt x="8657303" y="385131"/>
                </a:lnTo>
                <a:lnTo>
                  <a:pt x="8660453" y="391913"/>
                </a:lnTo>
                <a:lnTo>
                  <a:pt x="8664260" y="397962"/>
                </a:lnTo>
                <a:lnTo>
                  <a:pt x="8667421" y="402380"/>
                </a:lnTo>
                <a:lnTo>
                  <a:pt x="8670830" y="406227"/>
                </a:lnTo>
                <a:lnTo>
                  <a:pt x="8674560" y="410890"/>
                </a:lnTo>
                <a:lnTo>
                  <a:pt x="8681033" y="422497"/>
                </a:lnTo>
                <a:lnTo>
                  <a:pt x="8687098" y="434264"/>
                </a:lnTo>
                <a:lnTo>
                  <a:pt x="8690335" y="440068"/>
                </a:lnTo>
                <a:lnTo>
                  <a:pt x="8693410" y="445463"/>
                </a:lnTo>
                <a:lnTo>
                  <a:pt x="8697217" y="451513"/>
                </a:lnTo>
                <a:lnTo>
                  <a:pt x="8701108" y="456585"/>
                </a:lnTo>
                <a:lnTo>
                  <a:pt x="8706785" y="463786"/>
                </a:lnTo>
                <a:lnTo>
                  <a:pt x="8709130" y="468525"/>
                </a:lnTo>
                <a:lnTo>
                  <a:pt x="8711711" y="475059"/>
                </a:lnTo>
                <a:lnTo>
                  <a:pt x="8716238" y="484130"/>
                </a:lnTo>
                <a:lnTo>
                  <a:pt x="8725702" y="502110"/>
                </a:lnTo>
                <a:lnTo>
                  <a:pt x="8736626" y="521400"/>
                </a:lnTo>
                <a:lnTo>
                  <a:pt x="8742539" y="530395"/>
                </a:lnTo>
                <a:lnTo>
                  <a:pt x="8747314" y="538896"/>
                </a:lnTo>
                <a:lnTo>
                  <a:pt x="8751518" y="547150"/>
                </a:lnTo>
                <a:lnTo>
                  <a:pt x="8754099" y="553683"/>
                </a:lnTo>
                <a:lnTo>
                  <a:pt x="8760562" y="567655"/>
                </a:lnTo>
                <a:lnTo>
                  <a:pt x="8766134" y="580562"/>
                </a:lnTo>
                <a:lnTo>
                  <a:pt x="8772768" y="592578"/>
                </a:lnTo>
                <a:lnTo>
                  <a:pt x="8779735" y="603044"/>
                </a:lnTo>
                <a:lnTo>
                  <a:pt x="8785241" y="612201"/>
                </a:lnTo>
                <a:lnTo>
                  <a:pt x="8790585" y="620948"/>
                </a:lnTo>
                <a:lnTo>
                  <a:pt x="8795274" y="630427"/>
                </a:lnTo>
                <a:lnTo>
                  <a:pt x="8799230" y="639251"/>
                </a:lnTo>
                <a:lnTo>
                  <a:pt x="8803919" y="648730"/>
                </a:lnTo>
                <a:lnTo>
                  <a:pt x="8808930" y="659025"/>
                </a:lnTo>
                <a:lnTo>
                  <a:pt x="8814188" y="668751"/>
                </a:lnTo>
                <a:lnTo>
                  <a:pt x="8820833" y="678402"/>
                </a:lnTo>
                <a:lnTo>
                  <a:pt x="8824317" y="683635"/>
                </a:lnTo>
                <a:lnTo>
                  <a:pt x="8826823" y="688782"/>
                </a:lnTo>
                <a:lnTo>
                  <a:pt x="8830060" y="694586"/>
                </a:lnTo>
                <a:lnTo>
                  <a:pt x="8833048" y="700960"/>
                </a:lnTo>
                <a:lnTo>
                  <a:pt x="8840006" y="713791"/>
                </a:lnTo>
                <a:lnTo>
                  <a:pt x="8844534" y="722861"/>
                </a:lnTo>
                <a:lnTo>
                  <a:pt x="8848974" y="732910"/>
                </a:lnTo>
                <a:lnTo>
                  <a:pt x="8858770" y="749341"/>
                </a:lnTo>
                <a:lnTo>
                  <a:pt x="8865888" y="762582"/>
                </a:lnTo>
                <a:lnTo>
                  <a:pt x="8872599" y="775983"/>
                </a:lnTo>
                <a:lnTo>
                  <a:pt x="8878654" y="790116"/>
                </a:lnTo>
                <a:lnTo>
                  <a:pt x="8884623" y="805226"/>
                </a:lnTo>
                <a:lnTo>
                  <a:pt x="8890269" y="819520"/>
                </a:lnTo>
                <a:lnTo>
                  <a:pt x="8895915" y="833814"/>
                </a:lnTo>
                <a:lnTo>
                  <a:pt x="8901153" y="848269"/>
                </a:lnTo>
                <a:lnTo>
                  <a:pt x="8906799" y="862563"/>
                </a:lnTo>
                <a:lnTo>
                  <a:pt x="8917532" y="888539"/>
                </a:lnTo>
                <a:lnTo>
                  <a:pt x="8929082" y="914193"/>
                </a:lnTo>
                <a:lnTo>
                  <a:pt x="8940632" y="939845"/>
                </a:lnTo>
                <a:lnTo>
                  <a:pt x="8952590" y="965338"/>
                </a:lnTo>
                <a:lnTo>
                  <a:pt x="8964141" y="990991"/>
                </a:lnTo>
                <a:lnTo>
                  <a:pt x="8975689" y="1016645"/>
                </a:lnTo>
                <a:lnTo>
                  <a:pt x="8980444" y="1029874"/>
                </a:lnTo>
                <a:lnTo>
                  <a:pt x="8985607" y="1042943"/>
                </a:lnTo>
                <a:lnTo>
                  <a:pt x="8989952" y="1056334"/>
                </a:lnTo>
                <a:lnTo>
                  <a:pt x="8993889" y="1069887"/>
                </a:lnTo>
                <a:lnTo>
                  <a:pt x="8998954" y="1086298"/>
                </a:lnTo>
                <a:lnTo>
                  <a:pt x="9005161" y="1103204"/>
                </a:lnTo>
                <a:lnTo>
                  <a:pt x="9012744" y="1122399"/>
                </a:lnTo>
                <a:lnTo>
                  <a:pt x="9020164" y="1141184"/>
                </a:lnTo>
                <a:lnTo>
                  <a:pt x="9027176" y="1160132"/>
                </a:lnTo>
                <a:lnTo>
                  <a:pt x="9033619" y="1178833"/>
                </a:lnTo>
                <a:lnTo>
                  <a:pt x="9036598" y="1187571"/>
                </a:lnTo>
                <a:lnTo>
                  <a:pt x="9038761" y="1196631"/>
                </a:lnTo>
                <a:lnTo>
                  <a:pt x="9040278" y="1204058"/>
                </a:lnTo>
                <a:lnTo>
                  <a:pt x="9041957" y="1211893"/>
                </a:lnTo>
                <a:lnTo>
                  <a:pt x="9044271" y="1223726"/>
                </a:lnTo>
                <a:lnTo>
                  <a:pt x="9046348" y="1233764"/>
                </a:lnTo>
                <a:lnTo>
                  <a:pt x="9049564" y="1244296"/>
                </a:lnTo>
                <a:lnTo>
                  <a:pt x="9054726" y="1257366"/>
                </a:lnTo>
                <a:lnTo>
                  <a:pt x="9057791" y="1265125"/>
                </a:lnTo>
                <a:lnTo>
                  <a:pt x="9059803" y="1271412"/>
                </a:lnTo>
                <a:lnTo>
                  <a:pt x="9060771" y="1273863"/>
                </a:lnTo>
                <a:lnTo>
                  <a:pt x="9060760" y="1276227"/>
                </a:lnTo>
                <a:lnTo>
                  <a:pt x="9060835" y="1277614"/>
                </a:lnTo>
                <a:lnTo>
                  <a:pt x="9060095" y="1279323"/>
                </a:lnTo>
                <a:lnTo>
                  <a:pt x="9059192" y="1280623"/>
                </a:lnTo>
                <a:lnTo>
                  <a:pt x="9057882" y="1282086"/>
                </a:lnTo>
                <a:lnTo>
                  <a:pt x="9056409" y="1283140"/>
                </a:lnTo>
                <a:lnTo>
                  <a:pt x="9053958" y="1284108"/>
                </a:lnTo>
                <a:lnTo>
                  <a:pt x="9048080" y="1285958"/>
                </a:lnTo>
                <a:lnTo>
                  <a:pt x="9040084" y="1287227"/>
                </a:lnTo>
                <a:lnTo>
                  <a:pt x="9029229" y="1289627"/>
                </a:lnTo>
                <a:lnTo>
                  <a:pt x="9018287" y="1293004"/>
                </a:lnTo>
                <a:lnTo>
                  <a:pt x="9008078" y="1297037"/>
                </a:lnTo>
                <a:lnTo>
                  <a:pt x="8997051" y="1301393"/>
                </a:lnTo>
                <a:lnTo>
                  <a:pt x="8975728" y="1310761"/>
                </a:lnTo>
                <a:lnTo>
                  <a:pt x="8954492" y="1319149"/>
                </a:lnTo>
                <a:lnTo>
                  <a:pt x="8943465" y="1323505"/>
                </a:lnTo>
                <a:lnTo>
                  <a:pt x="8933426" y="1325582"/>
                </a:lnTo>
                <a:lnTo>
                  <a:pt x="8924280" y="1328722"/>
                </a:lnTo>
                <a:lnTo>
                  <a:pt x="8912524" y="1332422"/>
                </a:lnTo>
                <a:lnTo>
                  <a:pt x="8826351" y="1366462"/>
                </a:lnTo>
                <a:lnTo>
                  <a:pt x="8814917" y="1370979"/>
                </a:lnTo>
                <a:lnTo>
                  <a:pt x="8804631" y="1373626"/>
                </a:lnTo>
                <a:lnTo>
                  <a:pt x="8794754" y="1376110"/>
                </a:lnTo>
                <a:lnTo>
                  <a:pt x="8784544" y="1380143"/>
                </a:lnTo>
                <a:lnTo>
                  <a:pt x="8773518" y="1384499"/>
                </a:lnTo>
                <a:lnTo>
                  <a:pt x="8763307" y="1388532"/>
                </a:lnTo>
                <a:lnTo>
                  <a:pt x="8752281" y="1392888"/>
                </a:lnTo>
                <a:lnTo>
                  <a:pt x="8741254" y="1397243"/>
                </a:lnTo>
                <a:lnTo>
                  <a:pt x="8730636" y="1401438"/>
                </a:lnTo>
                <a:lnTo>
                  <a:pt x="8719609" y="1405793"/>
                </a:lnTo>
                <a:lnTo>
                  <a:pt x="8708991" y="1409988"/>
                </a:lnTo>
                <a:lnTo>
                  <a:pt x="8698373" y="1414182"/>
                </a:lnTo>
                <a:lnTo>
                  <a:pt x="8613114" y="1444557"/>
                </a:lnTo>
                <a:lnTo>
                  <a:pt x="8602335" y="1448342"/>
                </a:lnTo>
                <a:lnTo>
                  <a:pt x="8591716" y="1452537"/>
                </a:lnTo>
                <a:lnTo>
                  <a:pt x="8581098" y="1456731"/>
                </a:lnTo>
                <a:lnTo>
                  <a:pt x="8570071" y="1461087"/>
                </a:lnTo>
                <a:lnTo>
                  <a:pt x="8559045" y="1465443"/>
                </a:lnTo>
                <a:lnTo>
                  <a:pt x="8548179" y="1470207"/>
                </a:lnTo>
                <a:lnTo>
                  <a:pt x="8537561" y="1474401"/>
                </a:lnTo>
                <a:lnTo>
                  <a:pt x="8526942" y="1478596"/>
                </a:lnTo>
                <a:lnTo>
                  <a:pt x="8504320" y="1487060"/>
                </a:lnTo>
                <a:lnTo>
                  <a:pt x="8483986" y="1494147"/>
                </a:lnTo>
                <a:lnTo>
                  <a:pt x="8463490" y="1500827"/>
                </a:lnTo>
                <a:lnTo>
                  <a:pt x="8442253" y="1509216"/>
                </a:lnTo>
                <a:lnTo>
                  <a:pt x="8419469" y="1517272"/>
                </a:lnTo>
                <a:lnTo>
                  <a:pt x="8398232" y="1525661"/>
                </a:lnTo>
                <a:lnTo>
                  <a:pt x="8376835" y="1533641"/>
                </a:lnTo>
                <a:lnTo>
                  <a:pt x="8355683" y="1541051"/>
                </a:lnTo>
                <a:lnTo>
                  <a:pt x="8336942" y="1548454"/>
                </a:lnTo>
                <a:lnTo>
                  <a:pt x="8336153" y="1546500"/>
                </a:lnTo>
                <a:lnTo>
                  <a:pt x="2383905" y="3936835"/>
                </a:lnTo>
                <a:lnTo>
                  <a:pt x="2384924" y="3938947"/>
                </a:lnTo>
                <a:lnTo>
                  <a:pt x="2374078" y="3944177"/>
                </a:lnTo>
                <a:lnTo>
                  <a:pt x="2357162" y="3952747"/>
                </a:lnTo>
                <a:lnTo>
                  <a:pt x="2342535" y="3959941"/>
                </a:lnTo>
                <a:lnTo>
                  <a:pt x="2334044" y="3962351"/>
                </a:lnTo>
                <a:lnTo>
                  <a:pt x="2326532" y="3964846"/>
                </a:lnTo>
                <a:lnTo>
                  <a:pt x="2317311" y="3966601"/>
                </a:lnTo>
                <a:lnTo>
                  <a:pt x="2307272" y="3968677"/>
                </a:lnTo>
                <a:lnTo>
                  <a:pt x="2291365" y="3970240"/>
                </a:lnTo>
                <a:lnTo>
                  <a:pt x="2276275" y="3971479"/>
                </a:lnTo>
                <a:lnTo>
                  <a:pt x="2260937" y="3973289"/>
                </a:lnTo>
                <a:lnTo>
                  <a:pt x="2245762" y="3975507"/>
                </a:lnTo>
                <a:lnTo>
                  <a:pt x="2221943" y="3977361"/>
                </a:lnTo>
                <a:lnTo>
                  <a:pt x="2198212" y="3978237"/>
                </a:lnTo>
                <a:lnTo>
                  <a:pt x="2175135" y="3978383"/>
                </a:lnTo>
                <a:lnTo>
                  <a:pt x="2151242" y="3978850"/>
                </a:lnTo>
                <a:lnTo>
                  <a:pt x="2144148" y="3978821"/>
                </a:lnTo>
                <a:lnTo>
                  <a:pt x="2137302" y="3978220"/>
                </a:lnTo>
                <a:lnTo>
                  <a:pt x="2130701" y="3977050"/>
                </a:lnTo>
                <a:lnTo>
                  <a:pt x="2123693" y="3976041"/>
                </a:lnTo>
                <a:lnTo>
                  <a:pt x="2102508" y="3972607"/>
                </a:lnTo>
                <a:lnTo>
                  <a:pt x="2080344" y="3969087"/>
                </a:lnTo>
                <a:lnTo>
                  <a:pt x="2058428" y="3964997"/>
                </a:lnTo>
                <a:lnTo>
                  <a:pt x="2037004" y="3959768"/>
                </a:lnTo>
                <a:lnTo>
                  <a:pt x="1981776" y="3946646"/>
                </a:lnTo>
                <a:lnTo>
                  <a:pt x="1829642" y="3885408"/>
                </a:lnTo>
                <a:lnTo>
                  <a:pt x="1814830" y="3878983"/>
                </a:lnTo>
                <a:lnTo>
                  <a:pt x="1808239" y="3875449"/>
                </a:lnTo>
                <a:lnTo>
                  <a:pt x="1806122" y="3874869"/>
                </a:lnTo>
                <a:lnTo>
                  <a:pt x="1804005" y="3874289"/>
                </a:lnTo>
                <a:lnTo>
                  <a:pt x="1801232" y="3874440"/>
                </a:lnTo>
                <a:lnTo>
                  <a:pt x="1798211" y="3875161"/>
                </a:lnTo>
                <a:lnTo>
                  <a:pt x="1795373" y="3871561"/>
                </a:lnTo>
                <a:lnTo>
                  <a:pt x="1792288" y="3868531"/>
                </a:lnTo>
                <a:lnTo>
                  <a:pt x="1787902" y="3864598"/>
                </a:lnTo>
                <a:lnTo>
                  <a:pt x="1783591" y="3862052"/>
                </a:lnTo>
                <a:lnTo>
                  <a:pt x="1774561" y="3857120"/>
                </a:lnTo>
                <a:lnTo>
                  <a:pt x="1765284" y="3852759"/>
                </a:lnTo>
                <a:lnTo>
                  <a:pt x="1730960" y="3832797"/>
                </a:lnTo>
                <a:lnTo>
                  <a:pt x="1727950" y="3831153"/>
                </a:lnTo>
                <a:lnTo>
                  <a:pt x="1724209" y="3828854"/>
                </a:lnTo>
                <a:lnTo>
                  <a:pt x="1722500" y="3828113"/>
                </a:lnTo>
                <a:lnTo>
                  <a:pt x="1720629" y="3826963"/>
                </a:lnTo>
                <a:lnTo>
                  <a:pt x="1683951" y="3804626"/>
                </a:lnTo>
                <a:lnTo>
                  <a:pt x="1683220" y="3803971"/>
                </a:lnTo>
                <a:lnTo>
                  <a:pt x="1682242" y="3803885"/>
                </a:lnTo>
                <a:lnTo>
                  <a:pt x="1658087" y="3789348"/>
                </a:lnTo>
                <a:lnTo>
                  <a:pt x="1657356" y="3788693"/>
                </a:lnTo>
                <a:lnTo>
                  <a:pt x="1657033" y="3787876"/>
                </a:lnTo>
                <a:lnTo>
                  <a:pt x="1433797" y="3631500"/>
                </a:lnTo>
                <a:lnTo>
                  <a:pt x="1427131" y="3626578"/>
                </a:lnTo>
                <a:lnTo>
                  <a:pt x="1420466" y="3621657"/>
                </a:lnTo>
                <a:lnTo>
                  <a:pt x="1417543" y="3619036"/>
                </a:lnTo>
                <a:lnTo>
                  <a:pt x="1413801" y="3616736"/>
                </a:lnTo>
                <a:lnTo>
                  <a:pt x="1350150" y="3571533"/>
                </a:lnTo>
                <a:lnTo>
                  <a:pt x="1349580" y="3571286"/>
                </a:lnTo>
                <a:lnTo>
                  <a:pt x="1348441" y="3570792"/>
                </a:lnTo>
                <a:lnTo>
                  <a:pt x="1343807" y="3567429"/>
                </a:lnTo>
                <a:lnTo>
                  <a:pt x="1341776" y="3565871"/>
                </a:lnTo>
                <a:lnTo>
                  <a:pt x="1340475" y="3564968"/>
                </a:lnTo>
                <a:lnTo>
                  <a:pt x="1170045" y="3453829"/>
                </a:lnTo>
                <a:lnTo>
                  <a:pt x="1169476" y="3453582"/>
                </a:lnTo>
                <a:lnTo>
                  <a:pt x="1168336" y="3453088"/>
                </a:lnTo>
                <a:lnTo>
                  <a:pt x="1168175" y="3452679"/>
                </a:lnTo>
                <a:lnTo>
                  <a:pt x="1167122" y="3451207"/>
                </a:lnTo>
                <a:lnTo>
                  <a:pt x="1128325" y="3428291"/>
                </a:lnTo>
                <a:lnTo>
                  <a:pt x="1124745" y="3426400"/>
                </a:lnTo>
                <a:lnTo>
                  <a:pt x="1121327" y="3424917"/>
                </a:lnTo>
                <a:lnTo>
                  <a:pt x="1080252" y="3401013"/>
                </a:lnTo>
                <a:lnTo>
                  <a:pt x="1074479" y="3397155"/>
                </a:lnTo>
                <a:lnTo>
                  <a:pt x="1068868" y="3393706"/>
                </a:lnTo>
                <a:lnTo>
                  <a:pt x="1067729" y="3393212"/>
                </a:lnTo>
                <a:lnTo>
                  <a:pt x="1066998" y="3392557"/>
                </a:lnTo>
                <a:lnTo>
                  <a:pt x="842570" y="3285752"/>
                </a:lnTo>
                <a:lnTo>
                  <a:pt x="841183" y="3285827"/>
                </a:lnTo>
                <a:lnTo>
                  <a:pt x="840129" y="3284355"/>
                </a:lnTo>
                <a:lnTo>
                  <a:pt x="773311" y="3255039"/>
                </a:lnTo>
                <a:lnTo>
                  <a:pt x="770301" y="3253395"/>
                </a:lnTo>
                <a:lnTo>
                  <a:pt x="766313" y="3251666"/>
                </a:lnTo>
                <a:lnTo>
                  <a:pt x="762894" y="3250183"/>
                </a:lnTo>
                <a:lnTo>
                  <a:pt x="758906" y="3248453"/>
                </a:lnTo>
                <a:lnTo>
                  <a:pt x="755717" y="3247310"/>
                </a:lnTo>
                <a:lnTo>
                  <a:pt x="723643" y="3224009"/>
                </a:lnTo>
                <a:lnTo>
                  <a:pt x="718374" y="3221035"/>
                </a:lnTo>
                <a:lnTo>
                  <a:pt x="713983" y="3218062"/>
                </a:lnTo>
                <a:lnTo>
                  <a:pt x="643287" y="3172342"/>
                </a:lnTo>
                <a:lnTo>
                  <a:pt x="638018" y="3169369"/>
                </a:lnTo>
                <a:lnTo>
                  <a:pt x="634066" y="3166395"/>
                </a:lnTo>
                <a:lnTo>
                  <a:pt x="628357" y="3164165"/>
                </a:lnTo>
                <a:lnTo>
                  <a:pt x="623527" y="3161563"/>
                </a:lnTo>
                <a:lnTo>
                  <a:pt x="519460" y="3115472"/>
                </a:lnTo>
                <a:lnTo>
                  <a:pt x="508482" y="3111012"/>
                </a:lnTo>
                <a:lnTo>
                  <a:pt x="497944" y="3106923"/>
                </a:lnTo>
                <a:lnTo>
                  <a:pt x="487405" y="3102834"/>
                </a:lnTo>
                <a:lnTo>
                  <a:pt x="476867" y="3099117"/>
                </a:lnTo>
                <a:lnTo>
                  <a:pt x="331084" y="3063433"/>
                </a:lnTo>
                <a:lnTo>
                  <a:pt x="318350" y="3060460"/>
                </a:lnTo>
                <a:lnTo>
                  <a:pt x="305616" y="3058230"/>
                </a:lnTo>
                <a:lnTo>
                  <a:pt x="292882" y="3056000"/>
                </a:lnTo>
                <a:lnTo>
                  <a:pt x="279709" y="3054141"/>
                </a:lnTo>
                <a:lnTo>
                  <a:pt x="266975" y="3051539"/>
                </a:lnTo>
                <a:lnTo>
                  <a:pt x="254680" y="3050053"/>
                </a:lnTo>
                <a:lnTo>
                  <a:pt x="241507" y="3047450"/>
                </a:lnTo>
                <a:lnTo>
                  <a:pt x="229212" y="3045220"/>
                </a:lnTo>
                <a:lnTo>
                  <a:pt x="216039" y="3042619"/>
                </a:lnTo>
                <a:lnTo>
                  <a:pt x="203305" y="3041132"/>
                </a:lnTo>
                <a:lnTo>
                  <a:pt x="189693" y="3039645"/>
                </a:lnTo>
                <a:lnTo>
                  <a:pt x="175642" y="3038529"/>
                </a:lnTo>
                <a:lnTo>
                  <a:pt x="162029" y="3037415"/>
                </a:lnTo>
                <a:lnTo>
                  <a:pt x="147539" y="3036300"/>
                </a:lnTo>
                <a:lnTo>
                  <a:pt x="133488" y="3035185"/>
                </a:lnTo>
                <a:lnTo>
                  <a:pt x="119875" y="3033326"/>
                </a:lnTo>
                <a:lnTo>
                  <a:pt x="107580" y="3032211"/>
                </a:lnTo>
                <a:lnTo>
                  <a:pt x="93090" y="3031468"/>
                </a:lnTo>
                <a:lnTo>
                  <a:pt x="77721" y="3031468"/>
                </a:lnTo>
                <a:lnTo>
                  <a:pt x="61035" y="3031468"/>
                </a:lnTo>
                <a:lnTo>
                  <a:pt x="44350" y="3031468"/>
                </a:lnTo>
                <a:lnTo>
                  <a:pt x="28542" y="3032211"/>
                </a:lnTo>
                <a:lnTo>
                  <a:pt x="13612" y="3032583"/>
                </a:lnTo>
                <a:lnTo>
                  <a:pt x="0" y="3032583"/>
                </a:lnTo>
                <a:lnTo>
                  <a:pt x="0" y="3038158"/>
                </a:lnTo>
                <a:cubicBezTo>
                  <a:pt x="146" y="3038654"/>
                  <a:pt x="293" y="3039149"/>
                  <a:pt x="439" y="3039645"/>
                </a:cubicBezTo>
                <a:lnTo>
                  <a:pt x="1317" y="3039645"/>
                </a:lnTo>
                <a:lnTo>
                  <a:pt x="4830" y="3042619"/>
                </a:lnTo>
                <a:lnTo>
                  <a:pt x="5708" y="3043362"/>
                </a:lnTo>
                <a:lnTo>
                  <a:pt x="6148" y="3044105"/>
                </a:lnTo>
                <a:lnTo>
                  <a:pt x="7465" y="3045220"/>
                </a:lnTo>
                <a:lnTo>
                  <a:pt x="9221" y="3046336"/>
                </a:lnTo>
                <a:lnTo>
                  <a:pt x="38202" y="3070124"/>
                </a:lnTo>
                <a:lnTo>
                  <a:pt x="39958" y="3071983"/>
                </a:lnTo>
                <a:lnTo>
                  <a:pt x="42154" y="3073841"/>
                </a:lnTo>
                <a:lnTo>
                  <a:pt x="45228" y="3076072"/>
                </a:lnTo>
                <a:lnTo>
                  <a:pt x="45667" y="3076815"/>
                </a:lnTo>
                <a:lnTo>
                  <a:pt x="46545" y="3077187"/>
                </a:lnTo>
                <a:lnTo>
                  <a:pt x="57963" y="3087966"/>
                </a:lnTo>
                <a:lnTo>
                  <a:pt x="61035" y="3090196"/>
                </a:lnTo>
                <a:lnTo>
                  <a:pt x="61852" y="3091003"/>
                </a:lnTo>
                <a:lnTo>
                  <a:pt x="61843" y="3091341"/>
                </a:lnTo>
                <a:lnTo>
                  <a:pt x="62811" y="3093792"/>
                </a:lnTo>
                <a:lnTo>
                  <a:pt x="66864" y="3099272"/>
                </a:lnTo>
                <a:lnTo>
                  <a:pt x="72712" y="3104516"/>
                </a:lnTo>
                <a:lnTo>
                  <a:pt x="120189" y="3156581"/>
                </a:lnTo>
                <a:lnTo>
                  <a:pt x="123437" y="3160019"/>
                </a:lnTo>
                <a:lnTo>
                  <a:pt x="125307" y="3161169"/>
                </a:lnTo>
                <a:lnTo>
                  <a:pt x="127338" y="3162727"/>
                </a:lnTo>
                <a:lnTo>
                  <a:pt x="130586" y="3166166"/>
                </a:lnTo>
                <a:lnTo>
                  <a:pt x="134800" y="3172054"/>
                </a:lnTo>
                <a:lnTo>
                  <a:pt x="139015" y="3177943"/>
                </a:lnTo>
                <a:lnTo>
                  <a:pt x="185040" y="3226332"/>
                </a:lnTo>
                <a:lnTo>
                  <a:pt x="185933" y="3227396"/>
                </a:lnTo>
                <a:lnTo>
                  <a:pt x="186502" y="3227643"/>
                </a:lnTo>
                <a:lnTo>
                  <a:pt x="189824" y="3232468"/>
                </a:lnTo>
                <a:lnTo>
                  <a:pt x="190631" y="3234510"/>
                </a:lnTo>
                <a:lnTo>
                  <a:pt x="192824" y="3236477"/>
                </a:lnTo>
                <a:lnTo>
                  <a:pt x="196888" y="3239593"/>
                </a:lnTo>
                <a:lnTo>
                  <a:pt x="235033" y="3281179"/>
                </a:lnTo>
                <a:lnTo>
                  <a:pt x="245020" y="3290925"/>
                </a:lnTo>
                <a:lnTo>
                  <a:pt x="254352" y="3301403"/>
                </a:lnTo>
                <a:lnTo>
                  <a:pt x="264006" y="3312697"/>
                </a:lnTo>
                <a:lnTo>
                  <a:pt x="273748" y="3323013"/>
                </a:lnTo>
                <a:lnTo>
                  <a:pt x="331373" y="3385231"/>
                </a:lnTo>
                <a:lnTo>
                  <a:pt x="335749" y="3391529"/>
                </a:lnTo>
                <a:lnTo>
                  <a:pt x="341512" y="3397751"/>
                </a:lnTo>
                <a:lnTo>
                  <a:pt x="363755" y="3420596"/>
                </a:lnTo>
                <a:lnTo>
                  <a:pt x="365948" y="3422562"/>
                </a:lnTo>
                <a:lnTo>
                  <a:pt x="368464" y="3425346"/>
                </a:lnTo>
                <a:lnTo>
                  <a:pt x="370980" y="3428129"/>
                </a:lnTo>
                <a:lnTo>
                  <a:pt x="374141" y="3432546"/>
                </a:lnTo>
                <a:lnTo>
                  <a:pt x="447194" y="3509916"/>
                </a:lnTo>
                <a:lnTo>
                  <a:pt x="447678" y="3511141"/>
                </a:lnTo>
                <a:lnTo>
                  <a:pt x="448410" y="3511796"/>
                </a:lnTo>
                <a:lnTo>
                  <a:pt x="511382" y="3582035"/>
                </a:lnTo>
                <a:lnTo>
                  <a:pt x="537024" y="3619498"/>
                </a:lnTo>
                <a:lnTo>
                  <a:pt x="537463" y="3620242"/>
                </a:lnTo>
                <a:lnTo>
                  <a:pt x="537463" y="3620614"/>
                </a:lnTo>
                <a:lnTo>
                  <a:pt x="614001" y="3700122"/>
                </a:lnTo>
                <a:lnTo>
                  <a:pt x="615250" y="3700128"/>
                </a:lnTo>
                <a:lnTo>
                  <a:pt x="665466" y="3758901"/>
                </a:lnTo>
                <a:lnTo>
                  <a:pt x="667573" y="3761845"/>
                </a:lnTo>
                <a:lnTo>
                  <a:pt x="669594" y="3765768"/>
                </a:lnTo>
                <a:lnTo>
                  <a:pt x="673002" y="3769615"/>
                </a:lnTo>
                <a:lnTo>
                  <a:pt x="674949" y="3772151"/>
                </a:lnTo>
                <a:lnTo>
                  <a:pt x="676734" y="3774278"/>
                </a:lnTo>
                <a:lnTo>
                  <a:pt x="680066" y="3776739"/>
                </a:lnTo>
                <a:lnTo>
                  <a:pt x="684281" y="3782629"/>
                </a:lnTo>
                <a:lnTo>
                  <a:pt x="688818" y="3789335"/>
                </a:lnTo>
                <a:lnTo>
                  <a:pt x="693033" y="3795223"/>
                </a:lnTo>
                <a:lnTo>
                  <a:pt x="698064" y="3800790"/>
                </a:lnTo>
                <a:lnTo>
                  <a:pt x="703504" y="3806195"/>
                </a:lnTo>
                <a:lnTo>
                  <a:pt x="708698" y="3812170"/>
                </a:lnTo>
                <a:lnTo>
                  <a:pt x="713804" y="3819122"/>
                </a:lnTo>
                <a:lnTo>
                  <a:pt x="719482" y="3826323"/>
                </a:lnTo>
                <a:lnTo>
                  <a:pt x="724180" y="3833437"/>
                </a:lnTo>
                <a:lnTo>
                  <a:pt x="729696" y="3840229"/>
                </a:lnTo>
                <a:lnTo>
                  <a:pt x="734641" y="3846773"/>
                </a:lnTo>
                <a:lnTo>
                  <a:pt x="739350" y="3851523"/>
                </a:lnTo>
                <a:lnTo>
                  <a:pt x="762143" y="3879345"/>
                </a:lnTo>
                <a:lnTo>
                  <a:pt x="767497" y="3885728"/>
                </a:lnTo>
                <a:lnTo>
                  <a:pt x="770980" y="3890961"/>
                </a:lnTo>
                <a:lnTo>
                  <a:pt x="774788" y="3897011"/>
                </a:lnTo>
                <a:lnTo>
                  <a:pt x="780872" y="3904050"/>
                </a:lnTo>
                <a:lnTo>
                  <a:pt x="787688" y="3911744"/>
                </a:lnTo>
                <a:lnTo>
                  <a:pt x="790689" y="3915752"/>
                </a:lnTo>
                <a:lnTo>
                  <a:pt x="792464" y="3920245"/>
                </a:lnTo>
                <a:lnTo>
                  <a:pt x="797968" y="3929401"/>
                </a:lnTo>
                <a:lnTo>
                  <a:pt x="802022" y="3934882"/>
                </a:lnTo>
                <a:lnTo>
                  <a:pt x="805515" y="3937750"/>
                </a:lnTo>
                <a:lnTo>
                  <a:pt x="807139" y="3939470"/>
                </a:lnTo>
                <a:lnTo>
                  <a:pt x="809654" y="3942254"/>
                </a:lnTo>
                <a:lnTo>
                  <a:pt x="812171" y="3945037"/>
                </a:lnTo>
                <a:lnTo>
                  <a:pt x="815493" y="3949862"/>
                </a:lnTo>
                <a:lnTo>
                  <a:pt x="833244" y="3974482"/>
                </a:lnTo>
                <a:lnTo>
                  <a:pt x="837943" y="3981596"/>
                </a:lnTo>
                <a:lnTo>
                  <a:pt x="840932" y="3987969"/>
                </a:lnTo>
                <a:lnTo>
                  <a:pt x="844739" y="3994019"/>
                </a:lnTo>
                <a:lnTo>
                  <a:pt x="850254" y="4000811"/>
                </a:lnTo>
                <a:lnTo>
                  <a:pt x="855049" y="4004582"/>
                </a:lnTo>
                <a:lnTo>
                  <a:pt x="855619" y="4004830"/>
                </a:lnTo>
                <a:lnTo>
                  <a:pt x="857242" y="4006549"/>
                </a:lnTo>
                <a:lnTo>
                  <a:pt x="860231" y="4012922"/>
                </a:lnTo>
                <a:lnTo>
                  <a:pt x="868253" y="4024861"/>
                </a:lnTo>
                <a:lnTo>
                  <a:pt x="874661" y="4032716"/>
                </a:lnTo>
                <a:lnTo>
                  <a:pt x="877499" y="4036316"/>
                </a:lnTo>
                <a:lnTo>
                  <a:pt x="880338" y="4039916"/>
                </a:lnTo>
                <a:lnTo>
                  <a:pt x="883338" y="4043925"/>
                </a:lnTo>
                <a:lnTo>
                  <a:pt x="886004" y="4049481"/>
                </a:lnTo>
                <a:lnTo>
                  <a:pt x="888994" y="4055855"/>
                </a:lnTo>
                <a:lnTo>
                  <a:pt x="891832" y="4059455"/>
                </a:lnTo>
                <a:lnTo>
                  <a:pt x="893940" y="4062398"/>
                </a:lnTo>
                <a:lnTo>
                  <a:pt x="895241" y="4063301"/>
                </a:lnTo>
                <a:lnTo>
                  <a:pt x="898895" y="4066579"/>
                </a:lnTo>
                <a:lnTo>
                  <a:pt x="904819" y="4073209"/>
                </a:lnTo>
                <a:lnTo>
                  <a:pt x="921829" y="4099538"/>
                </a:lnTo>
                <a:lnTo>
                  <a:pt x="926044" y="4105427"/>
                </a:lnTo>
                <a:lnTo>
                  <a:pt x="930173" y="4112295"/>
                </a:lnTo>
                <a:lnTo>
                  <a:pt x="934786" y="4120387"/>
                </a:lnTo>
                <a:lnTo>
                  <a:pt x="938346" y="4127007"/>
                </a:lnTo>
                <a:lnTo>
                  <a:pt x="943452" y="4133959"/>
                </a:lnTo>
                <a:lnTo>
                  <a:pt x="947592" y="4138462"/>
                </a:lnTo>
                <a:lnTo>
                  <a:pt x="951322" y="4143126"/>
                </a:lnTo>
                <a:lnTo>
                  <a:pt x="955128" y="4149177"/>
                </a:lnTo>
                <a:lnTo>
                  <a:pt x="959903" y="4157677"/>
                </a:lnTo>
                <a:lnTo>
                  <a:pt x="962484" y="4164212"/>
                </a:lnTo>
                <a:lnTo>
                  <a:pt x="964022" y="4166908"/>
                </a:lnTo>
                <a:lnTo>
                  <a:pt x="966129" y="4169853"/>
                </a:lnTo>
                <a:lnTo>
                  <a:pt x="968806" y="4173045"/>
                </a:lnTo>
                <a:lnTo>
                  <a:pt x="972376" y="4177300"/>
                </a:lnTo>
                <a:lnTo>
                  <a:pt x="975945" y="4181556"/>
                </a:lnTo>
                <a:lnTo>
                  <a:pt x="979268" y="4186381"/>
                </a:lnTo>
                <a:lnTo>
                  <a:pt x="982096" y="4192346"/>
                </a:lnTo>
                <a:lnTo>
                  <a:pt x="984849" y="4196924"/>
                </a:lnTo>
                <a:lnTo>
                  <a:pt x="987677" y="4202888"/>
                </a:lnTo>
                <a:lnTo>
                  <a:pt x="990999" y="4207714"/>
                </a:lnTo>
                <a:lnTo>
                  <a:pt x="994483" y="4212947"/>
                </a:lnTo>
                <a:lnTo>
                  <a:pt x="998375" y="4218020"/>
                </a:lnTo>
                <a:lnTo>
                  <a:pt x="1004536" y="4226444"/>
                </a:lnTo>
                <a:lnTo>
                  <a:pt x="1010848" y="4237643"/>
                </a:lnTo>
                <a:lnTo>
                  <a:pt x="1016998" y="4248433"/>
                </a:lnTo>
                <a:lnTo>
                  <a:pt x="1023320" y="4257266"/>
                </a:lnTo>
                <a:lnTo>
                  <a:pt x="1029890" y="4265530"/>
                </a:lnTo>
                <a:lnTo>
                  <a:pt x="1034911" y="4273461"/>
                </a:lnTo>
                <a:lnTo>
                  <a:pt x="1038878" y="4279920"/>
                </a:lnTo>
                <a:lnTo>
                  <a:pt x="1042191" y="4287110"/>
                </a:lnTo>
                <a:lnTo>
                  <a:pt x="1045589" y="4293321"/>
                </a:lnTo>
                <a:lnTo>
                  <a:pt x="1048664" y="4298716"/>
                </a:lnTo>
                <a:lnTo>
                  <a:pt x="1052470" y="4304766"/>
                </a:lnTo>
                <a:lnTo>
                  <a:pt x="1057824" y="4311149"/>
                </a:lnTo>
                <a:lnTo>
                  <a:pt x="1062039" y="4317039"/>
                </a:lnTo>
                <a:lnTo>
                  <a:pt x="1066007" y="4323498"/>
                </a:lnTo>
                <a:lnTo>
                  <a:pt x="1069320" y="4330688"/>
                </a:lnTo>
                <a:lnTo>
                  <a:pt x="1073201" y="4338125"/>
                </a:lnTo>
                <a:lnTo>
                  <a:pt x="1076674" y="4345722"/>
                </a:lnTo>
                <a:lnTo>
                  <a:pt x="1080718" y="4353568"/>
                </a:lnTo>
                <a:lnTo>
                  <a:pt x="1084278" y="4360187"/>
                </a:lnTo>
                <a:lnTo>
                  <a:pt x="1089223" y="4366732"/>
                </a:lnTo>
                <a:lnTo>
                  <a:pt x="1094653" y="4374501"/>
                </a:lnTo>
                <a:lnTo>
                  <a:pt x="1098943" y="4381777"/>
                </a:lnTo>
                <a:lnTo>
                  <a:pt x="1102417" y="4389375"/>
                </a:lnTo>
                <a:lnTo>
                  <a:pt x="1105159" y="4396318"/>
                </a:lnTo>
                <a:lnTo>
                  <a:pt x="1111128" y="4411429"/>
                </a:lnTo>
                <a:lnTo>
                  <a:pt x="1120106" y="4428183"/>
                </a:lnTo>
                <a:lnTo>
                  <a:pt x="1124311" y="4436436"/>
                </a:lnTo>
                <a:lnTo>
                  <a:pt x="1129418" y="4443389"/>
                </a:lnTo>
                <a:lnTo>
                  <a:pt x="1133956" y="4450095"/>
                </a:lnTo>
                <a:lnTo>
                  <a:pt x="1137440" y="4455329"/>
                </a:lnTo>
                <a:lnTo>
                  <a:pt x="1143665" y="4467506"/>
                </a:lnTo>
                <a:lnTo>
                  <a:pt x="1148913" y="4479596"/>
                </a:lnTo>
                <a:lnTo>
                  <a:pt x="1154484" y="4492503"/>
                </a:lnTo>
                <a:lnTo>
                  <a:pt x="1159485" y="4505164"/>
                </a:lnTo>
                <a:lnTo>
                  <a:pt x="1164239" y="4518394"/>
                </a:lnTo>
                <a:lnTo>
                  <a:pt x="1169810" y="4531301"/>
                </a:lnTo>
                <a:lnTo>
                  <a:pt x="1175467" y="4543230"/>
                </a:lnTo>
                <a:lnTo>
                  <a:pt x="1181531" y="4554998"/>
                </a:lnTo>
                <a:lnTo>
                  <a:pt x="1185650" y="4564230"/>
                </a:lnTo>
                <a:lnTo>
                  <a:pt x="1189124" y="4571828"/>
                </a:lnTo>
                <a:lnTo>
                  <a:pt x="1192189" y="4579588"/>
                </a:lnTo>
                <a:lnTo>
                  <a:pt x="1195899" y="4588981"/>
                </a:lnTo>
                <a:lnTo>
                  <a:pt x="1198158" y="4594699"/>
                </a:lnTo>
                <a:lnTo>
                  <a:pt x="1200749" y="4598868"/>
                </a:lnTo>
                <a:lnTo>
                  <a:pt x="1203265" y="4601651"/>
                </a:lnTo>
                <a:lnTo>
                  <a:pt x="1204803" y="4604348"/>
                </a:lnTo>
                <a:lnTo>
                  <a:pt x="1206673" y="4605499"/>
                </a:lnTo>
                <a:lnTo>
                  <a:pt x="1207888" y="4607379"/>
                </a:lnTo>
                <a:lnTo>
                  <a:pt x="1209995" y="4610324"/>
                </a:lnTo>
                <a:lnTo>
                  <a:pt x="1211608" y="4614407"/>
                </a:lnTo>
                <a:lnTo>
                  <a:pt x="1269684" y="4761430"/>
                </a:lnTo>
                <a:lnTo>
                  <a:pt x="1271449" y="4768287"/>
                </a:lnTo>
                <a:lnTo>
                  <a:pt x="1272150" y="4776036"/>
                </a:lnTo>
                <a:lnTo>
                  <a:pt x="1273011" y="4784194"/>
                </a:lnTo>
                <a:lnTo>
                  <a:pt x="1274282" y="4792191"/>
                </a:lnTo>
                <a:lnTo>
                  <a:pt x="1276121" y="4800434"/>
                </a:lnTo>
                <a:lnTo>
                  <a:pt x="1278778" y="4808354"/>
                </a:lnTo>
                <a:lnTo>
                  <a:pt x="1281273" y="4815867"/>
                </a:lnTo>
                <a:lnTo>
                  <a:pt x="1283038" y="4822724"/>
                </a:lnTo>
                <a:lnTo>
                  <a:pt x="1287697" y="4839297"/>
                </a:lnTo>
                <a:lnTo>
                  <a:pt x="1290408" y="4853333"/>
                </a:lnTo>
                <a:lnTo>
                  <a:pt x="1291764" y="4860352"/>
                </a:lnTo>
                <a:lnTo>
                  <a:pt x="1293937" y="4867047"/>
                </a:lnTo>
                <a:lnTo>
                  <a:pt x="1295938" y="4875700"/>
                </a:lnTo>
                <a:lnTo>
                  <a:pt x="1299401" y="4885662"/>
                </a:lnTo>
                <a:lnTo>
                  <a:pt x="1301166" y="4892519"/>
                </a:lnTo>
                <a:lnTo>
                  <a:pt x="1303339" y="4899215"/>
                </a:lnTo>
                <a:lnTo>
                  <a:pt x="1304285" y="4906394"/>
                </a:lnTo>
                <a:lnTo>
                  <a:pt x="1305642" y="4913413"/>
                </a:lnTo>
                <a:lnTo>
                  <a:pt x="1306751" y="4921001"/>
                </a:lnTo>
                <a:lnTo>
                  <a:pt x="1308021" y="4928997"/>
                </a:lnTo>
                <a:lnTo>
                  <a:pt x="1309861" y="4937240"/>
                </a:lnTo>
                <a:lnTo>
                  <a:pt x="1312024" y="4946301"/>
                </a:lnTo>
                <a:lnTo>
                  <a:pt x="1313863" y="4954545"/>
                </a:lnTo>
                <a:lnTo>
                  <a:pt x="1314489" y="4960907"/>
                </a:lnTo>
                <a:lnTo>
                  <a:pt x="1314952" y="4966861"/>
                </a:lnTo>
                <a:lnTo>
                  <a:pt x="1315491" y="4974202"/>
                </a:lnTo>
                <a:lnTo>
                  <a:pt x="1317579" y="4981876"/>
                </a:lnTo>
                <a:lnTo>
                  <a:pt x="1319504" y="4989142"/>
                </a:lnTo>
                <a:lnTo>
                  <a:pt x="1321676" y="4995837"/>
                </a:lnTo>
                <a:lnTo>
                  <a:pt x="1324086" y="5004328"/>
                </a:lnTo>
                <a:lnTo>
                  <a:pt x="1325614" y="5009390"/>
                </a:lnTo>
                <a:lnTo>
                  <a:pt x="1325679" y="5013141"/>
                </a:lnTo>
                <a:lnTo>
                  <a:pt x="1326400" y="5016161"/>
                </a:lnTo>
                <a:lnTo>
                  <a:pt x="1326142" y="5019096"/>
                </a:lnTo>
                <a:lnTo>
                  <a:pt x="1326047" y="5022439"/>
                </a:lnTo>
                <a:lnTo>
                  <a:pt x="1325790" y="5025372"/>
                </a:lnTo>
                <a:lnTo>
                  <a:pt x="1326995" y="5029618"/>
                </a:lnTo>
                <a:lnTo>
                  <a:pt x="1327543" y="5034594"/>
                </a:lnTo>
                <a:lnTo>
                  <a:pt x="1330523" y="5043331"/>
                </a:lnTo>
                <a:lnTo>
                  <a:pt x="1331234" y="5048717"/>
                </a:lnTo>
                <a:lnTo>
                  <a:pt x="1332429" y="5055326"/>
                </a:lnTo>
                <a:lnTo>
                  <a:pt x="1332559" y="5062829"/>
                </a:lnTo>
                <a:lnTo>
                  <a:pt x="1332615" y="5068944"/>
                </a:lnTo>
                <a:lnTo>
                  <a:pt x="1333088" y="5072534"/>
                </a:lnTo>
                <a:lnTo>
                  <a:pt x="1333648" y="5075146"/>
                </a:lnTo>
                <a:lnTo>
                  <a:pt x="1334207" y="5077757"/>
                </a:lnTo>
                <a:lnTo>
                  <a:pt x="1336305" y="5083067"/>
                </a:lnTo>
                <a:lnTo>
                  <a:pt x="1338468" y="5092127"/>
                </a:lnTo>
                <a:lnTo>
                  <a:pt x="1339737" y="5100124"/>
                </a:lnTo>
                <a:lnTo>
                  <a:pt x="1339062" y="5105584"/>
                </a:lnTo>
                <a:lnTo>
                  <a:pt x="1338643" y="5108109"/>
                </a:lnTo>
                <a:lnTo>
                  <a:pt x="1338386" y="5111044"/>
                </a:lnTo>
                <a:lnTo>
                  <a:pt x="1338451" y="5114795"/>
                </a:lnTo>
                <a:lnTo>
                  <a:pt x="1339656" y="5119040"/>
                </a:lnTo>
                <a:lnTo>
                  <a:pt x="1342474" y="5127370"/>
                </a:lnTo>
                <a:lnTo>
                  <a:pt x="1344636" y="5136430"/>
                </a:lnTo>
                <a:lnTo>
                  <a:pt x="1344768" y="5143932"/>
                </a:lnTo>
                <a:lnTo>
                  <a:pt x="1344500" y="5149231"/>
                </a:lnTo>
                <a:lnTo>
                  <a:pt x="1344933" y="5162280"/>
                </a:lnTo>
                <a:lnTo>
                  <a:pt x="1346581" y="5177208"/>
                </a:lnTo>
                <a:lnTo>
                  <a:pt x="1347659" y="5191891"/>
                </a:lnTo>
                <a:lnTo>
                  <a:pt x="1347856" y="5203144"/>
                </a:lnTo>
                <a:lnTo>
                  <a:pt x="1347826" y="5210238"/>
                </a:lnTo>
                <a:lnTo>
                  <a:pt x="1348450" y="5216600"/>
                </a:lnTo>
                <a:lnTo>
                  <a:pt x="1349076" y="5222964"/>
                </a:lnTo>
                <a:lnTo>
                  <a:pt x="1349614" y="5230304"/>
                </a:lnTo>
                <a:lnTo>
                  <a:pt x="1348639" y="5419066"/>
                </a:lnTo>
                <a:lnTo>
                  <a:pt x="1346666" y="5441562"/>
                </a:lnTo>
                <a:lnTo>
                  <a:pt x="1345102" y="5463898"/>
                </a:lnTo>
                <a:lnTo>
                  <a:pt x="1344109" y="5486480"/>
                </a:lnTo>
                <a:lnTo>
                  <a:pt x="1341566" y="5508730"/>
                </a:lnTo>
                <a:lnTo>
                  <a:pt x="1338005" y="5540352"/>
                </a:lnTo>
                <a:lnTo>
                  <a:pt x="1338167" y="5540760"/>
                </a:lnTo>
                <a:lnTo>
                  <a:pt x="1338081" y="5541739"/>
                </a:lnTo>
                <a:lnTo>
                  <a:pt x="1320536" y="5658673"/>
                </a:lnTo>
                <a:lnTo>
                  <a:pt x="1319623" y="5662338"/>
                </a:lnTo>
                <a:lnTo>
                  <a:pt x="1319613" y="5664703"/>
                </a:lnTo>
                <a:lnTo>
                  <a:pt x="1318957" y="5665434"/>
                </a:lnTo>
                <a:lnTo>
                  <a:pt x="1319033" y="5666820"/>
                </a:lnTo>
                <a:lnTo>
                  <a:pt x="1318540" y="5667960"/>
                </a:lnTo>
                <a:lnTo>
                  <a:pt x="1318453" y="5668939"/>
                </a:lnTo>
                <a:lnTo>
                  <a:pt x="1267098" y="5892708"/>
                </a:lnTo>
                <a:lnTo>
                  <a:pt x="1267088" y="5895073"/>
                </a:lnTo>
                <a:lnTo>
                  <a:pt x="1265767" y="5898900"/>
                </a:lnTo>
                <a:lnTo>
                  <a:pt x="1249937" y="5958029"/>
                </a:lnTo>
                <a:lnTo>
                  <a:pt x="1248854" y="5963651"/>
                </a:lnTo>
                <a:lnTo>
                  <a:pt x="1247361" y="5969434"/>
                </a:lnTo>
                <a:lnTo>
                  <a:pt x="1245717" y="5972444"/>
                </a:lnTo>
                <a:lnTo>
                  <a:pt x="1245299" y="5974970"/>
                </a:lnTo>
                <a:lnTo>
                  <a:pt x="1245052" y="5975540"/>
                </a:lnTo>
                <a:lnTo>
                  <a:pt x="1244558" y="5976679"/>
                </a:lnTo>
                <a:lnTo>
                  <a:pt x="1244310" y="5977249"/>
                </a:lnTo>
                <a:lnTo>
                  <a:pt x="1243816" y="5978388"/>
                </a:lnTo>
                <a:lnTo>
                  <a:pt x="1243730" y="5979366"/>
                </a:lnTo>
                <a:lnTo>
                  <a:pt x="1243483" y="5979936"/>
                </a:lnTo>
                <a:lnTo>
                  <a:pt x="1132602" y="6280098"/>
                </a:lnTo>
                <a:lnTo>
                  <a:pt x="1132355" y="6280667"/>
                </a:lnTo>
                <a:lnTo>
                  <a:pt x="1131451" y="6281968"/>
                </a:lnTo>
                <a:lnTo>
                  <a:pt x="1131204" y="6282538"/>
                </a:lnTo>
                <a:lnTo>
                  <a:pt x="1130710" y="6283677"/>
                </a:lnTo>
                <a:lnTo>
                  <a:pt x="1129056" y="6289051"/>
                </a:lnTo>
                <a:lnTo>
                  <a:pt x="1126424" y="6294340"/>
                </a:lnTo>
                <a:lnTo>
                  <a:pt x="1125103" y="6298167"/>
                </a:lnTo>
                <a:lnTo>
                  <a:pt x="1123213" y="6301747"/>
                </a:lnTo>
                <a:lnTo>
                  <a:pt x="1117273" y="6317785"/>
                </a:lnTo>
                <a:lnTo>
                  <a:pt x="1116617" y="6318516"/>
                </a:lnTo>
                <a:lnTo>
                  <a:pt x="1116532" y="6319494"/>
                </a:lnTo>
                <a:lnTo>
                  <a:pt x="1114641" y="6323074"/>
                </a:lnTo>
                <a:lnTo>
                  <a:pt x="1113405" y="6325922"/>
                </a:lnTo>
                <a:lnTo>
                  <a:pt x="1112578" y="6328610"/>
                </a:lnTo>
                <a:lnTo>
                  <a:pt x="1095948" y="6365394"/>
                </a:lnTo>
                <a:lnTo>
                  <a:pt x="1094799" y="6367265"/>
                </a:lnTo>
                <a:lnTo>
                  <a:pt x="1094058" y="6368974"/>
                </a:lnTo>
                <a:lnTo>
                  <a:pt x="1093972" y="6369952"/>
                </a:lnTo>
                <a:lnTo>
                  <a:pt x="1093478" y="6371091"/>
                </a:lnTo>
                <a:lnTo>
                  <a:pt x="1091501" y="6375649"/>
                </a:lnTo>
                <a:lnTo>
                  <a:pt x="1090684" y="6375971"/>
                </a:lnTo>
                <a:lnTo>
                  <a:pt x="1090922" y="6377767"/>
                </a:lnTo>
                <a:lnTo>
                  <a:pt x="1093341" y="6383892"/>
                </a:lnTo>
                <a:lnTo>
                  <a:pt x="1106001" y="6378891"/>
                </a:lnTo>
                <a:lnTo>
                  <a:pt x="1120049" y="63738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任意多边形: 形状 7">
            <a:extLst>
              <a:ext uri="{FF2B5EF4-FFF2-40B4-BE49-F238E27FC236}">
                <a16:creationId xmlns="" xmlns:a16="http://schemas.microsoft.com/office/drawing/2014/main" id="{2F30AD11-D9AE-47E0-919F-42A17B9D4DA3}"/>
              </a:ext>
            </a:extLst>
          </p:cNvPr>
          <p:cNvSpPr/>
          <p:nvPr/>
        </p:nvSpPr>
        <p:spPr>
          <a:xfrm>
            <a:off x="6154738" y="5106988"/>
            <a:ext cx="1155700" cy="366712"/>
          </a:xfrm>
          <a:custGeom>
            <a:avLst/>
            <a:gdLst>
              <a:gd name="connsiteX0" fmla="*/ 1295833 w 1295833"/>
              <a:gd name="connsiteY0" fmla="*/ 0 h 411531"/>
              <a:gd name="connsiteX1" fmla="*/ 1194452 w 1295833"/>
              <a:gd name="connsiteY1" fmla="*/ 109841 h 411531"/>
              <a:gd name="connsiteX2" fmla="*/ 526375 w 1295833"/>
              <a:gd name="connsiteY2" fmla="*/ 411531 h 411531"/>
              <a:gd name="connsiteX3" fmla="*/ 109588 w 1295833"/>
              <a:gd name="connsiteY3" fmla="*/ 299153 h 411531"/>
              <a:gd name="connsiteX4" fmla="*/ 0 w 1295833"/>
              <a:gd name="connsiteY4" fmla="*/ 227621 h 411531"/>
              <a:gd name="connsiteX5" fmla="*/ 36347 w 1295833"/>
              <a:gd name="connsiteY5" fmla="*/ 239591 h 411531"/>
              <a:gd name="connsiteX6" fmla="*/ 410201 w 1295833"/>
              <a:gd name="connsiteY6" fmla="*/ 287862 h 411531"/>
              <a:gd name="connsiteX7" fmla="*/ 1294420 w 1295833"/>
              <a:gd name="connsiteY7" fmla="*/ 1099 h 411531"/>
              <a:gd name="connsiteX8" fmla="*/ 1295833 w 1295833"/>
              <a:gd name="connsiteY8" fmla="*/ 0 h 41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33" h="411531">
                <a:moveTo>
                  <a:pt x="1295833" y="0"/>
                </a:moveTo>
                <a:lnTo>
                  <a:pt x="1194452" y="109841"/>
                </a:lnTo>
                <a:cubicBezTo>
                  <a:pt x="995857" y="302243"/>
                  <a:pt x="768273" y="411531"/>
                  <a:pt x="526375" y="411531"/>
                </a:cubicBezTo>
                <a:cubicBezTo>
                  <a:pt x="381237" y="411531"/>
                  <a:pt x="241251" y="372187"/>
                  <a:pt x="109588" y="299153"/>
                </a:cubicBezTo>
                <a:lnTo>
                  <a:pt x="0" y="227621"/>
                </a:lnTo>
                <a:lnTo>
                  <a:pt x="36347" y="239591"/>
                </a:lnTo>
                <a:cubicBezTo>
                  <a:pt x="157106" y="271241"/>
                  <a:pt x="282138" y="287862"/>
                  <a:pt x="410201" y="287862"/>
                </a:cubicBezTo>
                <a:cubicBezTo>
                  <a:pt x="730359" y="287862"/>
                  <a:pt x="1031574" y="183981"/>
                  <a:pt x="1294420" y="1099"/>
                </a:cubicBezTo>
                <a:lnTo>
                  <a:pt x="12958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形状 9">
            <a:extLst>
              <a:ext uri="{FF2B5EF4-FFF2-40B4-BE49-F238E27FC236}">
                <a16:creationId xmlns="" xmlns:a16="http://schemas.microsoft.com/office/drawing/2014/main" id="{36EF6AC6-D984-4A7E-8EB5-75668F15930D}"/>
              </a:ext>
            </a:extLst>
          </p:cNvPr>
          <p:cNvSpPr/>
          <p:nvPr/>
        </p:nvSpPr>
        <p:spPr>
          <a:xfrm>
            <a:off x="7507288" y="1566863"/>
            <a:ext cx="863600" cy="3724275"/>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任意多边形: 形状 10">
            <a:extLst>
              <a:ext uri="{FF2B5EF4-FFF2-40B4-BE49-F238E27FC236}">
                <a16:creationId xmlns="" xmlns:a16="http://schemas.microsoft.com/office/drawing/2014/main" id="{7124B161-BE9B-4417-9412-242D7A87F83F}"/>
              </a:ext>
            </a:extLst>
          </p:cNvPr>
          <p:cNvSpPr/>
          <p:nvPr/>
        </p:nvSpPr>
        <p:spPr>
          <a:xfrm>
            <a:off x="5214938" y="1566863"/>
            <a:ext cx="863600" cy="3724275"/>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4" name="矩形: 圆角 13">
            <a:extLst>
              <a:ext uri="{FF2B5EF4-FFF2-40B4-BE49-F238E27FC236}">
                <a16:creationId xmlns="" xmlns:a16="http://schemas.microsoft.com/office/drawing/2014/main" id="{5520317E-8961-4174-884B-9B46C55E3ED3}"/>
              </a:ext>
            </a:extLst>
          </p:cNvPr>
          <p:cNvSpPr/>
          <p:nvPr/>
        </p:nvSpPr>
        <p:spPr>
          <a:xfrm>
            <a:off x="4689475" y="1246188"/>
            <a:ext cx="1389063" cy="552450"/>
          </a:xfrm>
          <a:prstGeom prst="roundRect">
            <a:avLst>
              <a:gd name="adj" fmla="val 50000"/>
            </a:avLst>
          </a:prstGeom>
          <a:solidFill>
            <a:srgbClr val="21283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5" name="矩形: 圆角 14">
            <a:extLst>
              <a:ext uri="{FF2B5EF4-FFF2-40B4-BE49-F238E27FC236}">
                <a16:creationId xmlns="" xmlns:a16="http://schemas.microsoft.com/office/drawing/2014/main" id="{E78CBA28-DC1F-437B-A2E8-24F684DDF96A}"/>
              </a:ext>
            </a:extLst>
          </p:cNvPr>
          <p:cNvSpPr/>
          <p:nvPr/>
        </p:nvSpPr>
        <p:spPr>
          <a:xfrm>
            <a:off x="4767263" y="4870450"/>
            <a:ext cx="1387475" cy="552450"/>
          </a:xfrm>
          <a:prstGeom prst="roundRect">
            <a:avLst>
              <a:gd name="adj" fmla="val 50000"/>
            </a:avLst>
          </a:prstGeom>
          <a:solidFill>
            <a:srgbClr val="C71D2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6" name="矩形: 圆角 15">
            <a:extLst>
              <a:ext uri="{FF2B5EF4-FFF2-40B4-BE49-F238E27FC236}">
                <a16:creationId xmlns="" xmlns:a16="http://schemas.microsoft.com/office/drawing/2014/main" id="{7DBE6421-011C-4D13-9A67-B6AA0FFEACF1}"/>
              </a:ext>
            </a:extLst>
          </p:cNvPr>
          <p:cNvSpPr/>
          <p:nvPr/>
        </p:nvSpPr>
        <p:spPr>
          <a:xfrm>
            <a:off x="6958013" y="1246188"/>
            <a:ext cx="1389062" cy="552450"/>
          </a:xfrm>
          <a:prstGeom prst="roundRect">
            <a:avLst>
              <a:gd name="adj" fmla="val 50000"/>
            </a:avLst>
          </a:prstGeom>
          <a:solidFill>
            <a:srgbClr val="65BB5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7" name="矩形: 圆角 16">
            <a:extLst>
              <a:ext uri="{FF2B5EF4-FFF2-40B4-BE49-F238E27FC236}">
                <a16:creationId xmlns="" xmlns:a16="http://schemas.microsoft.com/office/drawing/2014/main" id="{CE7A8098-0273-4C54-9123-C105F6D9FF3C}"/>
              </a:ext>
            </a:extLst>
          </p:cNvPr>
          <p:cNvSpPr/>
          <p:nvPr/>
        </p:nvSpPr>
        <p:spPr>
          <a:xfrm>
            <a:off x="7148513" y="4870450"/>
            <a:ext cx="1389062" cy="552450"/>
          </a:xfrm>
          <a:prstGeom prst="roundRect">
            <a:avLst>
              <a:gd name="adj" fmla="val 50000"/>
            </a:avLst>
          </a:prstGeom>
          <a:solidFill>
            <a:srgbClr val="F1A72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6393" name="文本框 17"/>
          <p:cNvSpPr txBox="1">
            <a:spLocks noChangeArrowheads="1"/>
          </p:cNvSpPr>
          <p:nvPr/>
        </p:nvSpPr>
        <p:spPr bwMode="auto">
          <a:xfrm>
            <a:off x="4964113" y="1290638"/>
            <a:ext cx="892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医 生</a:t>
            </a:r>
          </a:p>
        </p:txBody>
      </p:sp>
      <p:sp>
        <p:nvSpPr>
          <p:cNvPr id="16394" name="文本框 18"/>
          <p:cNvSpPr txBox="1">
            <a:spLocks noChangeArrowheads="1"/>
          </p:cNvSpPr>
          <p:nvPr/>
        </p:nvSpPr>
        <p:spPr bwMode="auto">
          <a:xfrm>
            <a:off x="7383463" y="1281113"/>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物</a:t>
            </a:r>
          </a:p>
        </p:txBody>
      </p:sp>
      <p:sp>
        <p:nvSpPr>
          <p:cNvPr id="16395" name="文本框 19"/>
          <p:cNvSpPr txBox="1">
            <a:spLocks noChangeArrowheads="1"/>
          </p:cNvSpPr>
          <p:nvPr/>
        </p:nvSpPr>
        <p:spPr bwMode="auto">
          <a:xfrm>
            <a:off x="5080000" y="49149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环境</a:t>
            </a:r>
          </a:p>
        </p:txBody>
      </p:sp>
      <p:sp>
        <p:nvSpPr>
          <p:cNvPr id="16396" name="文本框 20"/>
          <p:cNvSpPr txBox="1">
            <a:spLocks noChangeArrowheads="1"/>
          </p:cNvSpPr>
          <p:nvPr/>
        </p:nvSpPr>
        <p:spPr bwMode="auto">
          <a:xfrm>
            <a:off x="7431088" y="49149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方法</a:t>
            </a:r>
          </a:p>
        </p:txBody>
      </p:sp>
      <p:grpSp>
        <p:nvGrpSpPr>
          <p:cNvPr id="16397" name="组合 21"/>
          <p:cNvGrpSpPr>
            <a:grpSpLocks/>
          </p:cNvGrpSpPr>
          <p:nvPr/>
        </p:nvGrpSpPr>
        <p:grpSpPr bwMode="auto">
          <a:xfrm>
            <a:off x="4335463" y="2047875"/>
            <a:ext cx="1266825" cy="307975"/>
            <a:chOff x="3473006" y="2109958"/>
            <a:chExt cx="1267926" cy="307777"/>
          </a:xfrm>
        </p:grpSpPr>
        <p:cxnSp>
          <p:nvCxnSpPr>
            <p:cNvPr id="23" name="直接箭头连接符 22">
              <a:extLst>
                <a:ext uri="{FF2B5EF4-FFF2-40B4-BE49-F238E27FC236}">
                  <a16:creationId xmlns="" xmlns:a16="http://schemas.microsoft.com/office/drawing/2014/main" id="{5B37745D-59AD-44C0-B5C3-9BABEA440483}"/>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57" name="文本框 23"/>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00" name="组合 24"/>
          <p:cNvGrpSpPr>
            <a:grpSpLocks/>
          </p:cNvGrpSpPr>
          <p:nvPr/>
        </p:nvGrpSpPr>
        <p:grpSpPr bwMode="auto">
          <a:xfrm>
            <a:off x="4414838" y="2397125"/>
            <a:ext cx="1268412" cy="307975"/>
            <a:chOff x="3473006" y="2109958"/>
            <a:chExt cx="1267926" cy="307777"/>
          </a:xfrm>
        </p:grpSpPr>
        <p:cxnSp>
          <p:nvCxnSpPr>
            <p:cNvPr id="26" name="直接箭头连接符 25">
              <a:extLst>
                <a:ext uri="{FF2B5EF4-FFF2-40B4-BE49-F238E27FC236}">
                  <a16:creationId xmlns="" xmlns:a16="http://schemas.microsoft.com/office/drawing/2014/main" id="{FF3F1013-22A8-4AF6-88E6-B6C6FA286062}"/>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55" name="文本框 26"/>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03" name="组合 27"/>
          <p:cNvGrpSpPr>
            <a:grpSpLocks/>
          </p:cNvGrpSpPr>
          <p:nvPr/>
        </p:nvGrpSpPr>
        <p:grpSpPr bwMode="auto">
          <a:xfrm>
            <a:off x="4487863" y="2747963"/>
            <a:ext cx="1268412" cy="306387"/>
            <a:chOff x="3473006" y="2109958"/>
            <a:chExt cx="1267926" cy="307777"/>
          </a:xfrm>
        </p:grpSpPr>
        <p:cxnSp>
          <p:nvCxnSpPr>
            <p:cNvPr id="29" name="直接箭头连接符 28">
              <a:extLst>
                <a:ext uri="{FF2B5EF4-FFF2-40B4-BE49-F238E27FC236}">
                  <a16:creationId xmlns="" xmlns:a16="http://schemas.microsoft.com/office/drawing/2014/main" id="{EEEC22F6-D9B9-4D6C-8FFC-16433327D16C}"/>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29"/>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06" name="组合 30"/>
          <p:cNvGrpSpPr>
            <a:grpSpLocks/>
          </p:cNvGrpSpPr>
          <p:nvPr/>
        </p:nvGrpSpPr>
        <p:grpSpPr bwMode="auto">
          <a:xfrm>
            <a:off x="4457700" y="3573463"/>
            <a:ext cx="1268413" cy="307975"/>
            <a:chOff x="3473006" y="2109958"/>
            <a:chExt cx="1267926" cy="307777"/>
          </a:xfrm>
        </p:grpSpPr>
        <p:cxnSp>
          <p:nvCxnSpPr>
            <p:cNvPr id="32" name="直接箭头连接符 31">
              <a:extLst>
                <a:ext uri="{FF2B5EF4-FFF2-40B4-BE49-F238E27FC236}">
                  <a16:creationId xmlns="" xmlns:a16="http://schemas.microsoft.com/office/drawing/2014/main" id="{DCA09BD1-C551-48B0-9608-DB391963B88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51" name="文本框 32"/>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09" name="组合 33"/>
          <p:cNvGrpSpPr>
            <a:grpSpLocks/>
          </p:cNvGrpSpPr>
          <p:nvPr/>
        </p:nvGrpSpPr>
        <p:grpSpPr bwMode="auto">
          <a:xfrm>
            <a:off x="4344988" y="4002088"/>
            <a:ext cx="1268412" cy="307975"/>
            <a:chOff x="3473006" y="2109958"/>
            <a:chExt cx="1267926" cy="307777"/>
          </a:xfrm>
        </p:grpSpPr>
        <p:cxnSp>
          <p:nvCxnSpPr>
            <p:cNvPr id="35" name="直接箭头连接符 34">
              <a:extLst>
                <a:ext uri="{FF2B5EF4-FFF2-40B4-BE49-F238E27FC236}">
                  <a16:creationId xmlns="" xmlns:a16="http://schemas.microsoft.com/office/drawing/2014/main" id="{96DD8914-D5DE-4528-B508-62371918080D}"/>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49" name="文本框 35"/>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12" name="组合 36"/>
          <p:cNvGrpSpPr>
            <a:grpSpLocks/>
          </p:cNvGrpSpPr>
          <p:nvPr/>
        </p:nvGrpSpPr>
        <p:grpSpPr bwMode="auto">
          <a:xfrm>
            <a:off x="4267200" y="4343400"/>
            <a:ext cx="1268413" cy="307975"/>
            <a:chOff x="3473006" y="2109958"/>
            <a:chExt cx="1267926" cy="307777"/>
          </a:xfrm>
        </p:grpSpPr>
        <p:cxnSp>
          <p:nvCxnSpPr>
            <p:cNvPr id="38" name="直接箭头连接符 37">
              <a:extLst>
                <a:ext uri="{FF2B5EF4-FFF2-40B4-BE49-F238E27FC236}">
                  <a16:creationId xmlns="" xmlns:a16="http://schemas.microsoft.com/office/drawing/2014/main" id="{88D2C992-425B-44CD-B0FD-EB3DFB2AB13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38"/>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15" name="组合 39"/>
          <p:cNvGrpSpPr>
            <a:grpSpLocks/>
          </p:cNvGrpSpPr>
          <p:nvPr/>
        </p:nvGrpSpPr>
        <p:grpSpPr bwMode="auto">
          <a:xfrm>
            <a:off x="6565900" y="1936750"/>
            <a:ext cx="1266825" cy="307975"/>
            <a:chOff x="3473006" y="2109958"/>
            <a:chExt cx="1267926" cy="307777"/>
          </a:xfrm>
        </p:grpSpPr>
        <p:cxnSp>
          <p:nvCxnSpPr>
            <p:cNvPr id="41" name="直接箭头连接符 40">
              <a:extLst>
                <a:ext uri="{FF2B5EF4-FFF2-40B4-BE49-F238E27FC236}">
                  <a16:creationId xmlns="" xmlns:a16="http://schemas.microsoft.com/office/drawing/2014/main" id="{FA13A0BF-0326-49FD-B2F2-4F8F9DC1FF78}"/>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45" name="文本框 41"/>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18" name="组合 42"/>
          <p:cNvGrpSpPr>
            <a:grpSpLocks/>
          </p:cNvGrpSpPr>
          <p:nvPr/>
        </p:nvGrpSpPr>
        <p:grpSpPr bwMode="auto">
          <a:xfrm>
            <a:off x="6670675" y="2360613"/>
            <a:ext cx="1268413" cy="307975"/>
            <a:chOff x="3473006" y="2109958"/>
            <a:chExt cx="1267926" cy="307777"/>
          </a:xfrm>
        </p:grpSpPr>
        <p:cxnSp>
          <p:nvCxnSpPr>
            <p:cNvPr id="44" name="直接箭头连接符 43">
              <a:extLst>
                <a:ext uri="{FF2B5EF4-FFF2-40B4-BE49-F238E27FC236}">
                  <a16:creationId xmlns="" xmlns:a16="http://schemas.microsoft.com/office/drawing/2014/main" id="{FAB506F2-7FBB-478B-98B2-905895FFB0F1}"/>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43" name="文本框 44"/>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21" name="组合 45"/>
          <p:cNvGrpSpPr>
            <a:grpSpLocks/>
          </p:cNvGrpSpPr>
          <p:nvPr/>
        </p:nvGrpSpPr>
        <p:grpSpPr bwMode="auto">
          <a:xfrm>
            <a:off x="6762750" y="2747963"/>
            <a:ext cx="1266825" cy="306387"/>
            <a:chOff x="3473006" y="2109958"/>
            <a:chExt cx="1267926" cy="307777"/>
          </a:xfrm>
        </p:grpSpPr>
        <p:cxnSp>
          <p:nvCxnSpPr>
            <p:cNvPr id="47" name="直接箭头连接符 46">
              <a:extLst>
                <a:ext uri="{FF2B5EF4-FFF2-40B4-BE49-F238E27FC236}">
                  <a16:creationId xmlns="" xmlns:a16="http://schemas.microsoft.com/office/drawing/2014/main" id="{237E531B-4AD7-422E-A99B-43DE38CA835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47"/>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24" name="组合 48"/>
          <p:cNvGrpSpPr>
            <a:grpSpLocks/>
          </p:cNvGrpSpPr>
          <p:nvPr/>
        </p:nvGrpSpPr>
        <p:grpSpPr bwMode="auto">
          <a:xfrm>
            <a:off x="6791325" y="3602038"/>
            <a:ext cx="1268413" cy="307975"/>
            <a:chOff x="3473006" y="2109958"/>
            <a:chExt cx="1267926" cy="307777"/>
          </a:xfrm>
        </p:grpSpPr>
        <p:cxnSp>
          <p:nvCxnSpPr>
            <p:cNvPr id="50" name="直接箭头连接符 49">
              <a:extLst>
                <a:ext uri="{FF2B5EF4-FFF2-40B4-BE49-F238E27FC236}">
                  <a16:creationId xmlns="" xmlns:a16="http://schemas.microsoft.com/office/drawing/2014/main" id="{066017D4-3C0B-4376-92BB-669788ACBB1A}"/>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39" name="文本框 50"/>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27" name="组合 51"/>
          <p:cNvGrpSpPr>
            <a:grpSpLocks/>
          </p:cNvGrpSpPr>
          <p:nvPr/>
        </p:nvGrpSpPr>
        <p:grpSpPr bwMode="auto">
          <a:xfrm>
            <a:off x="6715125" y="3886200"/>
            <a:ext cx="1266825" cy="307975"/>
            <a:chOff x="3473006" y="2109958"/>
            <a:chExt cx="1267926" cy="307777"/>
          </a:xfrm>
        </p:grpSpPr>
        <p:cxnSp>
          <p:nvCxnSpPr>
            <p:cNvPr id="53" name="直接箭头连接符 52">
              <a:extLst>
                <a:ext uri="{FF2B5EF4-FFF2-40B4-BE49-F238E27FC236}">
                  <a16:creationId xmlns="" xmlns:a16="http://schemas.microsoft.com/office/drawing/2014/main" id="{0C0A6DF1-70AC-428F-BADE-715BBE9C5E1C}"/>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53"/>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30" name="组合 54"/>
          <p:cNvGrpSpPr>
            <a:grpSpLocks/>
          </p:cNvGrpSpPr>
          <p:nvPr/>
        </p:nvGrpSpPr>
        <p:grpSpPr bwMode="auto">
          <a:xfrm>
            <a:off x="6608763" y="4287838"/>
            <a:ext cx="1266825" cy="307975"/>
            <a:chOff x="3473006" y="2109958"/>
            <a:chExt cx="1267926" cy="307777"/>
          </a:xfrm>
        </p:grpSpPr>
        <p:cxnSp>
          <p:nvCxnSpPr>
            <p:cNvPr id="56" name="直接箭头连接符 55">
              <a:extLst>
                <a:ext uri="{FF2B5EF4-FFF2-40B4-BE49-F238E27FC236}">
                  <a16:creationId xmlns="" xmlns:a16="http://schemas.microsoft.com/office/drawing/2014/main" id="{253A5C55-89FE-4F35-AAD3-FA8F7D049EC9}"/>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35" name="文本框 56"/>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sp>
        <p:nvSpPr>
          <p:cNvPr id="58" name="任意多边形: 形状 57">
            <a:extLst>
              <a:ext uri="{FF2B5EF4-FFF2-40B4-BE49-F238E27FC236}">
                <a16:creationId xmlns="" xmlns:a16="http://schemas.microsoft.com/office/drawing/2014/main" id="{EDDE4462-08A1-4856-9636-46D0C247C560}"/>
              </a:ext>
            </a:extLst>
          </p:cNvPr>
          <p:cNvSpPr/>
          <p:nvPr/>
        </p:nvSpPr>
        <p:spPr>
          <a:xfrm>
            <a:off x="3057525" y="1619250"/>
            <a:ext cx="863600" cy="3722688"/>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9" name="矩形: 圆角 58">
            <a:extLst>
              <a:ext uri="{FF2B5EF4-FFF2-40B4-BE49-F238E27FC236}">
                <a16:creationId xmlns="" xmlns:a16="http://schemas.microsoft.com/office/drawing/2014/main" id="{76D14EBE-140E-4F5D-A63E-24FDE180FDE7}"/>
              </a:ext>
            </a:extLst>
          </p:cNvPr>
          <p:cNvSpPr/>
          <p:nvPr/>
        </p:nvSpPr>
        <p:spPr>
          <a:xfrm>
            <a:off x="2508250" y="1296988"/>
            <a:ext cx="1389063" cy="552450"/>
          </a:xfrm>
          <a:prstGeom prst="roundRect">
            <a:avLst>
              <a:gd name="adj" fmla="val 50000"/>
            </a:avLst>
          </a:prstGeom>
          <a:solidFill>
            <a:srgbClr val="6B3A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0" name="矩形: 圆角 59">
            <a:extLst>
              <a:ext uri="{FF2B5EF4-FFF2-40B4-BE49-F238E27FC236}">
                <a16:creationId xmlns="" xmlns:a16="http://schemas.microsoft.com/office/drawing/2014/main" id="{4F3F8E4D-0715-4788-ACF1-A3040AB01A3C}"/>
              </a:ext>
            </a:extLst>
          </p:cNvPr>
          <p:cNvSpPr/>
          <p:nvPr/>
        </p:nvSpPr>
        <p:spPr>
          <a:xfrm>
            <a:off x="2698750" y="4921250"/>
            <a:ext cx="1389063" cy="552450"/>
          </a:xfrm>
          <a:prstGeom prst="roundRect">
            <a:avLst>
              <a:gd name="adj" fmla="val 50000"/>
            </a:avLst>
          </a:prstGeom>
          <a:solidFill>
            <a:srgbClr val="1B6EB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6436" name="文本框 60"/>
          <p:cNvSpPr txBox="1">
            <a:spLocks noChangeArrowheads="1"/>
          </p:cNvSpPr>
          <p:nvPr/>
        </p:nvSpPr>
        <p:spPr bwMode="auto">
          <a:xfrm>
            <a:off x="2841625" y="134143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护士</a:t>
            </a:r>
          </a:p>
        </p:txBody>
      </p:sp>
      <p:sp>
        <p:nvSpPr>
          <p:cNvPr id="16437" name="文本框 61"/>
          <p:cNvSpPr txBox="1">
            <a:spLocks noChangeArrowheads="1"/>
          </p:cNvSpPr>
          <p:nvPr/>
        </p:nvSpPr>
        <p:spPr bwMode="auto">
          <a:xfrm>
            <a:off x="2981325" y="496728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宣传</a:t>
            </a:r>
          </a:p>
        </p:txBody>
      </p:sp>
      <p:grpSp>
        <p:nvGrpSpPr>
          <p:cNvPr id="16438" name="组合 62"/>
          <p:cNvGrpSpPr>
            <a:grpSpLocks/>
          </p:cNvGrpSpPr>
          <p:nvPr/>
        </p:nvGrpSpPr>
        <p:grpSpPr bwMode="auto">
          <a:xfrm>
            <a:off x="2116138" y="1989138"/>
            <a:ext cx="1266825" cy="306387"/>
            <a:chOff x="3473006" y="2109958"/>
            <a:chExt cx="1267926" cy="307777"/>
          </a:xfrm>
        </p:grpSpPr>
        <p:cxnSp>
          <p:nvCxnSpPr>
            <p:cNvPr id="64" name="直接箭头连接符 63">
              <a:extLst>
                <a:ext uri="{FF2B5EF4-FFF2-40B4-BE49-F238E27FC236}">
                  <a16:creationId xmlns="" xmlns:a16="http://schemas.microsoft.com/office/drawing/2014/main" id="{499318AD-C0D1-49B3-967D-B2440191AF6C}"/>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33" name="文本框 64"/>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41" name="组合 65"/>
          <p:cNvGrpSpPr>
            <a:grpSpLocks/>
          </p:cNvGrpSpPr>
          <p:nvPr/>
        </p:nvGrpSpPr>
        <p:grpSpPr bwMode="auto">
          <a:xfrm>
            <a:off x="2222500" y="2413000"/>
            <a:ext cx="1266825" cy="307975"/>
            <a:chOff x="3473006" y="2109958"/>
            <a:chExt cx="1267926" cy="307777"/>
          </a:xfrm>
        </p:grpSpPr>
        <p:cxnSp>
          <p:nvCxnSpPr>
            <p:cNvPr id="67" name="直接箭头连接符 66">
              <a:extLst>
                <a:ext uri="{FF2B5EF4-FFF2-40B4-BE49-F238E27FC236}">
                  <a16:creationId xmlns="" xmlns:a16="http://schemas.microsoft.com/office/drawing/2014/main" id="{1E2F6ECD-0273-461E-BF7C-1294BC659DDB}"/>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31" name="文本框 67"/>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44" name="组合 68"/>
          <p:cNvGrpSpPr>
            <a:grpSpLocks/>
          </p:cNvGrpSpPr>
          <p:nvPr/>
        </p:nvGrpSpPr>
        <p:grpSpPr bwMode="auto">
          <a:xfrm>
            <a:off x="2312988" y="2798763"/>
            <a:ext cx="1268412" cy="307975"/>
            <a:chOff x="3473006" y="2109958"/>
            <a:chExt cx="1267926" cy="307777"/>
          </a:xfrm>
        </p:grpSpPr>
        <p:cxnSp>
          <p:nvCxnSpPr>
            <p:cNvPr id="70" name="直接箭头连接符 69">
              <a:extLst>
                <a:ext uri="{FF2B5EF4-FFF2-40B4-BE49-F238E27FC236}">
                  <a16:creationId xmlns="" xmlns:a16="http://schemas.microsoft.com/office/drawing/2014/main" id="{66A98A6F-B4C4-4021-832B-7873C05F9667}"/>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29" name="文本框 70"/>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47" name="组合 71"/>
          <p:cNvGrpSpPr>
            <a:grpSpLocks/>
          </p:cNvGrpSpPr>
          <p:nvPr/>
        </p:nvGrpSpPr>
        <p:grpSpPr bwMode="auto">
          <a:xfrm>
            <a:off x="2341563" y="3654425"/>
            <a:ext cx="1268412" cy="306388"/>
            <a:chOff x="3473006" y="2109958"/>
            <a:chExt cx="1267926" cy="307777"/>
          </a:xfrm>
        </p:grpSpPr>
        <p:cxnSp>
          <p:nvCxnSpPr>
            <p:cNvPr id="73" name="直接箭头连接符 72">
              <a:extLst>
                <a:ext uri="{FF2B5EF4-FFF2-40B4-BE49-F238E27FC236}">
                  <a16:creationId xmlns="" xmlns:a16="http://schemas.microsoft.com/office/drawing/2014/main" id="{28193158-6A05-4B2F-BECB-1132CCDF6C3E}"/>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73"/>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50" name="组合 74"/>
          <p:cNvGrpSpPr>
            <a:grpSpLocks/>
          </p:cNvGrpSpPr>
          <p:nvPr/>
        </p:nvGrpSpPr>
        <p:grpSpPr bwMode="auto">
          <a:xfrm>
            <a:off x="2265363" y="3937000"/>
            <a:ext cx="1268412" cy="307975"/>
            <a:chOff x="3473006" y="2109958"/>
            <a:chExt cx="1267926" cy="307777"/>
          </a:xfrm>
        </p:grpSpPr>
        <p:cxnSp>
          <p:nvCxnSpPr>
            <p:cNvPr id="76" name="直接箭头连接符 75">
              <a:extLst>
                <a:ext uri="{FF2B5EF4-FFF2-40B4-BE49-F238E27FC236}">
                  <a16:creationId xmlns="" xmlns:a16="http://schemas.microsoft.com/office/drawing/2014/main" id="{596CDCFD-B47E-4ED9-8297-BF12FCA09B82}"/>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25" name="文本框 76"/>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6453" name="组合 77"/>
          <p:cNvGrpSpPr>
            <a:grpSpLocks/>
          </p:cNvGrpSpPr>
          <p:nvPr/>
        </p:nvGrpSpPr>
        <p:grpSpPr bwMode="auto">
          <a:xfrm>
            <a:off x="2159000" y="4340225"/>
            <a:ext cx="1268413" cy="307975"/>
            <a:chOff x="3473006" y="2109958"/>
            <a:chExt cx="1267926" cy="307777"/>
          </a:xfrm>
        </p:grpSpPr>
        <p:cxnSp>
          <p:nvCxnSpPr>
            <p:cNvPr id="79" name="直接箭头连接符 78">
              <a:extLst>
                <a:ext uri="{FF2B5EF4-FFF2-40B4-BE49-F238E27FC236}">
                  <a16:creationId xmlns="" xmlns:a16="http://schemas.microsoft.com/office/drawing/2014/main" id="{2B65D176-C349-475F-872F-EBB1C9F6C019}"/>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6423" name="文本框 79"/>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sp>
        <p:nvSpPr>
          <p:cNvPr id="9" name="文本框 87"/>
          <p:cNvSpPr txBox="1">
            <a:spLocks noChangeArrowheads="1"/>
          </p:cNvSpPr>
          <p:nvPr/>
        </p:nvSpPr>
        <p:spPr bwMode="auto">
          <a:xfrm>
            <a:off x="9723438" y="2832100"/>
            <a:ext cx="877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单击</a:t>
            </a:r>
            <a:endParaRPr lang="en-US" altLang="zh-CN">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a:solidFill>
                  <a:schemeClr val="bg1"/>
                </a:solidFill>
                <a:latin typeface="微软雅黑" panose="020B0503020204020204" pitchFamily="34" charset="-122"/>
                <a:ea typeface="微软雅黑" panose="020B0503020204020204" pitchFamily="34" charset="-122"/>
              </a:rPr>
              <a:t>添加</a:t>
            </a:r>
            <a:endParaRPr lang="en-US" altLang="zh-CN">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a:solidFill>
                  <a:schemeClr val="bg1"/>
                </a:solidFill>
                <a:latin typeface="微软雅黑" panose="020B0503020204020204" pitchFamily="34" charset="-122"/>
                <a:ea typeface="微软雅黑" panose="020B0503020204020204" pitchFamily="34" charset="-122"/>
              </a:rPr>
              <a:t>关键词</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393"/>
                                        </p:tgtEl>
                                        <p:attrNameLst>
                                          <p:attrName>style.visibility</p:attrName>
                                        </p:attrNameLst>
                                      </p:cBhvr>
                                      <p:to>
                                        <p:strVal val="visible"/>
                                      </p:to>
                                    </p:set>
                                    <p:animEffect transition="in" filter="fade">
                                      <p:cBhvr>
                                        <p:cTn id="49" dur="1000"/>
                                        <p:tgtEl>
                                          <p:spTgt spid="16393"/>
                                        </p:tgtEl>
                                      </p:cBhvr>
                                    </p:animEffect>
                                    <p:anim calcmode="lin" valueType="num">
                                      <p:cBhvr>
                                        <p:cTn id="50" dur="1000" fill="hold"/>
                                        <p:tgtEl>
                                          <p:spTgt spid="16393"/>
                                        </p:tgtEl>
                                        <p:attrNameLst>
                                          <p:attrName>ppt_x</p:attrName>
                                        </p:attrNameLst>
                                      </p:cBhvr>
                                      <p:tavLst>
                                        <p:tav tm="0">
                                          <p:val>
                                            <p:strVal val="#ppt_x"/>
                                          </p:val>
                                        </p:tav>
                                        <p:tav tm="100000">
                                          <p:val>
                                            <p:strVal val="#ppt_x"/>
                                          </p:val>
                                        </p:tav>
                                      </p:tavLst>
                                    </p:anim>
                                    <p:anim calcmode="lin" valueType="num">
                                      <p:cBhvr>
                                        <p:cTn id="51" dur="1000" fill="hold"/>
                                        <p:tgtEl>
                                          <p:spTgt spid="1639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394"/>
                                        </p:tgtEl>
                                        <p:attrNameLst>
                                          <p:attrName>style.visibility</p:attrName>
                                        </p:attrNameLst>
                                      </p:cBhvr>
                                      <p:to>
                                        <p:strVal val="visible"/>
                                      </p:to>
                                    </p:set>
                                    <p:animEffect transition="in" filter="fade">
                                      <p:cBhvr>
                                        <p:cTn id="54" dur="1000"/>
                                        <p:tgtEl>
                                          <p:spTgt spid="16394"/>
                                        </p:tgtEl>
                                      </p:cBhvr>
                                    </p:animEffect>
                                    <p:anim calcmode="lin" valueType="num">
                                      <p:cBhvr>
                                        <p:cTn id="55" dur="1000" fill="hold"/>
                                        <p:tgtEl>
                                          <p:spTgt spid="16394"/>
                                        </p:tgtEl>
                                        <p:attrNameLst>
                                          <p:attrName>ppt_x</p:attrName>
                                        </p:attrNameLst>
                                      </p:cBhvr>
                                      <p:tavLst>
                                        <p:tav tm="0">
                                          <p:val>
                                            <p:strVal val="#ppt_x"/>
                                          </p:val>
                                        </p:tav>
                                        <p:tav tm="100000">
                                          <p:val>
                                            <p:strVal val="#ppt_x"/>
                                          </p:val>
                                        </p:tav>
                                      </p:tavLst>
                                    </p:anim>
                                    <p:anim calcmode="lin" valueType="num">
                                      <p:cBhvr>
                                        <p:cTn id="56" dur="1000" fill="hold"/>
                                        <p:tgtEl>
                                          <p:spTgt spid="1639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395"/>
                                        </p:tgtEl>
                                        <p:attrNameLst>
                                          <p:attrName>style.visibility</p:attrName>
                                        </p:attrNameLst>
                                      </p:cBhvr>
                                      <p:to>
                                        <p:strVal val="visible"/>
                                      </p:to>
                                    </p:set>
                                    <p:animEffect transition="in" filter="fade">
                                      <p:cBhvr>
                                        <p:cTn id="59" dur="1000"/>
                                        <p:tgtEl>
                                          <p:spTgt spid="16395"/>
                                        </p:tgtEl>
                                      </p:cBhvr>
                                    </p:animEffect>
                                    <p:anim calcmode="lin" valueType="num">
                                      <p:cBhvr>
                                        <p:cTn id="60" dur="1000" fill="hold"/>
                                        <p:tgtEl>
                                          <p:spTgt spid="16395"/>
                                        </p:tgtEl>
                                        <p:attrNameLst>
                                          <p:attrName>ppt_x</p:attrName>
                                        </p:attrNameLst>
                                      </p:cBhvr>
                                      <p:tavLst>
                                        <p:tav tm="0">
                                          <p:val>
                                            <p:strVal val="#ppt_x"/>
                                          </p:val>
                                        </p:tav>
                                        <p:tav tm="100000">
                                          <p:val>
                                            <p:strVal val="#ppt_x"/>
                                          </p:val>
                                        </p:tav>
                                      </p:tavLst>
                                    </p:anim>
                                    <p:anim calcmode="lin" valueType="num">
                                      <p:cBhvr>
                                        <p:cTn id="61" dur="1000" fill="hold"/>
                                        <p:tgtEl>
                                          <p:spTgt spid="1639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396"/>
                                        </p:tgtEl>
                                        <p:attrNameLst>
                                          <p:attrName>style.visibility</p:attrName>
                                        </p:attrNameLst>
                                      </p:cBhvr>
                                      <p:to>
                                        <p:strVal val="visible"/>
                                      </p:to>
                                    </p:set>
                                    <p:animEffect transition="in" filter="fade">
                                      <p:cBhvr>
                                        <p:cTn id="64" dur="1000"/>
                                        <p:tgtEl>
                                          <p:spTgt spid="16396"/>
                                        </p:tgtEl>
                                      </p:cBhvr>
                                    </p:animEffect>
                                    <p:anim calcmode="lin" valueType="num">
                                      <p:cBhvr>
                                        <p:cTn id="65" dur="1000" fill="hold"/>
                                        <p:tgtEl>
                                          <p:spTgt spid="16396"/>
                                        </p:tgtEl>
                                        <p:attrNameLst>
                                          <p:attrName>ppt_x</p:attrName>
                                        </p:attrNameLst>
                                      </p:cBhvr>
                                      <p:tavLst>
                                        <p:tav tm="0">
                                          <p:val>
                                            <p:strVal val="#ppt_x"/>
                                          </p:val>
                                        </p:tav>
                                        <p:tav tm="100000">
                                          <p:val>
                                            <p:strVal val="#ppt_x"/>
                                          </p:val>
                                        </p:tav>
                                      </p:tavLst>
                                    </p:anim>
                                    <p:anim calcmode="lin" valueType="num">
                                      <p:cBhvr>
                                        <p:cTn id="66" dur="1000" fill="hold"/>
                                        <p:tgtEl>
                                          <p:spTgt spid="1639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6397"/>
                                        </p:tgtEl>
                                        <p:attrNameLst>
                                          <p:attrName>style.visibility</p:attrName>
                                        </p:attrNameLst>
                                      </p:cBhvr>
                                      <p:to>
                                        <p:strVal val="visible"/>
                                      </p:to>
                                    </p:set>
                                    <p:animEffect transition="in" filter="fade">
                                      <p:cBhvr>
                                        <p:cTn id="69" dur="1000"/>
                                        <p:tgtEl>
                                          <p:spTgt spid="16397"/>
                                        </p:tgtEl>
                                      </p:cBhvr>
                                    </p:animEffect>
                                    <p:anim calcmode="lin" valueType="num">
                                      <p:cBhvr>
                                        <p:cTn id="70" dur="1000" fill="hold"/>
                                        <p:tgtEl>
                                          <p:spTgt spid="16397"/>
                                        </p:tgtEl>
                                        <p:attrNameLst>
                                          <p:attrName>ppt_x</p:attrName>
                                        </p:attrNameLst>
                                      </p:cBhvr>
                                      <p:tavLst>
                                        <p:tav tm="0">
                                          <p:val>
                                            <p:strVal val="#ppt_x"/>
                                          </p:val>
                                        </p:tav>
                                        <p:tav tm="100000">
                                          <p:val>
                                            <p:strVal val="#ppt_x"/>
                                          </p:val>
                                        </p:tav>
                                      </p:tavLst>
                                    </p:anim>
                                    <p:anim calcmode="lin" valueType="num">
                                      <p:cBhvr>
                                        <p:cTn id="71" dur="1000" fill="hold"/>
                                        <p:tgtEl>
                                          <p:spTgt spid="1639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6400"/>
                                        </p:tgtEl>
                                        <p:attrNameLst>
                                          <p:attrName>style.visibility</p:attrName>
                                        </p:attrNameLst>
                                      </p:cBhvr>
                                      <p:to>
                                        <p:strVal val="visible"/>
                                      </p:to>
                                    </p:set>
                                    <p:animEffect transition="in" filter="fade">
                                      <p:cBhvr>
                                        <p:cTn id="74" dur="1000"/>
                                        <p:tgtEl>
                                          <p:spTgt spid="16400"/>
                                        </p:tgtEl>
                                      </p:cBhvr>
                                    </p:animEffect>
                                    <p:anim calcmode="lin" valueType="num">
                                      <p:cBhvr>
                                        <p:cTn id="75" dur="1000" fill="hold"/>
                                        <p:tgtEl>
                                          <p:spTgt spid="16400"/>
                                        </p:tgtEl>
                                        <p:attrNameLst>
                                          <p:attrName>ppt_x</p:attrName>
                                        </p:attrNameLst>
                                      </p:cBhvr>
                                      <p:tavLst>
                                        <p:tav tm="0">
                                          <p:val>
                                            <p:strVal val="#ppt_x"/>
                                          </p:val>
                                        </p:tav>
                                        <p:tav tm="100000">
                                          <p:val>
                                            <p:strVal val="#ppt_x"/>
                                          </p:val>
                                        </p:tav>
                                      </p:tavLst>
                                    </p:anim>
                                    <p:anim calcmode="lin" valueType="num">
                                      <p:cBhvr>
                                        <p:cTn id="76" dur="1000" fill="hold"/>
                                        <p:tgtEl>
                                          <p:spTgt spid="1640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6403"/>
                                        </p:tgtEl>
                                        <p:attrNameLst>
                                          <p:attrName>style.visibility</p:attrName>
                                        </p:attrNameLst>
                                      </p:cBhvr>
                                      <p:to>
                                        <p:strVal val="visible"/>
                                      </p:to>
                                    </p:set>
                                    <p:animEffect transition="in" filter="fade">
                                      <p:cBhvr>
                                        <p:cTn id="79" dur="1000"/>
                                        <p:tgtEl>
                                          <p:spTgt spid="16403"/>
                                        </p:tgtEl>
                                      </p:cBhvr>
                                    </p:animEffect>
                                    <p:anim calcmode="lin" valueType="num">
                                      <p:cBhvr>
                                        <p:cTn id="80" dur="1000" fill="hold"/>
                                        <p:tgtEl>
                                          <p:spTgt spid="16403"/>
                                        </p:tgtEl>
                                        <p:attrNameLst>
                                          <p:attrName>ppt_x</p:attrName>
                                        </p:attrNameLst>
                                      </p:cBhvr>
                                      <p:tavLst>
                                        <p:tav tm="0">
                                          <p:val>
                                            <p:strVal val="#ppt_x"/>
                                          </p:val>
                                        </p:tav>
                                        <p:tav tm="100000">
                                          <p:val>
                                            <p:strVal val="#ppt_x"/>
                                          </p:val>
                                        </p:tav>
                                      </p:tavLst>
                                    </p:anim>
                                    <p:anim calcmode="lin" valueType="num">
                                      <p:cBhvr>
                                        <p:cTn id="81" dur="1000" fill="hold"/>
                                        <p:tgtEl>
                                          <p:spTgt spid="1640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6406"/>
                                        </p:tgtEl>
                                        <p:attrNameLst>
                                          <p:attrName>style.visibility</p:attrName>
                                        </p:attrNameLst>
                                      </p:cBhvr>
                                      <p:to>
                                        <p:strVal val="visible"/>
                                      </p:to>
                                    </p:set>
                                    <p:animEffect transition="in" filter="fade">
                                      <p:cBhvr>
                                        <p:cTn id="84" dur="1000"/>
                                        <p:tgtEl>
                                          <p:spTgt spid="16406"/>
                                        </p:tgtEl>
                                      </p:cBhvr>
                                    </p:animEffect>
                                    <p:anim calcmode="lin" valueType="num">
                                      <p:cBhvr>
                                        <p:cTn id="85" dur="1000" fill="hold"/>
                                        <p:tgtEl>
                                          <p:spTgt spid="16406"/>
                                        </p:tgtEl>
                                        <p:attrNameLst>
                                          <p:attrName>ppt_x</p:attrName>
                                        </p:attrNameLst>
                                      </p:cBhvr>
                                      <p:tavLst>
                                        <p:tav tm="0">
                                          <p:val>
                                            <p:strVal val="#ppt_x"/>
                                          </p:val>
                                        </p:tav>
                                        <p:tav tm="100000">
                                          <p:val>
                                            <p:strVal val="#ppt_x"/>
                                          </p:val>
                                        </p:tav>
                                      </p:tavLst>
                                    </p:anim>
                                    <p:anim calcmode="lin" valueType="num">
                                      <p:cBhvr>
                                        <p:cTn id="86" dur="1000" fill="hold"/>
                                        <p:tgtEl>
                                          <p:spTgt spid="16406"/>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6409"/>
                                        </p:tgtEl>
                                        <p:attrNameLst>
                                          <p:attrName>style.visibility</p:attrName>
                                        </p:attrNameLst>
                                      </p:cBhvr>
                                      <p:to>
                                        <p:strVal val="visible"/>
                                      </p:to>
                                    </p:set>
                                    <p:animEffect transition="in" filter="fade">
                                      <p:cBhvr>
                                        <p:cTn id="89" dur="1000"/>
                                        <p:tgtEl>
                                          <p:spTgt spid="16409"/>
                                        </p:tgtEl>
                                      </p:cBhvr>
                                    </p:animEffect>
                                    <p:anim calcmode="lin" valueType="num">
                                      <p:cBhvr>
                                        <p:cTn id="90" dur="1000" fill="hold"/>
                                        <p:tgtEl>
                                          <p:spTgt spid="16409"/>
                                        </p:tgtEl>
                                        <p:attrNameLst>
                                          <p:attrName>ppt_x</p:attrName>
                                        </p:attrNameLst>
                                      </p:cBhvr>
                                      <p:tavLst>
                                        <p:tav tm="0">
                                          <p:val>
                                            <p:strVal val="#ppt_x"/>
                                          </p:val>
                                        </p:tav>
                                        <p:tav tm="100000">
                                          <p:val>
                                            <p:strVal val="#ppt_x"/>
                                          </p:val>
                                        </p:tav>
                                      </p:tavLst>
                                    </p:anim>
                                    <p:anim calcmode="lin" valueType="num">
                                      <p:cBhvr>
                                        <p:cTn id="91" dur="1000" fill="hold"/>
                                        <p:tgtEl>
                                          <p:spTgt spid="16409"/>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6412"/>
                                        </p:tgtEl>
                                        <p:attrNameLst>
                                          <p:attrName>style.visibility</p:attrName>
                                        </p:attrNameLst>
                                      </p:cBhvr>
                                      <p:to>
                                        <p:strVal val="visible"/>
                                      </p:to>
                                    </p:set>
                                    <p:animEffect transition="in" filter="fade">
                                      <p:cBhvr>
                                        <p:cTn id="94" dur="1000"/>
                                        <p:tgtEl>
                                          <p:spTgt spid="16412"/>
                                        </p:tgtEl>
                                      </p:cBhvr>
                                    </p:animEffect>
                                    <p:anim calcmode="lin" valueType="num">
                                      <p:cBhvr>
                                        <p:cTn id="95" dur="1000" fill="hold"/>
                                        <p:tgtEl>
                                          <p:spTgt spid="16412"/>
                                        </p:tgtEl>
                                        <p:attrNameLst>
                                          <p:attrName>ppt_x</p:attrName>
                                        </p:attrNameLst>
                                      </p:cBhvr>
                                      <p:tavLst>
                                        <p:tav tm="0">
                                          <p:val>
                                            <p:strVal val="#ppt_x"/>
                                          </p:val>
                                        </p:tav>
                                        <p:tav tm="100000">
                                          <p:val>
                                            <p:strVal val="#ppt_x"/>
                                          </p:val>
                                        </p:tav>
                                      </p:tavLst>
                                    </p:anim>
                                    <p:anim calcmode="lin" valueType="num">
                                      <p:cBhvr>
                                        <p:cTn id="96" dur="1000" fill="hold"/>
                                        <p:tgtEl>
                                          <p:spTgt spid="16412"/>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16415"/>
                                        </p:tgtEl>
                                        <p:attrNameLst>
                                          <p:attrName>style.visibility</p:attrName>
                                        </p:attrNameLst>
                                      </p:cBhvr>
                                      <p:to>
                                        <p:strVal val="visible"/>
                                      </p:to>
                                    </p:set>
                                    <p:animEffect transition="in" filter="fade">
                                      <p:cBhvr>
                                        <p:cTn id="99" dur="1000"/>
                                        <p:tgtEl>
                                          <p:spTgt spid="16415"/>
                                        </p:tgtEl>
                                      </p:cBhvr>
                                    </p:animEffect>
                                    <p:anim calcmode="lin" valueType="num">
                                      <p:cBhvr>
                                        <p:cTn id="100" dur="1000" fill="hold"/>
                                        <p:tgtEl>
                                          <p:spTgt spid="16415"/>
                                        </p:tgtEl>
                                        <p:attrNameLst>
                                          <p:attrName>ppt_x</p:attrName>
                                        </p:attrNameLst>
                                      </p:cBhvr>
                                      <p:tavLst>
                                        <p:tav tm="0">
                                          <p:val>
                                            <p:strVal val="#ppt_x"/>
                                          </p:val>
                                        </p:tav>
                                        <p:tav tm="100000">
                                          <p:val>
                                            <p:strVal val="#ppt_x"/>
                                          </p:val>
                                        </p:tav>
                                      </p:tavLst>
                                    </p:anim>
                                    <p:anim calcmode="lin" valueType="num">
                                      <p:cBhvr>
                                        <p:cTn id="101" dur="1000" fill="hold"/>
                                        <p:tgtEl>
                                          <p:spTgt spid="16415"/>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6418"/>
                                        </p:tgtEl>
                                        <p:attrNameLst>
                                          <p:attrName>style.visibility</p:attrName>
                                        </p:attrNameLst>
                                      </p:cBhvr>
                                      <p:to>
                                        <p:strVal val="visible"/>
                                      </p:to>
                                    </p:set>
                                    <p:animEffect transition="in" filter="fade">
                                      <p:cBhvr>
                                        <p:cTn id="104" dur="1000"/>
                                        <p:tgtEl>
                                          <p:spTgt spid="16418"/>
                                        </p:tgtEl>
                                      </p:cBhvr>
                                    </p:animEffect>
                                    <p:anim calcmode="lin" valueType="num">
                                      <p:cBhvr>
                                        <p:cTn id="105" dur="1000" fill="hold"/>
                                        <p:tgtEl>
                                          <p:spTgt spid="16418"/>
                                        </p:tgtEl>
                                        <p:attrNameLst>
                                          <p:attrName>ppt_x</p:attrName>
                                        </p:attrNameLst>
                                      </p:cBhvr>
                                      <p:tavLst>
                                        <p:tav tm="0">
                                          <p:val>
                                            <p:strVal val="#ppt_x"/>
                                          </p:val>
                                        </p:tav>
                                        <p:tav tm="100000">
                                          <p:val>
                                            <p:strVal val="#ppt_x"/>
                                          </p:val>
                                        </p:tav>
                                      </p:tavLst>
                                    </p:anim>
                                    <p:anim calcmode="lin" valueType="num">
                                      <p:cBhvr>
                                        <p:cTn id="106" dur="1000" fill="hold"/>
                                        <p:tgtEl>
                                          <p:spTgt spid="16418"/>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16421"/>
                                        </p:tgtEl>
                                        <p:attrNameLst>
                                          <p:attrName>style.visibility</p:attrName>
                                        </p:attrNameLst>
                                      </p:cBhvr>
                                      <p:to>
                                        <p:strVal val="visible"/>
                                      </p:to>
                                    </p:set>
                                    <p:animEffect transition="in" filter="fade">
                                      <p:cBhvr>
                                        <p:cTn id="109" dur="1000"/>
                                        <p:tgtEl>
                                          <p:spTgt spid="16421"/>
                                        </p:tgtEl>
                                      </p:cBhvr>
                                    </p:animEffect>
                                    <p:anim calcmode="lin" valueType="num">
                                      <p:cBhvr>
                                        <p:cTn id="110" dur="1000" fill="hold"/>
                                        <p:tgtEl>
                                          <p:spTgt spid="16421"/>
                                        </p:tgtEl>
                                        <p:attrNameLst>
                                          <p:attrName>ppt_x</p:attrName>
                                        </p:attrNameLst>
                                      </p:cBhvr>
                                      <p:tavLst>
                                        <p:tav tm="0">
                                          <p:val>
                                            <p:strVal val="#ppt_x"/>
                                          </p:val>
                                        </p:tav>
                                        <p:tav tm="100000">
                                          <p:val>
                                            <p:strVal val="#ppt_x"/>
                                          </p:val>
                                        </p:tav>
                                      </p:tavLst>
                                    </p:anim>
                                    <p:anim calcmode="lin" valueType="num">
                                      <p:cBhvr>
                                        <p:cTn id="111" dur="1000" fill="hold"/>
                                        <p:tgtEl>
                                          <p:spTgt spid="16421"/>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16424"/>
                                        </p:tgtEl>
                                        <p:attrNameLst>
                                          <p:attrName>style.visibility</p:attrName>
                                        </p:attrNameLst>
                                      </p:cBhvr>
                                      <p:to>
                                        <p:strVal val="visible"/>
                                      </p:to>
                                    </p:set>
                                    <p:animEffect transition="in" filter="fade">
                                      <p:cBhvr>
                                        <p:cTn id="114" dur="1000"/>
                                        <p:tgtEl>
                                          <p:spTgt spid="16424"/>
                                        </p:tgtEl>
                                      </p:cBhvr>
                                    </p:animEffect>
                                    <p:anim calcmode="lin" valueType="num">
                                      <p:cBhvr>
                                        <p:cTn id="115" dur="1000" fill="hold"/>
                                        <p:tgtEl>
                                          <p:spTgt spid="16424"/>
                                        </p:tgtEl>
                                        <p:attrNameLst>
                                          <p:attrName>ppt_x</p:attrName>
                                        </p:attrNameLst>
                                      </p:cBhvr>
                                      <p:tavLst>
                                        <p:tav tm="0">
                                          <p:val>
                                            <p:strVal val="#ppt_x"/>
                                          </p:val>
                                        </p:tav>
                                        <p:tav tm="100000">
                                          <p:val>
                                            <p:strVal val="#ppt_x"/>
                                          </p:val>
                                        </p:tav>
                                      </p:tavLst>
                                    </p:anim>
                                    <p:anim calcmode="lin" valueType="num">
                                      <p:cBhvr>
                                        <p:cTn id="116" dur="1000" fill="hold"/>
                                        <p:tgtEl>
                                          <p:spTgt spid="16424"/>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16427"/>
                                        </p:tgtEl>
                                        <p:attrNameLst>
                                          <p:attrName>style.visibility</p:attrName>
                                        </p:attrNameLst>
                                      </p:cBhvr>
                                      <p:to>
                                        <p:strVal val="visible"/>
                                      </p:to>
                                    </p:set>
                                    <p:animEffect transition="in" filter="fade">
                                      <p:cBhvr>
                                        <p:cTn id="119" dur="1000"/>
                                        <p:tgtEl>
                                          <p:spTgt spid="16427"/>
                                        </p:tgtEl>
                                      </p:cBhvr>
                                    </p:animEffect>
                                    <p:anim calcmode="lin" valueType="num">
                                      <p:cBhvr>
                                        <p:cTn id="120" dur="1000" fill="hold"/>
                                        <p:tgtEl>
                                          <p:spTgt spid="16427"/>
                                        </p:tgtEl>
                                        <p:attrNameLst>
                                          <p:attrName>ppt_x</p:attrName>
                                        </p:attrNameLst>
                                      </p:cBhvr>
                                      <p:tavLst>
                                        <p:tav tm="0">
                                          <p:val>
                                            <p:strVal val="#ppt_x"/>
                                          </p:val>
                                        </p:tav>
                                        <p:tav tm="100000">
                                          <p:val>
                                            <p:strVal val="#ppt_x"/>
                                          </p:val>
                                        </p:tav>
                                      </p:tavLst>
                                    </p:anim>
                                    <p:anim calcmode="lin" valueType="num">
                                      <p:cBhvr>
                                        <p:cTn id="121" dur="1000" fill="hold"/>
                                        <p:tgtEl>
                                          <p:spTgt spid="16427"/>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16430"/>
                                        </p:tgtEl>
                                        <p:attrNameLst>
                                          <p:attrName>style.visibility</p:attrName>
                                        </p:attrNameLst>
                                      </p:cBhvr>
                                      <p:to>
                                        <p:strVal val="visible"/>
                                      </p:to>
                                    </p:set>
                                    <p:animEffect transition="in" filter="fade">
                                      <p:cBhvr>
                                        <p:cTn id="124" dur="1000"/>
                                        <p:tgtEl>
                                          <p:spTgt spid="16430"/>
                                        </p:tgtEl>
                                      </p:cBhvr>
                                    </p:animEffect>
                                    <p:anim calcmode="lin" valueType="num">
                                      <p:cBhvr>
                                        <p:cTn id="125" dur="1000" fill="hold"/>
                                        <p:tgtEl>
                                          <p:spTgt spid="16430"/>
                                        </p:tgtEl>
                                        <p:attrNameLst>
                                          <p:attrName>ppt_x</p:attrName>
                                        </p:attrNameLst>
                                      </p:cBhvr>
                                      <p:tavLst>
                                        <p:tav tm="0">
                                          <p:val>
                                            <p:strVal val="#ppt_x"/>
                                          </p:val>
                                        </p:tav>
                                        <p:tav tm="100000">
                                          <p:val>
                                            <p:strVal val="#ppt_x"/>
                                          </p:val>
                                        </p:tav>
                                      </p:tavLst>
                                    </p:anim>
                                    <p:anim calcmode="lin" valueType="num">
                                      <p:cBhvr>
                                        <p:cTn id="126" dur="1000" fill="hold"/>
                                        <p:tgtEl>
                                          <p:spTgt spid="16430"/>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1000"/>
                                        <p:tgtEl>
                                          <p:spTgt spid="58"/>
                                        </p:tgtEl>
                                      </p:cBhvr>
                                    </p:animEffect>
                                    <p:anim calcmode="lin" valueType="num">
                                      <p:cBhvr>
                                        <p:cTn id="130" dur="1000" fill="hold"/>
                                        <p:tgtEl>
                                          <p:spTgt spid="58"/>
                                        </p:tgtEl>
                                        <p:attrNameLst>
                                          <p:attrName>ppt_x</p:attrName>
                                        </p:attrNameLst>
                                      </p:cBhvr>
                                      <p:tavLst>
                                        <p:tav tm="0">
                                          <p:val>
                                            <p:strVal val="#ppt_x"/>
                                          </p:val>
                                        </p:tav>
                                        <p:tav tm="100000">
                                          <p:val>
                                            <p:strVal val="#ppt_x"/>
                                          </p:val>
                                        </p:tav>
                                      </p:tavLst>
                                    </p:anim>
                                    <p:anim calcmode="lin" valueType="num">
                                      <p:cBhvr>
                                        <p:cTn id="131" dur="1000" fill="hold"/>
                                        <p:tgtEl>
                                          <p:spTgt spid="5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fade">
                                      <p:cBhvr>
                                        <p:cTn id="134" dur="1000"/>
                                        <p:tgtEl>
                                          <p:spTgt spid="59"/>
                                        </p:tgtEl>
                                      </p:cBhvr>
                                    </p:animEffect>
                                    <p:anim calcmode="lin" valueType="num">
                                      <p:cBhvr>
                                        <p:cTn id="135" dur="1000" fill="hold"/>
                                        <p:tgtEl>
                                          <p:spTgt spid="59"/>
                                        </p:tgtEl>
                                        <p:attrNameLst>
                                          <p:attrName>ppt_x</p:attrName>
                                        </p:attrNameLst>
                                      </p:cBhvr>
                                      <p:tavLst>
                                        <p:tav tm="0">
                                          <p:val>
                                            <p:strVal val="#ppt_x"/>
                                          </p:val>
                                        </p:tav>
                                        <p:tav tm="100000">
                                          <p:val>
                                            <p:strVal val="#ppt_x"/>
                                          </p:val>
                                        </p:tav>
                                      </p:tavLst>
                                    </p:anim>
                                    <p:anim calcmode="lin" valueType="num">
                                      <p:cBhvr>
                                        <p:cTn id="136" dur="1000" fill="hold"/>
                                        <p:tgtEl>
                                          <p:spTgt spid="59"/>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1000"/>
                                        <p:tgtEl>
                                          <p:spTgt spid="60"/>
                                        </p:tgtEl>
                                      </p:cBhvr>
                                    </p:animEffect>
                                    <p:anim calcmode="lin" valueType="num">
                                      <p:cBhvr>
                                        <p:cTn id="140" dur="1000" fill="hold"/>
                                        <p:tgtEl>
                                          <p:spTgt spid="60"/>
                                        </p:tgtEl>
                                        <p:attrNameLst>
                                          <p:attrName>ppt_x</p:attrName>
                                        </p:attrNameLst>
                                      </p:cBhvr>
                                      <p:tavLst>
                                        <p:tav tm="0">
                                          <p:val>
                                            <p:strVal val="#ppt_x"/>
                                          </p:val>
                                        </p:tav>
                                        <p:tav tm="100000">
                                          <p:val>
                                            <p:strVal val="#ppt_x"/>
                                          </p:val>
                                        </p:tav>
                                      </p:tavLst>
                                    </p:anim>
                                    <p:anim calcmode="lin" valueType="num">
                                      <p:cBhvr>
                                        <p:cTn id="141" dur="1000" fill="hold"/>
                                        <p:tgtEl>
                                          <p:spTgt spid="6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6436"/>
                                        </p:tgtEl>
                                        <p:attrNameLst>
                                          <p:attrName>style.visibility</p:attrName>
                                        </p:attrNameLst>
                                      </p:cBhvr>
                                      <p:to>
                                        <p:strVal val="visible"/>
                                      </p:to>
                                    </p:set>
                                    <p:animEffect transition="in" filter="fade">
                                      <p:cBhvr>
                                        <p:cTn id="144" dur="1000"/>
                                        <p:tgtEl>
                                          <p:spTgt spid="16436"/>
                                        </p:tgtEl>
                                      </p:cBhvr>
                                    </p:animEffect>
                                    <p:anim calcmode="lin" valueType="num">
                                      <p:cBhvr>
                                        <p:cTn id="145" dur="1000" fill="hold"/>
                                        <p:tgtEl>
                                          <p:spTgt spid="16436"/>
                                        </p:tgtEl>
                                        <p:attrNameLst>
                                          <p:attrName>ppt_x</p:attrName>
                                        </p:attrNameLst>
                                      </p:cBhvr>
                                      <p:tavLst>
                                        <p:tav tm="0">
                                          <p:val>
                                            <p:strVal val="#ppt_x"/>
                                          </p:val>
                                        </p:tav>
                                        <p:tav tm="100000">
                                          <p:val>
                                            <p:strVal val="#ppt_x"/>
                                          </p:val>
                                        </p:tav>
                                      </p:tavLst>
                                    </p:anim>
                                    <p:anim calcmode="lin" valueType="num">
                                      <p:cBhvr>
                                        <p:cTn id="146" dur="1000" fill="hold"/>
                                        <p:tgtEl>
                                          <p:spTgt spid="1643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6437"/>
                                        </p:tgtEl>
                                        <p:attrNameLst>
                                          <p:attrName>style.visibility</p:attrName>
                                        </p:attrNameLst>
                                      </p:cBhvr>
                                      <p:to>
                                        <p:strVal val="visible"/>
                                      </p:to>
                                    </p:set>
                                    <p:animEffect transition="in" filter="fade">
                                      <p:cBhvr>
                                        <p:cTn id="149" dur="1000"/>
                                        <p:tgtEl>
                                          <p:spTgt spid="16437"/>
                                        </p:tgtEl>
                                      </p:cBhvr>
                                    </p:animEffect>
                                    <p:anim calcmode="lin" valueType="num">
                                      <p:cBhvr>
                                        <p:cTn id="150" dur="1000" fill="hold"/>
                                        <p:tgtEl>
                                          <p:spTgt spid="16437"/>
                                        </p:tgtEl>
                                        <p:attrNameLst>
                                          <p:attrName>ppt_x</p:attrName>
                                        </p:attrNameLst>
                                      </p:cBhvr>
                                      <p:tavLst>
                                        <p:tav tm="0">
                                          <p:val>
                                            <p:strVal val="#ppt_x"/>
                                          </p:val>
                                        </p:tav>
                                        <p:tav tm="100000">
                                          <p:val>
                                            <p:strVal val="#ppt_x"/>
                                          </p:val>
                                        </p:tav>
                                      </p:tavLst>
                                    </p:anim>
                                    <p:anim calcmode="lin" valueType="num">
                                      <p:cBhvr>
                                        <p:cTn id="151" dur="1000" fill="hold"/>
                                        <p:tgtEl>
                                          <p:spTgt spid="16437"/>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16438"/>
                                        </p:tgtEl>
                                        <p:attrNameLst>
                                          <p:attrName>style.visibility</p:attrName>
                                        </p:attrNameLst>
                                      </p:cBhvr>
                                      <p:to>
                                        <p:strVal val="visible"/>
                                      </p:to>
                                    </p:set>
                                    <p:animEffect transition="in" filter="fade">
                                      <p:cBhvr>
                                        <p:cTn id="154" dur="1000"/>
                                        <p:tgtEl>
                                          <p:spTgt spid="16438"/>
                                        </p:tgtEl>
                                      </p:cBhvr>
                                    </p:animEffect>
                                    <p:anim calcmode="lin" valueType="num">
                                      <p:cBhvr>
                                        <p:cTn id="155" dur="1000" fill="hold"/>
                                        <p:tgtEl>
                                          <p:spTgt spid="16438"/>
                                        </p:tgtEl>
                                        <p:attrNameLst>
                                          <p:attrName>ppt_x</p:attrName>
                                        </p:attrNameLst>
                                      </p:cBhvr>
                                      <p:tavLst>
                                        <p:tav tm="0">
                                          <p:val>
                                            <p:strVal val="#ppt_x"/>
                                          </p:val>
                                        </p:tav>
                                        <p:tav tm="100000">
                                          <p:val>
                                            <p:strVal val="#ppt_x"/>
                                          </p:val>
                                        </p:tav>
                                      </p:tavLst>
                                    </p:anim>
                                    <p:anim calcmode="lin" valueType="num">
                                      <p:cBhvr>
                                        <p:cTn id="156" dur="1000" fill="hold"/>
                                        <p:tgtEl>
                                          <p:spTgt spid="16438"/>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16441"/>
                                        </p:tgtEl>
                                        <p:attrNameLst>
                                          <p:attrName>style.visibility</p:attrName>
                                        </p:attrNameLst>
                                      </p:cBhvr>
                                      <p:to>
                                        <p:strVal val="visible"/>
                                      </p:to>
                                    </p:set>
                                    <p:animEffect transition="in" filter="fade">
                                      <p:cBhvr>
                                        <p:cTn id="159" dur="1000"/>
                                        <p:tgtEl>
                                          <p:spTgt spid="16441"/>
                                        </p:tgtEl>
                                      </p:cBhvr>
                                    </p:animEffect>
                                    <p:anim calcmode="lin" valueType="num">
                                      <p:cBhvr>
                                        <p:cTn id="160" dur="1000" fill="hold"/>
                                        <p:tgtEl>
                                          <p:spTgt spid="16441"/>
                                        </p:tgtEl>
                                        <p:attrNameLst>
                                          <p:attrName>ppt_x</p:attrName>
                                        </p:attrNameLst>
                                      </p:cBhvr>
                                      <p:tavLst>
                                        <p:tav tm="0">
                                          <p:val>
                                            <p:strVal val="#ppt_x"/>
                                          </p:val>
                                        </p:tav>
                                        <p:tav tm="100000">
                                          <p:val>
                                            <p:strVal val="#ppt_x"/>
                                          </p:val>
                                        </p:tav>
                                      </p:tavLst>
                                    </p:anim>
                                    <p:anim calcmode="lin" valueType="num">
                                      <p:cBhvr>
                                        <p:cTn id="161" dur="1000" fill="hold"/>
                                        <p:tgtEl>
                                          <p:spTgt spid="16441"/>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16444"/>
                                        </p:tgtEl>
                                        <p:attrNameLst>
                                          <p:attrName>style.visibility</p:attrName>
                                        </p:attrNameLst>
                                      </p:cBhvr>
                                      <p:to>
                                        <p:strVal val="visible"/>
                                      </p:to>
                                    </p:set>
                                    <p:animEffect transition="in" filter="fade">
                                      <p:cBhvr>
                                        <p:cTn id="164" dur="1000"/>
                                        <p:tgtEl>
                                          <p:spTgt spid="16444"/>
                                        </p:tgtEl>
                                      </p:cBhvr>
                                    </p:animEffect>
                                    <p:anim calcmode="lin" valueType="num">
                                      <p:cBhvr>
                                        <p:cTn id="165" dur="1000" fill="hold"/>
                                        <p:tgtEl>
                                          <p:spTgt spid="16444"/>
                                        </p:tgtEl>
                                        <p:attrNameLst>
                                          <p:attrName>ppt_x</p:attrName>
                                        </p:attrNameLst>
                                      </p:cBhvr>
                                      <p:tavLst>
                                        <p:tav tm="0">
                                          <p:val>
                                            <p:strVal val="#ppt_x"/>
                                          </p:val>
                                        </p:tav>
                                        <p:tav tm="100000">
                                          <p:val>
                                            <p:strVal val="#ppt_x"/>
                                          </p:val>
                                        </p:tav>
                                      </p:tavLst>
                                    </p:anim>
                                    <p:anim calcmode="lin" valueType="num">
                                      <p:cBhvr>
                                        <p:cTn id="166" dur="1000" fill="hold"/>
                                        <p:tgtEl>
                                          <p:spTgt spid="16444"/>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16447"/>
                                        </p:tgtEl>
                                        <p:attrNameLst>
                                          <p:attrName>style.visibility</p:attrName>
                                        </p:attrNameLst>
                                      </p:cBhvr>
                                      <p:to>
                                        <p:strVal val="visible"/>
                                      </p:to>
                                    </p:set>
                                    <p:animEffect transition="in" filter="fade">
                                      <p:cBhvr>
                                        <p:cTn id="169" dur="1000"/>
                                        <p:tgtEl>
                                          <p:spTgt spid="16447"/>
                                        </p:tgtEl>
                                      </p:cBhvr>
                                    </p:animEffect>
                                    <p:anim calcmode="lin" valueType="num">
                                      <p:cBhvr>
                                        <p:cTn id="170" dur="1000" fill="hold"/>
                                        <p:tgtEl>
                                          <p:spTgt spid="16447"/>
                                        </p:tgtEl>
                                        <p:attrNameLst>
                                          <p:attrName>ppt_x</p:attrName>
                                        </p:attrNameLst>
                                      </p:cBhvr>
                                      <p:tavLst>
                                        <p:tav tm="0">
                                          <p:val>
                                            <p:strVal val="#ppt_x"/>
                                          </p:val>
                                        </p:tav>
                                        <p:tav tm="100000">
                                          <p:val>
                                            <p:strVal val="#ppt_x"/>
                                          </p:val>
                                        </p:tav>
                                      </p:tavLst>
                                    </p:anim>
                                    <p:anim calcmode="lin" valueType="num">
                                      <p:cBhvr>
                                        <p:cTn id="171" dur="1000" fill="hold"/>
                                        <p:tgtEl>
                                          <p:spTgt spid="16447"/>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16450"/>
                                        </p:tgtEl>
                                        <p:attrNameLst>
                                          <p:attrName>style.visibility</p:attrName>
                                        </p:attrNameLst>
                                      </p:cBhvr>
                                      <p:to>
                                        <p:strVal val="visible"/>
                                      </p:to>
                                    </p:set>
                                    <p:animEffect transition="in" filter="fade">
                                      <p:cBhvr>
                                        <p:cTn id="174" dur="1000"/>
                                        <p:tgtEl>
                                          <p:spTgt spid="16450"/>
                                        </p:tgtEl>
                                      </p:cBhvr>
                                    </p:animEffect>
                                    <p:anim calcmode="lin" valueType="num">
                                      <p:cBhvr>
                                        <p:cTn id="175" dur="1000" fill="hold"/>
                                        <p:tgtEl>
                                          <p:spTgt spid="16450"/>
                                        </p:tgtEl>
                                        <p:attrNameLst>
                                          <p:attrName>ppt_x</p:attrName>
                                        </p:attrNameLst>
                                      </p:cBhvr>
                                      <p:tavLst>
                                        <p:tav tm="0">
                                          <p:val>
                                            <p:strVal val="#ppt_x"/>
                                          </p:val>
                                        </p:tav>
                                        <p:tav tm="100000">
                                          <p:val>
                                            <p:strVal val="#ppt_x"/>
                                          </p:val>
                                        </p:tav>
                                      </p:tavLst>
                                    </p:anim>
                                    <p:anim calcmode="lin" valueType="num">
                                      <p:cBhvr>
                                        <p:cTn id="176" dur="1000" fill="hold"/>
                                        <p:tgtEl>
                                          <p:spTgt spid="16450"/>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16453"/>
                                        </p:tgtEl>
                                        <p:attrNameLst>
                                          <p:attrName>style.visibility</p:attrName>
                                        </p:attrNameLst>
                                      </p:cBhvr>
                                      <p:to>
                                        <p:strVal val="visible"/>
                                      </p:to>
                                    </p:set>
                                    <p:animEffect transition="in" filter="fade">
                                      <p:cBhvr>
                                        <p:cTn id="179" dur="1000"/>
                                        <p:tgtEl>
                                          <p:spTgt spid="16453"/>
                                        </p:tgtEl>
                                      </p:cBhvr>
                                    </p:animEffect>
                                    <p:anim calcmode="lin" valueType="num">
                                      <p:cBhvr>
                                        <p:cTn id="180" dur="1000" fill="hold"/>
                                        <p:tgtEl>
                                          <p:spTgt spid="16453"/>
                                        </p:tgtEl>
                                        <p:attrNameLst>
                                          <p:attrName>ppt_x</p:attrName>
                                        </p:attrNameLst>
                                      </p:cBhvr>
                                      <p:tavLst>
                                        <p:tav tm="0">
                                          <p:val>
                                            <p:strVal val="#ppt_x"/>
                                          </p:val>
                                        </p:tav>
                                        <p:tav tm="100000">
                                          <p:val>
                                            <p:strVal val="#ppt_x"/>
                                          </p:val>
                                        </p:tav>
                                      </p:tavLst>
                                    </p:anim>
                                    <p:anim calcmode="lin" valueType="num">
                                      <p:cBhvr>
                                        <p:cTn id="181" dur="1000" fill="hold"/>
                                        <p:tgtEl>
                                          <p:spTgt spid="164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6393" grpId="0"/>
      <p:bldP spid="16394" grpId="0"/>
      <p:bldP spid="16395" grpId="0"/>
      <p:bldP spid="16396" grpId="0"/>
      <p:bldP spid="59" grpId="0" animBg="1"/>
      <p:bldP spid="60" grpId="0" animBg="1"/>
      <p:bldP spid="16436" grpId="0"/>
      <p:bldP spid="164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 xmlns:a16="http://schemas.microsoft.com/office/drawing/2014/main" id="{D89C553F-5829-432C-BC13-2AA3AAF62EFA}"/>
              </a:ext>
            </a:extLst>
          </p:cNvPr>
          <p:cNvSpPr/>
          <p:nvPr/>
        </p:nvSpPr>
        <p:spPr>
          <a:xfrm rot="20306714" flipV="1">
            <a:off x="34703" y="-135847"/>
            <a:ext cx="11461245" cy="6383893"/>
          </a:xfrm>
          <a:custGeom>
            <a:avLst/>
            <a:gdLst>
              <a:gd name="connsiteX0" fmla="*/ 1135073 w 11461244"/>
              <a:gd name="connsiteY0" fmla="*/ 6368823 h 6383892"/>
              <a:gd name="connsiteX1" fmla="*/ 1150592 w 11461244"/>
              <a:gd name="connsiteY1" fmla="*/ 6362693 h 6383892"/>
              <a:gd name="connsiteX2" fmla="*/ 1166111 w 11461244"/>
              <a:gd name="connsiteY2" fmla="*/ 6356563 h 6383892"/>
              <a:gd name="connsiteX3" fmla="*/ 1180405 w 11461244"/>
              <a:gd name="connsiteY3" fmla="*/ 6350917 h 6383892"/>
              <a:gd name="connsiteX4" fmla="*/ 1193559 w 11461244"/>
              <a:gd name="connsiteY4" fmla="*/ 6344777 h 6383892"/>
              <a:gd name="connsiteX5" fmla="*/ 1204510 w 11461244"/>
              <a:gd name="connsiteY5" fmla="*/ 6339035 h 6383892"/>
              <a:gd name="connsiteX6" fmla="*/ 1216365 w 11461244"/>
              <a:gd name="connsiteY6" fmla="*/ 6331991 h 6383892"/>
              <a:gd name="connsiteX7" fmla="*/ 1228949 w 11461244"/>
              <a:gd name="connsiteY7" fmla="*/ 6325604 h 6383892"/>
              <a:gd name="connsiteX8" fmla="*/ 1241942 w 11461244"/>
              <a:gd name="connsiteY8" fmla="*/ 6319056 h 6383892"/>
              <a:gd name="connsiteX9" fmla="*/ 1254119 w 11461244"/>
              <a:gd name="connsiteY9" fmla="*/ 6312829 h 6383892"/>
              <a:gd name="connsiteX10" fmla="*/ 1266703 w 11461244"/>
              <a:gd name="connsiteY10" fmla="*/ 6306441 h 6383892"/>
              <a:gd name="connsiteX11" fmla="*/ 1278718 w 11461244"/>
              <a:gd name="connsiteY11" fmla="*/ 6299807 h 6383892"/>
              <a:gd name="connsiteX12" fmla="*/ 1289916 w 11461244"/>
              <a:gd name="connsiteY12" fmla="*/ 6293495 h 6383892"/>
              <a:gd name="connsiteX13" fmla="*/ 1301039 w 11461244"/>
              <a:gd name="connsiteY13" fmla="*/ 6285797 h 6383892"/>
              <a:gd name="connsiteX14" fmla="*/ 1311506 w 11461244"/>
              <a:gd name="connsiteY14" fmla="*/ 6278829 h 6383892"/>
              <a:gd name="connsiteX15" fmla="*/ 1322628 w 11461244"/>
              <a:gd name="connsiteY15" fmla="*/ 6271131 h 6383892"/>
              <a:gd name="connsiteX16" fmla="*/ 1333418 w 11461244"/>
              <a:gd name="connsiteY16" fmla="*/ 6264980 h 6383892"/>
              <a:gd name="connsiteX17" fmla="*/ 1344133 w 11461244"/>
              <a:gd name="connsiteY17" fmla="*/ 6257443 h 6383892"/>
              <a:gd name="connsiteX18" fmla="*/ 1355578 w 11461244"/>
              <a:gd name="connsiteY18" fmla="*/ 6250562 h 6383892"/>
              <a:gd name="connsiteX19" fmla="*/ 1366453 w 11461244"/>
              <a:gd name="connsiteY19" fmla="*/ 6243433 h 6383892"/>
              <a:gd name="connsiteX20" fmla="*/ 1377329 w 11461244"/>
              <a:gd name="connsiteY20" fmla="*/ 6236304 h 6383892"/>
              <a:gd name="connsiteX21" fmla="*/ 1387882 w 11461244"/>
              <a:gd name="connsiteY21" fmla="*/ 6228359 h 6383892"/>
              <a:gd name="connsiteX22" fmla="*/ 1507983 w 11461244"/>
              <a:gd name="connsiteY22" fmla="*/ 6135594 h 6383892"/>
              <a:gd name="connsiteX23" fmla="*/ 1516171 w 11461244"/>
              <a:gd name="connsiteY23" fmla="*/ 6127638 h 6383892"/>
              <a:gd name="connsiteX24" fmla="*/ 1524198 w 11461244"/>
              <a:gd name="connsiteY24" fmla="*/ 6119273 h 6383892"/>
              <a:gd name="connsiteX25" fmla="*/ 1532224 w 11461244"/>
              <a:gd name="connsiteY25" fmla="*/ 6110909 h 6383892"/>
              <a:gd name="connsiteX26" fmla="*/ 1540499 w 11461244"/>
              <a:gd name="connsiteY26" fmla="*/ 6101976 h 6383892"/>
              <a:gd name="connsiteX27" fmla="*/ 1617284 w 11461244"/>
              <a:gd name="connsiteY27" fmla="*/ 6013101 h 6383892"/>
              <a:gd name="connsiteX28" fmla="*/ 1620647 w 11461244"/>
              <a:gd name="connsiteY28" fmla="*/ 6008468 h 6383892"/>
              <a:gd name="connsiteX29" fmla="*/ 1624989 w 11461244"/>
              <a:gd name="connsiteY29" fmla="*/ 6003920 h 6383892"/>
              <a:gd name="connsiteX30" fmla="*/ 1627374 w 11461244"/>
              <a:gd name="connsiteY30" fmla="*/ 5999201 h 6383892"/>
              <a:gd name="connsiteX31" fmla="*/ 1630984 w 11461244"/>
              <a:gd name="connsiteY31" fmla="*/ 5993998 h 6383892"/>
              <a:gd name="connsiteX32" fmla="*/ 1676893 w 11461244"/>
              <a:gd name="connsiteY32" fmla="*/ 5917792 h 6383892"/>
              <a:gd name="connsiteX33" fmla="*/ 1679687 w 11461244"/>
              <a:gd name="connsiteY33" fmla="*/ 5912912 h 6383892"/>
              <a:gd name="connsiteX34" fmla="*/ 1683297 w 11461244"/>
              <a:gd name="connsiteY34" fmla="*/ 5907709 h 6383892"/>
              <a:gd name="connsiteX35" fmla="*/ 1753752 w 11461244"/>
              <a:gd name="connsiteY35" fmla="*/ 5774124 h 6383892"/>
              <a:gd name="connsiteX36" fmla="*/ 1754245 w 11461244"/>
              <a:gd name="connsiteY36" fmla="*/ 5772984 h 6383892"/>
              <a:gd name="connsiteX37" fmla="*/ 1754331 w 11461244"/>
              <a:gd name="connsiteY37" fmla="*/ 5772006 h 6383892"/>
              <a:gd name="connsiteX38" fmla="*/ 1820512 w 11461244"/>
              <a:gd name="connsiteY38" fmla="*/ 5608476 h 6383892"/>
              <a:gd name="connsiteX39" fmla="*/ 1822736 w 11461244"/>
              <a:gd name="connsiteY39" fmla="*/ 5603349 h 6383892"/>
              <a:gd name="connsiteX40" fmla="*/ 1824229 w 11461244"/>
              <a:gd name="connsiteY40" fmla="*/ 5597566 h 6383892"/>
              <a:gd name="connsiteX41" fmla="*/ 1843420 w 11461244"/>
              <a:gd name="connsiteY41" fmla="*/ 5533803 h 6383892"/>
              <a:gd name="connsiteX42" fmla="*/ 1846052 w 11461244"/>
              <a:gd name="connsiteY42" fmla="*/ 5528514 h 6383892"/>
              <a:gd name="connsiteX43" fmla="*/ 1847791 w 11461244"/>
              <a:gd name="connsiteY43" fmla="*/ 5522161 h 6383892"/>
              <a:gd name="connsiteX44" fmla="*/ 1867563 w 11461244"/>
              <a:gd name="connsiteY44" fmla="*/ 5456281 h 6383892"/>
              <a:gd name="connsiteX45" fmla="*/ 1871118 w 11461244"/>
              <a:gd name="connsiteY45" fmla="*/ 5444961 h 6383892"/>
              <a:gd name="connsiteX46" fmla="*/ 1874996 w 11461244"/>
              <a:gd name="connsiteY46" fmla="*/ 5434460 h 6383892"/>
              <a:gd name="connsiteX47" fmla="*/ 1881536 w 11461244"/>
              <a:gd name="connsiteY47" fmla="*/ 5411575 h 6383892"/>
              <a:gd name="connsiteX48" fmla="*/ 1882772 w 11461244"/>
              <a:gd name="connsiteY48" fmla="*/ 5408727 h 6383892"/>
              <a:gd name="connsiteX49" fmla="*/ 1883599 w 11461244"/>
              <a:gd name="connsiteY49" fmla="*/ 5406039 h 6383892"/>
              <a:gd name="connsiteX50" fmla="*/ 1884340 w 11461244"/>
              <a:gd name="connsiteY50" fmla="*/ 5404330 h 6383892"/>
              <a:gd name="connsiteX51" fmla="*/ 1884350 w 11461244"/>
              <a:gd name="connsiteY51" fmla="*/ 5401965 h 6383892"/>
              <a:gd name="connsiteX52" fmla="*/ 1885005 w 11461244"/>
              <a:gd name="connsiteY52" fmla="*/ 5401234 h 6383892"/>
              <a:gd name="connsiteX53" fmla="*/ 1885091 w 11461244"/>
              <a:gd name="connsiteY53" fmla="*/ 5400256 h 6383892"/>
              <a:gd name="connsiteX54" fmla="*/ 1926073 w 11461244"/>
              <a:gd name="connsiteY54" fmla="*/ 5256595 h 6383892"/>
              <a:gd name="connsiteX55" fmla="*/ 1926576 w 11461244"/>
              <a:gd name="connsiteY55" fmla="*/ 5253091 h 6383892"/>
              <a:gd name="connsiteX56" fmla="*/ 1927651 w 11461244"/>
              <a:gd name="connsiteY56" fmla="*/ 5249835 h 6383892"/>
              <a:gd name="connsiteX57" fmla="*/ 1927994 w 11461244"/>
              <a:gd name="connsiteY57" fmla="*/ 5245922 h 6383892"/>
              <a:gd name="connsiteX58" fmla="*/ 1928734 w 11461244"/>
              <a:gd name="connsiteY58" fmla="*/ 5244212 h 6383892"/>
              <a:gd name="connsiteX59" fmla="*/ 1929067 w 11461244"/>
              <a:gd name="connsiteY59" fmla="*/ 5242665 h 6383892"/>
              <a:gd name="connsiteX60" fmla="*/ 1930389 w 11461244"/>
              <a:gd name="connsiteY60" fmla="*/ 5238838 h 6383892"/>
              <a:gd name="connsiteX61" fmla="*/ 1966126 w 11461244"/>
              <a:gd name="connsiteY61" fmla="*/ 5101026 h 6383892"/>
              <a:gd name="connsiteX62" fmla="*/ 1968027 w 11461244"/>
              <a:gd name="connsiteY62" fmla="*/ 5095082 h 6383892"/>
              <a:gd name="connsiteX63" fmla="*/ 1969358 w 11461244"/>
              <a:gd name="connsiteY63" fmla="*/ 5088890 h 6383892"/>
              <a:gd name="connsiteX64" fmla="*/ 1976231 w 11461244"/>
              <a:gd name="connsiteY64" fmla="*/ 5064458 h 6383892"/>
              <a:gd name="connsiteX65" fmla="*/ 1983029 w 11461244"/>
              <a:gd name="connsiteY65" fmla="*/ 5038639 h 6383892"/>
              <a:gd name="connsiteX66" fmla="*/ 1986508 w 11461244"/>
              <a:gd name="connsiteY66" fmla="*/ 5025934 h 6383892"/>
              <a:gd name="connsiteX67" fmla="*/ 1989988 w 11461244"/>
              <a:gd name="connsiteY67" fmla="*/ 5013228 h 6383892"/>
              <a:gd name="connsiteX68" fmla="*/ 1993629 w 11461244"/>
              <a:gd name="connsiteY68" fmla="*/ 5000932 h 6383892"/>
              <a:gd name="connsiteX69" fmla="*/ 1998247 w 11461244"/>
              <a:gd name="connsiteY69" fmla="*/ 4988720 h 6383892"/>
              <a:gd name="connsiteX70" fmla="*/ 2029278 w 11461244"/>
              <a:gd name="connsiteY70" fmla="*/ 4902339 h 6383892"/>
              <a:gd name="connsiteX71" fmla="*/ 2030932 w 11461244"/>
              <a:gd name="connsiteY71" fmla="*/ 4896965 h 6383892"/>
              <a:gd name="connsiteX72" fmla="*/ 2033564 w 11461244"/>
              <a:gd name="connsiteY72" fmla="*/ 4891676 h 6383892"/>
              <a:gd name="connsiteX73" fmla="*/ 2034058 w 11461244"/>
              <a:gd name="connsiteY73" fmla="*/ 4890537 h 6383892"/>
              <a:gd name="connsiteX74" fmla="*/ 2034305 w 11461244"/>
              <a:gd name="connsiteY74" fmla="*/ 4889967 h 6383892"/>
              <a:gd name="connsiteX75" fmla="*/ 2039590 w 11461244"/>
              <a:gd name="connsiteY75" fmla="*/ 4874660 h 6383892"/>
              <a:gd name="connsiteX76" fmla="*/ 2040578 w 11461244"/>
              <a:gd name="connsiteY76" fmla="*/ 4872382 h 6383892"/>
              <a:gd name="connsiteX77" fmla="*/ 2041404 w 11461244"/>
              <a:gd name="connsiteY77" fmla="*/ 4869694 h 6383892"/>
              <a:gd name="connsiteX78" fmla="*/ 2069859 w 11461244"/>
              <a:gd name="connsiteY78" fmla="*/ 4794718 h 6383892"/>
              <a:gd name="connsiteX79" fmla="*/ 2073243 w 11461244"/>
              <a:gd name="connsiteY79" fmla="*/ 4785355 h 6383892"/>
              <a:gd name="connsiteX80" fmla="*/ 2077614 w 11461244"/>
              <a:gd name="connsiteY80" fmla="*/ 4773714 h 6383892"/>
              <a:gd name="connsiteX81" fmla="*/ 2082309 w 11461244"/>
              <a:gd name="connsiteY81" fmla="*/ 4762889 h 6383892"/>
              <a:gd name="connsiteX82" fmla="*/ 2086670 w 11461244"/>
              <a:gd name="connsiteY82" fmla="*/ 4753612 h 6383892"/>
              <a:gd name="connsiteX83" fmla="*/ 2091526 w 11461244"/>
              <a:gd name="connsiteY83" fmla="*/ 4743197 h 6383892"/>
              <a:gd name="connsiteX84" fmla="*/ 2096220 w 11461244"/>
              <a:gd name="connsiteY84" fmla="*/ 4732372 h 6383892"/>
              <a:gd name="connsiteX85" fmla="*/ 2105770 w 11461244"/>
              <a:gd name="connsiteY85" fmla="*/ 4711131 h 6383892"/>
              <a:gd name="connsiteX86" fmla="*/ 2110787 w 11461244"/>
              <a:gd name="connsiteY86" fmla="*/ 4701123 h 6383892"/>
              <a:gd name="connsiteX87" fmla="*/ 2115234 w 11461244"/>
              <a:gd name="connsiteY87" fmla="*/ 4690868 h 6383892"/>
              <a:gd name="connsiteX88" fmla="*/ 2120821 w 11461244"/>
              <a:gd name="connsiteY88" fmla="*/ 4681108 h 6383892"/>
              <a:gd name="connsiteX89" fmla="*/ 2126322 w 11461244"/>
              <a:gd name="connsiteY89" fmla="*/ 4672325 h 6383892"/>
              <a:gd name="connsiteX90" fmla="*/ 2194997 w 11461244"/>
              <a:gd name="connsiteY90" fmla="*/ 4554550 h 6383892"/>
              <a:gd name="connsiteX91" fmla="*/ 2198199 w 11461244"/>
              <a:gd name="connsiteY91" fmla="*/ 4549508 h 6383892"/>
              <a:gd name="connsiteX92" fmla="*/ 2201562 w 11461244"/>
              <a:gd name="connsiteY92" fmla="*/ 4544875 h 6383892"/>
              <a:gd name="connsiteX93" fmla="*/ 2217228 w 11461244"/>
              <a:gd name="connsiteY93" fmla="*/ 4523579 h 6383892"/>
              <a:gd name="connsiteX94" fmla="*/ 2232808 w 11461244"/>
              <a:gd name="connsiteY94" fmla="*/ 4503261 h 6383892"/>
              <a:gd name="connsiteX95" fmla="*/ 2240845 w 11461244"/>
              <a:gd name="connsiteY95" fmla="*/ 4492533 h 6383892"/>
              <a:gd name="connsiteX96" fmla="*/ 2248635 w 11461244"/>
              <a:gd name="connsiteY96" fmla="*/ 4482373 h 6383892"/>
              <a:gd name="connsiteX97" fmla="*/ 2257726 w 11461244"/>
              <a:gd name="connsiteY97" fmla="*/ 4473117 h 6383892"/>
              <a:gd name="connsiteX98" fmla="*/ 2266333 w 11461244"/>
              <a:gd name="connsiteY98" fmla="*/ 4462635 h 6383892"/>
              <a:gd name="connsiteX99" fmla="*/ 2293035 w 11461244"/>
              <a:gd name="connsiteY99" fmla="*/ 4434618 h 6383892"/>
              <a:gd name="connsiteX100" fmla="*/ 2312613 w 11461244"/>
              <a:gd name="connsiteY100" fmla="*/ 4413665 h 6383892"/>
              <a:gd name="connsiteX101" fmla="*/ 2327689 w 11461244"/>
              <a:gd name="connsiteY101" fmla="*/ 4396852 h 6383892"/>
              <a:gd name="connsiteX102" fmla="*/ 2340960 w 11461244"/>
              <a:gd name="connsiteY102" fmla="*/ 4382639 h 6383892"/>
              <a:gd name="connsiteX103" fmla="*/ 2354306 w 11461244"/>
              <a:gd name="connsiteY103" fmla="*/ 4369813 h 6383892"/>
              <a:gd name="connsiteX104" fmla="*/ 2370759 w 11461244"/>
              <a:gd name="connsiteY104" fmla="*/ 4355289 h 6383892"/>
              <a:gd name="connsiteX105" fmla="*/ 2391875 w 11461244"/>
              <a:gd name="connsiteY105" fmla="*/ 4337033 h 6383892"/>
              <a:gd name="connsiteX106" fmla="*/ 2421492 w 11461244"/>
              <a:gd name="connsiteY106" fmla="*/ 4314003 h 6383892"/>
              <a:gd name="connsiteX107" fmla="*/ 2440630 w 11461244"/>
              <a:gd name="connsiteY107" fmla="*/ 4300305 h 6383892"/>
              <a:gd name="connsiteX108" fmla="*/ 2465487 w 11461244"/>
              <a:gd name="connsiteY108" fmla="*/ 4284348 h 6383892"/>
              <a:gd name="connsiteX109" fmla="*/ 2494267 w 11461244"/>
              <a:gd name="connsiteY109" fmla="*/ 4266371 h 6383892"/>
              <a:gd name="connsiteX110" fmla="*/ 2525250 w 11461244"/>
              <a:gd name="connsiteY110" fmla="*/ 4247995 h 6383892"/>
              <a:gd name="connsiteX111" fmla="*/ 2556233 w 11461244"/>
              <a:gd name="connsiteY111" fmla="*/ 4229618 h 6383892"/>
              <a:gd name="connsiteX112" fmla="*/ 2585163 w 11461244"/>
              <a:gd name="connsiteY112" fmla="*/ 4214413 h 6383892"/>
              <a:gd name="connsiteX113" fmla="*/ 2585730 w 11461244"/>
              <a:gd name="connsiteY113" fmla="*/ 4214124 h 6383892"/>
              <a:gd name="connsiteX114" fmla="*/ 2583790 w 11461244"/>
              <a:gd name="connsiteY114" fmla="*/ 4209215 h 6383892"/>
              <a:gd name="connsiteX115" fmla="*/ 3265165 w 11461244"/>
              <a:gd name="connsiteY115" fmla="*/ 3930984 h 6383892"/>
              <a:gd name="connsiteX116" fmla="*/ 7783555 w 11461244"/>
              <a:gd name="connsiteY116" fmla="*/ 2048858 h 6383892"/>
              <a:gd name="connsiteX117" fmla="*/ 8391230 w 11461244"/>
              <a:gd name="connsiteY117" fmla="*/ 1828427 h 6383892"/>
              <a:gd name="connsiteX118" fmla="*/ 8393033 w 11461244"/>
              <a:gd name="connsiteY118" fmla="*/ 1832991 h 6383892"/>
              <a:gd name="connsiteX119" fmla="*/ 8430816 w 11461244"/>
              <a:gd name="connsiteY119" fmla="*/ 1817308 h 6383892"/>
              <a:gd name="connsiteX120" fmla="*/ 8478190 w 11461244"/>
              <a:gd name="connsiteY120" fmla="*/ 1798594 h 6383892"/>
              <a:gd name="connsiteX121" fmla="*/ 8521395 w 11461244"/>
              <a:gd name="connsiteY121" fmla="*/ 1782472 h 6383892"/>
              <a:gd name="connsiteX122" fmla="*/ 8539772 w 11461244"/>
              <a:gd name="connsiteY122" fmla="*/ 1775213 h 6383892"/>
              <a:gd name="connsiteX123" fmla="*/ 8556270 w 11461244"/>
              <a:gd name="connsiteY123" fmla="*/ 1769168 h 6383892"/>
              <a:gd name="connsiteX124" fmla="*/ 8569414 w 11461244"/>
              <a:gd name="connsiteY124" fmla="*/ 1765392 h 6383892"/>
              <a:gd name="connsiteX125" fmla="*/ 8578721 w 11461244"/>
              <a:gd name="connsiteY125" fmla="*/ 1762659 h 6383892"/>
              <a:gd name="connsiteX126" fmla="*/ 8589007 w 11461244"/>
              <a:gd name="connsiteY126" fmla="*/ 1760013 h 6383892"/>
              <a:gd name="connsiteX127" fmla="*/ 8600355 w 11461244"/>
              <a:gd name="connsiteY127" fmla="*/ 1756474 h 6383892"/>
              <a:gd name="connsiteX128" fmla="*/ 8611382 w 11461244"/>
              <a:gd name="connsiteY128" fmla="*/ 1752119 h 6383892"/>
              <a:gd name="connsiteX129" fmla="*/ 8622817 w 11461244"/>
              <a:gd name="connsiteY129" fmla="*/ 1747602 h 6383892"/>
              <a:gd name="connsiteX130" fmla="*/ 8645279 w 11461244"/>
              <a:gd name="connsiteY130" fmla="*/ 1738729 h 6383892"/>
              <a:gd name="connsiteX131" fmla="*/ 8666183 w 11461244"/>
              <a:gd name="connsiteY131" fmla="*/ 1731887 h 6383892"/>
              <a:gd name="connsiteX132" fmla="*/ 8717697 w 11461244"/>
              <a:gd name="connsiteY132" fmla="*/ 1717677 h 6383892"/>
              <a:gd name="connsiteX133" fmla="*/ 8761127 w 11461244"/>
              <a:gd name="connsiteY133" fmla="*/ 1705715 h 6383892"/>
              <a:gd name="connsiteX134" fmla="*/ 8798356 w 11461244"/>
              <a:gd name="connsiteY134" fmla="*/ 1694786 h 6383892"/>
              <a:gd name="connsiteX135" fmla="*/ 8833135 w 11461244"/>
              <a:gd name="connsiteY135" fmla="*/ 1684823 h 6383892"/>
              <a:gd name="connsiteX136" fmla="*/ 8868645 w 11461244"/>
              <a:gd name="connsiteY136" fmla="*/ 1675518 h 6383892"/>
              <a:gd name="connsiteX137" fmla="*/ 8907251 w 11461244"/>
              <a:gd name="connsiteY137" fmla="*/ 1666878 h 6383892"/>
              <a:gd name="connsiteX138" fmla="*/ 8950748 w 11461244"/>
              <a:gd name="connsiteY138" fmla="*/ 1658667 h 6383892"/>
              <a:gd name="connsiteX139" fmla="*/ 9004357 w 11461244"/>
              <a:gd name="connsiteY139" fmla="*/ 1649764 h 6383892"/>
              <a:gd name="connsiteX140" fmla="*/ 9025004 w 11461244"/>
              <a:gd name="connsiteY140" fmla="*/ 1645858 h 6383892"/>
              <a:gd name="connsiteX141" fmla="*/ 9046628 w 11461244"/>
              <a:gd name="connsiteY141" fmla="*/ 1642037 h 6383892"/>
              <a:gd name="connsiteX142" fmla="*/ 9067845 w 11461244"/>
              <a:gd name="connsiteY142" fmla="*/ 1638377 h 6383892"/>
              <a:gd name="connsiteX143" fmla="*/ 9087921 w 11461244"/>
              <a:gd name="connsiteY143" fmla="*/ 1634224 h 6383892"/>
              <a:gd name="connsiteX144" fmla="*/ 9099186 w 11461244"/>
              <a:gd name="connsiteY144" fmla="*/ 1631663 h 6383892"/>
              <a:gd name="connsiteX145" fmla="*/ 9108815 w 11461244"/>
              <a:gd name="connsiteY145" fmla="*/ 1629748 h 6383892"/>
              <a:gd name="connsiteX146" fmla="*/ 9119262 w 11461244"/>
              <a:gd name="connsiteY146" fmla="*/ 1627510 h 6383892"/>
              <a:gd name="connsiteX147" fmla="*/ 9130117 w 11461244"/>
              <a:gd name="connsiteY147" fmla="*/ 1625110 h 6383892"/>
              <a:gd name="connsiteX148" fmla="*/ 9169529 w 11461244"/>
              <a:gd name="connsiteY148" fmla="*/ 1618512 h 6383892"/>
              <a:gd name="connsiteX149" fmla="*/ 9171445 w 11461244"/>
              <a:gd name="connsiteY149" fmla="*/ 1628142 h 6383892"/>
              <a:gd name="connsiteX150" fmla="*/ 9174501 w 11461244"/>
              <a:gd name="connsiteY150" fmla="*/ 1638266 h 6383892"/>
              <a:gd name="connsiteX151" fmla="*/ 9178285 w 11461244"/>
              <a:gd name="connsiteY151" fmla="*/ 1649046 h 6383892"/>
              <a:gd name="connsiteX152" fmla="*/ 9182233 w 11461244"/>
              <a:gd name="connsiteY152" fmla="*/ 1660234 h 6383892"/>
              <a:gd name="connsiteX153" fmla="*/ 9185611 w 11461244"/>
              <a:gd name="connsiteY153" fmla="*/ 1671175 h 6383892"/>
              <a:gd name="connsiteX154" fmla="*/ 9189235 w 11461244"/>
              <a:gd name="connsiteY154" fmla="*/ 1681545 h 6383892"/>
              <a:gd name="connsiteX155" fmla="*/ 9191720 w 11461244"/>
              <a:gd name="connsiteY155" fmla="*/ 1691423 h 6383892"/>
              <a:gd name="connsiteX156" fmla="*/ 9193313 w 11461244"/>
              <a:gd name="connsiteY156" fmla="*/ 1700236 h 6383892"/>
              <a:gd name="connsiteX157" fmla="*/ 9194574 w 11461244"/>
              <a:gd name="connsiteY157" fmla="*/ 1710597 h 6383892"/>
              <a:gd name="connsiteX158" fmla="*/ 9196736 w 11461244"/>
              <a:gd name="connsiteY158" fmla="*/ 1719657 h 6383892"/>
              <a:gd name="connsiteX159" fmla="*/ 9199554 w 11461244"/>
              <a:gd name="connsiteY159" fmla="*/ 1727987 h 6383892"/>
              <a:gd name="connsiteX160" fmla="*/ 9203824 w 11461244"/>
              <a:gd name="connsiteY160" fmla="*/ 1739992 h 6383892"/>
              <a:gd name="connsiteX161" fmla="*/ 9206395 w 11461244"/>
              <a:gd name="connsiteY161" fmla="*/ 1748891 h 6383892"/>
              <a:gd name="connsiteX162" fmla="*/ 9210665 w 11461244"/>
              <a:gd name="connsiteY162" fmla="*/ 1760896 h 6383892"/>
              <a:gd name="connsiteX163" fmla="*/ 9212656 w 11461244"/>
              <a:gd name="connsiteY163" fmla="*/ 1771912 h 6383892"/>
              <a:gd name="connsiteX164" fmla="*/ 9214410 w 11461244"/>
              <a:gd name="connsiteY164" fmla="*/ 1781134 h 6383892"/>
              <a:gd name="connsiteX165" fmla="*/ 9215035 w 11461244"/>
              <a:gd name="connsiteY165" fmla="*/ 1787496 h 6383892"/>
              <a:gd name="connsiteX166" fmla="*/ 9215746 w 11461244"/>
              <a:gd name="connsiteY166" fmla="*/ 1792881 h 6383892"/>
              <a:gd name="connsiteX167" fmla="*/ 9217112 w 11461244"/>
              <a:gd name="connsiteY167" fmla="*/ 1797534 h 6383892"/>
              <a:gd name="connsiteX168" fmla="*/ 9217747 w 11461244"/>
              <a:gd name="connsiteY168" fmla="*/ 1801532 h 6383892"/>
              <a:gd name="connsiteX169" fmla="*/ 9220974 w 11461244"/>
              <a:gd name="connsiteY169" fmla="*/ 1809700 h 6383892"/>
              <a:gd name="connsiteX170" fmla="*/ 9223213 w 11461244"/>
              <a:gd name="connsiteY170" fmla="*/ 1820147 h 6383892"/>
              <a:gd name="connsiteX171" fmla="*/ 9224321 w 11461244"/>
              <a:gd name="connsiteY171" fmla="*/ 1827736 h 6383892"/>
              <a:gd name="connsiteX172" fmla="*/ 9224365 w 11461244"/>
              <a:gd name="connsiteY172" fmla="*/ 1836216 h 6383892"/>
              <a:gd name="connsiteX173" fmla="*/ 9224592 w 11461244"/>
              <a:gd name="connsiteY173" fmla="*/ 1840375 h 6383892"/>
              <a:gd name="connsiteX174" fmla="*/ 9224980 w 11461244"/>
              <a:gd name="connsiteY174" fmla="*/ 1844943 h 6383892"/>
              <a:gd name="connsiteX175" fmla="*/ 9226261 w 11461244"/>
              <a:gd name="connsiteY175" fmla="*/ 1850575 h 6383892"/>
              <a:gd name="connsiteX176" fmla="*/ 9228025 w 11461244"/>
              <a:gd name="connsiteY176" fmla="*/ 1857432 h 6383892"/>
              <a:gd name="connsiteX177" fmla="*/ 9230284 w 11461244"/>
              <a:gd name="connsiteY177" fmla="*/ 1863150 h 6383892"/>
              <a:gd name="connsiteX178" fmla="*/ 9231897 w 11461244"/>
              <a:gd name="connsiteY178" fmla="*/ 1867234 h 6383892"/>
              <a:gd name="connsiteX179" fmla="*/ 9232941 w 11461244"/>
              <a:gd name="connsiteY179" fmla="*/ 1871071 h 6383892"/>
              <a:gd name="connsiteX180" fmla="*/ 9234135 w 11461244"/>
              <a:gd name="connsiteY180" fmla="*/ 1877680 h 6383892"/>
              <a:gd name="connsiteX181" fmla="*/ 9239680 w 11461244"/>
              <a:gd name="connsiteY181" fmla="*/ 1915620 h 6383892"/>
              <a:gd name="connsiteX182" fmla="*/ 9241918 w 11461244"/>
              <a:gd name="connsiteY182" fmla="*/ 1926068 h 6383892"/>
              <a:gd name="connsiteX183" fmla="*/ 9243027 w 11461244"/>
              <a:gd name="connsiteY183" fmla="*/ 1933655 h 6383892"/>
              <a:gd name="connsiteX184" fmla="*/ 9243072 w 11461244"/>
              <a:gd name="connsiteY184" fmla="*/ 1942135 h 6383892"/>
              <a:gd name="connsiteX185" fmla="*/ 9244170 w 11461244"/>
              <a:gd name="connsiteY185" fmla="*/ 1952089 h 6383892"/>
              <a:gd name="connsiteX186" fmla="*/ 9245440 w 11461244"/>
              <a:gd name="connsiteY186" fmla="*/ 1960084 h 6383892"/>
              <a:gd name="connsiteX187" fmla="*/ 9245592 w 11461244"/>
              <a:gd name="connsiteY187" fmla="*/ 1962858 h 6383892"/>
              <a:gd name="connsiteX188" fmla="*/ 9245582 w 11461244"/>
              <a:gd name="connsiteY188" fmla="*/ 1965223 h 6383892"/>
              <a:gd name="connsiteX189" fmla="*/ 9245153 w 11461244"/>
              <a:gd name="connsiteY189" fmla="*/ 1970113 h 6383892"/>
              <a:gd name="connsiteX190" fmla="*/ 9245778 w 11461244"/>
              <a:gd name="connsiteY190" fmla="*/ 1976476 h 6383892"/>
              <a:gd name="connsiteX191" fmla="*/ 9246659 w 11461244"/>
              <a:gd name="connsiteY191" fmla="*/ 1979905 h 6383892"/>
              <a:gd name="connsiteX192" fmla="*/ 9247134 w 11461244"/>
              <a:gd name="connsiteY192" fmla="*/ 1983494 h 6383892"/>
              <a:gd name="connsiteX193" fmla="*/ 9248984 w 11461244"/>
              <a:gd name="connsiteY193" fmla="*/ 1989372 h 6383892"/>
              <a:gd name="connsiteX194" fmla="*/ 9251061 w 11461244"/>
              <a:gd name="connsiteY194" fmla="*/ 1999412 h 6383892"/>
              <a:gd name="connsiteX195" fmla="*/ 9250783 w 11461244"/>
              <a:gd name="connsiteY195" fmla="*/ 2007075 h 6383892"/>
              <a:gd name="connsiteX196" fmla="*/ 9251075 w 11461244"/>
              <a:gd name="connsiteY196" fmla="*/ 2014986 h 6383892"/>
              <a:gd name="connsiteX197" fmla="*/ 9252819 w 11461244"/>
              <a:gd name="connsiteY197" fmla="*/ 2026572 h 6383892"/>
              <a:gd name="connsiteX198" fmla="*/ 9254584 w 11461244"/>
              <a:gd name="connsiteY198" fmla="*/ 2033428 h 6383892"/>
              <a:gd name="connsiteX199" fmla="*/ 9254574 w 11461244"/>
              <a:gd name="connsiteY199" fmla="*/ 2035793 h 6383892"/>
              <a:gd name="connsiteX200" fmla="*/ 9254155 w 11461244"/>
              <a:gd name="connsiteY200" fmla="*/ 2038319 h 6383892"/>
              <a:gd name="connsiteX201" fmla="*/ 9254048 w 11461244"/>
              <a:gd name="connsiteY201" fmla="*/ 2044027 h 6383892"/>
              <a:gd name="connsiteX202" fmla="*/ 9254986 w 11461244"/>
              <a:gd name="connsiteY202" fmla="*/ 2053571 h 6383892"/>
              <a:gd name="connsiteX203" fmla="*/ 9256741 w 11461244"/>
              <a:gd name="connsiteY203" fmla="*/ 2062792 h 6383892"/>
              <a:gd name="connsiteX204" fmla="*/ 9258010 w 11461244"/>
              <a:gd name="connsiteY204" fmla="*/ 2070789 h 6383892"/>
              <a:gd name="connsiteX205" fmla="*/ 9257431 w 11461244"/>
              <a:gd name="connsiteY205" fmla="*/ 2072906 h 6383892"/>
              <a:gd name="connsiteX206" fmla="*/ 9257012 w 11461244"/>
              <a:gd name="connsiteY206" fmla="*/ 2075433 h 6383892"/>
              <a:gd name="connsiteX207" fmla="*/ 9257153 w 11461244"/>
              <a:gd name="connsiteY207" fmla="*/ 2080570 h 6383892"/>
              <a:gd name="connsiteX208" fmla="*/ 9259230 w 11461244"/>
              <a:gd name="connsiteY208" fmla="*/ 2090608 h 6383892"/>
              <a:gd name="connsiteX209" fmla="*/ 9260737 w 11461244"/>
              <a:gd name="connsiteY209" fmla="*/ 2100400 h 6383892"/>
              <a:gd name="connsiteX210" fmla="*/ 9261523 w 11461244"/>
              <a:gd name="connsiteY210" fmla="*/ 2107171 h 6383892"/>
              <a:gd name="connsiteX211" fmla="*/ 9260943 w 11461244"/>
              <a:gd name="connsiteY211" fmla="*/ 2109289 h 6383892"/>
              <a:gd name="connsiteX212" fmla="*/ 9260116 w 11461244"/>
              <a:gd name="connsiteY212" fmla="*/ 2111976 h 6383892"/>
              <a:gd name="connsiteX213" fmla="*/ 9260258 w 11461244"/>
              <a:gd name="connsiteY213" fmla="*/ 2117113 h 6383892"/>
              <a:gd name="connsiteX214" fmla="*/ 9262335 w 11461244"/>
              <a:gd name="connsiteY214" fmla="*/ 2127152 h 6383892"/>
              <a:gd name="connsiteX215" fmla="*/ 9264658 w 11461244"/>
              <a:gd name="connsiteY215" fmla="*/ 2136621 h 6383892"/>
              <a:gd name="connsiteX216" fmla="*/ 9265122 w 11461244"/>
              <a:gd name="connsiteY216" fmla="*/ 2142575 h 6383892"/>
              <a:gd name="connsiteX217" fmla="*/ 9264703 w 11461244"/>
              <a:gd name="connsiteY217" fmla="*/ 2145101 h 6383892"/>
              <a:gd name="connsiteX218" fmla="*/ 9264446 w 11461244"/>
              <a:gd name="connsiteY218" fmla="*/ 2148035 h 6383892"/>
              <a:gd name="connsiteX219" fmla="*/ 9264093 w 11461244"/>
              <a:gd name="connsiteY219" fmla="*/ 2154313 h 6383892"/>
              <a:gd name="connsiteX220" fmla="*/ 9265847 w 11461244"/>
              <a:gd name="connsiteY220" fmla="*/ 2163534 h 6383892"/>
              <a:gd name="connsiteX221" fmla="*/ 9268170 w 11461244"/>
              <a:gd name="connsiteY221" fmla="*/ 2173003 h 6383892"/>
              <a:gd name="connsiteX222" fmla="*/ 9268226 w 11461244"/>
              <a:gd name="connsiteY222" fmla="*/ 2179118 h 6383892"/>
              <a:gd name="connsiteX223" fmla="*/ 9267969 w 11461244"/>
              <a:gd name="connsiteY223" fmla="*/ 2182053 h 6383892"/>
              <a:gd name="connsiteX224" fmla="*/ 9267550 w 11461244"/>
              <a:gd name="connsiteY224" fmla="*/ 2184579 h 6383892"/>
              <a:gd name="connsiteX225" fmla="*/ 9268014 w 11461244"/>
              <a:gd name="connsiteY225" fmla="*/ 2190533 h 6383892"/>
              <a:gd name="connsiteX226" fmla="*/ 9270337 w 11461244"/>
              <a:gd name="connsiteY226" fmla="*/ 2200002 h 6383892"/>
              <a:gd name="connsiteX227" fmla="*/ 9272414 w 11461244"/>
              <a:gd name="connsiteY227" fmla="*/ 2210041 h 6383892"/>
              <a:gd name="connsiteX228" fmla="*/ 9272480 w 11461244"/>
              <a:gd name="connsiteY228" fmla="*/ 2213791 h 6383892"/>
              <a:gd name="connsiteX229" fmla="*/ 9272233 w 11461244"/>
              <a:gd name="connsiteY229" fmla="*/ 2214361 h 6383892"/>
              <a:gd name="connsiteX230" fmla="*/ 9271481 w 11461244"/>
              <a:gd name="connsiteY230" fmla="*/ 2218435 h 6383892"/>
              <a:gd name="connsiteX231" fmla="*/ 9271859 w 11461244"/>
              <a:gd name="connsiteY231" fmla="*/ 2225367 h 6383892"/>
              <a:gd name="connsiteX232" fmla="*/ 9273300 w 11461244"/>
              <a:gd name="connsiteY232" fmla="*/ 2231407 h 6383892"/>
              <a:gd name="connsiteX233" fmla="*/ 9274581 w 11461244"/>
              <a:gd name="connsiteY233" fmla="*/ 2237040 h 6383892"/>
              <a:gd name="connsiteX234" fmla="*/ 9275121 w 11461244"/>
              <a:gd name="connsiteY234" fmla="*/ 2244380 h 6383892"/>
              <a:gd name="connsiteX235" fmla="*/ 9274938 w 11461244"/>
              <a:gd name="connsiteY235" fmla="*/ 2248701 h 6383892"/>
              <a:gd name="connsiteX236" fmla="*/ 9274112 w 11461244"/>
              <a:gd name="connsiteY236" fmla="*/ 2251389 h 6383892"/>
              <a:gd name="connsiteX237" fmla="*/ 9273769 w 11461244"/>
              <a:gd name="connsiteY237" fmla="*/ 2255301 h 6383892"/>
              <a:gd name="connsiteX238" fmla="*/ 9274641 w 11461244"/>
              <a:gd name="connsiteY238" fmla="*/ 2261094 h 6383892"/>
              <a:gd name="connsiteX239" fmla="*/ 9275674 w 11461244"/>
              <a:gd name="connsiteY239" fmla="*/ 2267295 h 6383892"/>
              <a:gd name="connsiteX240" fmla="*/ 9277288 w 11461244"/>
              <a:gd name="connsiteY240" fmla="*/ 2271380 h 6383892"/>
              <a:gd name="connsiteX241" fmla="*/ 9278578 w 11461244"/>
              <a:gd name="connsiteY241" fmla="*/ 2274646 h 6383892"/>
              <a:gd name="connsiteX242" fmla="*/ 9278225 w 11461244"/>
              <a:gd name="connsiteY242" fmla="*/ 2280924 h 6383892"/>
              <a:gd name="connsiteX243" fmla="*/ 9280391 w 11461244"/>
              <a:gd name="connsiteY243" fmla="*/ 2307923 h 6383892"/>
              <a:gd name="connsiteX244" fmla="*/ 9281758 w 11461244"/>
              <a:gd name="connsiteY244" fmla="*/ 2312576 h 6383892"/>
              <a:gd name="connsiteX245" fmla="*/ 9281415 w 11461244"/>
              <a:gd name="connsiteY245" fmla="*/ 2316489 h 6383892"/>
              <a:gd name="connsiteX246" fmla="*/ 9285501 w 11461244"/>
              <a:gd name="connsiteY246" fmla="*/ 2371057 h 6383892"/>
              <a:gd name="connsiteX247" fmla="*/ 9285310 w 11461244"/>
              <a:gd name="connsiteY247" fmla="*/ 2377743 h 6383892"/>
              <a:gd name="connsiteX248" fmla="*/ 9284644 w 11461244"/>
              <a:gd name="connsiteY248" fmla="*/ 2380838 h 6383892"/>
              <a:gd name="connsiteX249" fmla="*/ 9284226 w 11461244"/>
              <a:gd name="connsiteY249" fmla="*/ 2383364 h 6383892"/>
              <a:gd name="connsiteX250" fmla="*/ 9284206 w 11461244"/>
              <a:gd name="connsiteY250" fmla="*/ 2388093 h 6383892"/>
              <a:gd name="connsiteX251" fmla="*/ 9286166 w 11461244"/>
              <a:gd name="connsiteY251" fmla="*/ 2406204 h 6383892"/>
              <a:gd name="connsiteX252" fmla="*/ 9285167 w 11461244"/>
              <a:gd name="connsiteY252" fmla="*/ 2410848 h 6383892"/>
              <a:gd name="connsiteX253" fmla="*/ 9284749 w 11461244"/>
              <a:gd name="connsiteY253" fmla="*/ 2413373 h 6383892"/>
              <a:gd name="connsiteX254" fmla="*/ 9285061 w 11461244"/>
              <a:gd name="connsiteY254" fmla="*/ 2416555 h 6383892"/>
              <a:gd name="connsiteX255" fmla="*/ 9285278 w 11461244"/>
              <a:gd name="connsiteY255" fmla="*/ 2423079 h 6383892"/>
              <a:gd name="connsiteX256" fmla="*/ 9285353 w 11461244"/>
              <a:gd name="connsiteY256" fmla="*/ 2424466 h 6383892"/>
              <a:gd name="connsiteX257" fmla="*/ 9285837 w 11461244"/>
              <a:gd name="connsiteY257" fmla="*/ 2425690 h 6383892"/>
              <a:gd name="connsiteX258" fmla="*/ 9286159 w 11461244"/>
              <a:gd name="connsiteY258" fmla="*/ 2426507 h 6383892"/>
              <a:gd name="connsiteX259" fmla="*/ 9286236 w 11461244"/>
              <a:gd name="connsiteY259" fmla="*/ 2427894 h 6383892"/>
              <a:gd name="connsiteX260" fmla="*/ 9286264 w 11461244"/>
              <a:gd name="connsiteY260" fmla="*/ 2459043 h 6383892"/>
              <a:gd name="connsiteX261" fmla="*/ 9286082 w 11461244"/>
              <a:gd name="connsiteY261" fmla="*/ 2463363 h 6383892"/>
              <a:gd name="connsiteX262" fmla="*/ 9285579 w 11461244"/>
              <a:gd name="connsiteY262" fmla="*/ 2466867 h 6383892"/>
              <a:gd name="connsiteX263" fmla="*/ 9285246 w 11461244"/>
              <a:gd name="connsiteY263" fmla="*/ 2468414 h 6383892"/>
              <a:gd name="connsiteX264" fmla="*/ 9285569 w 11461244"/>
              <a:gd name="connsiteY264" fmla="*/ 2469232 h 6383892"/>
              <a:gd name="connsiteX265" fmla="*/ 9286210 w 11461244"/>
              <a:gd name="connsiteY265" fmla="*/ 2547350 h 6383892"/>
              <a:gd name="connsiteX266" fmla="*/ 9285716 w 11461244"/>
              <a:gd name="connsiteY266" fmla="*/ 2548489 h 6383892"/>
              <a:gd name="connsiteX267" fmla="*/ 9285792 w 11461244"/>
              <a:gd name="connsiteY267" fmla="*/ 2549876 h 6383892"/>
              <a:gd name="connsiteX268" fmla="*/ 9286354 w 11461244"/>
              <a:gd name="connsiteY268" fmla="*/ 2608669 h 6383892"/>
              <a:gd name="connsiteX269" fmla="*/ 9285840 w 11461244"/>
              <a:gd name="connsiteY269" fmla="*/ 2614538 h 6383892"/>
              <a:gd name="connsiteX270" fmla="*/ 9285411 w 11461244"/>
              <a:gd name="connsiteY270" fmla="*/ 2619428 h 6383892"/>
              <a:gd name="connsiteX271" fmla="*/ 9284735 w 11461244"/>
              <a:gd name="connsiteY271" fmla="*/ 2624889 h 6383892"/>
              <a:gd name="connsiteX272" fmla="*/ 9284866 w 11461244"/>
              <a:gd name="connsiteY272" fmla="*/ 2632390 h 6383892"/>
              <a:gd name="connsiteX273" fmla="*/ 9285879 w 11461244"/>
              <a:gd name="connsiteY273" fmla="*/ 2643321 h 6383892"/>
              <a:gd name="connsiteX274" fmla="*/ 9285259 w 11461244"/>
              <a:gd name="connsiteY274" fmla="*/ 2654897 h 6383892"/>
              <a:gd name="connsiteX275" fmla="*/ 9284885 w 11461244"/>
              <a:gd name="connsiteY275" fmla="*/ 2665904 h 6383892"/>
              <a:gd name="connsiteX276" fmla="*/ 9284673 w 11461244"/>
              <a:gd name="connsiteY276" fmla="*/ 2677318 h 6383892"/>
              <a:gd name="connsiteX277" fmla="*/ 9285620 w 11461244"/>
              <a:gd name="connsiteY277" fmla="*/ 2684498 h 6383892"/>
              <a:gd name="connsiteX278" fmla="*/ 9286321 w 11461244"/>
              <a:gd name="connsiteY278" fmla="*/ 2692248 h 6383892"/>
              <a:gd name="connsiteX279" fmla="*/ 9286224 w 11461244"/>
              <a:gd name="connsiteY279" fmla="*/ 2695590 h 6383892"/>
              <a:gd name="connsiteX280" fmla="*/ 9285484 w 11461244"/>
              <a:gd name="connsiteY280" fmla="*/ 2697300 h 6383892"/>
              <a:gd name="connsiteX281" fmla="*/ 9284324 w 11461244"/>
              <a:gd name="connsiteY281" fmla="*/ 2701535 h 6383892"/>
              <a:gd name="connsiteX282" fmla="*/ 9286295 w 11461244"/>
              <a:gd name="connsiteY282" fmla="*/ 2717280 h 6383892"/>
              <a:gd name="connsiteX283" fmla="*/ 9285457 w 11461244"/>
              <a:gd name="connsiteY283" fmla="*/ 2722332 h 6383892"/>
              <a:gd name="connsiteX284" fmla="*/ 9285201 w 11461244"/>
              <a:gd name="connsiteY284" fmla="*/ 2725266 h 6383892"/>
              <a:gd name="connsiteX285" fmla="*/ 9284857 w 11461244"/>
              <a:gd name="connsiteY285" fmla="*/ 2729179 h 6383892"/>
              <a:gd name="connsiteX286" fmla="*/ 9284666 w 11461244"/>
              <a:gd name="connsiteY286" fmla="*/ 2735864 h 6383892"/>
              <a:gd name="connsiteX287" fmla="*/ 9285214 w 11461244"/>
              <a:gd name="connsiteY287" fmla="*/ 2740841 h 6383892"/>
              <a:gd name="connsiteX288" fmla="*/ 9284872 w 11461244"/>
              <a:gd name="connsiteY288" fmla="*/ 2744753 h 6383892"/>
              <a:gd name="connsiteX289" fmla="*/ 9285330 w 11461244"/>
              <a:gd name="connsiteY289" fmla="*/ 2771011 h 6383892"/>
              <a:gd name="connsiteX290" fmla="*/ 9284150 w 11461244"/>
              <a:gd name="connsiteY290" fmla="*/ 2779976 h 6383892"/>
              <a:gd name="connsiteX291" fmla="*/ 9284129 w 11461244"/>
              <a:gd name="connsiteY291" fmla="*/ 2784705 h 6383892"/>
              <a:gd name="connsiteX292" fmla="*/ 9284774 w 11461244"/>
              <a:gd name="connsiteY292" fmla="*/ 2786338 h 6383892"/>
              <a:gd name="connsiteX293" fmla="*/ 9285989 w 11461244"/>
              <a:gd name="connsiteY293" fmla="*/ 2788219 h 6383892"/>
              <a:gd name="connsiteX294" fmla="*/ 9289322 w 11461244"/>
              <a:gd name="connsiteY294" fmla="*/ 2790680 h 6383892"/>
              <a:gd name="connsiteX295" fmla="*/ 9293138 w 11461244"/>
              <a:gd name="connsiteY295" fmla="*/ 2794366 h 6383892"/>
              <a:gd name="connsiteX296" fmla="*/ 9312973 w 11461244"/>
              <a:gd name="connsiteY296" fmla="*/ 2808720 h 6383892"/>
              <a:gd name="connsiteX297" fmla="*/ 9315896 w 11461244"/>
              <a:gd name="connsiteY297" fmla="*/ 2811342 h 6383892"/>
              <a:gd name="connsiteX298" fmla="*/ 9317606 w 11461244"/>
              <a:gd name="connsiteY298" fmla="*/ 2812084 h 6383892"/>
              <a:gd name="connsiteX299" fmla="*/ 9319315 w 11461244"/>
              <a:gd name="connsiteY299" fmla="*/ 2812824 h 6383892"/>
              <a:gd name="connsiteX300" fmla="*/ 9323464 w 11461244"/>
              <a:gd name="connsiteY300" fmla="*/ 2814963 h 6383892"/>
              <a:gd name="connsiteX301" fmla="*/ 9333804 w 11461244"/>
              <a:gd name="connsiteY301" fmla="*/ 2818431 h 6383892"/>
              <a:gd name="connsiteX302" fmla="*/ 9334944 w 11461244"/>
              <a:gd name="connsiteY302" fmla="*/ 2818926 h 6383892"/>
              <a:gd name="connsiteX303" fmla="*/ 9335514 w 11461244"/>
              <a:gd name="connsiteY303" fmla="*/ 2819173 h 6383892"/>
              <a:gd name="connsiteX304" fmla="*/ 9421763 w 11461244"/>
              <a:gd name="connsiteY304" fmla="*/ 2842701 h 6383892"/>
              <a:gd name="connsiteX305" fmla="*/ 9440015 w 11461244"/>
              <a:gd name="connsiteY305" fmla="*/ 2845879 h 6383892"/>
              <a:gd name="connsiteX306" fmla="*/ 9457536 w 11461244"/>
              <a:gd name="connsiteY306" fmla="*/ 2848400 h 6383892"/>
              <a:gd name="connsiteX307" fmla="*/ 9474410 w 11461244"/>
              <a:gd name="connsiteY307" fmla="*/ 2849288 h 6383892"/>
              <a:gd name="connsiteX308" fmla="*/ 9491779 w 11461244"/>
              <a:gd name="connsiteY308" fmla="*/ 2849037 h 6383892"/>
              <a:gd name="connsiteX309" fmla="*/ 9509073 w 11461244"/>
              <a:gd name="connsiteY309" fmla="*/ 2847399 h 6383892"/>
              <a:gd name="connsiteX310" fmla="*/ 9525549 w 11461244"/>
              <a:gd name="connsiteY310" fmla="*/ 2846084 h 6383892"/>
              <a:gd name="connsiteX311" fmla="*/ 9543499 w 11461244"/>
              <a:gd name="connsiteY311" fmla="*/ 2843714 h 6383892"/>
              <a:gd name="connsiteX312" fmla="*/ 9560223 w 11461244"/>
              <a:gd name="connsiteY312" fmla="*/ 2841830 h 6383892"/>
              <a:gd name="connsiteX313" fmla="*/ 9577033 w 11461244"/>
              <a:gd name="connsiteY313" fmla="*/ 2838967 h 6383892"/>
              <a:gd name="connsiteX314" fmla="*/ 9590661 w 11461244"/>
              <a:gd name="connsiteY314" fmla="*/ 2836416 h 6383892"/>
              <a:gd name="connsiteX315" fmla="*/ 9602494 w 11461244"/>
              <a:gd name="connsiteY315" fmla="*/ 2834102 h 6383892"/>
              <a:gd name="connsiteX316" fmla="*/ 9613596 w 11461244"/>
              <a:gd name="connsiteY316" fmla="*/ 2831134 h 6383892"/>
              <a:gd name="connsiteX317" fmla="*/ 9624613 w 11461244"/>
              <a:gd name="connsiteY317" fmla="*/ 2829142 h 6383892"/>
              <a:gd name="connsiteX318" fmla="*/ 9636123 w 11461244"/>
              <a:gd name="connsiteY318" fmla="*/ 2826011 h 6383892"/>
              <a:gd name="connsiteX319" fmla="*/ 9649590 w 11461244"/>
              <a:gd name="connsiteY319" fmla="*/ 2823053 h 6383892"/>
              <a:gd name="connsiteX320" fmla="*/ 9665099 w 11461244"/>
              <a:gd name="connsiteY320" fmla="*/ 2819286 h 6383892"/>
              <a:gd name="connsiteX321" fmla="*/ 9691871 w 11461244"/>
              <a:gd name="connsiteY321" fmla="*/ 2812960 h 6383892"/>
              <a:gd name="connsiteX322" fmla="*/ 9719708 w 11461244"/>
              <a:gd name="connsiteY322" fmla="*/ 2805741 h 6383892"/>
              <a:gd name="connsiteX323" fmla="*/ 9746651 w 11461244"/>
              <a:gd name="connsiteY323" fmla="*/ 2797460 h 6383892"/>
              <a:gd name="connsiteX324" fmla="*/ 9775230 w 11461244"/>
              <a:gd name="connsiteY324" fmla="*/ 2788531 h 6383892"/>
              <a:gd name="connsiteX325" fmla="*/ 9803161 w 11461244"/>
              <a:gd name="connsiteY325" fmla="*/ 2777970 h 6383892"/>
              <a:gd name="connsiteX326" fmla="*/ 9830523 w 11461244"/>
              <a:gd name="connsiteY326" fmla="*/ 2767161 h 6383892"/>
              <a:gd name="connsiteX327" fmla="*/ 9858134 w 11461244"/>
              <a:gd name="connsiteY327" fmla="*/ 2755782 h 6383892"/>
              <a:gd name="connsiteX328" fmla="*/ 9885829 w 11461244"/>
              <a:gd name="connsiteY328" fmla="*/ 2743426 h 6383892"/>
              <a:gd name="connsiteX329" fmla="*/ 9939832 w 11461244"/>
              <a:gd name="connsiteY329" fmla="*/ 2718789 h 6383892"/>
              <a:gd name="connsiteX330" fmla="*/ 9954535 w 11461244"/>
              <a:gd name="connsiteY330" fmla="*/ 2712981 h 6383892"/>
              <a:gd name="connsiteX331" fmla="*/ 9967851 w 11461244"/>
              <a:gd name="connsiteY331" fmla="*/ 2707249 h 6383892"/>
              <a:gd name="connsiteX332" fmla="*/ 9980189 w 11461244"/>
              <a:gd name="connsiteY332" fmla="*/ 2701432 h 6383892"/>
              <a:gd name="connsiteX333" fmla="*/ 9993182 w 11461244"/>
              <a:gd name="connsiteY333" fmla="*/ 2694883 h 6383892"/>
              <a:gd name="connsiteX334" fmla="*/ 10242285 w 11461244"/>
              <a:gd name="connsiteY334" fmla="*/ 2562962 h 6383892"/>
              <a:gd name="connsiteX335" fmla="*/ 10270161 w 11461244"/>
              <a:gd name="connsiteY335" fmla="*/ 2546286 h 6383892"/>
              <a:gd name="connsiteX336" fmla="*/ 10297876 w 11461244"/>
              <a:gd name="connsiteY336" fmla="*/ 2529200 h 6383892"/>
              <a:gd name="connsiteX337" fmla="*/ 10325108 w 11461244"/>
              <a:gd name="connsiteY337" fmla="*/ 2510889 h 6383892"/>
              <a:gd name="connsiteX338" fmla="*/ 10352341 w 11461244"/>
              <a:gd name="connsiteY338" fmla="*/ 2492578 h 6383892"/>
              <a:gd name="connsiteX339" fmla="*/ 10378679 w 11461244"/>
              <a:gd name="connsiteY339" fmla="*/ 2473203 h 6383892"/>
              <a:gd name="connsiteX340" fmla="*/ 10405589 w 11461244"/>
              <a:gd name="connsiteY340" fmla="*/ 2454075 h 6383892"/>
              <a:gd name="connsiteX341" fmla="*/ 10431928 w 11461244"/>
              <a:gd name="connsiteY341" fmla="*/ 2434701 h 6383892"/>
              <a:gd name="connsiteX342" fmla="*/ 10457944 w 11461244"/>
              <a:gd name="connsiteY342" fmla="*/ 2414509 h 6383892"/>
              <a:gd name="connsiteX343" fmla="*/ 10477825 w 11461244"/>
              <a:gd name="connsiteY343" fmla="*/ 2399103 h 6383892"/>
              <a:gd name="connsiteX344" fmla="*/ 10497298 w 11461244"/>
              <a:gd name="connsiteY344" fmla="*/ 2383857 h 6383892"/>
              <a:gd name="connsiteX345" fmla="*/ 10516856 w 11461244"/>
              <a:gd name="connsiteY345" fmla="*/ 2367633 h 6383892"/>
              <a:gd name="connsiteX346" fmla="*/ 10536574 w 11461244"/>
              <a:gd name="connsiteY346" fmla="*/ 2351817 h 6383892"/>
              <a:gd name="connsiteX347" fmla="*/ 10556133 w 11461244"/>
              <a:gd name="connsiteY347" fmla="*/ 2335593 h 6383892"/>
              <a:gd name="connsiteX348" fmla="*/ 10575122 w 11461244"/>
              <a:gd name="connsiteY348" fmla="*/ 2319123 h 6383892"/>
              <a:gd name="connsiteX349" fmla="*/ 10594109 w 11461244"/>
              <a:gd name="connsiteY349" fmla="*/ 2302652 h 6383892"/>
              <a:gd name="connsiteX350" fmla="*/ 10613098 w 11461244"/>
              <a:gd name="connsiteY350" fmla="*/ 2286181 h 6383892"/>
              <a:gd name="connsiteX351" fmla="*/ 10640683 w 11461244"/>
              <a:gd name="connsiteY351" fmla="*/ 2261593 h 6383892"/>
              <a:gd name="connsiteX352" fmla="*/ 10667451 w 11461244"/>
              <a:gd name="connsiteY352" fmla="*/ 2237328 h 6383892"/>
              <a:gd name="connsiteX353" fmla="*/ 10694057 w 11461244"/>
              <a:gd name="connsiteY353" fmla="*/ 2212653 h 6383892"/>
              <a:gd name="connsiteX354" fmla="*/ 10720911 w 11461244"/>
              <a:gd name="connsiteY354" fmla="*/ 2187410 h 6383892"/>
              <a:gd name="connsiteX355" fmla="*/ 10747195 w 11461244"/>
              <a:gd name="connsiteY355" fmla="*/ 2161920 h 6383892"/>
              <a:gd name="connsiteX356" fmla="*/ 10772910 w 11461244"/>
              <a:gd name="connsiteY356" fmla="*/ 2136183 h 6383892"/>
              <a:gd name="connsiteX357" fmla="*/ 10798302 w 11461244"/>
              <a:gd name="connsiteY357" fmla="*/ 2109628 h 6383892"/>
              <a:gd name="connsiteX358" fmla="*/ 10822963 w 11461244"/>
              <a:gd name="connsiteY358" fmla="*/ 2082418 h 6383892"/>
              <a:gd name="connsiteX359" fmla="*/ 10841476 w 11461244"/>
              <a:gd name="connsiteY359" fmla="*/ 2062357 h 6383892"/>
              <a:gd name="connsiteX360" fmla="*/ 10856885 w 11461244"/>
              <a:gd name="connsiteY360" fmla="*/ 2043996 h 6383892"/>
              <a:gd name="connsiteX361" fmla="*/ 10872122 w 11461244"/>
              <a:gd name="connsiteY361" fmla="*/ 2027590 h 6383892"/>
              <a:gd name="connsiteX362" fmla="*/ 10885974 w 11461244"/>
              <a:gd name="connsiteY362" fmla="*/ 2011260 h 6383892"/>
              <a:gd name="connsiteX363" fmla="*/ 10899985 w 11461244"/>
              <a:gd name="connsiteY363" fmla="*/ 1995339 h 6383892"/>
              <a:gd name="connsiteX364" fmla="*/ 10914491 w 11461244"/>
              <a:gd name="connsiteY364" fmla="*/ 1978277 h 6383892"/>
              <a:gd name="connsiteX365" fmla="*/ 10929416 w 11461244"/>
              <a:gd name="connsiteY365" fmla="*/ 1958690 h 6383892"/>
              <a:gd name="connsiteX366" fmla="*/ 10946715 w 11461244"/>
              <a:gd name="connsiteY366" fmla="*/ 1936749 h 6383892"/>
              <a:gd name="connsiteX367" fmla="*/ 10960899 w 11461244"/>
              <a:gd name="connsiteY367" fmla="*/ 1918871 h 6383892"/>
              <a:gd name="connsiteX368" fmla="*/ 10975652 w 11461244"/>
              <a:gd name="connsiteY368" fmla="*/ 1901241 h 6383892"/>
              <a:gd name="connsiteX369" fmla="*/ 10989265 w 11461244"/>
              <a:gd name="connsiteY369" fmla="*/ 1883116 h 6383892"/>
              <a:gd name="connsiteX370" fmla="*/ 11002965 w 11461244"/>
              <a:gd name="connsiteY370" fmla="*/ 1864013 h 6383892"/>
              <a:gd name="connsiteX371" fmla="*/ 11096990 w 11461244"/>
              <a:gd name="connsiteY371" fmla="*/ 1729142 h 6383892"/>
              <a:gd name="connsiteX372" fmla="*/ 11099784 w 11461244"/>
              <a:gd name="connsiteY372" fmla="*/ 1724262 h 6383892"/>
              <a:gd name="connsiteX373" fmla="*/ 11102577 w 11461244"/>
              <a:gd name="connsiteY373" fmla="*/ 1719382 h 6383892"/>
              <a:gd name="connsiteX374" fmla="*/ 11105780 w 11461244"/>
              <a:gd name="connsiteY374" fmla="*/ 1714340 h 6383892"/>
              <a:gd name="connsiteX375" fmla="*/ 11109390 w 11461244"/>
              <a:gd name="connsiteY375" fmla="*/ 1709137 h 6383892"/>
              <a:gd name="connsiteX376" fmla="*/ 11182470 w 11461244"/>
              <a:gd name="connsiteY376" fmla="*/ 1590565 h 6383892"/>
              <a:gd name="connsiteX377" fmla="*/ 11183620 w 11461244"/>
              <a:gd name="connsiteY377" fmla="*/ 1588695 h 6383892"/>
              <a:gd name="connsiteX378" fmla="*/ 11184362 w 11461244"/>
              <a:gd name="connsiteY378" fmla="*/ 1586986 h 6383892"/>
              <a:gd name="connsiteX379" fmla="*/ 11318274 w 11461244"/>
              <a:gd name="connsiteY379" fmla="*/ 1316441 h 6383892"/>
              <a:gd name="connsiteX380" fmla="*/ 11319509 w 11461244"/>
              <a:gd name="connsiteY380" fmla="*/ 1313592 h 6383892"/>
              <a:gd name="connsiteX381" fmla="*/ 11320336 w 11461244"/>
              <a:gd name="connsiteY381" fmla="*/ 1310905 h 6383892"/>
              <a:gd name="connsiteX382" fmla="*/ 11345623 w 11461244"/>
              <a:gd name="connsiteY382" fmla="*/ 1251816 h 6383892"/>
              <a:gd name="connsiteX383" fmla="*/ 11346612 w 11461244"/>
              <a:gd name="connsiteY383" fmla="*/ 1249537 h 6383892"/>
              <a:gd name="connsiteX384" fmla="*/ 11348416 w 11461244"/>
              <a:gd name="connsiteY384" fmla="*/ 1246935 h 6383892"/>
              <a:gd name="connsiteX385" fmla="*/ 11360211 w 11461244"/>
              <a:gd name="connsiteY385" fmla="*/ 1215837 h 6383892"/>
              <a:gd name="connsiteX386" fmla="*/ 11361199 w 11461244"/>
              <a:gd name="connsiteY386" fmla="*/ 1213559 h 6383892"/>
              <a:gd name="connsiteX387" fmla="*/ 11362026 w 11461244"/>
              <a:gd name="connsiteY387" fmla="*/ 1210872 h 6383892"/>
              <a:gd name="connsiteX388" fmla="*/ 11412598 w 11461244"/>
              <a:gd name="connsiteY388" fmla="*/ 1036512 h 6383892"/>
              <a:gd name="connsiteX389" fmla="*/ 11414822 w 11461244"/>
              <a:gd name="connsiteY389" fmla="*/ 1031384 h 6383892"/>
              <a:gd name="connsiteX390" fmla="*/ 11415582 w 11461244"/>
              <a:gd name="connsiteY390" fmla="*/ 1024946 h 6383892"/>
              <a:gd name="connsiteX391" fmla="*/ 11429586 w 11461244"/>
              <a:gd name="connsiteY391" fmla="*/ 973146 h 6383892"/>
              <a:gd name="connsiteX392" fmla="*/ 11430574 w 11461244"/>
              <a:gd name="connsiteY392" fmla="*/ 970868 h 6383892"/>
              <a:gd name="connsiteX393" fmla="*/ 11431079 w 11461244"/>
              <a:gd name="connsiteY393" fmla="*/ 967364 h 6383892"/>
              <a:gd name="connsiteX394" fmla="*/ 11435728 w 11461244"/>
              <a:gd name="connsiteY394" fmla="*/ 948059 h 6383892"/>
              <a:gd name="connsiteX395" fmla="*/ 11435975 w 11461244"/>
              <a:gd name="connsiteY395" fmla="*/ 947489 h 6383892"/>
              <a:gd name="connsiteX396" fmla="*/ 11435491 w 11461244"/>
              <a:gd name="connsiteY396" fmla="*/ 946264 h 6383892"/>
              <a:gd name="connsiteX397" fmla="*/ 11435986 w 11461244"/>
              <a:gd name="connsiteY397" fmla="*/ 945125 h 6383892"/>
              <a:gd name="connsiteX398" fmla="*/ 11436071 w 11461244"/>
              <a:gd name="connsiteY398" fmla="*/ 944146 h 6383892"/>
              <a:gd name="connsiteX399" fmla="*/ 11445531 w 11461244"/>
              <a:gd name="connsiteY399" fmla="*/ 905945 h 6383892"/>
              <a:gd name="connsiteX400" fmla="*/ 11445617 w 11461244"/>
              <a:gd name="connsiteY400" fmla="*/ 904967 h 6383892"/>
              <a:gd name="connsiteX401" fmla="*/ 11445949 w 11461244"/>
              <a:gd name="connsiteY401" fmla="*/ 903419 h 6383892"/>
              <a:gd name="connsiteX402" fmla="*/ 11455989 w 11461244"/>
              <a:gd name="connsiteY402" fmla="*/ 863099 h 6383892"/>
              <a:gd name="connsiteX403" fmla="*/ 11457064 w 11461244"/>
              <a:gd name="connsiteY403" fmla="*/ 859843 h 6383892"/>
              <a:gd name="connsiteX404" fmla="*/ 11457396 w 11461244"/>
              <a:gd name="connsiteY404" fmla="*/ 858294 h 6383892"/>
              <a:gd name="connsiteX405" fmla="*/ 11458299 w 11461244"/>
              <a:gd name="connsiteY405" fmla="*/ 856994 h 6383892"/>
              <a:gd name="connsiteX406" fmla="*/ 11461244 w 11461244"/>
              <a:gd name="connsiteY406" fmla="*/ 854887 h 6383892"/>
              <a:gd name="connsiteX407" fmla="*/ 11458501 w 11461244"/>
              <a:gd name="connsiteY407" fmla="*/ 847944 h 6383892"/>
              <a:gd name="connsiteX408" fmla="*/ 11455663 w 11461244"/>
              <a:gd name="connsiteY408" fmla="*/ 844344 h 6383892"/>
              <a:gd name="connsiteX409" fmla="*/ 11455093 w 11461244"/>
              <a:gd name="connsiteY409" fmla="*/ 844096 h 6383892"/>
              <a:gd name="connsiteX410" fmla="*/ 11452975 w 11461244"/>
              <a:gd name="connsiteY410" fmla="*/ 843517 h 6383892"/>
              <a:gd name="connsiteX411" fmla="*/ 11450203 w 11461244"/>
              <a:gd name="connsiteY411" fmla="*/ 843668 h 6383892"/>
              <a:gd name="connsiteX412" fmla="*/ 11446860 w 11461244"/>
              <a:gd name="connsiteY412" fmla="*/ 843572 h 6383892"/>
              <a:gd name="connsiteX413" fmla="*/ 11437563 w 11461244"/>
              <a:gd name="connsiteY413" fmla="*/ 843940 h 6383892"/>
              <a:gd name="connsiteX414" fmla="*/ 11428019 w 11461244"/>
              <a:gd name="connsiteY414" fmla="*/ 844877 h 6383892"/>
              <a:gd name="connsiteX415" fmla="*/ 11319881 w 11461244"/>
              <a:gd name="connsiteY415" fmla="*/ 848407 h 6383892"/>
              <a:gd name="connsiteX416" fmla="*/ 11271923 w 11461244"/>
              <a:gd name="connsiteY416" fmla="*/ 851299 h 6383892"/>
              <a:gd name="connsiteX417" fmla="*/ 11224610 w 11461244"/>
              <a:gd name="connsiteY417" fmla="*/ 855825 h 6383892"/>
              <a:gd name="connsiteX418" fmla="*/ 11176964 w 11461244"/>
              <a:gd name="connsiteY418" fmla="*/ 861898 h 6383892"/>
              <a:gd name="connsiteX419" fmla="*/ 11129565 w 11461244"/>
              <a:gd name="connsiteY419" fmla="*/ 867402 h 6383892"/>
              <a:gd name="connsiteX420" fmla="*/ 11081996 w 11461244"/>
              <a:gd name="connsiteY420" fmla="*/ 874863 h 6383892"/>
              <a:gd name="connsiteX421" fmla="*/ 11034748 w 11461244"/>
              <a:gd name="connsiteY421" fmla="*/ 883139 h 6383892"/>
              <a:gd name="connsiteX422" fmla="*/ 10987909 w 11461244"/>
              <a:gd name="connsiteY422" fmla="*/ 891254 h 6383892"/>
              <a:gd name="connsiteX423" fmla="*/ 10940984 w 11461244"/>
              <a:gd name="connsiteY423" fmla="*/ 900348 h 6383892"/>
              <a:gd name="connsiteX424" fmla="*/ 10892920 w 11461244"/>
              <a:gd name="connsiteY424" fmla="*/ 908948 h 6383892"/>
              <a:gd name="connsiteX425" fmla="*/ 10843792 w 11461244"/>
              <a:gd name="connsiteY425" fmla="*/ 918439 h 6383892"/>
              <a:gd name="connsiteX426" fmla="*/ 10795889 w 11461244"/>
              <a:gd name="connsiteY426" fmla="*/ 927447 h 6383892"/>
              <a:gd name="connsiteX427" fmla="*/ 10747330 w 11461244"/>
              <a:gd name="connsiteY427" fmla="*/ 937186 h 6383892"/>
              <a:gd name="connsiteX428" fmla="*/ 10698203 w 11461244"/>
              <a:gd name="connsiteY428" fmla="*/ 946678 h 6383892"/>
              <a:gd name="connsiteX429" fmla="*/ 10650622 w 11461244"/>
              <a:gd name="connsiteY429" fmla="*/ 956502 h 6383892"/>
              <a:gd name="connsiteX430" fmla="*/ 10601656 w 11461244"/>
              <a:gd name="connsiteY430" fmla="*/ 966403 h 6383892"/>
              <a:gd name="connsiteX431" fmla="*/ 10553581 w 11461244"/>
              <a:gd name="connsiteY431" fmla="*/ 977367 h 6383892"/>
              <a:gd name="connsiteX432" fmla="*/ 10530323 w 11461244"/>
              <a:gd name="connsiteY432" fmla="*/ 981833 h 6383892"/>
              <a:gd name="connsiteX433" fmla="*/ 10492534 w 11461244"/>
              <a:gd name="connsiteY433" fmla="*/ 990150 h 6383892"/>
              <a:gd name="connsiteX434" fmla="*/ 10444706 w 11461244"/>
              <a:gd name="connsiteY434" fmla="*/ 1000545 h 6383892"/>
              <a:gd name="connsiteX435" fmla="*/ 10391903 w 11461244"/>
              <a:gd name="connsiteY435" fmla="*/ 1011489 h 6383892"/>
              <a:gd name="connsiteX436" fmla="*/ 10340648 w 11461244"/>
              <a:gd name="connsiteY436" fmla="*/ 1022765 h 6383892"/>
              <a:gd name="connsiteX437" fmla="*/ 10295593 w 11461244"/>
              <a:gd name="connsiteY437" fmla="*/ 1033008 h 6383892"/>
              <a:gd name="connsiteX438" fmla="*/ 10260738 w 11461244"/>
              <a:gd name="connsiteY438" fmla="*/ 1041583 h 6383892"/>
              <a:gd name="connsiteX439" fmla="*/ 10242779 w 11461244"/>
              <a:gd name="connsiteY439" fmla="*/ 1046316 h 6383892"/>
              <a:gd name="connsiteX440" fmla="*/ 10245991 w 11461244"/>
              <a:gd name="connsiteY440" fmla="*/ 1038910 h 6383892"/>
              <a:gd name="connsiteX441" fmla="*/ 10251503 w 11461244"/>
              <a:gd name="connsiteY441" fmla="*/ 1027763 h 6383892"/>
              <a:gd name="connsiteX442" fmla="*/ 10259549 w 11461244"/>
              <a:gd name="connsiteY442" fmla="*/ 1014670 h 6383892"/>
              <a:gd name="connsiteX443" fmla="*/ 10268661 w 11461244"/>
              <a:gd name="connsiteY443" fmla="*/ 1000684 h 6383892"/>
              <a:gd name="connsiteX444" fmla="*/ 10287130 w 11461244"/>
              <a:gd name="connsiteY444" fmla="*/ 972143 h 6383892"/>
              <a:gd name="connsiteX445" fmla="*/ 10300336 w 11461244"/>
              <a:gd name="connsiteY445" fmla="*/ 954179 h 6383892"/>
              <a:gd name="connsiteX446" fmla="*/ 10366589 w 11461244"/>
              <a:gd name="connsiteY446" fmla="*/ 868521 h 6383892"/>
              <a:gd name="connsiteX447" fmla="*/ 10375604 w 11461244"/>
              <a:gd name="connsiteY447" fmla="*/ 857878 h 6383892"/>
              <a:gd name="connsiteX448" fmla="*/ 10384780 w 11461244"/>
              <a:gd name="connsiteY448" fmla="*/ 847643 h 6383892"/>
              <a:gd name="connsiteX449" fmla="*/ 10394118 w 11461244"/>
              <a:gd name="connsiteY449" fmla="*/ 837817 h 6383892"/>
              <a:gd name="connsiteX450" fmla="*/ 10403789 w 11461244"/>
              <a:gd name="connsiteY450" fmla="*/ 826443 h 6383892"/>
              <a:gd name="connsiteX451" fmla="*/ 10418618 w 11461244"/>
              <a:gd name="connsiteY451" fmla="*/ 810199 h 6383892"/>
              <a:gd name="connsiteX452" fmla="*/ 10432382 w 11461244"/>
              <a:gd name="connsiteY452" fmla="*/ 794848 h 6383892"/>
              <a:gd name="connsiteX453" fmla="*/ 10447287 w 11461244"/>
              <a:gd name="connsiteY453" fmla="*/ 779990 h 6383892"/>
              <a:gd name="connsiteX454" fmla="*/ 10463492 w 11461244"/>
              <a:gd name="connsiteY454" fmla="*/ 766034 h 6383892"/>
              <a:gd name="connsiteX455" fmla="*/ 10525141 w 11461244"/>
              <a:gd name="connsiteY455" fmla="*/ 708162 h 6383892"/>
              <a:gd name="connsiteX456" fmla="*/ 10536435 w 11461244"/>
              <a:gd name="connsiteY456" fmla="*/ 698507 h 6383892"/>
              <a:gd name="connsiteX457" fmla="*/ 10546912 w 11461244"/>
              <a:gd name="connsiteY457" fmla="*/ 689174 h 6383892"/>
              <a:gd name="connsiteX458" fmla="*/ 10558368 w 11461244"/>
              <a:gd name="connsiteY458" fmla="*/ 679928 h 6383892"/>
              <a:gd name="connsiteX459" fmla="*/ 10570070 w 11461244"/>
              <a:gd name="connsiteY459" fmla="*/ 670112 h 6383892"/>
              <a:gd name="connsiteX460" fmla="*/ 10586683 w 11461244"/>
              <a:gd name="connsiteY460" fmla="*/ 655996 h 6383892"/>
              <a:gd name="connsiteX461" fmla="*/ 10603705 w 11461244"/>
              <a:gd name="connsiteY461" fmla="*/ 641718 h 6383892"/>
              <a:gd name="connsiteX462" fmla="*/ 10620727 w 11461244"/>
              <a:gd name="connsiteY462" fmla="*/ 627440 h 6383892"/>
              <a:gd name="connsiteX463" fmla="*/ 10637341 w 11461244"/>
              <a:gd name="connsiteY463" fmla="*/ 613324 h 6383892"/>
              <a:gd name="connsiteX464" fmla="*/ 10654277 w 11461244"/>
              <a:gd name="connsiteY464" fmla="*/ 600024 h 6383892"/>
              <a:gd name="connsiteX465" fmla="*/ 10670891 w 11461244"/>
              <a:gd name="connsiteY465" fmla="*/ 585908 h 6383892"/>
              <a:gd name="connsiteX466" fmla="*/ 10688074 w 11461244"/>
              <a:gd name="connsiteY466" fmla="*/ 572038 h 6383892"/>
              <a:gd name="connsiteX467" fmla="*/ 10704602 w 11461244"/>
              <a:gd name="connsiteY467" fmla="*/ 558900 h 6383892"/>
              <a:gd name="connsiteX468" fmla="*/ 10718916 w 11461244"/>
              <a:gd name="connsiteY468" fmla="*/ 548525 h 6383892"/>
              <a:gd name="connsiteX469" fmla="*/ 10742310 w 11461244"/>
              <a:gd name="connsiteY469" fmla="*/ 531257 h 6383892"/>
              <a:gd name="connsiteX470" fmla="*/ 10771680 w 11461244"/>
              <a:gd name="connsiteY470" fmla="*/ 508796 h 6383892"/>
              <a:gd name="connsiteX471" fmla="*/ 10804155 w 11461244"/>
              <a:gd name="connsiteY471" fmla="*/ 484638 h 6383892"/>
              <a:gd name="connsiteX472" fmla="*/ 10836953 w 11461244"/>
              <a:gd name="connsiteY472" fmla="*/ 461296 h 6383892"/>
              <a:gd name="connsiteX473" fmla="*/ 10865335 w 11461244"/>
              <a:gd name="connsiteY473" fmla="*/ 441114 h 6383892"/>
              <a:gd name="connsiteX474" fmla="*/ 10886602 w 11461244"/>
              <a:gd name="connsiteY474" fmla="*/ 425631 h 6383892"/>
              <a:gd name="connsiteX475" fmla="*/ 10898617 w 11461244"/>
              <a:gd name="connsiteY475" fmla="*/ 418997 h 6383892"/>
              <a:gd name="connsiteX476" fmla="*/ 10895864 w 11461244"/>
              <a:gd name="connsiteY476" fmla="*/ 414418 h 6383892"/>
              <a:gd name="connsiteX477" fmla="*/ 10892456 w 11461244"/>
              <a:gd name="connsiteY477" fmla="*/ 410571 h 6383892"/>
              <a:gd name="connsiteX478" fmla="*/ 10889370 w 11461244"/>
              <a:gd name="connsiteY478" fmla="*/ 407541 h 6383892"/>
              <a:gd name="connsiteX479" fmla="*/ 10886124 w 11461244"/>
              <a:gd name="connsiteY479" fmla="*/ 404102 h 6383892"/>
              <a:gd name="connsiteX480" fmla="*/ 10877911 w 11461244"/>
              <a:gd name="connsiteY480" fmla="*/ 398848 h 6383892"/>
              <a:gd name="connsiteX481" fmla="*/ 10870020 w 11461244"/>
              <a:gd name="connsiteY481" fmla="*/ 394412 h 6383892"/>
              <a:gd name="connsiteX482" fmla="*/ 10718920 w 11461244"/>
              <a:gd name="connsiteY482" fmla="*/ 301131 h 6383892"/>
              <a:gd name="connsiteX483" fmla="*/ 10718189 w 11461244"/>
              <a:gd name="connsiteY483" fmla="*/ 300476 h 6383892"/>
              <a:gd name="connsiteX484" fmla="*/ 10717050 w 11461244"/>
              <a:gd name="connsiteY484" fmla="*/ 299982 h 6383892"/>
              <a:gd name="connsiteX485" fmla="*/ 10674266 w 11461244"/>
              <a:gd name="connsiteY485" fmla="*/ 275336 h 6383892"/>
              <a:gd name="connsiteX486" fmla="*/ 10673212 w 11461244"/>
              <a:gd name="connsiteY486" fmla="*/ 273863 h 6383892"/>
              <a:gd name="connsiteX487" fmla="*/ 10671342 w 11461244"/>
              <a:gd name="connsiteY487" fmla="*/ 272714 h 6383892"/>
              <a:gd name="connsiteX488" fmla="*/ 10657432 w 11461244"/>
              <a:gd name="connsiteY488" fmla="*/ 264989 h 6383892"/>
              <a:gd name="connsiteX489" fmla="*/ 10642704 w 11461244"/>
              <a:gd name="connsiteY489" fmla="*/ 257587 h 6383892"/>
              <a:gd name="connsiteX490" fmla="*/ 10628462 w 11461244"/>
              <a:gd name="connsiteY490" fmla="*/ 251409 h 6383892"/>
              <a:gd name="connsiteX491" fmla="*/ 10613488 w 11461244"/>
              <a:gd name="connsiteY491" fmla="*/ 244578 h 6383892"/>
              <a:gd name="connsiteX492" fmla="*/ 10523321 w 11461244"/>
              <a:gd name="connsiteY492" fmla="*/ 202767 h 6383892"/>
              <a:gd name="connsiteX493" fmla="*/ 10520719 w 11461244"/>
              <a:gd name="connsiteY493" fmla="*/ 200962 h 6383892"/>
              <a:gd name="connsiteX494" fmla="*/ 10516893 w 11461244"/>
              <a:gd name="connsiteY494" fmla="*/ 199640 h 6383892"/>
              <a:gd name="connsiteX495" fmla="*/ 10498823 w 11461244"/>
              <a:gd name="connsiteY495" fmla="*/ 192143 h 6383892"/>
              <a:gd name="connsiteX496" fmla="*/ 10497845 w 11461244"/>
              <a:gd name="connsiteY496" fmla="*/ 192057 h 6383892"/>
              <a:gd name="connsiteX497" fmla="*/ 10497114 w 11461244"/>
              <a:gd name="connsiteY497" fmla="*/ 191402 h 6383892"/>
              <a:gd name="connsiteX498" fmla="*/ 10477582 w 11461244"/>
              <a:gd name="connsiteY498" fmla="*/ 182593 h 6383892"/>
              <a:gd name="connsiteX499" fmla="*/ 10474164 w 11461244"/>
              <a:gd name="connsiteY499" fmla="*/ 181111 h 6383892"/>
              <a:gd name="connsiteX500" fmla="*/ 10470176 w 11461244"/>
              <a:gd name="connsiteY500" fmla="*/ 179381 h 6383892"/>
              <a:gd name="connsiteX501" fmla="*/ 10203779 w 11461244"/>
              <a:gd name="connsiteY501" fmla="*/ 85849 h 6383892"/>
              <a:gd name="connsiteX502" fmla="*/ 10187978 w 11461244"/>
              <a:gd name="connsiteY502" fmla="*/ 81704 h 6383892"/>
              <a:gd name="connsiteX503" fmla="*/ 10171360 w 11461244"/>
              <a:gd name="connsiteY503" fmla="*/ 77882 h 6383892"/>
              <a:gd name="connsiteX504" fmla="*/ 10154173 w 11461244"/>
              <a:gd name="connsiteY504" fmla="*/ 73812 h 6383892"/>
              <a:gd name="connsiteX505" fmla="*/ 10137641 w 11461244"/>
              <a:gd name="connsiteY505" fmla="*/ 69012 h 6383892"/>
              <a:gd name="connsiteX506" fmla="*/ 10129418 w 11461244"/>
              <a:gd name="connsiteY506" fmla="*/ 66123 h 6383892"/>
              <a:gd name="connsiteX507" fmla="*/ 10121431 w 11461244"/>
              <a:gd name="connsiteY507" fmla="*/ 65029 h 6383892"/>
              <a:gd name="connsiteX508" fmla="*/ 10114101 w 11461244"/>
              <a:gd name="connsiteY508" fmla="*/ 63203 h 6383892"/>
              <a:gd name="connsiteX509" fmla="*/ 10106199 w 11461244"/>
              <a:gd name="connsiteY509" fmla="*/ 61130 h 6383892"/>
              <a:gd name="connsiteX510" fmla="*/ 10097483 w 11461244"/>
              <a:gd name="connsiteY510" fmla="*/ 59380 h 6383892"/>
              <a:gd name="connsiteX511" fmla="*/ 10088765 w 11461244"/>
              <a:gd name="connsiteY511" fmla="*/ 57630 h 6383892"/>
              <a:gd name="connsiteX512" fmla="*/ 10008278 w 11461244"/>
              <a:gd name="connsiteY512" fmla="*/ 40323 h 6383892"/>
              <a:gd name="connsiteX513" fmla="*/ 9992230 w 11461244"/>
              <a:gd name="connsiteY513" fmla="*/ 36748 h 6383892"/>
              <a:gd name="connsiteX514" fmla="*/ 9975773 w 11461244"/>
              <a:gd name="connsiteY514" fmla="*/ 33334 h 6383892"/>
              <a:gd name="connsiteX515" fmla="*/ 9958501 w 11461244"/>
              <a:gd name="connsiteY515" fmla="*/ 30243 h 6383892"/>
              <a:gd name="connsiteX516" fmla="*/ 9941958 w 11461244"/>
              <a:gd name="connsiteY516" fmla="*/ 27807 h 6383892"/>
              <a:gd name="connsiteX517" fmla="*/ 9924600 w 11461244"/>
              <a:gd name="connsiteY517" fmla="*/ 25694 h 6383892"/>
              <a:gd name="connsiteX518" fmla="*/ 9907649 w 11461244"/>
              <a:gd name="connsiteY518" fmla="*/ 23419 h 6383892"/>
              <a:gd name="connsiteX519" fmla="*/ 9890946 w 11461244"/>
              <a:gd name="connsiteY519" fmla="*/ 20575 h 6383892"/>
              <a:gd name="connsiteX520" fmla="*/ 9873994 w 11461244"/>
              <a:gd name="connsiteY520" fmla="*/ 18300 h 6383892"/>
              <a:gd name="connsiteX521" fmla="*/ 9841319 w 11461244"/>
              <a:gd name="connsiteY521" fmla="*/ 13267 h 6383892"/>
              <a:gd name="connsiteX522" fmla="*/ 9832269 w 11461244"/>
              <a:gd name="connsiteY522" fmla="*/ 13065 h 6383892"/>
              <a:gd name="connsiteX523" fmla="*/ 9822896 w 11461244"/>
              <a:gd name="connsiteY523" fmla="*/ 12046 h 6383892"/>
              <a:gd name="connsiteX524" fmla="*/ 9815479 w 11461244"/>
              <a:gd name="connsiteY524" fmla="*/ 11199 h 6383892"/>
              <a:gd name="connsiteX525" fmla="*/ 9807654 w 11461244"/>
              <a:gd name="connsiteY525" fmla="*/ 10513 h 6383892"/>
              <a:gd name="connsiteX526" fmla="*/ 9543835 w 11461244"/>
              <a:gd name="connsiteY526" fmla="*/ 0 h 6383892"/>
              <a:gd name="connsiteX527" fmla="*/ 9509581 w 11461244"/>
              <a:gd name="connsiteY527" fmla="*/ 1728 h 6383892"/>
              <a:gd name="connsiteX528" fmla="*/ 9475488 w 11461244"/>
              <a:gd name="connsiteY528" fmla="*/ 3864 h 6383892"/>
              <a:gd name="connsiteX529" fmla="*/ 9441395 w 11461244"/>
              <a:gd name="connsiteY529" fmla="*/ 6001 h 6383892"/>
              <a:gd name="connsiteX530" fmla="*/ 9407055 w 11461244"/>
              <a:gd name="connsiteY530" fmla="*/ 8707 h 6383892"/>
              <a:gd name="connsiteX531" fmla="*/ 9373693 w 11461244"/>
              <a:gd name="connsiteY531" fmla="*/ 11499 h 6383892"/>
              <a:gd name="connsiteX532" fmla="*/ 9339590 w 11461244"/>
              <a:gd name="connsiteY532" fmla="*/ 16000 h 6383892"/>
              <a:gd name="connsiteX533" fmla="*/ 9306143 w 11461244"/>
              <a:gd name="connsiteY533" fmla="*/ 19770 h 6383892"/>
              <a:gd name="connsiteX534" fmla="*/ 9271545 w 11461244"/>
              <a:gd name="connsiteY534" fmla="*/ 25410 h 6383892"/>
              <a:gd name="connsiteX535" fmla="*/ 9121075 w 11461244"/>
              <a:gd name="connsiteY535" fmla="*/ 50856 h 6383892"/>
              <a:gd name="connsiteX536" fmla="*/ 9082308 w 11461244"/>
              <a:gd name="connsiteY536" fmla="*/ 59087 h 6383892"/>
              <a:gd name="connsiteX537" fmla="*/ 9042886 w 11461244"/>
              <a:gd name="connsiteY537" fmla="*/ 68050 h 6383892"/>
              <a:gd name="connsiteX538" fmla="*/ 9003216 w 11461244"/>
              <a:gd name="connsiteY538" fmla="*/ 77582 h 6383892"/>
              <a:gd name="connsiteX539" fmla="*/ 8963461 w 11461244"/>
              <a:gd name="connsiteY539" fmla="*/ 88093 h 6383892"/>
              <a:gd name="connsiteX540" fmla="*/ 8923867 w 11461244"/>
              <a:gd name="connsiteY540" fmla="*/ 99012 h 6383892"/>
              <a:gd name="connsiteX541" fmla="*/ 8885003 w 11461244"/>
              <a:gd name="connsiteY541" fmla="*/ 110586 h 6383892"/>
              <a:gd name="connsiteX542" fmla="*/ 8846054 w 11461244"/>
              <a:gd name="connsiteY542" fmla="*/ 123140 h 6383892"/>
              <a:gd name="connsiteX543" fmla="*/ 8808493 w 11461244"/>
              <a:gd name="connsiteY543" fmla="*/ 135616 h 6383892"/>
              <a:gd name="connsiteX544" fmla="*/ 8769221 w 11461244"/>
              <a:gd name="connsiteY544" fmla="*/ 147353 h 6383892"/>
              <a:gd name="connsiteX545" fmla="*/ 8748725 w 11461244"/>
              <a:gd name="connsiteY545" fmla="*/ 154032 h 6383892"/>
              <a:gd name="connsiteX546" fmla="*/ 8726350 w 11461244"/>
              <a:gd name="connsiteY546" fmla="*/ 161926 h 6383892"/>
              <a:gd name="connsiteX547" fmla="*/ 8704704 w 11461244"/>
              <a:gd name="connsiteY547" fmla="*/ 170477 h 6383892"/>
              <a:gd name="connsiteX548" fmla="*/ 8683876 w 11461244"/>
              <a:gd name="connsiteY548" fmla="*/ 178704 h 6383892"/>
              <a:gd name="connsiteX549" fmla="*/ 8672442 w 11461244"/>
              <a:gd name="connsiteY549" fmla="*/ 183221 h 6383892"/>
              <a:gd name="connsiteX550" fmla="*/ 8663285 w 11461244"/>
              <a:gd name="connsiteY550" fmla="*/ 188726 h 6383892"/>
              <a:gd name="connsiteX551" fmla="*/ 8654871 w 11461244"/>
              <a:gd name="connsiteY551" fmla="*/ 192523 h 6383892"/>
              <a:gd name="connsiteX552" fmla="*/ 8644167 w 11461244"/>
              <a:gd name="connsiteY552" fmla="*/ 197695 h 6383892"/>
              <a:gd name="connsiteX553" fmla="*/ 8623091 w 11461244"/>
              <a:gd name="connsiteY553" fmla="*/ 206492 h 6383892"/>
              <a:gd name="connsiteX554" fmla="*/ 8603402 w 11461244"/>
              <a:gd name="connsiteY554" fmla="*/ 215214 h 6383892"/>
              <a:gd name="connsiteX555" fmla="*/ 8584122 w 11461244"/>
              <a:gd name="connsiteY555" fmla="*/ 223773 h 6383892"/>
              <a:gd name="connsiteX556" fmla="*/ 8563455 w 11461244"/>
              <a:gd name="connsiteY556" fmla="*/ 232409 h 6383892"/>
              <a:gd name="connsiteX557" fmla="*/ 8567338 w 11461244"/>
              <a:gd name="connsiteY557" fmla="*/ 239846 h 6383892"/>
              <a:gd name="connsiteX558" fmla="*/ 8570649 w 11461244"/>
              <a:gd name="connsiteY558" fmla="*/ 247036 h 6383892"/>
              <a:gd name="connsiteX559" fmla="*/ 8573639 w 11461244"/>
              <a:gd name="connsiteY559" fmla="*/ 253409 h 6383892"/>
              <a:gd name="connsiteX560" fmla="*/ 8577123 w 11461244"/>
              <a:gd name="connsiteY560" fmla="*/ 258643 h 6383892"/>
              <a:gd name="connsiteX561" fmla="*/ 8584498 w 11461244"/>
              <a:gd name="connsiteY561" fmla="*/ 268949 h 6383892"/>
              <a:gd name="connsiteX562" fmla="*/ 8591874 w 11461244"/>
              <a:gd name="connsiteY562" fmla="*/ 279255 h 6383892"/>
              <a:gd name="connsiteX563" fmla="*/ 8595681 w 11461244"/>
              <a:gd name="connsiteY563" fmla="*/ 285305 h 6383892"/>
              <a:gd name="connsiteX564" fmla="*/ 8599078 w 11461244"/>
              <a:gd name="connsiteY564" fmla="*/ 291516 h 6383892"/>
              <a:gd name="connsiteX565" fmla="*/ 8602391 w 11461244"/>
              <a:gd name="connsiteY565" fmla="*/ 298706 h 6383892"/>
              <a:gd name="connsiteX566" fmla="*/ 8605874 w 11461244"/>
              <a:gd name="connsiteY566" fmla="*/ 303940 h 6383892"/>
              <a:gd name="connsiteX567" fmla="*/ 8610411 w 11461244"/>
              <a:gd name="connsiteY567" fmla="*/ 310647 h 6383892"/>
              <a:gd name="connsiteX568" fmla="*/ 8613250 w 11461244"/>
              <a:gd name="connsiteY568" fmla="*/ 314246 h 6383892"/>
              <a:gd name="connsiteX569" fmla="*/ 8616335 w 11461244"/>
              <a:gd name="connsiteY569" fmla="*/ 317277 h 6383892"/>
              <a:gd name="connsiteX570" fmla="*/ 8620067 w 11461244"/>
              <a:gd name="connsiteY570" fmla="*/ 321940 h 6383892"/>
              <a:gd name="connsiteX571" fmla="*/ 8623873 w 11461244"/>
              <a:gd name="connsiteY571" fmla="*/ 327991 h 6383892"/>
              <a:gd name="connsiteX572" fmla="*/ 8627593 w 11461244"/>
              <a:gd name="connsiteY572" fmla="*/ 335019 h 6383892"/>
              <a:gd name="connsiteX573" fmla="*/ 8630335 w 11461244"/>
              <a:gd name="connsiteY573" fmla="*/ 341962 h 6383892"/>
              <a:gd name="connsiteX574" fmla="*/ 8633572 w 11461244"/>
              <a:gd name="connsiteY574" fmla="*/ 347765 h 6383892"/>
              <a:gd name="connsiteX575" fmla="*/ 8637873 w 11461244"/>
              <a:gd name="connsiteY575" fmla="*/ 352676 h 6383892"/>
              <a:gd name="connsiteX576" fmla="*/ 8640464 w 11461244"/>
              <a:gd name="connsiteY576" fmla="*/ 356845 h 6383892"/>
              <a:gd name="connsiteX577" fmla="*/ 8644120 w 11461244"/>
              <a:gd name="connsiteY577" fmla="*/ 360122 h 6383892"/>
              <a:gd name="connsiteX578" fmla="*/ 8647850 w 11461244"/>
              <a:gd name="connsiteY578" fmla="*/ 364787 h 6383892"/>
              <a:gd name="connsiteX579" fmla="*/ 8652141 w 11461244"/>
              <a:gd name="connsiteY579" fmla="*/ 372062 h 6383892"/>
              <a:gd name="connsiteX580" fmla="*/ 8654722 w 11461244"/>
              <a:gd name="connsiteY580" fmla="*/ 378596 h 6383892"/>
              <a:gd name="connsiteX581" fmla="*/ 8657303 w 11461244"/>
              <a:gd name="connsiteY581" fmla="*/ 385131 h 6383892"/>
              <a:gd name="connsiteX582" fmla="*/ 8660453 w 11461244"/>
              <a:gd name="connsiteY582" fmla="*/ 391913 h 6383892"/>
              <a:gd name="connsiteX583" fmla="*/ 8664260 w 11461244"/>
              <a:gd name="connsiteY583" fmla="*/ 397962 h 6383892"/>
              <a:gd name="connsiteX584" fmla="*/ 8667421 w 11461244"/>
              <a:gd name="connsiteY584" fmla="*/ 402380 h 6383892"/>
              <a:gd name="connsiteX585" fmla="*/ 8670830 w 11461244"/>
              <a:gd name="connsiteY585" fmla="*/ 406227 h 6383892"/>
              <a:gd name="connsiteX586" fmla="*/ 8674560 w 11461244"/>
              <a:gd name="connsiteY586" fmla="*/ 410890 h 6383892"/>
              <a:gd name="connsiteX587" fmla="*/ 8681033 w 11461244"/>
              <a:gd name="connsiteY587" fmla="*/ 422497 h 6383892"/>
              <a:gd name="connsiteX588" fmla="*/ 8687098 w 11461244"/>
              <a:gd name="connsiteY588" fmla="*/ 434264 h 6383892"/>
              <a:gd name="connsiteX589" fmla="*/ 8690335 w 11461244"/>
              <a:gd name="connsiteY589" fmla="*/ 440068 h 6383892"/>
              <a:gd name="connsiteX590" fmla="*/ 8693410 w 11461244"/>
              <a:gd name="connsiteY590" fmla="*/ 445463 h 6383892"/>
              <a:gd name="connsiteX591" fmla="*/ 8697217 w 11461244"/>
              <a:gd name="connsiteY591" fmla="*/ 451513 h 6383892"/>
              <a:gd name="connsiteX592" fmla="*/ 8701108 w 11461244"/>
              <a:gd name="connsiteY592" fmla="*/ 456585 h 6383892"/>
              <a:gd name="connsiteX593" fmla="*/ 8706785 w 11461244"/>
              <a:gd name="connsiteY593" fmla="*/ 463786 h 6383892"/>
              <a:gd name="connsiteX594" fmla="*/ 8709130 w 11461244"/>
              <a:gd name="connsiteY594" fmla="*/ 468525 h 6383892"/>
              <a:gd name="connsiteX595" fmla="*/ 8711711 w 11461244"/>
              <a:gd name="connsiteY595" fmla="*/ 475059 h 6383892"/>
              <a:gd name="connsiteX596" fmla="*/ 8716238 w 11461244"/>
              <a:gd name="connsiteY596" fmla="*/ 484130 h 6383892"/>
              <a:gd name="connsiteX597" fmla="*/ 8725702 w 11461244"/>
              <a:gd name="connsiteY597" fmla="*/ 502110 h 6383892"/>
              <a:gd name="connsiteX598" fmla="*/ 8736626 w 11461244"/>
              <a:gd name="connsiteY598" fmla="*/ 521400 h 6383892"/>
              <a:gd name="connsiteX599" fmla="*/ 8742539 w 11461244"/>
              <a:gd name="connsiteY599" fmla="*/ 530395 h 6383892"/>
              <a:gd name="connsiteX600" fmla="*/ 8747314 w 11461244"/>
              <a:gd name="connsiteY600" fmla="*/ 538896 h 6383892"/>
              <a:gd name="connsiteX601" fmla="*/ 8751518 w 11461244"/>
              <a:gd name="connsiteY601" fmla="*/ 547150 h 6383892"/>
              <a:gd name="connsiteX602" fmla="*/ 8754099 w 11461244"/>
              <a:gd name="connsiteY602" fmla="*/ 553683 h 6383892"/>
              <a:gd name="connsiteX603" fmla="*/ 8760562 w 11461244"/>
              <a:gd name="connsiteY603" fmla="*/ 567655 h 6383892"/>
              <a:gd name="connsiteX604" fmla="*/ 8766134 w 11461244"/>
              <a:gd name="connsiteY604" fmla="*/ 580562 h 6383892"/>
              <a:gd name="connsiteX605" fmla="*/ 8772768 w 11461244"/>
              <a:gd name="connsiteY605" fmla="*/ 592578 h 6383892"/>
              <a:gd name="connsiteX606" fmla="*/ 8779735 w 11461244"/>
              <a:gd name="connsiteY606" fmla="*/ 603044 h 6383892"/>
              <a:gd name="connsiteX607" fmla="*/ 8785241 w 11461244"/>
              <a:gd name="connsiteY607" fmla="*/ 612201 h 6383892"/>
              <a:gd name="connsiteX608" fmla="*/ 8790585 w 11461244"/>
              <a:gd name="connsiteY608" fmla="*/ 620948 h 6383892"/>
              <a:gd name="connsiteX609" fmla="*/ 8795274 w 11461244"/>
              <a:gd name="connsiteY609" fmla="*/ 630427 h 6383892"/>
              <a:gd name="connsiteX610" fmla="*/ 8799230 w 11461244"/>
              <a:gd name="connsiteY610" fmla="*/ 639251 h 6383892"/>
              <a:gd name="connsiteX611" fmla="*/ 8803919 w 11461244"/>
              <a:gd name="connsiteY611" fmla="*/ 648730 h 6383892"/>
              <a:gd name="connsiteX612" fmla="*/ 8808930 w 11461244"/>
              <a:gd name="connsiteY612" fmla="*/ 659025 h 6383892"/>
              <a:gd name="connsiteX613" fmla="*/ 8814188 w 11461244"/>
              <a:gd name="connsiteY613" fmla="*/ 668751 h 6383892"/>
              <a:gd name="connsiteX614" fmla="*/ 8820833 w 11461244"/>
              <a:gd name="connsiteY614" fmla="*/ 678402 h 6383892"/>
              <a:gd name="connsiteX615" fmla="*/ 8824317 w 11461244"/>
              <a:gd name="connsiteY615" fmla="*/ 683635 h 6383892"/>
              <a:gd name="connsiteX616" fmla="*/ 8826823 w 11461244"/>
              <a:gd name="connsiteY616" fmla="*/ 688782 h 6383892"/>
              <a:gd name="connsiteX617" fmla="*/ 8830060 w 11461244"/>
              <a:gd name="connsiteY617" fmla="*/ 694586 h 6383892"/>
              <a:gd name="connsiteX618" fmla="*/ 8833048 w 11461244"/>
              <a:gd name="connsiteY618" fmla="*/ 700960 h 6383892"/>
              <a:gd name="connsiteX619" fmla="*/ 8840006 w 11461244"/>
              <a:gd name="connsiteY619" fmla="*/ 713791 h 6383892"/>
              <a:gd name="connsiteX620" fmla="*/ 8844534 w 11461244"/>
              <a:gd name="connsiteY620" fmla="*/ 722861 h 6383892"/>
              <a:gd name="connsiteX621" fmla="*/ 8848974 w 11461244"/>
              <a:gd name="connsiteY621" fmla="*/ 732910 h 6383892"/>
              <a:gd name="connsiteX622" fmla="*/ 8858770 w 11461244"/>
              <a:gd name="connsiteY622" fmla="*/ 749341 h 6383892"/>
              <a:gd name="connsiteX623" fmla="*/ 8865888 w 11461244"/>
              <a:gd name="connsiteY623" fmla="*/ 762582 h 6383892"/>
              <a:gd name="connsiteX624" fmla="*/ 8872599 w 11461244"/>
              <a:gd name="connsiteY624" fmla="*/ 775983 h 6383892"/>
              <a:gd name="connsiteX625" fmla="*/ 8878654 w 11461244"/>
              <a:gd name="connsiteY625" fmla="*/ 790116 h 6383892"/>
              <a:gd name="connsiteX626" fmla="*/ 8884623 w 11461244"/>
              <a:gd name="connsiteY626" fmla="*/ 805226 h 6383892"/>
              <a:gd name="connsiteX627" fmla="*/ 8890269 w 11461244"/>
              <a:gd name="connsiteY627" fmla="*/ 819520 h 6383892"/>
              <a:gd name="connsiteX628" fmla="*/ 8895915 w 11461244"/>
              <a:gd name="connsiteY628" fmla="*/ 833814 h 6383892"/>
              <a:gd name="connsiteX629" fmla="*/ 8901153 w 11461244"/>
              <a:gd name="connsiteY629" fmla="*/ 848269 h 6383892"/>
              <a:gd name="connsiteX630" fmla="*/ 8906799 w 11461244"/>
              <a:gd name="connsiteY630" fmla="*/ 862563 h 6383892"/>
              <a:gd name="connsiteX631" fmla="*/ 8917532 w 11461244"/>
              <a:gd name="connsiteY631" fmla="*/ 888539 h 6383892"/>
              <a:gd name="connsiteX632" fmla="*/ 8929082 w 11461244"/>
              <a:gd name="connsiteY632" fmla="*/ 914193 h 6383892"/>
              <a:gd name="connsiteX633" fmla="*/ 8940632 w 11461244"/>
              <a:gd name="connsiteY633" fmla="*/ 939845 h 6383892"/>
              <a:gd name="connsiteX634" fmla="*/ 8952590 w 11461244"/>
              <a:gd name="connsiteY634" fmla="*/ 965338 h 6383892"/>
              <a:gd name="connsiteX635" fmla="*/ 8964141 w 11461244"/>
              <a:gd name="connsiteY635" fmla="*/ 990991 h 6383892"/>
              <a:gd name="connsiteX636" fmla="*/ 8975689 w 11461244"/>
              <a:gd name="connsiteY636" fmla="*/ 1016645 h 6383892"/>
              <a:gd name="connsiteX637" fmla="*/ 8980444 w 11461244"/>
              <a:gd name="connsiteY637" fmla="*/ 1029874 h 6383892"/>
              <a:gd name="connsiteX638" fmla="*/ 8985607 w 11461244"/>
              <a:gd name="connsiteY638" fmla="*/ 1042943 h 6383892"/>
              <a:gd name="connsiteX639" fmla="*/ 8989952 w 11461244"/>
              <a:gd name="connsiteY639" fmla="*/ 1056334 h 6383892"/>
              <a:gd name="connsiteX640" fmla="*/ 8993889 w 11461244"/>
              <a:gd name="connsiteY640" fmla="*/ 1069887 h 6383892"/>
              <a:gd name="connsiteX641" fmla="*/ 8998954 w 11461244"/>
              <a:gd name="connsiteY641" fmla="*/ 1086298 h 6383892"/>
              <a:gd name="connsiteX642" fmla="*/ 9005161 w 11461244"/>
              <a:gd name="connsiteY642" fmla="*/ 1103204 h 6383892"/>
              <a:gd name="connsiteX643" fmla="*/ 9012744 w 11461244"/>
              <a:gd name="connsiteY643" fmla="*/ 1122399 h 6383892"/>
              <a:gd name="connsiteX644" fmla="*/ 9020164 w 11461244"/>
              <a:gd name="connsiteY644" fmla="*/ 1141184 h 6383892"/>
              <a:gd name="connsiteX645" fmla="*/ 9027176 w 11461244"/>
              <a:gd name="connsiteY645" fmla="*/ 1160132 h 6383892"/>
              <a:gd name="connsiteX646" fmla="*/ 9033619 w 11461244"/>
              <a:gd name="connsiteY646" fmla="*/ 1178833 h 6383892"/>
              <a:gd name="connsiteX647" fmla="*/ 9036598 w 11461244"/>
              <a:gd name="connsiteY647" fmla="*/ 1187571 h 6383892"/>
              <a:gd name="connsiteX648" fmla="*/ 9038761 w 11461244"/>
              <a:gd name="connsiteY648" fmla="*/ 1196631 h 6383892"/>
              <a:gd name="connsiteX649" fmla="*/ 9040278 w 11461244"/>
              <a:gd name="connsiteY649" fmla="*/ 1204058 h 6383892"/>
              <a:gd name="connsiteX650" fmla="*/ 9041957 w 11461244"/>
              <a:gd name="connsiteY650" fmla="*/ 1211893 h 6383892"/>
              <a:gd name="connsiteX651" fmla="*/ 9044271 w 11461244"/>
              <a:gd name="connsiteY651" fmla="*/ 1223726 h 6383892"/>
              <a:gd name="connsiteX652" fmla="*/ 9046348 w 11461244"/>
              <a:gd name="connsiteY652" fmla="*/ 1233764 h 6383892"/>
              <a:gd name="connsiteX653" fmla="*/ 9049564 w 11461244"/>
              <a:gd name="connsiteY653" fmla="*/ 1244296 h 6383892"/>
              <a:gd name="connsiteX654" fmla="*/ 9054726 w 11461244"/>
              <a:gd name="connsiteY654" fmla="*/ 1257366 h 6383892"/>
              <a:gd name="connsiteX655" fmla="*/ 9057791 w 11461244"/>
              <a:gd name="connsiteY655" fmla="*/ 1265125 h 6383892"/>
              <a:gd name="connsiteX656" fmla="*/ 9059803 w 11461244"/>
              <a:gd name="connsiteY656" fmla="*/ 1271412 h 6383892"/>
              <a:gd name="connsiteX657" fmla="*/ 9060771 w 11461244"/>
              <a:gd name="connsiteY657" fmla="*/ 1273863 h 6383892"/>
              <a:gd name="connsiteX658" fmla="*/ 9060760 w 11461244"/>
              <a:gd name="connsiteY658" fmla="*/ 1276227 h 6383892"/>
              <a:gd name="connsiteX659" fmla="*/ 9060835 w 11461244"/>
              <a:gd name="connsiteY659" fmla="*/ 1277614 h 6383892"/>
              <a:gd name="connsiteX660" fmla="*/ 9060095 w 11461244"/>
              <a:gd name="connsiteY660" fmla="*/ 1279323 h 6383892"/>
              <a:gd name="connsiteX661" fmla="*/ 9059192 w 11461244"/>
              <a:gd name="connsiteY661" fmla="*/ 1280623 h 6383892"/>
              <a:gd name="connsiteX662" fmla="*/ 9057882 w 11461244"/>
              <a:gd name="connsiteY662" fmla="*/ 1282086 h 6383892"/>
              <a:gd name="connsiteX663" fmla="*/ 9056409 w 11461244"/>
              <a:gd name="connsiteY663" fmla="*/ 1283140 h 6383892"/>
              <a:gd name="connsiteX664" fmla="*/ 9053958 w 11461244"/>
              <a:gd name="connsiteY664" fmla="*/ 1284108 h 6383892"/>
              <a:gd name="connsiteX665" fmla="*/ 9048080 w 11461244"/>
              <a:gd name="connsiteY665" fmla="*/ 1285958 h 6383892"/>
              <a:gd name="connsiteX666" fmla="*/ 9040084 w 11461244"/>
              <a:gd name="connsiteY666" fmla="*/ 1287227 h 6383892"/>
              <a:gd name="connsiteX667" fmla="*/ 9029229 w 11461244"/>
              <a:gd name="connsiteY667" fmla="*/ 1289627 h 6383892"/>
              <a:gd name="connsiteX668" fmla="*/ 9018287 w 11461244"/>
              <a:gd name="connsiteY668" fmla="*/ 1293004 h 6383892"/>
              <a:gd name="connsiteX669" fmla="*/ 9008078 w 11461244"/>
              <a:gd name="connsiteY669" fmla="*/ 1297037 h 6383892"/>
              <a:gd name="connsiteX670" fmla="*/ 8997051 w 11461244"/>
              <a:gd name="connsiteY670" fmla="*/ 1301393 h 6383892"/>
              <a:gd name="connsiteX671" fmla="*/ 8975728 w 11461244"/>
              <a:gd name="connsiteY671" fmla="*/ 1310761 h 6383892"/>
              <a:gd name="connsiteX672" fmla="*/ 8954492 w 11461244"/>
              <a:gd name="connsiteY672" fmla="*/ 1319149 h 6383892"/>
              <a:gd name="connsiteX673" fmla="*/ 8943465 w 11461244"/>
              <a:gd name="connsiteY673" fmla="*/ 1323505 h 6383892"/>
              <a:gd name="connsiteX674" fmla="*/ 8933426 w 11461244"/>
              <a:gd name="connsiteY674" fmla="*/ 1325582 h 6383892"/>
              <a:gd name="connsiteX675" fmla="*/ 8924280 w 11461244"/>
              <a:gd name="connsiteY675" fmla="*/ 1328722 h 6383892"/>
              <a:gd name="connsiteX676" fmla="*/ 8912524 w 11461244"/>
              <a:gd name="connsiteY676" fmla="*/ 1332422 h 6383892"/>
              <a:gd name="connsiteX677" fmla="*/ 8826351 w 11461244"/>
              <a:gd name="connsiteY677" fmla="*/ 1366462 h 6383892"/>
              <a:gd name="connsiteX678" fmla="*/ 8814917 w 11461244"/>
              <a:gd name="connsiteY678" fmla="*/ 1370979 h 6383892"/>
              <a:gd name="connsiteX679" fmla="*/ 8804631 w 11461244"/>
              <a:gd name="connsiteY679" fmla="*/ 1373626 h 6383892"/>
              <a:gd name="connsiteX680" fmla="*/ 8794754 w 11461244"/>
              <a:gd name="connsiteY680" fmla="*/ 1376110 h 6383892"/>
              <a:gd name="connsiteX681" fmla="*/ 8784544 w 11461244"/>
              <a:gd name="connsiteY681" fmla="*/ 1380143 h 6383892"/>
              <a:gd name="connsiteX682" fmla="*/ 8773518 w 11461244"/>
              <a:gd name="connsiteY682" fmla="*/ 1384499 h 6383892"/>
              <a:gd name="connsiteX683" fmla="*/ 8763307 w 11461244"/>
              <a:gd name="connsiteY683" fmla="*/ 1388532 h 6383892"/>
              <a:gd name="connsiteX684" fmla="*/ 8752281 w 11461244"/>
              <a:gd name="connsiteY684" fmla="*/ 1392888 h 6383892"/>
              <a:gd name="connsiteX685" fmla="*/ 8741254 w 11461244"/>
              <a:gd name="connsiteY685" fmla="*/ 1397243 h 6383892"/>
              <a:gd name="connsiteX686" fmla="*/ 8730636 w 11461244"/>
              <a:gd name="connsiteY686" fmla="*/ 1401438 h 6383892"/>
              <a:gd name="connsiteX687" fmla="*/ 8719609 w 11461244"/>
              <a:gd name="connsiteY687" fmla="*/ 1405793 h 6383892"/>
              <a:gd name="connsiteX688" fmla="*/ 8708991 w 11461244"/>
              <a:gd name="connsiteY688" fmla="*/ 1409988 h 6383892"/>
              <a:gd name="connsiteX689" fmla="*/ 8698373 w 11461244"/>
              <a:gd name="connsiteY689" fmla="*/ 1414182 h 6383892"/>
              <a:gd name="connsiteX690" fmla="*/ 8613114 w 11461244"/>
              <a:gd name="connsiteY690" fmla="*/ 1444557 h 6383892"/>
              <a:gd name="connsiteX691" fmla="*/ 8602335 w 11461244"/>
              <a:gd name="connsiteY691" fmla="*/ 1448342 h 6383892"/>
              <a:gd name="connsiteX692" fmla="*/ 8591716 w 11461244"/>
              <a:gd name="connsiteY692" fmla="*/ 1452537 h 6383892"/>
              <a:gd name="connsiteX693" fmla="*/ 8581098 w 11461244"/>
              <a:gd name="connsiteY693" fmla="*/ 1456731 h 6383892"/>
              <a:gd name="connsiteX694" fmla="*/ 8570071 w 11461244"/>
              <a:gd name="connsiteY694" fmla="*/ 1461087 h 6383892"/>
              <a:gd name="connsiteX695" fmla="*/ 8559045 w 11461244"/>
              <a:gd name="connsiteY695" fmla="*/ 1465443 h 6383892"/>
              <a:gd name="connsiteX696" fmla="*/ 8548179 w 11461244"/>
              <a:gd name="connsiteY696" fmla="*/ 1470207 h 6383892"/>
              <a:gd name="connsiteX697" fmla="*/ 8537561 w 11461244"/>
              <a:gd name="connsiteY697" fmla="*/ 1474401 h 6383892"/>
              <a:gd name="connsiteX698" fmla="*/ 8526942 w 11461244"/>
              <a:gd name="connsiteY698" fmla="*/ 1478596 h 6383892"/>
              <a:gd name="connsiteX699" fmla="*/ 8504320 w 11461244"/>
              <a:gd name="connsiteY699" fmla="*/ 1487060 h 6383892"/>
              <a:gd name="connsiteX700" fmla="*/ 8483986 w 11461244"/>
              <a:gd name="connsiteY700" fmla="*/ 1494147 h 6383892"/>
              <a:gd name="connsiteX701" fmla="*/ 8463490 w 11461244"/>
              <a:gd name="connsiteY701" fmla="*/ 1500827 h 6383892"/>
              <a:gd name="connsiteX702" fmla="*/ 8442253 w 11461244"/>
              <a:gd name="connsiteY702" fmla="*/ 1509216 h 6383892"/>
              <a:gd name="connsiteX703" fmla="*/ 8419469 w 11461244"/>
              <a:gd name="connsiteY703" fmla="*/ 1517272 h 6383892"/>
              <a:gd name="connsiteX704" fmla="*/ 8398232 w 11461244"/>
              <a:gd name="connsiteY704" fmla="*/ 1525661 h 6383892"/>
              <a:gd name="connsiteX705" fmla="*/ 8376835 w 11461244"/>
              <a:gd name="connsiteY705" fmla="*/ 1533641 h 6383892"/>
              <a:gd name="connsiteX706" fmla="*/ 8355683 w 11461244"/>
              <a:gd name="connsiteY706" fmla="*/ 1541051 h 6383892"/>
              <a:gd name="connsiteX707" fmla="*/ 8336942 w 11461244"/>
              <a:gd name="connsiteY707" fmla="*/ 1548454 h 6383892"/>
              <a:gd name="connsiteX708" fmla="*/ 8336153 w 11461244"/>
              <a:gd name="connsiteY708" fmla="*/ 1546500 h 6383892"/>
              <a:gd name="connsiteX709" fmla="*/ 2383905 w 11461244"/>
              <a:gd name="connsiteY709" fmla="*/ 3936835 h 6383892"/>
              <a:gd name="connsiteX710" fmla="*/ 2384924 w 11461244"/>
              <a:gd name="connsiteY710" fmla="*/ 3938947 h 6383892"/>
              <a:gd name="connsiteX711" fmla="*/ 2374078 w 11461244"/>
              <a:gd name="connsiteY711" fmla="*/ 3944177 h 6383892"/>
              <a:gd name="connsiteX712" fmla="*/ 2357162 w 11461244"/>
              <a:gd name="connsiteY712" fmla="*/ 3952747 h 6383892"/>
              <a:gd name="connsiteX713" fmla="*/ 2342535 w 11461244"/>
              <a:gd name="connsiteY713" fmla="*/ 3959941 h 6383892"/>
              <a:gd name="connsiteX714" fmla="*/ 2334044 w 11461244"/>
              <a:gd name="connsiteY714" fmla="*/ 3962351 h 6383892"/>
              <a:gd name="connsiteX715" fmla="*/ 2326532 w 11461244"/>
              <a:gd name="connsiteY715" fmla="*/ 3964846 h 6383892"/>
              <a:gd name="connsiteX716" fmla="*/ 2317311 w 11461244"/>
              <a:gd name="connsiteY716" fmla="*/ 3966601 h 6383892"/>
              <a:gd name="connsiteX717" fmla="*/ 2307272 w 11461244"/>
              <a:gd name="connsiteY717" fmla="*/ 3968677 h 6383892"/>
              <a:gd name="connsiteX718" fmla="*/ 2291365 w 11461244"/>
              <a:gd name="connsiteY718" fmla="*/ 3970240 h 6383892"/>
              <a:gd name="connsiteX719" fmla="*/ 2276275 w 11461244"/>
              <a:gd name="connsiteY719" fmla="*/ 3971479 h 6383892"/>
              <a:gd name="connsiteX720" fmla="*/ 2260937 w 11461244"/>
              <a:gd name="connsiteY720" fmla="*/ 3973289 h 6383892"/>
              <a:gd name="connsiteX721" fmla="*/ 2245762 w 11461244"/>
              <a:gd name="connsiteY721" fmla="*/ 3975507 h 6383892"/>
              <a:gd name="connsiteX722" fmla="*/ 2221943 w 11461244"/>
              <a:gd name="connsiteY722" fmla="*/ 3977361 h 6383892"/>
              <a:gd name="connsiteX723" fmla="*/ 2198212 w 11461244"/>
              <a:gd name="connsiteY723" fmla="*/ 3978237 h 6383892"/>
              <a:gd name="connsiteX724" fmla="*/ 2175135 w 11461244"/>
              <a:gd name="connsiteY724" fmla="*/ 3978383 h 6383892"/>
              <a:gd name="connsiteX725" fmla="*/ 2151242 w 11461244"/>
              <a:gd name="connsiteY725" fmla="*/ 3978850 h 6383892"/>
              <a:gd name="connsiteX726" fmla="*/ 2144148 w 11461244"/>
              <a:gd name="connsiteY726" fmla="*/ 3978821 h 6383892"/>
              <a:gd name="connsiteX727" fmla="*/ 2137302 w 11461244"/>
              <a:gd name="connsiteY727" fmla="*/ 3978220 h 6383892"/>
              <a:gd name="connsiteX728" fmla="*/ 2130701 w 11461244"/>
              <a:gd name="connsiteY728" fmla="*/ 3977050 h 6383892"/>
              <a:gd name="connsiteX729" fmla="*/ 2123693 w 11461244"/>
              <a:gd name="connsiteY729" fmla="*/ 3976041 h 6383892"/>
              <a:gd name="connsiteX730" fmla="*/ 2102508 w 11461244"/>
              <a:gd name="connsiteY730" fmla="*/ 3972607 h 6383892"/>
              <a:gd name="connsiteX731" fmla="*/ 2080344 w 11461244"/>
              <a:gd name="connsiteY731" fmla="*/ 3969087 h 6383892"/>
              <a:gd name="connsiteX732" fmla="*/ 2058428 w 11461244"/>
              <a:gd name="connsiteY732" fmla="*/ 3964997 h 6383892"/>
              <a:gd name="connsiteX733" fmla="*/ 2037004 w 11461244"/>
              <a:gd name="connsiteY733" fmla="*/ 3959768 h 6383892"/>
              <a:gd name="connsiteX734" fmla="*/ 1981776 w 11461244"/>
              <a:gd name="connsiteY734" fmla="*/ 3946646 h 6383892"/>
              <a:gd name="connsiteX735" fmla="*/ 1829642 w 11461244"/>
              <a:gd name="connsiteY735" fmla="*/ 3885408 h 6383892"/>
              <a:gd name="connsiteX736" fmla="*/ 1814830 w 11461244"/>
              <a:gd name="connsiteY736" fmla="*/ 3878983 h 6383892"/>
              <a:gd name="connsiteX737" fmla="*/ 1808239 w 11461244"/>
              <a:gd name="connsiteY737" fmla="*/ 3875449 h 6383892"/>
              <a:gd name="connsiteX738" fmla="*/ 1806122 w 11461244"/>
              <a:gd name="connsiteY738" fmla="*/ 3874869 h 6383892"/>
              <a:gd name="connsiteX739" fmla="*/ 1804005 w 11461244"/>
              <a:gd name="connsiteY739" fmla="*/ 3874289 h 6383892"/>
              <a:gd name="connsiteX740" fmla="*/ 1801232 w 11461244"/>
              <a:gd name="connsiteY740" fmla="*/ 3874440 h 6383892"/>
              <a:gd name="connsiteX741" fmla="*/ 1798211 w 11461244"/>
              <a:gd name="connsiteY741" fmla="*/ 3875161 h 6383892"/>
              <a:gd name="connsiteX742" fmla="*/ 1795373 w 11461244"/>
              <a:gd name="connsiteY742" fmla="*/ 3871561 h 6383892"/>
              <a:gd name="connsiteX743" fmla="*/ 1792288 w 11461244"/>
              <a:gd name="connsiteY743" fmla="*/ 3868531 h 6383892"/>
              <a:gd name="connsiteX744" fmla="*/ 1787902 w 11461244"/>
              <a:gd name="connsiteY744" fmla="*/ 3864598 h 6383892"/>
              <a:gd name="connsiteX745" fmla="*/ 1783591 w 11461244"/>
              <a:gd name="connsiteY745" fmla="*/ 3862052 h 6383892"/>
              <a:gd name="connsiteX746" fmla="*/ 1774561 w 11461244"/>
              <a:gd name="connsiteY746" fmla="*/ 3857120 h 6383892"/>
              <a:gd name="connsiteX747" fmla="*/ 1765284 w 11461244"/>
              <a:gd name="connsiteY747" fmla="*/ 3852759 h 6383892"/>
              <a:gd name="connsiteX748" fmla="*/ 1730960 w 11461244"/>
              <a:gd name="connsiteY748" fmla="*/ 3832797 h 6383892"/>
              <a:gd name="connsiteX749" fmla="*/ 1727950 w 11461244"/>
              <a:gd name="connsiteY749" fmla="*/ 3831153 h 6383892"/>
              <a:gd name="connsiteX750" fmla="*/ 1724209 w 11461244"/>
              <a:gd name="connsiteY750" fmla="*/ 3828854 h 6383892"/>
              <a:gd name="connsiteX751" fmla="*/ 1722500 w 11461244"/>
              <a:gd name="connsiteY751" fmla="*/ 3828113 h 6383892"/>
              <a:gd name="connsiteX752" fmla="*/ 1720629 w 11461244"/>
              <a:gd name="connsiteY752" fmla="*/ 3826963 h 6383892"/>
              <a:gd name="connsiteX753" fmla="*/ 1683951 w 11461244"/>
              <a:gd name="connsiteY753" fmla="*/ 3804626 h 6383892"/>
              <a:gd name="connsiteX754" fmla="*/ 1683220 w 11461244"/>
              <a:gd name="connsiteY754" fmla="*/ 3803971 h 6383892"/>
              <a:gd name="connsiteX755" fmla="*/ 1682242 w 11461244"/>
              <a:gd name="connsiteY755" fmla="*/ 3803885 h 6383892"/>
              <a:gd name="connsiteX756" fmla="*/ 1658087 w 11461244"/>
              <a:gd name="connsiteY756" fmla="*/ 3789348 h 6383892"/>
              <a:gd name="connsiteX757" fmla="*/ 1657356 w 11461244"/>
              <a:gd name="connsiteY757" fmla="*/ 3788693 h 6383892"/>
              <a:gd name="connsiteX758" fmla="*/ 1657033 w 11461244"/>
              <a:gd name="connsiteY758" fmla="*/ 3787876 h 6383892"/>
              <a:gd name="connsiteX759" fmla="*/ 1433797 w 11461244"/>
              <a:gd name="connsiteY759" fmla="*/ 3631500 h 6383892"/>
              <a:gd name="connsiteX760" fmla="*/ 1427131 w 11461244"/>
              <a:gd name="connsiteY760" fmla="*/ 3626578 h 6383892"/>
              <a:gd name="connsiteX761" fmla="*/ 1420466 w 11461244"/>
              <a:gd name="connsiteY761" fmla="*/ 3621657 h 6383892"/>
              <a:gd name="connsiteX762" fmla="*/ 1417543 w 11461244"/>
              <a:gd name="connsiteY762" fmla="*/ 3619036 h 6383892"/>
              <a:gd name="connsiteX763" fmla="*/ 1413801 w 11461244"/>
              <a:gd name="connsiteY763" fmla="*/ 3616736 h 6383892"/>
              <a:gd name="connsiteX764" fmla="*/ 1350150 w 11461244"/>
              <a:gd name="connsiteY764" fmla="*/ 3571533 h 6383892"/>
              <a:gd name="connsiteX765" fmla="*/ 1349580 w 11461244"/>
              <a:gd name="connsiteY765" fmla="*/ 3571286 h 6383892"/>
              <a:gd name="connsiteX766" fmla="*/ 1348441 w 11461244"/>
              <a:gd name="connsiteY766" fmla="*/ 3570792 h 6383892"/>
              <a:gd name="connsiteX767" fmla="*/ 1343807 w 11461244"/>
              <a:gd name="connsiteY767" fmla="*/ 3567429 h 6383892"/>
              <a:gd name="connsiteX768" fmla="*/ 1341776 w 11461244"/>
              <a:gd name="connsiteY768" fmla="*/ 3565871 h 6383892"/>
              <a:gd name="connsiteX769" fmla="*/ 1340475 w 11461244"/>
              <a:gd name="connsiteY769" fmla="*/ 3564968 h 6383892"/>
              <a:gd name="connsiteX770" fmla="*/ 1170045 w 11461244"/>
              <a:gd name="connsiteY770" fmla="*/ 3453829 h 6383892"/>
              <a:gd name="connsiteX771" fmla="*/ 1169476 w 11461244"/>
              <a:gd name="connsiteY771" fmla="*/ 3453582 h 6383892"/>
              <a:gd name="connsiteX772" fmla="*/ 1168336 w 11461244"/>
              <a:gd name="connsiteY772" fmla="*/ 3453088 h 6383892"/>
              <a:gd name="connsiteX773" fmla="*/ 1168175 w 11461244"/>
              <a:gd name="connsiteY773" fmla="*/ 3452679 h 6383892"/>
              <a:gd name="connsiteX774" fmla="*/ 1167122 w 11461244"/>
              <a:gd name="connsiteY774" fmla="*/ 3451207 h 6383892"/>
              <a:gd name="connsiteX775" fmla="*/ 1128325 w 11461244"/>
              <a:gd name="connsiteY775" fmla="*/ 3428291 h 6383892"/>
              <a:gd name="connsiteX776" fmla="*/ 1124745 w 11461244"/>
              <a:gd name="connsiteY776" fmla="*/ 3426400 h 6383892"/>
              <a:gd name="connsiteX777" fmla="*/ 1121327 w 11461244"/>
              <a:gd name="connsiteY777" fmla="*/ 3424917 h 6383892"/>
              <a:gd name="connsiteX778" fmla="*/ 1080252 w 11461244"/>
              <a:gd name="connsiteY778" fmla="*/ 3401013 h 6383892"/>
              <a:gd name="connsiteX779" fmla="*/ 1074479 w 11461244"/>
              <a:gd name="connsiteY779" fmla="*/ 3397155 h 6383892"/>
              <a:gd name="connsiteX780" fmla="*/ 1068868 w 11461244"/>
              <a:gd name="connsiteY780" fmla="*/ 3393706 h 6383892"/>
              <a:gd name="connsiteX781" fmla="*/ 1067729 w 11461244"/>
              <a:gd name="connsiteY781" fmla="*/ 3393212 h 6383892"/>
              <a:gd name="connsiteX782" fmla="*/ 1066998 w 11461244"/>
              <a:gd name="connsiteY782" fmla="*/ 3392557 h 6383892"/>
              <a:gd name="connsiteX783" fmla="*/ 842570 w 11461244"/>
              <a:gd name="connsiteY783" fmla="*/ 3285752 h 6383892"/>
              <a:gd name="connsiteX784" fmla="*/ 841183 w 11461244"/>
              <a:gd name="connsiteY784" fmla="*/ 3285827 h 6383892"/>
              <a:gd name="connsiteX785" fmla="*/ 840129 w 11461244"/>
              <a:gd name="connsiteY785" fmla="*/ 3284355 h 6383892"/>
              <a:gd name="connsiteX786" fmla="*/ 773311 w 11461244"/>
              <a:gd name="connsiteY786" fmla="*/ 3255039 h 6383892"/>
              <a:gd name="connsiteX787" fmla="*/ 770301 w 11461244"/>
              <a:gd name="connsiteY787" fmla="*/ 3253395 h 6383892"/>
              <a:gd name="connsiteX788" fmla="*/ 766313 w 11461244"/>
              <a:gd name="connsiteY788" fmla="*/ 3251666 h 6383892"/>
              <a:gd name="connsiteX789" fmla="*/ 762894 w 11461244"/>
              <a:gd name="connsiteY789" fmla="*/ 3250183 h 6383892"/>
              <a:gd name="connsiteX790" fmla="*/ 758906 w 11461244"/>
              <a:gd name="connsiteY790" fmla="*/ 3248453 h 6383892"/>
              <a:gd name="connsiteX791" fmla="*/ 755717 w 11461244"/>
              <a:gd name="connsiteY791" fmla="*/ 3247310 h 6383892"/>
              <a:gd name="connsiteX792" fmla="*/ 723643 w 11461244"/>
              <a:gd name="connsiteY792" fmla="*/ 3224009 h 6383892"/>
              <a:gd name="connsiteX793" fmla="*/ 718374 w 11461244"/>
              <a:gd name="connsiteY793" fmla="*/ 3221035 h 6383892"/>
              <a:gd name="connsiteX794" fmla="*/ 713983 w 11461244"/>
              <a:gd name="connsiteY794" fmla="*/ 3218062 h 6383892"/>
              <a:gd name="connsiteX795" fmla="*/ 643287 w 11461244"/>
              <a:gd name="connsiteY795" fmla="*/ 3172342 h 6383892"/>
              <a:gd name="connsiteX796" fmla="*/ 638018 w 11461244"/>
              <a:gd name="connsiteY796" fmla="*/ 3169369 h 6383892"/>
              <a:gd name="connsiteX797" fmla="*/ 634066 w 11461244"/>
              <a:gd name="connsiteY797" fmla="*/ 3166395 h 6383892"/>
              <a:gd name="connsiteX798" fmla="*/ 628357 w 11461244"/>
              <a:gd name="connsiteY798" fmla="*/ 3164165 h 6383892"/>
              <a:gd name="connsiteX799" fmla="*/ 623527 w 11461244"/>
              <a:gd name="connsiteY799" fmla="*/ 3161563 h 6383892"/>
              <a:gd name="connsiteX800" fmla="*/ 519460 w 11461244"/>
              <a:gd name="connsiteY800" fmla="*/ 3115472 h 6383892"/>
              <a:gd name="connsiteX801" fmla="*/ 508482 w 11461244"/>
              <a:gd name="connsiteY801" fmla="*/ 3111012 h 6383892"/>
              <a:gd name="connsiteX802" fmla="*/ 497944 w 11461244"/>
              <a:gd name="connsiteY802" fmla="*/ 3106923 h 6383892"/>
              <a:gd name="connsiteX803" fmla="*/ 487405 w 11461244"/>
              <a:gd name="connsiteY803" fmla="*/ 3102834 h 6383892"/>
              <a:gd name="connsiteX804" fmla="*/ 476867 w 11461244"/>
              <a:gd name="connsiteY804" fmla="*/ 3099117 h 6383892"/>
              <a:gd name="connsiteX805" fmla="*/ 331084 w 11461244"/>
              <a:gd name="connsiteY805" fmla="*/ 3063433 h 6383892"/>
              <a:gd name="connsiteX806" fmla="*/ 318350 w 11461244"/>
              <a:gd name="connsiteY806" fmla="*/ 3060460 h 6383892"/>
              <a:gd name="connsiteX807" fmla="*/ 305616 w 11461244"/>
              <a:gd name="connsiteY807" fmla="*/ 3058230 h 6383892"/>
              <a:gd name="connsiteX808" fmla="*/ 292882 w 11461244"/>
              <a:gd name="connsiteY808" fmla="*/ 3056000 h 6383892"/>
              <a:gd name="connsiteX809" fmla="*/ 279709 w 11461244"/>
              <a:gd name="connsiteY809" fmla="*/ 3054141 h 6383892"/>
              <a:gd name="connsiteX810" fmla="*/ 266975 w 11461244"/>
              <a:gd name="connsiteY810" fmla="*/ 3051539 h 6383892"/>
              <a:gd name="connsiteX811" fmla="*/ 254680 w 11461244"/>
              <a:gd name="connsiteY811" fmla="*/ 3050053 h 6383892"/>
              <a:gd name="connsiteX812" fmla="*/ 241507 w 11461244"/>
              <a:gd name="connsiteY812" fmla="*/ 3047450 h 6383892"/>
              <a:gd name="connsiteX813" fmla="*/ 229212 w 11461244"/>
              <a:gd name="connsiteY813" fmla="*/ 3045220 h 6383892"/>
              <a:gd name="connsiteX814" fmla="*/ 216039 w 11461244"/>
              <a:gd name="connsiteY814" fmla="*/ 3042619 h 6383892"/>
              <a:gd name="connsiteX815" fmla="*/ 203305 w 11461244"/>
              <a:gd name="connsiteY815" fmla="*/ 3041132 h 6383892"/>
              <a:gd name="connsiteX816" fmla="*/ 189693 w 11461244"/>
              <a:gd name="connsiteY816" fmla="*/ 3039645 h 6383892"/>
              <a:gd name="connsiteX817" fmla="*/ 175642 w 11461244"/>
              <a:gd name="connsiteY817" fmla="*/ 3038529 h 6383892"/>
              <a:gd name="connsiteX818" fmla="*/ 162029 w 11461244"/>
              <a:gd name="connsiteY818" fmla="*/ 3037415 h 6383892"/>
              <a:gd name="connsiteX819" fmla="*/ 147539 w 11461244"/>
              <a:gd name="connsiteY819" fmla="*/ 3036300 h 6383892"/>
              <a:gd name="connsiteX820" fmla="*/ 133488 w 11461244"/>
              <a:gd name="connsiteY820" fmla="*/ 3035185 h 6383892"/>
              <a:gd name="connsiteX821" fmla="*/ 119875 w 11461244"/>
              <a:gd name="connsiteY821" fmla="*/ 3033326 h 6383892"/>
              <a:gd name="connsiteX822" fmla="*/ 107580 w 11461244"/>
              <a:gd name="connsiteY822" fmla="*/ 3032211 h 6383892"/>
              <a:gd name="connsiteX823" fmla="*/ 93090 w 11461244"/>
              <a:gd name="connsiteY823" fmla="*/ 3031468 h 6383892"/>
              <a:gd name="connsiteX824" fmla="*/ 77721 w 11461244"/>
              <a:gd name="connsiteY824" fmla="*/ 3031468 h 6383892"/>
              <a:gd name="connsiteX825" fmla="*/ 61035 w 11461244"/>
              <a:gd name="connsiteY825" fmla="*/ 3031468 h 6383892"/>
              <a:gd name="connsiteX826" fmla="*/ 44350 w 11461244"/>
              <a:gd name="connsiteY826" fmla="*/ 3031468 h 6383892"/>
              <a:gd name="connsiteX827" fmla="*/ 28542 w 11461244"/>
              <a:gd name="connsiteY827" fmla="*/ 3032211 h 6383892"/>
              <a:gd name="connsiteX828" fmla="*/ 13612 w 11461244"/>
              <a:gd name="connsiteY828" fmla="*/ 3032583 h 6383892"/>
              <a:gd name="connsiteX829" fmla="*/ 0 w 11461244"/>
              <a:gd name="connsiteY829" fmla="*/ 3032583 h 6383892"/>
              <a:gd name="connsiteX830" fmla="*/ 0 w 11461244"/>
              <a:gd name="connsiteY830" fmla="*/ 3038158 h 6383892"/>
              <a:gd name="connsiteX831" fmla="*/ 439 w 11461244"/>
              <a:gd name="connsiteY831" fmla="*/ 3039645 h 6383892"/>
              <a:gd name="connsiteX832" fmla="*/ 1317 w 11461244"/>
              <a:gd name="connsiteY832" fmla="*/ 3039645 h 6383892"/>
              <a:gd name="connsiteX833" fmla="*/ 4830 w 11461244"/>
              <a:gd name="connsiteY833" fmla="*/ 3042619 h 6383892"/>
              <a:gd name="connsiteX834" fmla="*/ 5708 w 11461244"/>
              <a:gd name="connsiteY834" fmla="*/ 3043362 h 6383892"/>
              <a:gd name="connsiteX835" fmla="*/ 6148 w 11461244"/>
              <a:gd name="connsiteY835" fmla="*/ 3044105 h 6383892"/>
              <a:gd name="connsiteX836" fmla="*/ 7465 w 11461244"/>
              <a:gd name="connsiteY836" fmla="*/ 3045220 h 6383892"/>
              <a:gd name="connsiteX837" fmla="*/ 9221 w 11461244"/>
              <a:gd name="connsiteY837" fmla="*/ 3046336 h 6383892"/>
              <a:gd name="connsiteX838" fmla="*/ 38202 w 11461244"/>
              <a:gd name="connsiteY838" fmla="*/ 3070124 h 6383892"/>
              <a:gd name="connsiteX839" fmla="*/ 39958 w 11461244"/>
              <a:gd name="connsiteY839" fmla="*/ 3071983 h 6383892"/>
              <a:gd name="connsiteX840" fmla="*/ 42154 w 11461244"/>
              <a:gd name="connsiteY840" fmla="*/ 3073841 h 6383892"/>
              <a:gd name="connsiteX841" fmla="*/ 45228 w 11461244"/>
              <a:gd name="connsiteY841" fmla="*/ 3076072 h 6383892"/>
              <a:gd name="connsiteX842" fmla="*/ 45667 w 11461244"/>
              <a:gd name="connsiteY842" fmla="*/ 3076815 h 6383892"/>
              <a:gd name="connsiteX843" fmla="*/ 46545 w 11461244"/>
              <a:gd name="connsiteY843" fmla="*/ 3077187 h 6383892"/>
              <a:gd name="connsiteX844" fmla="*/ 57963 w 11461244"/>
              <a:gd name="connsiteY844" fmla="*/ 3087966 h 6383892"/>
              <a:gd name="connsiteX845" fmla="*/ 61035 w 11461244"/>
              <a:gd name="connsiteY845" fmla="*/ 3090196 h 6383892"/>
              <a:gd name="connsiteX846" fmla="*/ 61852 w 11461244"/>
              <a:gd name="connsiteY846" fmla="*/ 3091003 h 6383892"/>
              <a:gd name="connsiteX847" fmla="*/ 61843 w 11461244"/>
              <a:gd name="connsiteY847" fmla="*/ 3091341 h 6383892"/>
              <a:gd name="connsiteX848" fmla="*/ 62811 w 11461244"/>
              <a:gd name="connsiteY848" fmla="*/ 3093792 h 6383892"/>
              <a:gd name="connsiteX849" fmla="*/ 66864 w 11461244"/>
              <a:gd name="connsiteY849" fmla="*/ 3099272 h 6383892"/>
              <a:gd name="connsiteX850" fmla="*/ 72712 w 11461244"/>
              <a:gd name="connsiteY850" fmla="*/ 3104516 h 6383892"/>
              <a:gd name="connsiteX851" fmla="*/ 120189 w 11461244"/>
              <a:gd name="connsiteY851" fmla="*/ 3156581 h 6383892"/>
              <a:gd name="connsiteX852" fmla="*/ 123437 w 11461244"/>
              <a:gd name="connsiteY852" fmla="*/ 3160019 h 6383892"/>
              <a:gd name="connsiteX853" fmla="*/ 125307 w 11461244"/>
              <a:gd name="connsiteY853" fmla="*/ 3161169 h 6383892"/>
              <a:gd name="connsiteX854" fmla="*/ 127338 w 11461244"/>
              <a:gd name="connsiteY854" fmla="*/ 3162727 h 6383892"/>
              <a:gd name="connsiteX855" fmla="*/ 130586 w 11461244"/>
              <a:gd name="connsiteY855" fmla="*/ 3166166 h 6383892"/>
              <a:gd name="connsiteX856" fmla="*/ 134800 w 11461244"/>
              <a:gd name="connsiteY856" fmla="*/ 3172054 h 6383892"/>
              <a:gd name="connsiteX857" fmla="*/ 139015 w 11461244"/>
              <a:gd name="connsiteY857" fmla="*/ 3177943 h 6383892"/>
              <a:gd name="connsiteX858" fmla="*/ 185040 w 11461244"/>
              <a:gd name="connsiteY858" fmla="*/ 3226332 h 6383892"/>
              <a:gd name="connsiteX859" fmla="*/ 185933 w 11461244"/>
              <a:gd name="connsiteY859" fmla="*/ 3227396 h 6383892"/>
              <a:gd name="connsiteX860" fmla="*/ 186502 w 11461244"/>
              <a:gd name="connsiteY860" fmla="*/ 3227643 h 6383892"/>
              <a:gd name="connsiteX861" fmla="*/ 189824 w 11461244"/>
              <a:gd name="connsiteY861" fmla="*/ 3232468 h 6383892"/>
              <a:gd name="connsiteX862" fmla="*/ 190631 w 11461244"/>
              <a:gd name="connsiteY862" fmla="*/ 3234510 h 6383892"/>
              <a:gd name="connsiteX863" fmla="*/ 192824 w 11461244"/>
              <a:gd name="connsiteY863" fmla="*/ 3236477 h 6383892"/>
              <a:gd name="connsiteX864" fmla="*/ 196888 w 11461244"/>
              <a:gd name="connsiteY864" fmla="*/ 3239593 h 6383892"/>
              <a:gd name="connsiteX865" fmla="*/ 235033 w 11461244"/>
              <a:gd name="connsiteY865" fmla="*/ 3281179 h 6383892"/>
              <a:gd name="connsiteX866" fmla="*/ 245020 w 11461244"/>
              <a:gd name="connsiteY866" fmla="*/ 3290925 h 6383892"/>
              <a:gd name="connsiteX867" fmla="*/ 254352 w 11461244"/>
              <a:gd name="connsiteY867" fmla="*/ 3301403 h 6383892"/>
              <a:gd name="connsiteX868" fmla="*/ 264006 w 11461244"/>
              <a:gd name="connsiteY868" fmla="*/ 3312697 h 6383892"/>
              <a:gd name="connsiteX869" fmla="*/ 273748 w 11461244"/>
              <a:gd name="connsiteY869" fmla="*/ 3323013 h 6383892"/>
              <a:gd name="connsiteX870" fmla="*/ 331373 w 11461244"/>
              <a:gd name="connsiteY870" fmla="*/ 3385231 h 6383892"/>
              <a:gd name="connsiteX871" fmla="*/ 335749 w 11461244"/>
              <a:gd name="connsiteY871" fmla="*/ 3391529 h 6383892"/>
              <a:gd name="connsiteX872" fmla="*/ 341512 w 11461244"/>
              <a:gd name="connsiteY872" fmla="*/ 3397751 h 6383892"/>
              <a:gd name="connsiteX873" fmla="*/ 363755 w 11461244"/>
              <a:gd name="connsiteY873" fmla="*/ 3420596 h 6383892"/>
              <a:gd name="connsiteX874" fmla="*/ 365948 w 11461244"/>
              <a:gd name="connsiteY874" fmla="*/ 3422562 h 6383892"/>
              <a:gd name="connsiteX875" fmla="*/ 368464 w 11461244"/>
              <a:gd name="connsiteY875" fmla="*/ 3425346 h 6383892"/>
              <a:gd name="connsiteX876" fmla="*/ 370980 w 11461244"/>
              <a:gd name="connsiteY876" fmla="*/ 3428129 h 6383892"/>
              <a:gd name="connsiteX877" fmla="*/ 374141 w 11461244"/>
              <a:gd name="connsiteY877" fmla="*/ 3432546 h 6383892"/>
              <a:gd name="connsiteX878" fmla="*/ 447194 w 11461244"/>
              <a:gd name="connsiteY878" fmla="*/ 3509916 h 6383892"/>
              <a:gd name="connsiteX879" fmla="*/ 447678 w 11461244"/>
              <a:gd name="connsiteY879" fmla="*/ 3511141 h 6383892"/>
              <a:gd name="connsiteX880" fmla="*/ 448410 w 11461244"/>
              <a:gd name="connsiteY880" fmla="*/ 3511796 h 6383892"/>
              <a:gd name="connsiteX881" fmla="*/ 511382 w 11461244"/>
              <a:gd name="connsiteY881" fmla="*/ 3582035 h 6383892"/>
              <a:gd name="connsiteX882" fmla="*/ 537024 w 11461244"/>
              <a:gd name="connsiteY882" fmla="*/ 3619498 h 6383892"/>
              <a:gd name="connsiteX883" fmla="*/ 537463 w 11461244"/>
              <a:gd name="connsiteY883" fmla="*/ 3620242 h 6383892"/>
              <a:gd name="connsiteX884" fmla="*/ 537463 w 11461244"/>
              <a:gd name="connsiteY884" fmla="*/ 3620614 h 6383892"/>
              <a:gd name="connsiteX885" fmla="*/ 614001 w 11461244"/>
              <a:gd name="connsiteY885" fmla="*/ 3700122 h 6383892"/>
              <a:gd name="connsiteX886" fmla="*/ 615250 w 11461244"/>
              <a:gd name="connsiteY886" fmla="*/ 3700128 h 6383892"/>
              <a:gd name="connsiteX887" fmla="*/ 665466 w 11461244"/>
              <a:gd name="connsiteY887" fmla="*/ 3758901 h 6383892"/>
              <a:gd name="connsiteX888" fmla="*/ 667573 w 11461244"/>
              <a:gd name="connsiteY888" fmla="*/ 3761845 h 6383892"/>
              <a:gd name="connsiteX889" fmla="*/ 669594 w 11461244"/>
              <a:gd name="connsiteY889" fmla="*/ 3765768 h 6383892"/>
              <a:gd name="connsiteX890" fmla="*/ 673002 w 11461244"/>
              <a:gd name="connsiteY890" fmla="*/ 3769615 h 6383892"/>
              <a:gd name="connsiteX891" fmla="*/ 674949 w 11461244"/>
              <a:gd name="connsiteY891" fmla="*/ 3772151 h 6383892"/>
              <a:gd name="connsiteX892" fmla="*/ 676734 w 11461244"/>
              <a:gd name="connsiteY892" fmla="*/ 3774278 h 6383892"/>
              <a:gd name="connsiteX893" fmla="*/ 680066 w 11461244"/>
              <a:gd name="connsiteY893" fmla="*/ 3776739 h 6383892"/>
              <a:gd name="connsiteX894" fmla="*/ 684281 w 11461244"/>
              <a:gd name="connsiteY894" fmla="*/ 3782629 h 6383892"/>
              <a:gd name="connsiteX895" fmla="*/ 688818 w 11461244"/>
              <a:gd name="connsiteY895" fmla="*/ 3789335 h 6383892"/>
              <a:gd name="connsiteX896" fmla="*/ 693033 w 11461244"/>
              <a:gd name="connsiteY896" fmla="*/ 3795223 h 6383892"/>
              <a:gd name="connsiteX897" fmla="*/ 698064 w 11461244"/>
              <a:gd name="connsiteY897" fmla="*/ 3800790 h 6383892"/>
              <a:gd name="connsiteX898" fmla="*/ 703504 w 11461244"/>
              <a:gd name="connsiteY898" fmla="*/ 3806195 h 6383892"/>
              <a:gd name="connsiteX899" fmla="*/ 708698 w 11461244"/>
              <a:gd name="connsiteY899" fmla="*/ 3812170 h 6383892"/>
              <a:gd name="connsiteX900" fmla="*/ 713804 w 11461244"/>
              <a:gd name="connsiteY900" fmla="*/ 3819122 h 6383892"/>
              <a:gd name="connsiteX901" fmla="*/ 719482 w 11461244"/>
              <a:gd name="connsiteY901" fmla="*/ 3826323 h 6383892"/>
              <a:gd name="connsiteX902" fmla="*/ 724180 w 11461244"/>
              <a:gd name="connsiteY902" fmla="*/ 3833437 h 6383892"/>
              <a:gd name="connsiteX903" fmla="*/ 729696 w 11461244"/>
              <a:gd name="connsiteY903" fmla="*/ 3840229 h 6383892"/>
              <a:gd name="connsiteX904" fmla="*/ 734641 w 11461244"/>
              <a:gd name="connsiteY904" fmla="*/ 3846773 h 6383892"/>
              <a:gd name="connsiteX905" fmla="*/ 739350 w 11461244"/>
              <a:gd name="connsiteY905" fmla="*/ 3851523 h 6383892"/>
              <a:gd name="connsiteX906" fmla="*/ 762143 w 11461244"/>
              <a:gd name="connsiteY906" fmla="*/ 3879345 h 6383892"/>
              <a:gd name="connsiteX907" fmla="*/ 767497 w 11461244"/>
              <a:gd name="connsiteY907" fmla="*/ 3885728 h 6383892"/>
              <a:gd name="connsiteX908" fmla="*/ 770980 w 11461244"/>
              <a:gd name="connsiteY908" fmla="*/ 3890961 h 6383892"/>
              <a:gd name="connsiteX909" fmla="*/ 774788 w 11461244"/>
              <a:gd name="connsiteY909" fmla="*/ 3897011 h 6383892"/>
              <a:gd name="connsiteX910" fmla="*/ 780872 w 11461244"/>
              <a:gd name="connsiteY910" fmla="*/ 3904050 h 6383892"/>
              <a:gd name="connsiteX911" fmla="*/ 787688 w 11461244"/>
              <a:gd name="connsiteY911" fmla="*/ 3911744 h 6383892"/>
              <a:gd name="connsiteX912" fmla="*/ 790689 w 11461244"/>
              <a:gd name="connsiteY912" fmla="*/ 3915752 h 6383892"/>
              <a:gd name="connsiteX913" fmla="*/ 792464 w 11461244"/>
              <a:gd name="connsiteY913" fmla="*/ 3920245 h 6383892"/>
              <a:gd name="connsiteX914" fmla="*/ 797968 w 11461244"/>
              <a:gd name="connsiteY914" fmla="*/ 3929401 h 6383892"/>
              <a:gd name="connsiteX915" fmla="*/ 802022 w 11461244"/>
              <a:gd name="connsiteY915" fmla="*/ 3934882 h 6383892"/>
              <a:gd name="connsiteX916" fmla="*/ 805515 w 11461244"/>
              <a:gd name="connsiteY916" fmla="*/ 3937750 h 6383892"/>
              <a:gd name="connsiteX917" fmla="*/ 807139 w 11461244"/>
              <a:gd name="connsiteY917" fmla="*/ 3939470 h 6383892"/>
              <a:gd name="connsiteX918" fmla="*/ 809654 w 11461244"/>
              <a:gd name="connsiteY918" fmla="*/ 3942254 h 6383892"/>
              <a:gd name="connsiteX919" fmla="*/ 812171 w 11461244"/>
              <a:gd name="connsiteY919" fmla="*/ 3945037 h 6383892"/>
              <a:gd name="connsiteX920" fmla="*/ 815493 w 11461244"/>
              <a:gd name="connsiteY920" fmla="*/ 3949862 h 6383892"/>
              <a:gd name="connsiteX921" fmla="*/ 833244 w 11461244"/>
              <a:gd name="connsiteY921" fmla="*/ 3974482 h 6383892"/>
              <a:gd name="connsiteX922" fmla="*/ 837943 w 11461244"/>
              <a:gd name="connsiteY922" fmla="*/ 3981596 h 6383892"/>
              <a:gd name="connsiteX923" fmla="*/ 840932 w 11461244"/>
              <a:gd name="connsiteY923" fmla="*/ 3987969 h 6383892"/>
              <a:gd name="connsiteX924" fmla="*/ 844739 w 11461244"/>
              <a:gd name="connsiteY924" fmla="*/ 3994019 h 6383892"/>
              <a:gd name="connsiteX925" fmla="*/ 850254 w 11461244"/>
              <a:gd name="connsiteY925" fmla="*/ 4000811 h 6383892"/>
              <a:gd name="connsiteX926" fmla="*/ 855049 w 11461244"/>
              <a:gd name="connsiteY926" fmla="*/ 4004582 h 6383892"/>
              <a:gd name="connsiteX927" fmla="*/ 855619 w 11461244"/>
              <a:gd name="connsiteY927" fmla="*/ 4004830 h 6383892"/>
              <a:gd name="connsiteX928" fmla="*/ 857242 w 11461244"/>
              <a:gd name="connsiteY928" fmla="*/ 4006549 h 6383892"/>
              <a:gd name="connsiteX929" fmla="*/ 860231 w 11461244"/>
              <a:gd name="connsiteY929" fmla="*/ 4012922 h 6383892"/>
              <a:gd name="connsiteX930" fmla="*/ 868253 w 11461244"/>
              <a:gd name="connsiteY930" fmla="*/ 4024861 h 6383892"/>
              <a:gd name="connsiteX931" fmla="*/ 874661 w 11461244"/>
              <a:gd name="connsiteY931" fmla="*/ 4032716 h 6383892"/>
              <a:gd name="connsiteX932" fmla="*/ 877499 w 11461244"/>
              <a:gd name="connsiteY932" fmla="*/ 4036316 h 6383892"/>
              <a:gd name="connsiteX933" fmla="*/ 880338 w 11461244"/>
              <a:gd name="connsiteY933" fmla="*/ 4039916 h 6383892"/>
              <a:gd name="connsiteX934" fmla="*/ 883338 w 11461244"/>
              <a:gd name="connsiteY934" fmla="*/ 4043925 h 6383892"/>
              <a:gd name="connsiteX935" fmla="*/ 886004 w 11461244"/>
              <a:gd name="connsiteY935" fmla="*/ 4049481 h 6383892"/>
              <a:gd name="connsiteX936" fmla="*/ 888994 w 11461244"/>
              <a:gd name="connsiteY936" fmla="*/ 4055855 h 6383892"/>
              <a:gd name="connsiteX937" fmla="*/ 891832 w 11461244"/>
              <a:gd name="connsiteY937" fmla="*/ 4059455 h 6383892"/>
              <a:gd name="connsiteX938" fmla="*/ 893940 w 11461244"/>
              <a:gd name="connsiteY938" fmla="*/ 4062398 h 6383892"/>
              <a:gd name="connsiteX939" fmla="*/ 895241 w 11461244"/>
              <a:gd name="connsiteY939" fmla="*/ 4063301 h 6383892"/>
              <a:gd name="connsiteX940" fmla="*/ 898895 w 11461244"/>
              <a:gd name="connsiteY940" fmla="*/ 4066579 h 6383892"/>
              <a:gd name="connsiteX941" fmla="*/ 904819 w 11461244"/>
              <a:gd name="connsiteY941" fmla="*/ 4073209 h 6383892"/>
              <a:gd name="connsiteX942" fmla="*/ 921829 w 11461244"/>
              <a:gd name="connsiteY942" fmla="*/ 4099538 h 6383892"/>
              <a:gd name="connsiteX943" fmla="*/ 926044 w 11461244"/>
              <a:gd name="connsiteY943" fmla="*/ 4105427 h 6383892"/>
              <a:gd name="connsiteX944" fmla="*/ 930173 w 11461244"/>
              <a:gd name="connsiteY944" fmla="*/ 4112295 h 6383892"/>
              <a:gd name="connsiteX945" fmla="*/ 934786 w 11461244"/>
              <a:gd name="connsiteY945" fmla="*/ 4120387 h 6383892"/>
              <a:gd name="connsiteX946" fmla="*/ 938346 w 11461244"/>
              <a:gd name="connsiteY946" fmla="*/ 4127007 h 6383892"/>
              <a:gd name="connsiteX947" fmla="*/ 943452 w 11461244"/>
              <a:gd name="connsiteY947" fmla="*/ 4133959 h 6383892"/>
              <a:gd name="connsiteX948" fmla="*/ 947592 w 11461244"/>
              <a:gd name="connsiteY948" fmla="*/ 4138462 h 6383892"/>
              <a:gd name="connsiteX949" fmla="*/ 951322 w 11461244"/>
              <a:gd name="connsiteY949" fmla="*/ 4143126 h 6383892"/>
              <a:gd name="connsiteX950" fmla="*/ 955128 w 11461244"/>
              <a:gd name="connsiteY950" fmla="*/ 4149177 h 6383892"/>
              <a:gd name="connsiteX951" fmla="*/ 959903 w 11461244"/>
              <a:gd name="connsiteY951" fmla="*/ 4157677 h 6383892"/>
              <a:gd name="connsiteX952" fmla="*/ 962484 w 11461244"/>
              <a:gd name="connsiteY952" fmla="*/ 4164212 h 6383892"/>
              <a:gd name="connsiteX953" fmla="*/ 964022 w 11461244"/>
              <a:gd name="connsiteY953" fmla="*/ 4166908 h 6383892"/>
              <a:gd name="connsiteX954" fmla="*/ 966129 w 11461244"/>
              <a:gd name="connsiteY954" fmla="*/ 4169853 h 6383892"/>
              <a:gd name="connsiteX955" fmla="*/ 968806 w 11461244"/>
              <a:gd name="connsiteY955" fmla="*/ 4173045 h 6383892"/>
              <a:gd name="connsiteX956" fmla="*/ 972376 w 11461244"/>
              <a:gd name="connsiteY956" fmla="*/ 4177300 h 6383892"/>
              <a:gd name="connsiteX957" fmla="*/ 975945 w 11461244"/>
              <a:gd name="connsiteY957" fmla="*/ 4181556 h 6383892"/>
              <a:gd name="connsiteX958" fmla="*/ 979268 w 11461244"/>
              <a:gd name="connsiteY958" fmla="*/ 4186381 h 6383892"/>
              <a:gd name="connsiteX959" fmla="*/ 982096 w 11461244"/>
              <a:gd name="connsiteY959" fmla="*/ 4192346 h 6383892"/>
              <a:gd name="connsiteX960" fmla="*/ 984849 w 11461244"/>
              <a:gd name="connsiteY960" fmla="*/ 4196924 h 6383892"/>
              <a:gd name="connsiteX961" fmla="*/ 987677 w 11461244"/>
              <a:gd name="connsiteY961" fmla="*/ 4202888 h 6383892"/>
              <a:gd name="connsiteX962" fmla="*/ 990999 w 11461244"/>
              <a:gd name="connsiteY962" fmla="*/ 4207714 h 6383892"/>
              <a:gd name="connsiteX963" fmla="*/ 994483 w 11461244"/>
              <a:gd name="connsiteY963" fmla="*/ 4212947 h 6383892"/>
              <a:gd name="connsiteX964" fmla="*/ 998375 w 11461244"/>
              <a:gd name="connsiteY964" fmla="*/ 4218020 h 6383892"/>
              <a:gd name="connsiteX965" fmla="*/ 1004536 w 11461244"/>
              <a:gd name="connsiteY965" fmla="*/ 4226444 h 6383892"/>
              <a:gd name="connsiteX966" fmla="*/ 1010848 w 11461244"/>
              <a:gd name="connsiteY966" fmla="*/ 4237643 h 6383892"/>
              <a:gd name="connsiteX967" fmla="*/ 1016998 w 11461244"/>
              <a:gd name="connsiteY967" fmla="*/ 4248433 h 6383892"/>
              <a:gd name="connsiteX968" fmla="*/ 1023320 w 11461244"/>
              <a:gd name="connsiteY968" fmla="*/ 4257266 h 6383892"/>
              <a:gd name="connsiteX969" fmla="*/ 1029890 w 11461244"/>
              <a:gd name="connsiteY969" fmla="*/ 4265530 h 6383892"/>
              <a:gd name="connsiteX970" fmla="*/ 1034911 w 11461244"/>
              <a:gd name="connsiteY970" fmla="*/ 4273461 h 6383892"/>
              <a:gd name="connsiteX971" fmla="*/ 1038878 w 11461244"/>
              <a:gd name="connsiteY971" fmla="*/ 4279920 h 6383892"/>
              <a:gd name="connsiteX972" fmla="*/ 1042191 w 11461244"/>
              <a:gd name="connsiteY972" fmla="*/ 4287110 h 6383892"/>
              <a:gd name="connsiteX973" fmla="*/ 1045589 w 11461244"/>
              <a:gd name="connsiteY973" fmla="*/ 4293321 h 6383892"/>
              <a:gd name="connsiteX974" fmla="*/ 1048664 w 11461244"/>
              <a:gd name="connsiteY974" fmla="*/ 4298716 h 6383892"/>
              <a:gd name="connsiteX975" fmla="*/ 1052470 w 11461244"/>
              <a:gd name="connsiteY975" fmla="*/ 4304766 h 6383892"/>
              <a:gd name="connsiteX976" fmla="*/ 1057824 w 11461244"/>
              <a:gd name="connsiteY976" fmla="*/ 4311149 h 6383892"/>
              <a:gd name="connsiteX977" fmla="*/ 1062039 w 11461244"/>
              <a:gd name="connsiteY977" fmla="*/ 4317039 h 6383892"/>
              <a:gd name="connsiteX978" fmla="*/ 1066007 w 11461244"/>
              <a:gd name="connsiteY978" fmla="*/ 4323498 h 6383892"/>
              <a:gd name="connsiteX979" fmla="*/ 1069320 w 11461244"/>
              <a:gd name="connsiteY979" fmla="*/ 4330688 h 6383892"/>
              <a:gd name="connsiteX980" fmla="*/ 1073201 w 11461244"/>
              <a:gd name="connsiteY980" fmla="*/ 4338125 h 6383892"/>
              <a:gd name="connsiteX981" fmla="*/ 1076674 w 11461244"/>
              <a:gd name="connsiteY981" fmla="*/ 4345722 h 6383892"/>
              <a:gd name="connsiteX982" fmla="*/ 1080718 w 11461244"/>
              <a:gd name="connsiteY982" fmla="*/ 4353568 h 6383892"/>
              <a:gd name="connsiteX983" fmla="*/ 1084278 w 11461244"/>
              <a:gd name="connsiteY983" fmla="*/ 4360187 h 6383892"/>
              <a:gd name="connsiteX984" fmla="*/ 1089223 w 11461244"/>
              <a:gd name="connsiteY984" fmla="*/ 4366732 h 6383892"/>
              <a:gd name="connsiteX985" fmla="*/ 1094653 w 11461244"/>
              <a:gd name="connsiteY985" fmla="*/ 4374501 h 6383892"/>
              <a:gd name="connsiteX986" fmla="*/ 1098943 w 11461244"/>
              <a:gd name="connsiteY986" fmla="*/ 4381777 h 6383892"/>
              <a:gd name="connsiteX987" fmla="*/ 1102417 w 11461244"/>
              <a:gd name="connsiteY987" fmla="*/ 4389375 h 6383892"/>
              <a:gd name="connsiteX988" fmla="*/ 1105159 w 11461244"/>
              <a:gd name="connsiteY988" fmla="*/ 4396318 h 6383892"/>
              <a:gd name="connsiteX989" fmla="*/ 1111128 w 11461244"/>
              <a:gd name="connsiteY989" fmla="*/ 4411429 h 6383892"/>
              <a:gd name="connsiteX990" fmla="*/ 1120106 w 11461244"/>
              <a:gd name="connsiteY990" fmla="*/ 4428183 h 6383892"/>
              <a:gd name="connsiteX991" fmla="*/ 1124311 w 11461244"/>
              <a:gd name="connsiteY991" fmla="*/ 4436436 h 6383892"/>
              <a:gd name="connsiteX992" fmla="*/ 1129418 w 11461244"/>
              <a:gd name="connsiteY992" fmla="*/ 4443389 h 6383892"/>
              <a:gd name="connsiteX993" fmla="*/ 1133956 w 11461244"/>
              <a:gd name="connsiteY993" fmla="*/ 4450095 h 6383892"/>
              <a:gd name="connsiteX994" fmla="*/ 1137440 w 11461244"/>
              <a:gd name="connsiteY994" fmla="*/ 4455329 h 6383892"/>
              <a:gd name="connsiteX995" fmla="*/ 1143665 w 11461244"/>
              <a:gd name="connsiteY995" fmla="*/ 4467506 h 6383892"/>
              <a:gd name="connsiteX996" fmla="*/ 1148913 w 11461244"/>
              <a:gd name="connsiteY996" fmla="*/ 4479596 h 6383892"/>
              <a:gd name="connsiteX997" fmla="*/ 1154484 w 11461244"/>
              <a:gd name="connsiteY997" fmla="*/ 4492503 h 6383892"/>
              <a:gd name="connsiteX998" fmla="*/ 1159485 w 11461244"/>
              <a:gd name="connsiteY998" fmla="*/ 4505164 h 6383892"/>
              <a:gd name="connsiteX999" fmla="*/ 1164239 w 11461244"/>
              <a:gd name="connsiteY999" fmla="*/ 4518394 h 6383892"/>
              <a:gd name="connsiteX1000" fmla="*/ 1169810 w 11461244"/>
              <a:gd name="connsiteY1000" fmla="*/ 4531301 h 6383892"/>
              <a:gd name="connsiteX1001" fmla="*/ 1175467 w 11461244"/>
              <a:gd name="connsiteY1001" fmla="*/ 4543230 h 6383892"/>
              <a:gd name="connsiteX1002" fmla="*/ 1181531 w 11461244"/>
              <a:gd name="connsiteY1002" fmla="*/ 4554998 h 6383892"/>
              <a:gd name="connsiteX1003" fmla="*/ 1185650 w 11461244"/>
              <a:gd name="connsiteY1003" fmla="*/ 4564230 h 6383892"/>
              <a:gd name="connsiteX1004" fmla="*/ 1189124 w 11461244"/>
              <a:gd name="connsiteY1004" fmla="*/ 4571828 h 6383892"/>
              <a:gd name="connsiteX1005" fmla="*/ 1192189 w 11461244"/>
              <a:gd name="connsiteY1005" fmla="*/ 4579588 h 6383892"/>
              <a:gd name="connsiteX1006" fmla="*/ 1195899 w 11461244"/>
              <a:gd name="connsiteY1006" fmla="*/ 4588981 h 6383892"/>
              <a:gd name="connsiteX1007" fmla="*/ 1198158 w 11461244"/>
              <a:gd name="connsiteY1007" fmla="*/ 4594699 h 6383892"/>
              <a:gd name="connsiteX1008" fmla="*/ 1200749 w 11461244"/>
              <a:gd name="connsiteY1008" fmla="*/ 4598868 h 6383892"/>
              <a:gd name="connsiteX1009" fmla="*/ 1203265 w 11461244"/>
              <a:gd name="connsiteY1009" fmla="*/ 4601651 h 6383892"/>
              <a:gd name="connsiteX1010" fmla="*/ 1204803 w 11461244"/>
              <a:gd name="connsiteY1010" fmla="*/ 4604348 h 6383892"/>
              <a:gd name="connsiteX1011" fmla="*/ 1206673 w 11461244"/>
              <a:gd name="connsiteY1011" fmla="*/ 4605499 h 6383892"/>
              <a:gd name="connsiteX1012" fmla="*/ 1207888 w 11461244"/>
              <a:gd name="connsiteY1012" fmla="*/ 4607379 h 6383892"/>
              <a:gd name="connsiteX1013" fmla="*/ 1209995 w 11461244"/>
              <a:gd name="connsiteY1013" fmla="*/ 4610324 h 6383892"/>
              <a:gd name="connsiteX1014" fmla="*/ 1211608 w 11461244"/>
              <a:gd name="connsiteY1014" fmla="*/ 4614407 h 6383892"/>
              <a:gd name="connsiteX1015" fmla="*/ 1269684 w 11461244"/>
              <a:gd name="connsiteY1015" fmla="*/ 4761430 h 6383892"/>
              <a:gd name="connsiteX1016" fmla="*/ 1271449 w 11461244"/>
              <a:gd name="connsiteY1016" fmla="*/ 4768287 h 6383892"/>
              <a:gd name="connsiteX1017" fmla="*/ 1272150 w 11461244"/>
              <a:gd name="connsiteY1017" fmla="*/ 4776036 h 6383892"/>
              <a:gd name="connsiteX1018" fmla="*/ 1273011 w 11461244"/>
              <a:gd name="connsiteY1018" fmla="*/ 4784194 h 6383892"/>
              <a:gd name="connsiteX1019" fmla="*/ 1274282 w 11461244"/>
              <a:gd name="connsiteY1019" fmla="*/ 4792191 h 6383892"/>
              <a:gd name="connsiteX1020" fmla="*/ 1276121 w 11461244"/>
              <a:gd name="connsiteY1020" fmla="*/ 4800434 h 6383892"/>
              <a:gd name="connsiteX1021" fmla="*/ 1278778 w 11461244"/>
              <a:gd name="connsiteY1021" fmla="*/ 4808354 h 6383892"/>
              <a:gd name="connsiteX1022" fmla="*/ 1281273 w 11461244"/>
              <a:gd name="connsiteY1022" fmla="*/ 4815867 h 6383892"/>
              <a:gd name="connsiteX1023" fmla="*/ 1283038 w 11461244"/>
              <a:gd name="connsiteY1023" fmla="*/ 4822724 h 6383892"/>
              <a:gd name="connsiteX1024" fmla="*/ 1287697 w 11461244"/>
              <a:gd name="connsiteY1024" fmla="*/ 4839297 h 6383892"/>
              <a:gd name="connsiteX1025" fmla="*/ 1290408 w 11461244"/>
              <a:gd name="connsiteY1025" fmla="*/ 4853333 h 6383892"/>
              <a:gd name="connsiteX1026" fmla="*/ 1291764 w 11461244"/>
              <a:gd name="connsiteY1026" fmla="*/ 4860352 h 6383892"/>
              <a:gd name="connsiteX1027" fmla="*/ 1293937 w 11461244"/>
              <a:gd name="connsiteY1027" fmla="*/ 4867047 h 6383892"/>
              <a:gd name="connsiteX1028" fmla="*/ 1295938 w 11461244"/>
              <a:gd name="connsiteY1028" fmla="*/ 4875700 h 6383892"/>
              <a:gd name="connsiteX1029" fmla="*/ 1299401 w 11461244"/>
              <a:gd name="connsiteY1029" fmla="*/ 4885662 h 6383892"/>
              <a:gd name="connsiteX1030" fmla="*/ 1301166 w 11461244"/>
              <a:gd name="connsiteY1030" fmla="*/ 4892519 h 6383892"/>
              <a:gd name="connsiteX1031" fmla="*/ 1303339 w 11461244"/>
              <a:gd name="connsiteY1031" fmla="*/ 4899215 h 6383892"/>
              <a:gd name="connsiteX1032" fmla="*/ 1304285 w 11461244"/>
              <a:gd name="connsiteY1032" fmla="*/ 4906394 h 6383892"/>
              <a:gd name="connsiteX1033" fmla="*/ 1305642 w 11461244"/>
              <a:gd name="connsiteY1033" fmla="*/ 4913413 h 6383892"/>
              <a:gd name="connsiteX1034" fmla="*/ 1306751 w 11461244"/>
              <a:gd name="connsiteY1034" fmla="*/ 4921001 h 6383892"/>
              <a:gd name="connsiteX1035" fmla="*/ 1308021 w 11461244"/>
              <a:gd name="connsiteY1035" fmla="*/ 4928997 h 6383892"/>
              <a:gd name="connsiteX1036" fmla="*/ 1309861 w 11461244"/>
              <a:gd name="connsiteY1036" fmla="*/ 4937240 h 6383892"/>
              <a:gd name="connsiteX1037" fmla="*/ 1312024 w 11461244"/>
              <a:gd name="connsiteY1037" fmla="*/ 4946301 h 6383892"/>
              <a:gd name="connsiteX1038" fmla="*/ 1313863 w 11461244"/>
              <a:gd name="connsiteY1038" fmla="*/ 4954545 h 6383892"/>
              <a:gd name="connsiteX1039" fmla="*/ 1314489 w 11461244"/>
              <a:gd name="connsiteY1039" fmla="*/ 4960907 h 6383892"/>
              <a:gd name="connsiteX1040" fmla="*/ 1314952 w 11461244"/>
              <a:gd name="connsiteY1040" fmla="*/ 4966861 h 6383892"/>
              <a:gd name="connsiteX1041" fmla="*/ 1315491 w 11461244"/>
              <a:gd name="connsiteY1041" fmla="*/ 4974202 h 6383892"/>
              <a:gd name="connsiteX1042" fmla="*/ 1317579 w 11461244"/>
              <a:gd name="connsiteY1042" fmla="*/ 4981876 h 6383892"/>
              <a:gd name="connsiteX1043" fmla="*/ 1319504 w 11461244"/>
              <a:gd name="connsiteY1043" fmla="*/ 4989142 h 6383892"/>
              <a:gd name="connsiteX1044" fmla="*/ 1321676 w 11461244"/>
              <a:gd name="connsiteY1044" fmla="*/ 4995837 h 6383892"/>
              <a:gd name="connsiteX1045" fmla="*/ 1324086 w 11461244"/>
              <a:gd name="connsiteY1045" fmla="*/ 5004328 h 6383892"/>
              <a:gd name="connsiteX1046" fmla="*/ 1325614 w 11461244"/>
              <a:gd name="connsiteY1046" fmla="*/ 5009390 h 6383892"/>
              <a:gd name="connsiteX1047" fmla="*/ 1325679 w 11461244"/>
              <a:gd name="connsiteY1047" fmla="*/ 5013141 h 6383892"/>
              <a:gd name="connsiteX1048" fmla="*/ 1326400 w 11461244"/>
              <a:gd name="connsiteY1048" fmla="*/ 5016161 h 6383892"/>
              <a:gd name="connsiteX1049" fmla="*/ 1326142 w 11461244"/>
              <a:gd name="connsiteY1049" fmla="*/ 5019096 h 6383892"/>
              <a:gd name="connsiteX1050" fmla="*/ 1326047 w 11461244"/>
              <a:gd name="connsiteY1050" fmla="*/ 5022439 h 6383892"/>
              <a:gd name="connsiteX1051" fmla="*/ 1325790 w 11461244"/>
              <a:gd name="connsiteY1051" fmla="*/ 5025372 h 6383892"/>
              <a:gd name="connsiteX1052" fmla="*/ 1326995 w 11461244"/>
              <a:gd name="connsiteY1052" fmla="*/ 5029618 h 6383892"/>
              <a:gd name="connsiteX1053" fmla="*/ 1327543 w 11461244"/>
              <a:gd name="connsiteY1053" fmla="*/ 5034594 h 6383892"/>
              <a:gd name="connsiteX1054" fmla="*/ 1330523 w 11461244"/>
              <a:gd name="connsiteY1054" fmla="*/ 5043331 h 6383892"/>
              <a:gd name="connsiteX1055" fmla="*/ 1331234 w 11461244"/>
              <a:gd name="connsiteY1055" fmla="*/ 5048717 h 6383892"/>
              <a:gd name="connsiteX1056" fmla="*/ 1332429 w 11461244"/>
              <a:gd name="connsiteY1056" fmla="*/ 5055326 h 6383892"/>
              <a:gd name="connsiteX1057" fmla="*/ 1332559 w 11461244"/>
              <a:gd name="connsiteY1057" fmla="*/ 5062829 h 6383892"/>
              <a:gd name="connsiteX1058" fmla="*/ 1332615 w 11461244"/>
              <a:gd name="connsiteY1058" fmla="*/ 5068944 h 6383892"/>
              <a:gd name="connsiteX1059" fmla="*/ 1333088 w 11461244"/>
              <a:gd name="connsiteY1059" fmla="*/ 5072534 h 6383892"/>
              <a:gd name="connsiteX1060" fmla="*/ 1333648 w 11461244"/>
              <a:gd name="connsiteY1060" fmla="*/ 5075146 h 6383892"/>
              <a:gd name="connsiteX1061" fmla="*/ 1334207 w 11461244"/>
              <a:gd name="connsiteY1061" fmla="*/ 5077757 h 6383892"/>
              <a:gd name="connsiteX1062" fmla="*/ 1336305 w 11461244"/>
              <a:gd name="connsiteY1062" fmla="*/ 5083067 h 6383892"/>
              <a:gd name="connsiteX1063" fmla="*/ 1338468 w 11461244"/>
              <a:gd name="connsiteY1063" fmla="*/ 5092127 h 6383892"/>
              <a:gd name="connsiteX1064" fmla="*/ 1339737 w 11461244"/>
              <a:gd name="connsiteY1064" fmla="*/ 5100124 h 6383892"/>
              <a:gd name="connsiteX1065" fmla="*/ 1339062 w 11461244"/>
              <a:gd name="connsiteY1065" fmla="*/ 5105584 h 6383892"/>
              <a:gd name="connsiteX1066" fmla="*/ 1338643 w 11461244"/>
              <a:gd name="connsiteY1066" fmla="*/ 5108109 h 6383892"/>
              <a:gd name="connsiteX1067" fmla="*/ 1338386 w 11461244"/>
              <a:gd name="connsiteY1067" fmla="*/ 5111044 h 6383892"/>
              <a:gd name="connsiteX1068" fmla="*/ 1338451 w 11461244"/>
              <a:gd name="connsiteY1068" fmla="*/ 5114795 h 6383892"/>
              <a:gd name="connsiteX1069" fmla="*/ 1339656 w 11461244"/>
              <a:gd name="connsiteY1069" fmla="*/ 5119040 h 6383892"/>
              <a:gd name="connsiteX1070" fmla="*/ 1342474 w 11461244"/>
              <a:gd name="connsiteY1070" fmla="*/ 5127370 h 6383892"/>
              <a:gd name="connsiteX1071" fmla="*/ 1344636 w 11461244"/>
              <a:gd name="connsiteY1071" fmla="*/ 5136430 h 6383892"/>
              <a:gd name="connsiteX1072" fmla="*/ 1344768 w 11461244"/>
              <a:gd name="connsiteY1072" fmla="*/ 5143932 h 6383892"/>
              <a:gd name="connsiteX1073" fmla="*/ 1344500 w 11461244"/>
              <a:gd name="connsiteY1073" fmla="*/ 5149231 h 6383892"/>
              <a:gd name="connsiteX1074" fmla="*/ 1344933 w 11461244"/>
              <a:gd name="connsiteY1074" fmla="*/ 5162280 h 6383892"/>
              <a:gd name="connsiteX1075" fmla="*/ 1346581 w 11461244"/>
              <a:gd name="connsiteY1075" fmla="*/ 5177208 h 6383892"/>
              <a:gd name="connsiteX1076" fmla="*/ 1347659 w 11461244"/>
              <a:gd name="connsiteY1076" fmla="*/ 5191891 h 6383892"/>
              <a:gd name="connsiteX1077" fmla="*/ 1347856 w 11461244"/>
              <a:gd name="connsiteY1077" fmla="*/ 5203144 h 6383892"/>
              <a:gd name="connsiteX1078" fmla="*/ 1347826 w 11461244"/>
              <a:gd name="connsiteY1078" fmla="*/ 5210238 h 6383892"/>
              <a:gd name="connsiteX1079" fmla="*/ 1348450 w 11461244"/>
              <a:gd name="connsiteY1079" fmla="*/ 5216600 h 6383892"/>
              <a:gd name="connsiteX1080" fmla="*/ 1349076 w 11461244"/>
              <a:gd name="connsiteY1080" fmla="*/ 5222964 h 6383892"/>
              <a:gd name="connsiteX1081" fmla="*/ 1349614 w 11461244"/>
              <a:gd name="connsiteY1081" fmla="*/ 5230304 h 6383892"/>
              <a:gd name="connsiteX1082" fmla="*/ 1348639 w 11461244"/>
              <a:gd name="connsiteY1082" fmla="*/ 5419066 h 6383892"/>
              <a:gd name="connsiteX1083" fmla="*/ 1346666 w 11461244"/>
              <a:gd name="connsiteY1083" fmla="*/ 5441562 h 6383892"/>
              <a:gd name="connsiteX1084" fmla="*/ 1345102 w 11461244"/>
              <a:gd name="connsiteY1084" fmla="*/ 5463898 h 6383892"/>
              <a:gd name="connsiteX1085" fmla="*/ 1344109 w 11461244"/>
              <a:gd name="connsiteY1085" fmla="*/ 5486480 h 6383892"/>
              <a:gd name="connsiteX1086" fmla="*/ 1341566 w 11461244"/>
              <a:gd name="connsiteY1086" fmla="*/ 5508730 h 6383892"/>
              <a:gd name="connsiteX1087" fmla="*/ 1338005 w 11461244"/>
              <a:gd name="connsiteY1087" fmla="*/ 5540352 h 6383892"/>
              <a:gd name="connsiteX1088" fmla="*/ 1338167 w 11461244"/>
              <a:gd name="connsiteY1088" fmla="*/ 5540760 h 6383892"/>
              <a:gd name="connsiteX1089" fmla="*/ 1338081 w 11461244"/>
              <a:gd name="connsiteY1089" fmla="*/ 5541739 h 6383892"/>
              <a:gd name="connsiteX1090" fmla="*/ 1320536 w 11461244"/>
              <a:gd name="connsiteY1090" fmla="*/ 5658673 h 6383892"/>
              <a:gd name="connsiteX1091" fmla="*/ 1319623 w 11461244"/>
              <a:gd name="connsiteY1091" fmla="*/ 5662338 h 6383892"/>
              <a:gd name="connsiteX1092" fmla="*/ 1319613 w 11461244"/>
              <a:gd name="connsiteY1092" fmla="*/ 5664703 h 6383892"/>
              <a:gd name="connsiteX1093" fmla="*/ 1318957 w 11461244"/>
              <a:gd name="connsiteY1093" fmla="*/ 5665434 h 6383892"/>
              <a:gd name="connsiteX1094" fmla="*/ 1319033 w 11461244"/>
              <a:gd name="connsiteY1094" fmla="*/ 5666820 h 6383892"/>
              <a:gd name="connsiteX1095" fmla="*/ 1318540 w 11461244"/>
              <a:gd name="connsiteY1095" fmla="*/ 5667960 h 6383892"/>
              <a:gd name="connsiteX1096" fmla="*/ 1318453 w 11461244"/>
              <a:gd name="connsiteY1096" fmla="*/ 5668939 h 6383892"/>
              <a:gd name="connsiteX1097" fmla="*/ 1267098 w 11461244"/>
              <a:gd name="connsiteY1097" fmla="*/ 5892708 h 6383892"/>
              <a:gd name="connsiteX1098" fmla="*/ 1267088 w 11461244"/>
              <a:gd name="connsiteY1098" fmla="*/ 5895073 h 6383892"/>
              <a:gd name="connsiteX1099" fmla="*/ 1265767 w 11461244"/>
              <a:gd name="connsiteY1099" fmla="*/ 5898900 h 6383892"/>
              <a:gd name="connsiteX1100" fmla="*/ 1249937 w 11461244"/>
              <a:gd name="connsiteY1100" fmla="*/ 5958029 h 6383892"/>
              <a:gd name="connsiteX1101" fmla="*/ 1248854 w 11461244"/>
              <a:gd name="connsiteY1101" fmla="*/ 5963651 h 6383892"/>
              <a:gd name="connsiteX1102" fmla="*/ 1247361 w 11461244"/>
              <a:gd name="connsiteY1102" fmla="*/ 5969434 h 6383892"/>
              <a:gd name="connsiteX1103" fmla="*/ 1245717 w 11461244"/>
              <a:gd name="connsiteY1103" fmla="*/ 5972444 h 6383892"/>
              <a:gd name="connsiteX1104" fmla="*/ 1245299 w 11461244"/>
              <a:gd name="connsiteY1104" fmla="*/ 5974970 h 6383892"/>
              <a:gd name="connsiteX1105" fmla="*/ 1245052 w 11461244"/>
              <a:gd name="connsiteY1105" fmla="*/ 5975540 h 6383892"/>
              <a:gd name="connsiteX1106" fmla="*/ 1244558 w 11461244"/>
              <a:gd name="connsiteY1106" fmla="*/ 5976679 h 6383892"/>
              <a:gd name="connsiteX1107" fmla="*/ 1244310 w 11461244"/>
              <a:gd name="connsiteY1107" fmla="*/ 5977249 h 6383892"/>
              <a:gd name="connsiteX1108" fmla="*/ 1243816 w 11461244"/>
              <a:gd name="connsiteY1108" fmla="*/ 5978388 h 6383892"/>
              <a:gd name="connsiteX1109" fmla="*/ 1243730 w 11461244"/>
              <a:gd name="connsiteY1109" fmla="*/ 5979366 h 6383892"/>
              <a:gd name="connsiteX1110" fmla="*/ 1243483 w 11461244"/>
              <a:gd name="connsiteY1110" fmla="*/ 5979936 h 6383892"/>
              <a:gd name="connsiteX1111" fmla="*/ 1132602 w 11461244"/>
              <a:gd name="connsiteY1111" fmla="*/ 6280098 h 6383892"/>
              <a:gd name="connsiteX1112" fmla="*/ 1132355 w 11461244"/>
              <a:gd name="connsiteY1112" fmla="*/ 6280667 h 6383892"/>
              <a:gd name="connsiteX1113" fmla="*/ 1131451 w 11461244"/>
              <a:gd name="connsiteY1113" fmla="*/ 6281968 h 6383892"/>
              <a:gd name="connsiteX1114" fmla="*/ 1131204 w 11461244"/>
              <a:gd name="connsiteY1114" fmla="*/ 6282538 h 6383892"/>
              <a:gd name="connsiteX1115" fmla="*/ 1130710 w 11461244"/>
              <a:gd name="connsiteY1115" fmla="*/ 6283677 h 6383892"/>
              <a:gd name="connsiteX1116" fmla="*/ 1129056 w 11461244"/>
              <a:gd name="connsiteY1116" fmla="*/ 6289051 h 6383892"/>
              <a:gd name="connsiteX1117" fmla="*/ 1126424 w 11461244"/>
              <a:gd name="connsiteY1117" fmla="*/ 6294340 h 6383892"/>
              <a:gd name="connsiteX1118" fmla="*/ 1125103 w 11461244"/>
              <a:gd name="connsiteY1118" fmla="*/ 6298167 h 6383892"/>
              <a:gd name="connsiteX1119" fmla="*/ 1123213 w 11461244"/>
              <a:gd name="connsiteY1119" fmla="*/ 6301747 h 6383892"/>
              <a:gd name="connsiteX1120" fmla="*/ 1117273 w 11461244"/>
              <a:gd name="connsiteY1120" fmla="*/ 6317785 h 6383892"/>
              <a:gd name="connsiteX1121" fmla="*/ 1116617 w 11461244"/>
              <a:gd name="connsiteY1121" fmla="*/ 6318516 h 6383892"/>
              <a:gd name="connsiteX1122" fmla="*/ 1116532 w 11461244"/>
              <a:gd name="connsiteY1122" fmla="*/ 6319494 h 6383892"/>
              <a:gd name="connsiteX1123" fmla="*/ 1114641 w 11461244"/>
              <a:gd name="connsiteY1123" fmla="*/ 6323074 h 6383892"/>
              <a:gd name="connsiteX1124" fmla="*/ 1113405 w 11461244"/>
              <a:gd name="connsiteY1124" fmla="*/ 6325922 h 6383892"/>
              <a:gd name="connsiteX1125" fmla="*/ 1112578 w 11461244"/>
              <a:gd name="connsiteY1125" fmla="*/ 6328610 h 6383892"/>
              <a:gd name="connsiteX1126" fmla="*/ 1095948 w 11461244"/>
              <a:gd name="connsiteY1126" fmla="*/ 6365394 h 6383892"/>
              <a:gd name="connsiteX1127" fmla="*/ 1094799 w 11461244"/>
              <a:gd name="connsiteY1127" fmla="*/ 6367265 h 6383892"/>
              <a:gd name="connsiteX1128" fmla="*/ 1094058 w 11461244"/>
              <a:gd name="connsiteY1128" fmla="*/ 6368974 h 6383892"/>
              <a:gd name="connsiteX1129" fmla="*/ 1093972 w 11461244"/>
              <a:gd name="connsiteY1129" fmla="*/ 6369952 h 6383892"/>
              <a:gd name="connsiteX1130" fmla="*/ 1093478 w 11461244"/>
              <a:gd name="connsiteY1130" fmla="*/ 6371091 h 6383892"/>
              <a:gd name="connsiteX1131" fmla="*/ 1091501 w 11461244"/>
              <a:gd name="connsiteY1131" fmla="*/ 6375649 h 6383892"/>
              <a:gd name="connsiteX1132" fmla="*/ 1090684 w 11461244"/>
              <a:gd name="connsiteY1132" fmla="*/ 6375971 h 6383892"/>
              <a:gd name="connsiteX1133" fmla="*/ 1090922 w 11461244"/>
              <a:gd name="connsiteY1133" fmla="*/ 6377767 h 6383892"/>
              <a:gd name="connsiteX1134" fmla="*/ 1093341 w 11461244"/>
              <a:gd name="connsiteY1134" fmla="*/ 6383892 h 6383892"/>
              <a:gd name="connsiteX1135" fmla="*/ 1106001 w 11461244"/>
              <a:gd name="connsiteY1135" fmla="*/ 6378891 h 6383892"/>
              <a:gd name="connsiteX1136" fmla="*/ 1120049 w 11461244"/>
              <a:gd name="connsiteY1136" fmla="*/ 6373815 h 638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Lst>
            <a:rect l="l" t="t" r="r" b="b"/>
            <a:pathLst>
              <a:path w="11461244" h="6383892">
                <a:moveTo>
                  <a:pt x="1135073" y="6368823"/>
                </a:moveTo>
                <a:lnTo>
                  <a:pt x="1150592" y="6362693"/>
                </a:lnTo>
                <a:lnTo>
                  <a:pt x="1166111" y="6356563"/>
                </a:lnTo>
                <a:lnTo>
                  <a:pt x="1180405" y="6350917"/>
                </a:lnTo>
                <a:lnTo>
                  <a:pt x="1193559" y="6344777"/>
                </a:lnTo>
                <a:lnTo>
                  <a:pt x="1204510" y="6339035"/>
                </a:lnTo>
                <a:lnTo>
                  <a:pt x="1216365" y="6331991"/>
                </a:lnTo>
                <a:lnTo>
                  <a:pt x="1228949" y="6325604"/>
                </a:lnTo>
                <a:lnTo>
                  <a:pt x="1241942" y="6319056"/>
                </a:lnTo>
                <a:lnTo>
                  <a:pt x="1254119" y="6312829"/>
                </a:lnTo>
                <a:lnTo>
                  <a:pt x="1266703" y="6306441"/>
                </a:lnTo>
                <a:lnTo>
                  <a:pt x="1278718" y="6299807"/>
                </a:lnTo>
                <a:lnTo>
                  <a:pt x="1289916" y="6293495"/>
                </a:lnTo>
                <a:lnTo>
                  <a:pt x="1301039" y="6285797"/>
                </a:lnTo>
                <a:lnTo>
                  <a:pt x="1311506" y="6278829"/>
                </a:lnTo>
                <a:lnTo>
                  <a:pt x="1322628" y="6271131"/>
                </a:lnTo>
                <a:lnTo>
                  <a:pt x="1333418" y="6264980"/>
                </a:lnTo>
                <a:lnTo>
                  <a:pt x="1344133" y="6257443"/>
                </a:lnTo>
                <a:lnTo>
                  <a:pt x="1355578" y="6250562"/>
                </a:lnTo>
                <a:lnTo>
                  <a:pt x="1366453" y="6243433"/>
                </a:lnTo>
                <a:lnTo>
                  <a:pt x="1377329" y="6236304"/>
                </a:lnTo>
                <a:lnTo>
                  <a:pt x="1387882" y="6228359"/>
                </a:lnTo>
                <a:lnTo>
                  <a:pt x="1507983" y="6135594"/>
                </a:lnTo>
                <a:lnTo>
                  <a:pt x="1516171" y="6127638"/>
                </a:lnTo>
                <a:lnTo>
                  <a:pt x="1524198" y="6119273"/>
                </a:lnTo>
                <a:lnTo>
                  <a:pt x="1532224" y="6110909"/>
                </a:lnTo>
                <a:lnTo>
                  <a:pt x="1540499" y="6101976"/>
                </a:lnTo>
                <a:lnTo>
                  <a:pt x="1617284" y="6013101"/>
                </a:lnTo>
                <a:lnTo>
                  <a:pt x="1620647" y="6008468"/>
                </a:lnTo>
                <a:lnTo>
                  <a:pt x="1624989" y="6003920"/>
                </a:lnTo>
                <a:lnTo>
                  <a:pt x="1627374" y="5999201"/>
                </a:lnTo>
                <a:lnTo>
                  <a:pt x="1630984" y="5993998"/>
                </a:lnTo>
                <a:lnTo>
                  <a:pt x="1676893" y="5917792"/>
                </a:lnTo>
                <a:lnTo>
                  <a:pt x="1679687" y="5912912"/>
                </a:lnTo>
                <a:lnTo>
                  <a:pt x="1683297" y="5907709"/>
                </a:lnTo>
                <a:lnTo>
                  <a:pt x="1753752" y="5774124"/>
                </a:lnTo>
                <a:lnTo>
                  <a:pt x="1754245" y="5772984"/>
                </a:lnTo>
                <a:lnTo>
                  <a:pt x="1754331" y="5772006"/>
                </a:lnTo>
                <a:lnTo>
                  <a:pt x="1820512" y="5608476"/>
                </a:lnTo>
                <a:lnTo>
                  <a:pt x="1822736" y="5603349"/>
                </a:lnTo>
                <a:lnTo>
                  <a:pt x="1824229" y="5597566"/>
                </a:lnTo>
                <a:lnTo>
                  <a:pt x="1843420" y="5533803"/>
                </a:lnTo>
                <a:lnTo>
                  <a:pt x="1846052" y="5528514"/>
                </a:lnTo>
                <a:lnTo>
                  <a:pt x="1847791" y="5522161"/>
                </a:lnTo>
                <a:lnTo>
                  <a:pt x="1867563" y="5456281"/>
                </a:lnTo>
                <a:lnTo>
                  <a:pt x="1871118" y="5444961"/>
                </a:lnTo>
                <a:lnTo>
                  <a:pt x="1874996" y="5434460"/>
                </a:lnTo>
                <a:lnTo>
                  <a:pt x="1881536" y="5411575"/>
                </a:lnTo>
                <a:lnTo>
                  <a:pt x="1882772" y="5408727"/>
                </a:lnTo>
                <a:lnTo>
                  <a:pt x="1883599" y="5406039"/>
                </a:lnTo>
                <a:lnTo>
                  <a:pt x="1884340" y="5404330"/>
                </a:lnTo>
                <a:lnTo>
                  <a:pt x="1884350" y="5401965"/>
                </a:lnTo>
                <a:lnTo>
                  <a:pt x="1885005" y="5401234"/>
                </a:lnTo>
                <a:lnTo>
                  <a:pt x="1885091" y="5400256"/>
                </a:lnTo>
                <a:lnTo>
                  <a:pt x="1926073" y="5256595"/>
                </a:lnTo>
                <a:lnTo>
                  <a:pt x="1926576" y="5253091"/>
                </a:lnTo>
                <a:lnTo>
                  <a:pt x="1927651" y="5249835"/>
                </a:lnTo>
                <a:lnTo>
                  <a:pt x="1927994" y="5245922"/>
                </a:lnTo>
                <a:lnTo>
                  <a:pt x="1928734" y="5244212"/>
                </a:lnTo>
                <a:lnTo>
                  <a:pt x="1929067" y="5242665"/>
                </a:lnTo>
                <a:lnTo>
                  <a:pt x="1930389" y="5238838"/>
                </a:lnTo>
                <a:lnTo>
                  <a:pt x="1966126" y="5101026"/>
                </a:lnTo>
                <a:lnTo>
                  <a:pt x="1968027" y="5095082"/>
                </a:lnTo>
                <a:lnTo>
                  <a:pt x="1969358" y="5088890"/>
                </a:lnTo>
                <a:lnTo>
                  <a:pt x="1976231" y="5064458"/>
                </a:lnTo>
                <a:lnTo>
                  <a:pt x="1983029" y="5038639"/>
                </a:lnTo>
                <a:lnTo>
                  <a:pt x="1986508" y="5025934"/>
                </a:lnTo>
                <a:lnTo>
                  <a:pt x="1989988" y="5013228"/>
                </a:lnTo>
                <a:lnTo>
                  <a:pt x="1993629" y="5000932"/>
                </a:lnTo>
                <a:lnTo>
                  <a:pt x="1998247" y="4988720"/>
                </a:lnTo>
                <a:lnTo>
                  <a:pt x="2029278" y="4902339"/>
                </a:lnTo>
                <a:lnTo>
                  <a:pt x="2030932" y="4896965"/>
                </a:lnTo>
                <a:lnTo>
                  <a:pt x="2033564" y="4891676"/>
                </a:lnTo>
                <a:lnTo>
                  <a:pt x="2034058" y="4890537"/>
                </a:lnTo>
                <a:lnTo>
                  <a:pt x="2034305" y="4889967"/>
                </a:lnTo>
                <a:lnTo>
                  <a:pt x="2039590" y="4874660"/>
                </a:lnTo>
                <a:lnTo>
                  <a:pt x="2040578" y="4872382"/>
                </a:lnTo>
                <a:lnTo>
                  <a:pt x="2041404" y="4869694"/>
                </a:lnTo>
                <a:lnTo>
                  <a:pt x="2069859" y="4794718"/>
                </a:lnTo>
                <a:lnTo>
                  <a:pt x="2073243" y="4785355"/>
                </a:lnTo>
                <a:lnTo>
                  <a:pt x="2077614" y="4773714"/>
                </a:lnTo>
                <a:lnTo>
                  <a:pt x="2082309" y="4762889"/>
                </a:lnTo>
                <a:lnTo>
                  <a:pt x="2086670" y="4753612"/>
                </a:lnTo>
                <a:lnTo>
                  <a:pt x="2091526" y="4743197"/>
                </a:lnTo>
                <a:lnTo>
                  <a:pt x="2096220" y="4732372"/>
                </a:lnTo>
                <a:lnTo>
                  <a:pt x="2105770" y="4711131"/>
                </a:lnTo>
                <a:lnTo>
                  <a:pt x="2110787" y="4701123"/>
                </a:lnTo>
                <a:lnTo>
                  <a:pt x="2115234" y="4690868"/>
                </a:lnTo>
                <a:lnTo>
                  <a:pt x="2120821" y="4681108"/>
                </a:lnTo>
                <a:lnTo>
                  <a:pt x="2126322" y="4672325"/>
                </a:lnTo>
                <a:lnTo>
                  <a:pt x="2194997" y="4554550"/>
                </a:lnTo>
                <a:lnTo>
                  <a:pt x="2198199" y="4549508"/>
                </a:lnTo>
                <a:lnTo>
                  <a:pt x="2201562" y="4544875"/>
                </a:lnTo>
                <a:lnTo>
                  <a:pt x="2217228" y="4523579"/>
                </a:lnTo>
                <a:lnTo>
                  <a:pt x="2232808" y="4503261"/>
                </a:lnTo>
                <a:lnTo>
                  <a:pt x="2240845" y="4492533"/>
                </a:lnTo>
                <a:lnTo>
                  <a:pt x="2248635" y="4482373"/>
                </a:lnTo>
                <a:lnTo>
                  <a:pt x="2257726" y="4473117"/>
                </a:lnTo>
                <a:lnTo>
                  <a:pt x="2266333" y="4462635"/>
                </a:lnTo>
                <a:lnTo>
                  <a:pt x="2293035" y="4434618"/>
                </a:lnTo>
                <a:lnTo>
                  <a:pt x="2312613" y="4413665"/>
                </a:lnTo>
                <a:lnTo>
                  <a:pt x="2327689" y="4396852"/>
                </a:lnTo>
                <a:lnTo>
                  <a:pt x="2340960" y="4382639"/>
                </a:lnTo>
                <a:lnTo>
                  <a:pt x="2354306" y="4369813"/>
                </a:lnTo>
                <a:lnTo>
                  <a:pt x="2370759" y="4355289"/>
                </a:lnTo>
                <a:lnTo>
                  <a:pt x="2391875" y="4337033"/>
                </a:lnTo>
                <a:lnTo>
                  <a:pt x="2421492" y="4314003"/>
                </a:lnTo>
                <a:lnTo>
                  <a:pt x="2440630" y="4300305"/>
                </a:lnTo>
                <a:lnTo>
                  <a:pt x="2465487" y="4284348"/>
                </a:lnTo>
                <a:lnTo>
                  <a:pt x="2494267" y="4266371"/>
                </a:lnTo>
                <a:lnTo>
                  <a:pt x="2525250" y="4247995"/>
                </a:lnTo>
                <a:lnTo>
                  <a:pt x="2556233" y="4229618"/>
                </a:lnTo>
                <a:lnTo>
                  <a:pt x="2585163" y="4214413"/>
                </a:lnTo>
                <a:lnTo>
                  <a:pt x="2585730" y="4214124"/>
                </a:lnTo>
                <a:lnTo>
                  <a:pt x="2583790" y="4209215"/>
                </a:lnTo>
                <a:lnTo>
                  <a:pt x="3265165" y="3930984"/>
                </a:lnTo>
                <a:cubicBezTo>
                  <a:pt x="4769273" y="3304715"/>
                  <a:pt x="6253195" y="2623027"/>
                  <a:pt x="7783555" y="2048858"/>
                </a:cubicBezTo>
                <a:lnTo>
                  <a:pt x="8391230" y="1828427"/>
                </a:lnTo>
                <a:lnTo>
                  <a:pt x="8393033" y="1832991"/>
                </a:lnTo>
                <a:lnTo>
                  <a:pt x="8430816" y="1817308"/>
                </a:lnTo>
                <a:lnTo>
                  <a:pt x="8478190" y="1798594"/>
                </a:lnTo>
                <a:lnTo>
                  <a:pt x="8521395" y="1782472"/>
                </a:lnTo>
                <a:lnTo>
                  <a:pt x="8539772" y="1775213"/>
                </a:lnTo>
                <a:lnTo>
                  <a:pt x="8556270" y="1769168"/>
                </a:lnTo>
                <a:lnTo>
                  <a:pt x="8569414" y="1765392"/>
                </a:lnTo>
                <a:lnTo>
                  <a:pt x="8578721" y="1762659"/>
                </a:lnTo>
                <a:lnTo>
                  <a:pt x="8589007" y="1760013"/>
                </a:lnTo>
                <a:lnTo>
                  <a:pt x="8600355" y="1756474"/>
                </a:lnTo>
                <a:lnTo>
                  <a:pt x="8611382" y="1752119"/>
                </a:lnTo>
                <a:lnTo>
                  <a:pt x="8622817" y="1747602"/>
                </a:lnTo>
                <a:lnTo>
                  <a:pt x="8645279" y="1738729"/>
                </a:lnTo>
                <a:lnTo>
                  <a:pt x="8666183" y="1731887"/>
                </a:lnTo>
                <a:lnTo>
                  <a:pt x="8717697" y="1717677"/>
                </a:lnTo>
                <a:lnTo>
                  <a:pt x="8761127" y="1705715"/>
                </a:lnTo>
                <a:lnTo>
                  <a:pt x="8798356" y="1694786"/>
                </a:lnTo>
                <a:lnTo>
                  <a:pt x="8833135" y="1684823"/>
                </a:lnTo>
                <a:lnTo>
                  <a:pt x="8868645" y="1675518"/>
                </a:lnTo>
                <a:lnTo>
                  <a:pt x="8907251" y="1666878"/>
                </a:lnTo>
                <a:lnTo>
                  <a:pt x="8950748" y="1658667"/>
                </a:lnTo>
                <a:lnTo>
                  <a:pt x="9004357" y="1649764"/>
                </a:lnTo>
                <a:lnTo>
                  <a:pt x="9025004" y="1645858"/>
                </a:lnTo>
                <a:lnTo>
                  <a:pt x="9046628" y="1642037"/>
                </a:lnTo>
                <a:lnTo>
                  <a:pt x="9067845" y="1638377"/>
                </a:lnTo>
                <a:lnTo>
                  <a:pt x="9087921" y="1634224"/>
                </a:lnTo>
                <a:lnTo>
                  <a:pt x="9099186" y="1631663"/>
                </a:lnTo>
                <a:lnTo>
                  <a:pt x="9108815" y="1629748"/>
                </a:lnTo>
                <a:lnTo>
                  <a:pt x="9119262" y="1627510"/>
                </a:lnTo>
                <a:lnTo>
                  <a:pt x="9130117" y="1625110"/>
                </a:lnTo>
                <a:lnTo>
                  <a:pt x="9169529" y="1618512"/>
                </a:lnTo>
                <a:lnTo>
                  <a:pt x="9171445" y="1628142"/>
                </a:lnTo>
                <a:lnTo>
                  <a:pt x="9174501" y="1638266"/>
                </a:lnTo>
                <a:lnTo>
                  <a:pt x="9178285" y="1649046"/>
                </a:lnTo>
                <a:lnTo>
                  <a:pt x="9182233" y="1660234"/>
                </a:lnTo>
                <a:lnTo>
                  <a:pt x="9185611" y="1671175"/>
                </a:lnTo>
                <a:lnTo>
                  <a:pt x="9189235" y="1681545"/>
                </a:lnTo>
                <a:lnTo>
                  <a:pt x="9191720" y="1691423"/>
                </a:lnTo>
                <a:lnTo>
                  <a:pt x="9193313" y="1700236"/>
                </a:lnTo>
                <a:lnTo>
                  <a:pt x="9194574" y="1710597"/>
                </a:lnTo>
                <a:lnTo>
                  <a:pt x="9196736" y="1719657"/>
                </a:lnTo>
                <a:lnTo>
                  <a:pt x="9199554" y="1727987"/>
                </a:lnTo>
                <a:lnTo>
                  <a:pt x="9203824" y="1739992"/>
                </a:lnTo>
                <a:lnTo>
                  <a:pt x="9206395" y="1748891"/>
                </a:lnTo>
                <a:lnTo>
                  <a:pt x="9210665" y="1760896"/>
                </a:lnTo>
                <a:lnTo>
                  <a:pt x="9212656" y="1771912"/>
                </a:lnTo>
                <a:lnTo>
                  <a:pt x="9214410" y="1781134"/>
                </a:lnTo>
                <a:lnTo>
                  <a:pt x="9215035" y="1787496"/>
                </a:lnTo>
                <a:lnTo>
                  <a:pt x="9215746" y="1792881"/>
                </a:lnTo>
                <a:lnTo>
                  <a:pt x="9217112" y="1797534"/>
                </a:lnTo>
                <a:lnTo>
                  <a:pt x="9217747" y="1801532"/>
                </a:lnTo>
                <a:lnTo>
                  <a:pt x="9220974" y="1809700"/>
                </a:lnTo>
                <a:lnTo>
                  <a:pt x="9223213" y="1820147"/>
                </a:lnTo>
                <a:lnTo>
                  <a:pt x="9224321" y="1827736"/>
                </a:lnTo>
                <a:lnTo>
                  <a:pt x="9224365" y="1836216"/>
                </a:lnTo>
                <a:lnTo>
                  <a:pt x="9224592" y="1840375"/>
                </a:lnTo>
                <a:lnTo>
                  <a:pt x="9224980" y="1844943"/>
                </a:lnTo>
                <a:lnTo>
                  <a:pt x="9226261" y="1850575"/>
                </a:lnTo>
                <a:lnTo>
                  <a:pt x="9228025" y="1857432"/>
                </a:lnTo>
                <a:lnTo>
                  <a:pt x="9230284" y="1863150"/>
                </a:lnTo>
                <a:lnTo>
                  <a:pt x="9231897" y="1867234"/>
                </a:lnTo>
                <a:lnTo>
                  <a:pt x="9232941" y="1871071"/>
                </a:lnTo>
                <a:lnTo>
                  <a:pt x="9234135" y="1877680"/>
                </a:lnTo>
                <a:lnTo>
                  <a:pt x="9239680" y="1915620"/>
                </a:lnTo>
                <a:lnTo>
                  <a:pt x="9241918" y="1926068"/>
                </a:lnTo>
                <a:lnTo>
                  <a:pt x="9243027" y="1933655"/>
                </a:lnTo>
                <a:lnTo>
                  <a:pt x="9243072" y="1942135"/>
                </a:lnTo>
                <a:lnTo>
                  <a:pt x="9244170" y="1952089"/>
                </a:lnTo>
                <a:lnTo>
                  <a:pt x="9245440" y="1960084"/>
                </a:lnTo>
                <a:lnTo>
                  <a:pt x="9245592" y="1962858"/>
                </a:lnTo>
                <a:lnTo>
                  <a:pt x="9245582" y="1965223"/>
                </a:lnTo>
                <a:lnTo>
                  <a:pt x="9245153" y="1970113"/>
                </a:lnTo>
                <a:lnTo>
                  <a:pt x="9245778" y="1976476"/>
                </a:lnTo>
                <a:lnTo>
                  <a:pt x="9246659" y="1979905"/>
                </a:lnTo>
                <a:lnTo>
                  <a:pt x="9247134" y="1983494"/>
                </a:lnTo>
                <a:lnTo>
                  <a:pt x="9248984" y="1989372"/>
                </a:lnTo>
                <a:lnTo>
                  <a:pt x="9251061" y="1999412"/>
                </a:lnTo>
                <a:lnTo>
                  <a:pt x="9250783" y="2007075"/>
                </a:lnTo>
                <a:lnTo>
                  <a:pt x="9251075" y="2014986"/>
                </a:lnTo>
                <a:lnTo>
                  <a:pt x="9252819" y="2026572"/>
                </a:lnTo>
                <a:lnTo>
                  <a:pt x="9254584" y="2033428"/>
                </a:lnTo>
                <a:lnTo>
                  <a:pt x="9254574" y="2035793"/>
                </a:lnTo>
                <a:lnTo>
                  <a:pt x="9254155" y="2038319"/>
                </a:lnTo>
                <a:lnTo>
                  <a:pt x="9254048" y="2044027"/>
                </a:lnTo>
                <a:lnTo>
                  <a:pt x="9254986" y="2053571"/>
                </a:lnTo>
                <a:lnTo>
                  <a:pt x="9256741" y="2062792"/>
                </a:lnTo>
                <a:lnTo>
                  <a:pt x="9258010" y="2070789"/>
                </a:lnTo>
                <a:lnTo>
                  <a:pt x="9257431" y="2072906"/>
                </a:lnTo>
                <a:lnTo>
                  <a:pt x="9257012" y="2075433"/>
                </a:lnTo>
                <a:lnTo>
                  <a:pt x="9257153" y="2080570"/>
                </a:lnTo>
                <a:lnTo>
                  <a:pt x="9259230" y="2090608"/>
                </a:lnTo>
                <a:lnTo>
                  <a:pt x="9260737" y="2100400"/>
                </a:lnTo>
                <a:lnTo>
                  <a:pt x="9261523" y="2107171"/>
                </a:lnTo>
                <a:lnTo>
                  <a:pt x="9260943" y="2109289"/>
                </a:lnTo>
                <a:lnTo>
                  <a:pt x="9260116" y="2111976"/>
                </a:lnTo>
                <a:lnTo>
                  <a:pt x="9260258" y="2117113"/>
                </a:lnTo>
                <a:lnTo>
                  <a:pt x="9262335" y="2127152"/>
                </a:lnTo>
                <a:lnTo>
                  <a:pt x="9264658" y="2136621"/>
                </a:lnTo>
                <a:lnTo>
                  <a:pt x="9265122" y="2142575"/>
                </a:lnTo>
                <a:lnTo>
                  <a:pt x="9264703" y="2145101"/>
                </a:lnTo>
                <a:lnTo>
                  <a:pt x="9264446" y="2148035"/>
                </a:lnTo>
                <a:lnTo>
                  <a:pt x="9264093" y="2154313"/>
                </a:lnTo>
                <a:lnTo>
                  <a:pt x="9265847" y="2163534"/>
                </a:lnTo>
                <a:lnTo>
                  <a:pt x="9268170" y="2173003"/>
                </a:lnTo>
                <a:lnTo>
                  <a:pt x="9268226" y="2179118"/>
                </a:lnTo>
                <a:lnTo>
                  <a:pt x="9267969" y="2182053"/>
                </a:lnTo>
                <a:lnTo>
                  <a:pt x="9267550" y="2184579"/>
                </a:lnTo>
                <a:lnTo>
                  <a:pt x="9268014" y="2190533"/>
                </a:lnTo>
                <a:lnTo>
                  <a:pt x="9270337" y="2200002"/>
                </a:lnTo>
                <a:lnTo>
                  <a:pt x="9272414" y="2210041"/>
                </a:lnTo>
                <a:lnTo>
                  <a:pt x="9272480" y="2213791"/>
                </a:lnTo>
                <a:lnTo>
                  <a:pt x="9272233" y="2214361"/>
                </a:lnTo>
                <a:lnTo>
                  <a:pt x="9271481" y="2218435"/>
                </a:lnTo>
                <a:lnTo>
                  <a:pt x="9271859" y="2225367"/>
                </a:lnTo>
                <a:lnTo>
                  <a:pt x="9273300" y="2231407"/>
                </a:lnTo>
                <a:lnTo>
                  <a:pt x="9274581" y="2237040"/>
                </a:lnTo>
                <a:lnTo>
                  <a:pt x="9275121" y="2244380"/>
                </a:lnTo>
                <a:lnTo>
                  <a:pt x="9274938" y="2248701"/>
                </a:lnTo>
                <a:lnTo>
                  <a:pt x="9274112" y="2251389"/>
                </a:lnTo>
                <a:lnTo>
                  <a:pt x="9273769" y="2255301"/>
                </a:lnTo>
                <a:lnTo>
                  <a:pt x="9274641" y="2261094"/>
                </a:lnTo>
                <a:lnTo>
                  <a:pt x="9275674" y="2267295"/>
                </a:lnTo>
                <a:lnTo>
                  <a:pt x="9277288" y="2271380"/>
                </a:lnTo>
                <a:lnTo>
                  <a:pt x="9278578" y="2274646"/>
                </a:lnTo>
                <a:lnTo>
                  <a:pt x="9278225" y="2280924"/>
                </a:lnTo>
                <a:lnTo>
                  <a:pt x="9280391" y="2307923"/>
                </a:lnTo>
                <a:lnTo>
                  <a:pt x="9281758" y="2312576"/>
                </a:lnTo>
                <a:lnTo>
                  <a:pt x="9281415" y="2316489"/>
                </a:lnTo>
                <a:lnTo>
                  <a:pt x="9285501" y="2371057"/>
                </a:lnTo>
                <a:lnTo>
                  <a:pt x="9285310" y="2377743"/>
                </a:lnTo>
                <a:lnTo>
                  <a:pt x="9284644" y="2380838"/>
                </a:lnTo>
                <a:lnTo>
                  <a:pt x="9284226" y="2383364"/>
                </a:lnTo>
                <a:lnTo>
                  <a:pt x="9284206" y="2388093"/>
                </a:lnTo>
                <a:lnTo>
                  <a:pt x="9286166" y="2406204"/>
                </a:lnTo>
                <a:lnTo>
                  <a:pt x="9285167" y="2410848"/>
                </a:lnTo>
                <a:lnTo>
                  <a:pt x="9284749" y="2413373"/>
                </a:lnTo>
                <a:lnTo>
                  <a:pt x="9285061" y="2416555"/>
                </a:lnTo>
                <a:lnTo>
                  <a:pt x="9285278" y="2423079"/>
                </a:lnTo>
                <a:lnTo>
                  <a:pt x="9285353" y="2424466"/>
                </a:lnTo>
                <a:lnTo>
                  <a:pt x="9285837" y="2425690"/>
                </a:lnTo>
                <a:lnTo>
                  <a:pt x="9286159" y="2426507"/>
                </a:lnTo>
                <a:lnTo>
                  <a:pt x="9286236" y="2427894"/>
                </a:lnTo>
                <a:lnTo>
                  <a:pt x="9286264" y="2459043"/>
                </a:lnTo>
                <a:lnTo>
                  <a:pt x="9286082" y="2463363"/>
                </a:lnTo>
                <a:lnTo>
                  <a:pt x="9285579" y="2466867"/>
                </a:lnTo>
                <a:lnTo>
                  <a:pt x="9285246" y="2468414"/>
                </a:lnTo>
                <a:lnTo>
                  <a:pt x="9285569" y="2469232"/>
                </a:lnTo>
                <a:lnTo>
                  <a:pt x="9286210" y="2547350"/>
                </a:lnTo>
                <a:lnTo>
                  <a:pt x="9285716" y="2548489"/>
                </a:lnTo>
                <a:lnTo>
                  <a:pt x="9285792" y="2549876"/>
                </a:lnTo>
                <a:lnTo>
                  <a:pt x="9286354" y="2608669"/>
                </a:lnTo>
                <a:lnTo>
                  <a:pt x="9285840" y="2614538"/>
                </a:lnTo>
                <a:lnTo>
                  <a:pt x="9285411" y="2619428"/>
                </a:lnTo>
                <a:lnTo>
                  <a:pt x="9284735" y="2624889"/>
                </a:lnTo>
                <a:lnTo>
                  <a:pt x="9284866" y="2632390"/>
                </a:lnTo>
                <a:lnTo>
                  <a:pt x="9285879" y="2643321"/>
                </a:lnTo>
                <a:lnTo>
                  <a:pt x="9285259" y="2654897"/>
                </a:lnTo>
                <a:lnTo>
                  <a:pt x="9284885" y="2665904"/>
                </a:lnTo>
                <a:lnTo>
                  <a:pt x="9284673" y="2677318"/>
                </a:lnTo>
                <a:lnTo>
                  <a:pt x="9285620" y="2684498"/>
                </a:lnTo>
                <a:lnTo>
                  <a:pt x="9286321" y="2692248"/>
                </a:lnTo>
                <a:lnTo>
                  <a:pt x="9286224" y="2695590"/>
                </a:lnTo>
                <a:lnTo>
                  <a:pt x="9285484" y="2697300"/>
                </a:lnTo>
                <a:lnTo>
                  <a:pt x="9284324" y="2701535"/>
                </a:lnTo>
                <a:lnTo>
                  <a:pt x="9286295" y="2717280"/>
                </a:lnTo>
                <a:lnTo>
                  <a:pt x="9285457" y="2722332"/>
                </a:lnTo>
                <a:lnTo>
                  <a:pt x="9285201" y="2725266"/>
                </a:lnTo>
                <a:lnTo>
                  <a:pt x="9284857" y="2729179"/>
                </a:lnTo>
                <a:lnTo>
                  <a:pt x="9284666" y="2735864"/>
                </a:lnTo>
                <a:lnTo>
                  <a:pt x="9285214" y="2740841"/>
                </a:lnTo>
                <a:lnTo>
                  <a:pt x="9284872" y="2744753"/>
                </a:lnTo>
                <a:lnTo>
                  <a:pt x="9285330" y="2771011"/>
                </a:lnTo>
                <a:lnTo>
                  <a:pt x="9284150" y="2779976"/>
                </a:lnTo>
                <a:lnTo>
                  <a:pt x="9284129" y="2784705"/>
                </a:lnTo>
                <a:lnTo>
                  <a:pt x="9284774" y="2786338"/>
                </a:lnTo>
                <a:lnTo>
                  <a:pt x="9285989" y="2788219"/>
                </a:lnTo>
                <a:lnTo>
                  <a:pt x="9289322" y="2790680"/>
                </a:lnTo>
                <a:lnTo>
                  <a:pt x="9293138" y="2794366"/>
                </a:lnTo>
                <a:lnTo>
                  <a:pt x="9312973" y="2808720"/>
                </a:lnTo>
                <a:lnTo>
                  <a:pt x="9315896" y="2811342"/>
                </a:lnTo>
                <a:lnTo>
                  <a:pt x="9317606" y="2812084"/>
                </a:lnTo>
                <a:lnTo>
                  <a:pt x="9319315" y="2812824"/>
                </a:lnTo>
                <a:lnTo>
                  <a:pt x="9323464" y="2814963"/>
                </a:lnTo>
                <a:lnTo>
                  <a:pt x="9333804" y="2818431"/>
                </a:lnTo>
                <a:lnTo>
                  <a:pt x="9334944" y="2818926"/>
                </a:lnTo>
                <a:lnTo>
                  <a:pt x="9335514" y="2819173"/>
                </a:lnTo>
                <a:lnTo>
                  <a:pt x="9421763" y="2842701"/>
                </a:lnTo>
                <a:lnTo>
                  <a:pt x="9440015" y="2845879"/>
                </a:lnTo>
                <a:lnTo>
                  <a:pt x="9457536" y="2848400"/>
                </a:lnTo>
                <a:lnTo>
                  <a:pt x="9474410" y="2849288"/>
                </a:lnTo>
                <a:lnTo>
                  <a:pt x="9491779" y="2849037"/>
                </a:lnTo>
                <a:lnTo>
                  <a:pt x="9509073" y="2847399"/>
                </a:lnTo>
                <a:lnTo>
                  <a:pt x="9525549" y="2846084"/>
                </a:lnTo>
                <a:lnTo>
                  <a:pt x="9543499" y="2843714"/>
                </a:lnTo>
                <a:lnTo>
                  <a:pt x="9560223" y="2841830"/>
                </a:lnTo>
                <a:lnTo>
                  <a:pt x="9577033" y="2838967"/>
                </a:lnTo>
                <a:lnTo>
                  <a:pt x="9590661" y="2836416"/>
                </a:lnTo>
                <a:lnTo>
                  <a:pt x="9602494" y="2834102"/>
                </a:lnTo>
                <a:lnTo>
                  <a:pt x="9613596" y="2831134"/>
                </a:lnTo>
                <a:lnTo>
                  <a:pt x="9624613" y="2829142"/>
                </a:lnTo>
                <a:lnTo>
                  <a:pt x="9636123" y="2826011"/>
                </a:lnTo>
                <a:lnTo>
                  <a:pt x="9649590" y="2823053"/>
                </a:lnTo>
                <a:lnTo>
                  <a:pt x="9665099" y="2819286"/>
                </a:lnTo>
                <a:lnTo>
                  <a:pt x="9691871" y="2812960"/>
                </a:lnTo>
                <a:lnTo>
                  <a:pt x="9719708" y="2805741"/>
                </a:lnTo>
                <a:lnTo>
                  <a:pt x="9746651" y="2797460"/>
                </a:lnTo>
                <a:lnTo>
                  <a:pt x="9775230" y="2788531"/>
                </a:lnTo>
                <a:lnTo>
                  <a:pt x="9803161" y="2777970"/>
                </a:lnTo>
                <a:lnTo>
                  <a:pt x="9830523" y="2767161"/>
                </a:lnTo>
                <a:lnTo>
                  <a:pt x="9858134" y="2755782"/>
                </a:lnTo>
                <a:lnTo>
                  <a:pt x="9885829" y="2743426"/>
                </a:lnTo>
                <a:lnTo>
                  <a:pt x="9939832" y="2718789"/>
                </a:lnTo>
                <a:lnTo>
                  <a:pt x="9954535" y="2712981"/>
                </a:lnTo>
                <a:lnTo>
                  <a:pt x="9967851" y="2707249"/>
                </a:lnTo>
                <a:lnTo>
                  <a:pt x="9980189" y="2701432"/>
                </a:lnTo>
                <a:lnTo>
                  <a:pt x="9993182" y="2694883"/>
                </a:lnTo>
                <a:lnTo>
                  <a:pt x="10242285" y="2562962"/>
                </a:lnTo>
                <a:lnTo>
                  <a:pt x="10270161" y="2546286"/>
                </a:lnTo>
                <a:lnTo>
                  <a:pt x="10297876" y="2529200"/>
                </a:lnTo>
                <a:lnTo>
                  <a:pt x="10325108" y="2510889"/>
                </a:lnTo>
                <a:lnTo>
                  <a:pt x="10352341" y="2492578"/>
                </a:lnTo>
                <a:lnTo>
                  <a:pt x="10378679" y="2473203"/>
                </a:lnTo>
                <a:lnTo>
                  <a:pt x="10405589" y="2454075"/>
                </a:lnTo>
                <a:lnTo>
                  <a:pt x="10431928" y="2434701"/>
                </a:lnTo>
                <a:lnTo>
                  <a:pt x="10457944" y="2414509"/>
                </a:lnTo>
                <a:lnTo>
                  <a:pt x="10477825" y="2399103"/>
                </a:lnTo>
                <a:lnTo>
                  <a:pt x="10497298" y="2383857"/>
                </a:lnTo>
                <a:lnTo>
                  <a:pt x="10516856" y="2367633"/>
                </a:lnTo>
                <a:lnTo>
                  <a:pt x="10536574" y="2351817"/>
                </a:lnTo>
                <a:lnTo>
                  <a:pt x="10556133" y="2335593"/>
                </a:lnTo>
                <a:lnTo>
                  <a:pt x="10575122" y="2319123"/>
                </a:lnTo>
                <a:lnTo>
                  <a:pt x="10594109" y="2302652"/>
                </a:lnTo>
                <a:lnTo>
                  <a:pt x="10613098" y="2286181"/>
                </a:lnTo>
                <a:lnTo>
                  <a:pt x="10640683" y="2261593"/>
                </a:lnTo>
                <a:lnTo>
                  <a:pt x="10667451" y="2237328"/>
                </a:lnTo>
                <a:lnTo>
                  <a:pt x="10694057" y="2212653"/>
                </a:lnTo>
                <a:lnTo>
                  <a:pt x="10720911" y="2187410"/>
                </a:lnTo>
                <a:lnTo>
                  <a:pt x="10747195" y="2161920"/>
                </a:lnTo>
                <a:lnTo>
                  <a:pt x="10772910" y="2136183"/>
                </a:lnTo>
                <a:lnTo>
                  <a:pt x="10798302" y="2109628"/>
                </a:lnTo>
                <a:lnTo>
                  <a:pt x="10822963" y="2082418"/>
                </a:lnTo>
                <a:lnTo>
                  <a:pt x="10841476" y="2062357"/>
                </a:lnTo>
                <a:lnTo>
                  <a:pt x="10856885" y="2043996"/>
                </a:lnTo>
                <a:lnTo>
                  <a:pt x="10872122" y="2027590"/>
                </a:lnTo>
                <a:lnTo>
                  <a:pt x="10885974" y="2011260"/>
                </a:lnTo>
                <a:lnTo>
                  <a:pt x="10899985" y="1995339"/>
                </a:lnTo>
                <a:lnTo>
                  <a:pt x="10914491" y="1978277"/>
                </a:lnTo>
                <a:lnTo>
                  <a:pt x="10929416" y="1958690"/>
                </a:lnTo>
                <a:lnTo>
                  <a:pt x="10946715" y="1936749"/>
                </a:lnTo>
                <a:lnTo>
                  <a:pt x="10960899" y="1918871"/>
                </a:lnTo>
                <a:lnTo>
                  <a:pt x="10975652" y="1901241"/>
                </a:lnTo>
                <a:lnTo>
                  <a:pt x="10989265" y="1883116"/>
                </a:lnTo>
                <a:lnTo>
                  <a:pt x="11002965" y="1864013"/>
                </a:lnTo>
                <a:lnTo>
                  <a:pt x="11096990" y="1729142"/>
                </a:lnTo>
                <a:lnTo>
                  <a:pt x="11099784" y="1724262"/>
                </a:lnTo>
                <a:lnTo>
                  <a:pt x="11102577" y="1719382"/>
                </a:lnTo>
                <a:lnTo>
                  <a:pt x="11105780" y="1714340"/>
                </a:lnTo>
                <a:lnTo>
                  <a:pt x="11109390" y="1709137"/>
                </a:lnTo>
                <a:lnTo>
                  <a:pt x="11182470" y="1590565"/>
                </a:lnTo>
                <a:lnTo>
                  <a:pt x="11183620" y="1588695"/>
                </a:lnTo>
                <a:lnTo>
                  <a:pt x="11184362" y="1586986"/>
                </a:lnTo>
                <a:lnTo>
                  <a:pt x="11318274" y="1316441"/>
                </a:lnTo>
                <a:lnTo>
                  <a:pt x="11319509" y="1313592"/>
                </a:lnTo>
                <a:lnTo>
                  <a:pt x="11320336" y="1310905"/>
                </a:lnTo>
                <a:lnTo>
                  <a:pt x="11345623" y="1251816"/>
                </a:lnTo>
                <a:lnTo>
                  <a:pt x="11346612" y="1249537"/>
                </a:lnTo>
                <a:lnTo>
                  <a:pt x="11348416" y="1246935"/>
                </a:lnTo>
                <a:lnTo>
                  <a:pt x="11360211" y="1215837"/>
                </a:lnTo>
                <a:lnTo>
                  <a:pt x="11361199" y="1213559"/>
                </a:lnTo>
                <a:lnTo>
                  <a:pt x="11362026" y="1210872"/>
                </a:lnTo>
                <a:lnTo>
                  <a:pt x="11412598" y="1036512"/>
                </a:lnTo>
                <a:lnTo>
                  <a:pt x="11414822" y="1031384"/>
                </a:lnTo>
                <a:lnTo>
                  <a:pt x="11415582" y="1024946"/>
                </a:lnTo>
                <a:lnTo>
                  <a:pt x="11429586" y="973146"/>
                </a:lnTo>
                <a:lnTo>
                  <a:pt x="11430574" y="970868"/>
                </a:lnTo>
                <a:lnTo>
                  <a:pt x="11431079" y="967364"/>
                </a:lnTo>
                <a:lnTo>
                  <a:pt x="11435728" y="948059"/>
                </a:lnTo>
                <a:lnTo>
                  <a:pt x="11435975" y="947489"/>
                </a:lnTo>
                <a:lnTo>
                  <a:pt x="11435491" y="946264"/>
                </a:lnTo>
                <a:lnTo>
                  <a:pt x="11435986" y="945125"/>
                </a:lnTo>
                <a:lnTo>
                  <a:pt x="11436071" y="944146"/>
                </a:lnTo>
                <a:lnTo>
                  <a:pt x="11445531" y="905945"/>
                </a:lnTo>
                <a:lnTo>
                  <a:pt x="11445617" y="904967"/>
                </a:lnTo>
                <a:lnTo>
                  <a:pt x="11445949" y="903419"/>
                </a:lnTo>
                <a:lnTo>
                  <a:pt x="11455989" y="863099"/>
                </a:lnTo>
                <a:lnTo>
                  <a:pt x="11457064" y="859843"/>
                </a:lnTo>
                <a:lnTo>
                  <a:pt x="11457396" y="858294"/>
                </a:lnTo>
                <a:lnTo>
                  <a:pt x="11458299" y="856994"/>
                </a:lnTo>
                <a:lnTo>
                  <a:pt x="11461244" y="854887"/>
                </a:lnTo>
                <a:lnTo>
                  <a:pt x="11458501" y="847944"/>
                </a:lnTo>
                <a:lnTo>
                  <a:pt x="11455663" y="844344"/>
                </a:lnTo>
                <a:lnTo>
                  <a:pt x="11455093" y="844096"/>
                </a:lnTo>
                <a:lnTo>
                  <a:pt x="11452975" y="843517"/>
                </a:lnTo>
                <a:lnTo>
                  <a:pt x="11450203" y="843668"/>
                </a:lnTo>
                <a:lnTo>
                  <a:pt x="11446860" y="843572"/>
                </a:lnTo>
                <a:lnTo>
                  <a:pt x="11437563" y="843940"/>
                </a:lnTo>
                <a:lnTo>
                  <a:pt x="11428019" y="844877"/>
                </a:lnTo>
                <a:lnTo>
                  <a:pt x="11319881" y="848407"/>
                </a:lnTo>
                <a:lnTo>
                  <a:pt x="11271923" y="851299"/>
                </a:lnTo>
                <a:lnTo>
                  <a:pt x="11224610" y="855825"/>
                </a:lnTo>
                <a:lnTo>
                  <a:pt x="11176964" y="861898"/>
                </a:lnTo>
                <a:lnTo>
                  <a:pt x="11129565" y="867402"/>
                </a:lnTo>
                <a:lnTo>
                  <a:pt x="11081996" y="874863"/>
                </a:lnTo>
                <a:lnTo>
                  <a:pt x="11034748" y="883139"/>
                </a:lnTo>
                <a:lnTo>
                  <a:pt x="10987909" y="891254"/>
                </a:lnTo>
                <a:lnTo>
                  <a:pt x="10940984" y="900348"/>
                </a:lnTo>
                <a:lnTo>
                  <a:pt x="10892920" y="908948"/>
                </a:lnTo>
                <a:lnTo>
                  <a:pt x="10843792" y="918439"/>
                </a:lnTo>
                <a:lnTo>
                  <a:pt x="10795889" y="927447"/>
                </a:lnTo>
                <a:lnTo>
                  <a:pt x="10747330" y="937186"/>
                </a:lnTo>
                <a:lnTo>
                  <a:pt x="10698203" y="946678"/>
                </a:lnTo>
                <a:lnTo>
                  <a:pt x="10650622" y="956502"/>
                </a:lnTo>
                <a:lnTo>
                  <a:pt x="10601656" y="966403"/>
                </a:lnTo>
                <a:lnTo>
                  <a:pt x="10553581" y="977367"/>
                </a:lnTo>
                <a:lnTo>
                  <a:pt x="10530323" y="981833"/>
                </a:lnTo>
                <a:lnTo>
                  <a:pt x="10492534" y="990150"/>
                </a:lnTo>
                <a:lnTo>
                  <a:pt x="10444706" y="1000545"/>
                </a:lnTo>
                <a:lnTo>
                  <a:pt x="10391903" y="1011489"/>
                </a:lnTo>
                <a:lnTo>
                  <a:pt x="10340648" y="1022765"/>
                </a:lnTo>
                <a:lnTo>
                  <a:pt x="10295593" y="1033008"/>
                </a:lnTo>
                <a:lnTo>
                  <a:pt x="10260738" y="1041583"/>
                </a:lnTo>
                <a:lnTo>
                  <a:pt x="10242779" y="1046316"/>
                </a:lnTo>
                <a:lnTo>
                  <a:pt x="10245991" y="1038910"/>
                </a:lnTo>
                <a:lnTo>
                  <a:pt x="10251503" y="1027763"/>
                </a:lnTo>
                <a:lnTo>
                  <a:pt x="10259549" y="1014670"/>
                </a:lnTo>
                <a:lnTo>
                  <a:pt x="10268661" y="1000684"/>
                </a:lnTo>
                <a:lnTo>
                  <a:pt x="10287130" y="972143"/>
                </a:lnTo>
                <a:lnTo>
                  <a:pt x="10300336" y="954179"/>
                </a:lnTo>
                <a:lnTo>
                  <a:pt x="10366589" y="868521"/>
                </a:lnTo>
                <a:lnTo>
                  <a:pt x="10375604" y="857878"/>
                </a:lnTo>
                <a:lnTo>
                  <a:pt x="10384780" y="847643"/>
                </a:lnTo>
                <a:lnTo>
                  <a:pt x="10394118" y="837817"/>
                </a:lnTo>
                <a:lnTo>
                  <a:pt x="10403789" y="826443"/>
                </a:lnTo>
                <a:lnTo>
                  <a:pt x="10418618" y="810199"/>
                </a:lnTo>
                <a:lnTo>
                  <a:pt x="10432382" y="794848"/>
                </a:lnTo>
                <a:lnTo>
                  <a:pt x="10447287" y="779990"/>
                </a:lnTo>
                <a:lnTo>
                  <a:pt x="10463492" y="766034"/>
                </a:lnTo>
                <a:lnTo>
                  <a:pt x="10525141" y="708162"/>
                </a:lnTo>
                <a:lnTo>
                  <a:pt x="10536435" y="698507"/>
                </a:lnTo>
                <a:lnTo>
                  <a:pt x="10546912" y="689174"/>
                </a:lnTo>
                <a:lnTo>
                  <a:pt x="10558368" y="679928"/>
                </a:lnTo>
                <a:lnTo>
                  <a:pt x="10570070" y="670112"/>
                </a:lnTo>
                <a:lnTo>
                  <a:pt x="10586683" y="655996"/>
                </a:lnTo>
                <a:lnTo>
                  <a:pt x="10603705" y="641718"/>
                </a:lnTo>
                <a:lnTo>
                  <a:pt x="10620727" y="627440"/>
                </a:lnTo>
                <a:lnTo>
                  <a:pt x="10637341" y="613324"/>
                </a:lnTo>
                <a:lnTo>
                  <a:pt x="10654277" y="600024"/>
                </a:lnTo>
                <a:lnTo>
                  <a:pt x="10670891" y="585908"/>
                </a:lnTo>
                <a:lnTo>
                  <a:pt x="10688074" y="572038"/>
                </a:lnTo>
                <a:lnTo>
                  <a:pt x="10704602" y="558900"/>
                </a:lnTo>
                <a:lnTo>
                  <a:pt x="10718916" y="548525"/>
                </a:lnTo>
                <a:lnTo>
                  <a:pt x="10742310" y="531257"/>
                </a:lnTo>
                <a:lnTo>
                  <a:pt x="10771680" y="508796"/>
                </a:lnTo>
                <a:lnTo>
                  <a:pt x="10804155" y="484638"/>
                </a:lnTo>
                <a:lnTo>
                  <a:pt x="10836953" y="461296"/>
                </a:lnTo>
                <a:lnTo>
                  <a:pt x="10865335" y="441114"/>
                </a:lnTo>
                <a:lnTo>
                  <a:pt x="10886602" y="425631"/>
                </a:lnTo>
                <a:lnTo>
                  <a:pt x="10898617" y="418997"/>
                </a:lnTo>
                <a:lnTo>
                  <a:pt x="10895864" y="414418"/>
                </a:lnTo>
                <a:lnTo>
                  <a:pt x="10892456" y="410571"/>
                </a:lnTo>
                <a:lnTo>
                  <a:pt x="10889370" y="407541"/>
                </a:lnTo>
                <a:lnTo>
                  <a:pt x="10886124" y="404102"/>
                </a:lnTo>
                <a:lnTo>
                  <a:pt x="10877911" y="398848"/>
                </a:lnTo>
                <a:lnTo>
                  <a:pt x="10870020" y="394412"/>
                </a:lnTo>
                <a:lnTo>
                  <a:pt x="10718920" y="301131"/>
                </a:lnTo>
                <a:lnTo>
                  <a:pt x="10718189" y="300476"/>
                </a:lnTo>
                <a:lnTo>
                  <a:pt x="10717050" y="299982"/>
                </a:lnTo>
                <a:lnTo>
                  <a:pt x="10674266" y="275336"/>
                </a:lnTo>
                <a:lnTo>
                  <a:pt x="10673212" y="273863"/>
                </a:lnTo>
                <a:lnTo>
                  <a:pt x="10671342" y="272714"/>
                </a:lnTo>
                <a:lnTo>
                  <a:pt x="10657432" y="264989"/>
                </a:lnTo>
                <a:lnTo>
                  <a:pt x="10642704" y="257587"/>
                </a:lnTo>
                <a:lnTo>
                  <a:pt x="10628462" y="251409"/>
                </a:lnTo>
                <a:lnTo>
                  <a:pt x="10613488" y="244578"/>
                </a:lnTo>
                <a:lnTo>
                  <a:pt x="10523321" y="202767"/>
                </a:lnTo>
                <a:lnTo>
                  <a:pt x="10520719" y="200962"/>
                </a:lnTo>
                <a:lnTo>
                  <a:pt x="10516893" y="199640"/>
                </a:lnTo>
                <a:lnTo>
                  <a:pt x="10498823" y="192143"/>
                </a:lnTo>
                <a:lnTo>
                  <a:pt x="10497845" y="192057"/>
                </a:lnTo>
                <a:lnTo>
                  <a:pt x="10497114" y="191402"/>
                </a:lnTo>
                <a:lnTo>
                  <a:pt x="10477582" y="182593"/>
                </a:lnTo>
                <a:lnTo>
                  <a:pt x="10474164" y="181111"/>
                </a:lnTo>
                <a:lnTo>
                  <a:pt x="10470176" y="179381"/>
                </a:lnTo>
                <a:lnTo>
                  <a:pt x="10203779" y="85849"/>
                </a:lnTo>
                <a:lnTo>
                  <a:pt x="10187978" y="81704"/>
                </a:lnTo>
                <a:lnTo>
                  <a:pt x="10171360" y="77882"/>
                </a:lnTo>
                <a:lnTo>
                  <a:pt x="10154173" y="73812"/>
                </a:lnTo>
                <a:lnTo>
                  <a:pt x="10137641" y="69012"/>
                </a:lnTo>
                <a:lnTo>
                  <a:pt x="10129418" y="66123"/>
                </a:lnTo>
                <a:lnTo>
                  <a:pt x="10121431" y="65029"/>
                </a:lnTo>
                <a:lnTo>
                  <a:pt x="10114101" y="63203"/>
                </a:lnTo>
                <a:lnTo>
                  <a:pt x="10106199" y="61130"/>
                </a:lnTo>
                <a:lnTo>
                  <a:pt x="10097483" y="59380"/>
                </a:lnTo>
                <a:lnTo>
                  <a:pt x="10088765" y="57630"/>
                </a:lnTo>
                <a:lnTo>
                  <a:pt x="10008278" y="40323"/>
                </a:lnTo>
                <a:lnTo>
                  <a:pt x="9992230" y="36748"/>
                </a:lnTo>
                <a:lnTo>
                  <a:pt x="9975773" y="33334"/>
                </a:lnTo>
                <a:lnTo>
                  <a:pt x="9958501" y="30243"/>
                </a:lnTo>
                <a:lnTo>
                  <a:pt x="9941958" y="27807"/>
                </a:lnTo>
                <a:lnTo>
                  <a:pt x="9924600" y="25694"/>
                </a:lnTo>
                <a:lnTo>
                  <a:pt x="9907649" y="23419"/>
                </a:lnTo>
                <a:lnTo>
                  <a:pt x="9890946" y="20575"/>
                </a:lnTo>
                <a:lnTo>
                  <a:pt x="9873994" y="18300"/>
                </a:lnTo>
                <a:lnTo>
                  <a:pt x="9841319" y="13267"/>
                </a:lnTo>
                <a:lnTo>
                  <a:pt x="9832269" y="13065"/>
                </a:lnTo>
                <a:lnTo>
                  <a:pt x="9822896" y="12046"/>
                </a:lnTo>
                <a:lnTo>
                  <a:pt x="9815479" y="11199"/>
                </a:lnTo>
                <a:lnTo>
                  <a:pt x="9807654" y="10513"/>
                </a:lnTo>
                <a:lnTo>
                  <a:pt x="9543835" y="0"/>
                </a:lnTo>
                <a:lnTo>
                  <a:pt x="9509581" y="1728"/>
                </a:lnTo>
                <a:lnTo>
                  <a:pt x="9475488" y="3864"/>
                </a:lnTo>
                <a:lnTo>
                  <a:pt x="9441395" y="6001"/>
                </a:lnTo>
                <a:lnTo>
                  <a:pt x="9407055" y="8707"/>
                </a:lnTo>
                <a:lnTo>
                  <a:pt x="9373693" y="11499"/>
                </a:lnTo>
                <a:lnTo>
                  <a:pt x="9339590" y="16000"/>
                </a:lnTo>
                <a:lnTo>
                  <a:pt x="9306143" y="19770"/>
                </a:lnTo>
                <a:lnTo>
                  <a:pt x="9271545" y="25410"/>
                </a:lnTo>
                <a:lnTo>
                  <a:pt x="9121075" y="50856"/>
                </a:lnTo>
                <a:lnTo>
                  <a:pt x="9082308" y="59087"/>
                </a:lnTo>
                <a:lnTo>
                  <a:pt x="9042886" y="68050"/>
                </a:lnTo>
                <a:lnTo>
                  <a:pt x="9003216" y="77582"/>
                </a:lnTo>
                <a:lnTo>
                  <a:pt x="8963461" y="88093"/>
                </a:lnTo>
                <a:lnTo>
                  <a:pt x="8923867" y="99012"/>
                </a:lnTo>
                <a:lnTo>
                  <a:pt x="8885003" y="110586"/>
                </a:lnTo>
                <a:lnTo>
                  <a:pt x="8846054" y="123140"/>
                </a:lnTo>
                <a:lnTo>
                  <a:pt x="8808493" y="135616"/>
                </a:lnTo>
                <a:lnTo>
                  <a:pt x="8769221" y="147353"/>
                </a:lnTo>
                <a:lnTo>
                  <a:pt x="8748725" y="154032"/>
                </a:lnTo>
                <a:lnTo>
                  <a:pt x="8726350" y="161926"/>
                </a:lnTo>
                <a:lnTo>
                  <a:pt x="8704704" y="170477"/>
                </a:lnTo>
                <a:lnTo>
                  <a:pt x="8683876" y="178704"/>
                </a:lnTo>
                <a:lnTo>
                  <a:pt x="8672442" y="183221"/>
                </a:lnTo>
                <a:lnTo>
                  <a:pt x="8663285" y="188726"/>
                </a:lnTo>
                <a:lnTo>
                  <a:pt x="8654871" y="192523"/>
                </a:lnTo>
                <a:lnTo>
                  <a:pt x="8644167" y="197695"/>
                </a:lnTo>
                <a:lnTo>
                  <a:pt x="8623091" y="206492"/>
                </a:lnTo>
                <a:lnTo>
                  <a:pt x="8603402" y="215214"/>
                </a:lnTo>
                <a:lnTo>
                  <a:pt x="8584122" y="223773"/>
                </a:lnTo>
                <a:lnTo>
                  <a:pt x="8563455" y="232409"/>
                </a:lnTo>
                <a:lnTo>
                  <a:pt x="8567338" y="239846"/>
                </a:lnTo>
                <a:lnTo>
                  <a:pt x="8570649" y="247036"/>
                </a:lnTo>
                <a:lnTo>
                  <a:pt x="8573639" y="253409"/>
                </a:lnTo>
                <a:lnTo>
                  <a:pt x="8577123" y="258643"/>
                </a:lnTo>
                <a:lnTo>
                  <a:pt x="8584498" y="268949"/>
                </a:lnTo>
                <a:lnTo>
                  <a:pt x="8591874" y="279255"/>
                </a:lnTo>
                <a:lnTo>
                  <a:pt x="8595681" y="285305"/>
                </a:lnTo>
                <a:lnTo>
                  <a:pt x="8599078" y="291516"/>
                </a:lnTo>
                <a:lnTo>
                  <a:pt x="8602391" y="298706"/>
                </a:lnTo>
                <a:lnTo>
                  <a:pt x="8605874" y="303940"/>
                </a:lnTo>
                <a:lnTo>
                  <a:pt x="8610411" y="310647"/>
                </a:lnTo>
                <a:lnTo>
                  <a:pt x="8613250" y="314246"/>
                </a:lnTo>
                <a:lnTo>
                  <a:pt x="8616335" y="317277"/>
                </a:lnTo>
                <a:lnTo>
                  <a:pt x="8620067" y="321940"/>
                </a:lnTo>
                <a:lnTo>
                  <a:pt x="8623873" y="327991"/>
                </a:lnTo>
                <a:lnTo>
                  <a:pt x="8627593" y="335019"/>
                </a:lnTo>
                <a:lnTo>
                  <a:pt x="8630335" y="341962"/>
                </a:lnTo>
                <a:lnTo>
                  <a:pt x="8633572" y="347765"/>
                </a:lnTo>
                <a:lnTo>
                  <a:pt x="8637873" y="352676"/>
                </a:lnTo>
                <a:lnTo>
                  <a:pt x="8640464" y="356845"/>
                </a:lnTo>
                <a:lnTo>
                  <a:pt x="8644120" y="360122"/>
                </a:lnTo>
                <a:lnTo>
                  <a:pt x="8647850" y="364787"/>
                </a:lnTo>
                <a:lnTo>
                  <a:pt x="8652141" y="372062"/>
                </a:lnTo>
                <a:lnTo>
                  <a:pt x="8654722" y="378596"/>
                </a:lnTo>
                <a:lnTo>
                  <a:pt x="8657303" y="385131"/>
                </a:lnTo>
                <a:lnTo>
                  <a:pt x="8660453" y="391913"/>
                </a:lnTo>
                <a:lnTo>
                  <a:pt x="8664260" y="397962"/>
                </a:lnTo>
                <a:lnTo>
                  <a:pt x="8667421" y="402380"/>
                </a:lnTo>
                <a:lnTo>
                  <a:pt x="8670830" y="406227"/>
                </a:lnTo>
                <a:lnTo>
                  <a:pt x="8674560" y="410890"/>
                </a:lnTo>
                <a:lnTo>
                  <a:pt x="8681033" y="422497"/>
                </a:lnTo>
                <a:lnTo>
                  <a:pt x="8687098" y="434264"/>
                </a:lnTo>
                <a:lnTo>
                  <a:pt x="8690335" y="440068"/>
                </a:lnTo>
                <a:lnTo>
                  <a:pt x="8693410" y="445463"/>
                </a:lnTo>
                <a:lnTo>
                  <a:pt x="8697217" y="451513"/>
                </a:lnTo>
                <a:lnTo>
                  <a:pt x="8701108" y="456585"/>
                </a:lnTo>
                <a:lnTo>
                  <a:pt x="8706785" y="463786"/>
                </a:lnTo>
                <a:lnTo>
                  <a:pt x="8709130" y="468525"/>
                </a:lnTo>
                <a:lnTo>
                  <a:pt x="8711711" y="475059"/>
                </a:lnTo>
                <a:lnTo>
                  <a:pt x="8716238" y="484130"/>
                </a:lnTo>
                <a:lnTo>
                  <a:pt x="8725702" y="502110"/>
                </a:lnTo>
                <a:lnTo>
                  <a:pt x="8736626" y="521400"/>
                </a:lnTo>
                <a:lnTo>
                  <a:pt x="8742539" y="530395"/>
                </a:lnTo>
                <a:lnTo>
                  <a:pt x="8747314" y="538896"/>
                </a:lnTo>
                <a:lnTo>
                  <a:pt x="8751518" y="547150"/>
                </a:lnTo>
                <a:lnTo>
                  <a:pt x="8754099" y="553683"/>
                </a:lnTo>
                <a:lnTo>
                  <a:pt x="8760562" y="567655"/>
                </a:lnTo>
                <a:lnTo>
                  <a:pt x="8766134" y="580562"/>
                </a:lnTo>
                <a:lnTo>
                  <a:pt x="8772768" y="592578"/>
                </a:lnTo>
                <a:lnTo>
                  <a:pt x="8779735" y="603044"/>
                </a:lnTo>
                <a:lnTo>
                  <a:pt x="8785241" y="612201"/>
                </a:lnTo>
                <a:lnTo>
                  <a:pt x="8790585" y="620948"/>
                </a:lnTo>
                <a:lnTo>
                  <a:pt x="8795274" y="630427"/>
                </a:lnTo>
                <a:lnTo>
                  <a:pt x="8799230" y="639251"/>
                </a:lnTo>
                <a:lnTo>
                  <a:pt x="8803919" y="648730"/>
                </a:lnTo>
                <a:lnTo>
                  <a:pt x="8808930" y="659025"/>
                </a:lnTo>
                <a:lnTo>
                  <a:pt x="8814188" y="668751"/>
                </a:lnTo>
                <a:lnTo>
                  <a:pt x="8820833" y="678402"/>
                </a:lnTo>
                <a:lnTo>
                  <a:pt x="8824317" y="683635"/>
                </a:lnTo>
                <a:lnTo>
                  <a:pt x="8826823" y="688782"/>
                </a:lnTo>
                <a:lnTo>
                  <a:pt x="8830060" y="694586"/>
                </a:lnTo>
                <a:lnTo>
                  <a:pt x="8833048" y="700960"/>
                </a:lnTo>
                <a:lnTo>
                  <a:pt x="8840006" y="713791"/>
                </a:lnTo>
                <a:lnTo>
                  <a:pt x="8844534" y="722861"/>
                </a:lnTo>
                <a:lnTo>
                  <a:pt x="8848974" y="732910"/>
                </a:lnTo>
                <a:lnTo>
                  <a:pt x="8858770" y="749341"/>
                </a:lnTo>
                <a:lnTo>
                  <a:pt x="8865888" y="762582"/>
                </a:lnTo>
                <a:lnTo>
                  <a:pt x="8872599" y="775983"/>
                </a:lnTo>
                <a:lnTo>
                  <a:pt x="8878654" y="790116"/>
                </a:lnTo>
                <a:lnTo>
                  <a:pt x="8884623" y="805226"/>
                </a:lnTo>
                <a:lnTo>
                  <a:pt x="8890269" y="819520"/>
                </a:lnTo>
                <a:lnTo>
                  <a:pt x="8895915" y="833814"/>
                </a:lnTo>
                <a:lnTo>
                  <a:pt x="8901153" y="848269"/>
                </a:lnTo>
                <a:lnTo>
                  <a:pt x="8906799" y="862563"/>
                </a:lnTo>
                <a:lnTo>
                  <a:pt x="8917532" y="888539"/>
                </a:lnTo>
                <a:lnTo>
                  <a:pt x="8929082" y="914193"/>
                </a:lnTo>
                <a:lnTo>
                  <a:pt x="8940632" y="939845"/>
                </a:lnTo>
                <a:lnTo>
                  <a:pt x="8952590" y="965338"/>
                </a:lnTo>
                <a:lnTo>
                  <a:pt x="8964141" y="990991"/>
                </a:lnTo>
                <a:lnTo>
                  <a:pt x="8975689" y="1016645"/>
                </a:lnTo>
                <a:lnTo>
                  <a:pt x="8980444" y="1029874"/>
                </a:lnTo>
                <a:lnTo>
                  <a:pt x="8985607" y="1042943"/>
                </a:lnTo>
                <a:lnTo>
                  <a:pt x="8989952" y="1056334"/>
                </a:lnTo>
                <a:lnTo>
                  <a:pt x="8993889" y="1069887"/>
                </a:lnTo>
                <a:lnTo>
                  <a:pt x="8998954" y="1086298"/>
                </a:lnTo>
                <a:lnTo>
                  <a:pt x="9005161" y="1103204"/>
                </a:lnTo>
                <a:lnTo>
                  <a:pt x="9012744" y="1122399"/>
                </a:lnTo>
                <a:lnTo>
                  <a:pt x="9020164" y="1141184"/>
                </a:lnTo>
                <a:lnTo>
                  <a:pt x="9027176" y="1160132"/>
                </a:lnTo>
                <a:lnTo>
                  <a:pt x="9033619" y="1178833"/>
                </a:lnTo>
                <a:lnTo>
                  <a:pt x="9036598" y="1187571"/>
                </a:lnTo>
                <a:lnTo>
                  <a:pt x="9038761" y="1196631"/>
                </a:lnTo>
                <a:lnTo>
                  <a:pt x="9040278" y="1204058"/>
                </a:lnTo>
                <a:lnTo>
                  <a:pt x="9041957" y="1211893"/>
                </a:lnTo>
                <a:lnTo>
                  <a:pt x="9044271" y="1223726"/>
                </a:lnTo>
                <a:lnTo>
                  <a:pt x="9046348" y="1233764"/>
                </a:lnTo>
                <a:lnTo>
                  <a:pt x="9049564" y="1244296"/>
                </a:lnTo>
                <a:lnTo>
                  <a:pt x="9054726" y="1257366"/>
                </a:lnTo>
                <a:lnTo>
                  <a:pt x="9057791" y="1265125"/>
                </a:lnTo>
                <a:lnTo>
                  <a:pt x="9059803" y="1271412"/>
                </a:lnTo>
                <a:lnTo>
                  <a:pt x="9060771" y="1273863"/>
                </a:lnTo>
                <a:lnTo>
                  <a:pt x="9060760" y="1276227"/>
                </a:lnTo>
                <a:lnTo>
                  <a:pt x="9060835" y="1277614"/>
                </a:lnTo>
                <a:lnTo>
                  <a:pt x="9060095" y="1279323"/>
                </a:lnTo>
                <a:lnTo>
                  <a:pt x="9059192" y="1280623"/>
                </a:lnTo>
                <a:lnTo>
                  <a:pt x="9057882" y="1282086"/>
                </a:lnTo>
                <a:lnTo>
                  <a:pt x="9056409" y="1283140"/>
                </a:lnTo>
                <a:lnTo>
                  <a:pt x="9053958" y="1284108"/>
                </a:lnTo>
                <a:lnTo>
                  <a:pt x="9048080" y="1285958"/>
                </a:lnTo>
                <a:lnTo>
                  <a:pt x="9040084" y="1287227"/>
                </a:lnTo>
                <a:lnTo>
                  <a:pt x="9029229" y="1289627"/>
                </a:lnTo>
                <a:lnTo>
                  <a:pt x="9018287" y="1293004"/>
                </a:lnTo>
                <a:lnTo>
                  <a:pt x="9008078" y="1297037"/>
                </a:lnTo>
                <a:lnTo>
                  <a:pt x="8997051" y="1301393"/>
                </a:lnTo>
                <a:lnTo>
                  <a:pt x="8975728" y="1310761"/>
                </a:lnTo>
                <a:lnTo>
                  <a:pt x="8954492" y="1319149"/>
                </a:lnTo>
                <a:lnTo>
                  <a:pt x="8943465" y="1323505"/>
                </a:lnTo>
                <a:lnTo>
                  <a:pt x="8933426" y="1325582"/>
                </a:lnTo>
                <a:lnTo>
                  <a:pt x="8924280" y="1328722"/>
                </a:lnTo>
                <a:lnTo>
                  <a:pt x="8912524" y="1332422"/>
                </a:lnTo>
                <a:lnTo>
                  <a:pt x="8826351" y="1366462"/>
                </a:lnTo>
                <a:lnTo>
                  <a:pt x="8814917" y="1370979"/>
                </a:lnTo>
                <a:lnTo>
                  <a:pt x="8804631" y="1373626"/>
                </a:lnTo>
                <a:lnTo>
                  <a:pt x="8794754" y="1376110"/>
                </a:lnTo>
                <a:lnTo>
                  <a:pt x="8784544" y="1380143"/>
                </a:lnTo>
                <a:lnTo>
                  <a:pt x="8773518" y="1384499"/>
                </a:lnTo>
                <a:lnTo>
                  <a:pt x="8763307" y="1388532"/>
                </a:lnTo>
                <a:lnTo>
                  <a:pt x="8752281" y="1392888"/>
                </a:lnTo>
                <a:lnTo>
                  <a:pt x="8741254" y="1397243"/>
                </a:lnTo>
                <a:lnTo>
                  <a:pt x="8730636" y="1401438"/>
                </a:lnTo>
                <a:lnTo>
                  <a:pt x="8719609" y="1405793"/>
                </a:lnTo>
                <a:lnTo>
                  <a:pt x="8708991" y="1409988"/>
                </a:lnTo>
                <a:lnTo>
                  <a:pt x="8698373" y="1414182"/>
                </a:lnTo>
                <a:lnTo>
                  <a:pt x="8613114" y="1444557"/>
                </a:lnTo>
                <a:lnTo>
                  <a:pt x="8602335" y="1448342"/>
                </a:lnTo>
                <a:lnTo>
                  <a:pt x="8591716" y="1452537"/>
                </a:lnTo>
                <a:lnTo>
                  <a:pt x="8581098" y="1456731"/>
                </a:lnTo>
                <a:lnTo>
                  <a:pt x="8570071" y="1461087"/>
                </a:lnTo>
                <a:lnTo>
                  <a:pt x="8559045" y="1465443"/>
                </a:lnTo>
                <a:lnTo>
                  <a:pt x="8548179" y="1470207"/>
                </a:lnTo>
                <a:lnTo>
                  <a:pt x="8537561" y="1474401"/>
                </a:lnTo>
                <a:lnTo>
                  <a:pt x="8526942" y="1478596"/>
                </a:lnTo>
                <a:lnTo>
                  <a:pt x="8504320" y="1487060"/>
                </a:lnTo>
                <a:lnTo>
                  <a:pt x="8483986" y="1494147"/>
                </a:lnTo>
                <a:lnTo>
                  <a:pt x="8463490" y="1500827"/>
                </a:lnTo>
                <a:lnTo>
                  <a:pt x="8442253" y="1509216"/>
                </a:lnTo>
                <a:lnTo>
                  <a:pt x="8419469" y="1517272"/>
                </a:lnTo>
                <a:lnTo>
                  <a:pt x="8398232" y="1525661"/>
                </a:lnTo>
                <a:lnTo>
                  <a:pt x="8376835" y="1533641"/>
                </a:lnTo>
                <a:lnTo>
                  <a:pt x="8355683" y="1541051"/>
                </a:lnTo>
                <a:lnTo>
                  <a:pt x="8336942" y="1548454"/>
                </a:lnTo>
                <a:lnTo>
                  <a:pt x="8336153" y="1546500"/>
                </a:lnTo>
                <a:lnTo>
                  <a:pt x="2383905" y="3936835"/>
                </a:lnTo>
                <a:lnTo>
                  <a:pt x="2384924" y="3938947"/>
                </a:lnTo>
                <a:lnTo>
                  <a:pt x="2374078" y="3944177"/>
                </a:lnTo>
                <a:lnTo>
                  <a:pt x="2357162" y="3952747"/>
                </a:lnTo>
                <a:lnTo>
                  <a:pt x="2342535" y="3959941"/>
                </a:lnTo>
                <a:lnTo>
                  <a:pt x="2334044" y="3962351"/>
                </a:lnTo>
                <a:lnTo>
                  <a:pt x="2326532" y="3964846"/>
                </a:lnTo>
                <a:lnTo>
                  <a:pt x="2317311" y="3966601"/>
                </a:lnTo>
                <a:lnTo>
                  <a:pt x="2307272" y="3968677"/>
                </a:lnTo>
                <a:lnTo>
                  <a:pt x="2291365" y="3970240"/>
                </a:lnTo>
                <a:lnTo>
                  <a:pt x="2276275" y="3971479"/>
                </a:lnTo>
                <a:lnTo>
                  <a:pt x="2260937" y="3973289"/>
                </a:lnTo>
                <a:lnTo>
                  <a:pt x="2245762" y="3975507"/>
                </a:lnTo>
                <a:lnTo>
                  <a:pt x="2221943" y="3977361"/>
                </a:lnTo>
                <a:lnTo>
                  <a:pt x="2198212" y="3978237"/>
                </a:lnTo>
                <a:lnTo>
                  <a:pt x="2175135" y="3978383"/>
                </a:lnTo>
                <a:lnTo>
                  <a:pt x="2151242" y="3978850"/>
                </a:lnTo>
                <a:lnTo>
                  <a:pt x="2144148" y="3978821"/>
                </a:lnTo>
                <a:lnTo>
                  <a:pt x="2137302" y="3978220"/>
                </a:lnTo>
                <a:lnTo>
                  <a:pt x="2130701" y="3977050"/>
                </a:lnTo>
                <a:lnTo>
                  <a:pt x="2123693" y="3976041"/>
                </a:lnTo>
                <a:lnTo>
                  <a:pt x="2102508" y="3972607"/>
                </a:lnTo>
                <a:lnTo>
                  <a:pt x="2080344" y="3969087"/>
                </a:lnTo>
                <a:lnTo>
                  <a:pt x="2058428" y="3964997"/>
                </a:lnTo>
                <a:lnTo>
                  <a:pt x="2037004" y="3959768"/>
                </a:lnTo>
                <a:lnTo>
                  <a:pt x="1981776" y="3946646"/>
                </a:lnTo>
                <a:lnTo>
                  <a:pt x="1829642" y="3885408"/>
                </a:lnTo>
                <a:lnTo>
                  <a:pt x="1814830" y="3878983"/>
                </a:lnTo>
                <a:lnTo>
                  <a:pt x="1808239" y="3875449"/>
                </a:lnTo>
                <a:lnTo>
                  <a:pt x="1806122" y="3874869"/>
                </a:lnTo>
                <a:lnTo>
                  <a:pt x="1804005" y="3874289"/>
                </a:lnTo>
                <a:lnTo>
                  <a:pt x="1801232" y="3874440"/>
                </a:lnTo>
                <a:lnTo>
                  <a:pt x="1798211" y="3875161"/>
                </a:lnTo>
                <a:lnTo>
                  <a:pt x="1795373" y="3871561"/>
                </a:lnTo>
                <a:lnTo>
                  <a:pt x="1792288" y="3868531"/>
                </a:lnTo>
                <a:lnTo>
                  <a:pt x="1787902" y="3864598"/>
                </a:lnTo>
                <a:lnTo>
                  <a:pt x="1783591" y="3862052"/>
                </a:lnTo>
                <a:lnTo>
                  <a:pt x="1774561" y="3857120"/>
                </a:lnTo>
                <a:lnTo>
                  <a:pt x="1765284" y="3852759"/>
                </a:lnTo>
                <a:lnTo>
                  <a:pt x="1730960" y="3832797"/>
                </a:lnTo>
                <a:lnTo>
                  <a:pt x="1727950" y="3831153"/>
                </a:lnTo>
                <a:lnTo>
                  <a:pt x="1724209" y="3828854"/>
                </a:lnTo>
                <a:lnTo>
                  <a:pt x="1722500" y="3828113"/>
                </a:lnTo>
                <a:lnTo>
                  <a:pt x="1720629" y="3826963"/>
                </a:lnTo>
                <a:lnTo>
                  <a:pt x="1683951" y="3804626"/>
                </a:lnTo>
                <a:lnTo>
                  <a:pt x="1683220" y="3803971"/>
                </a:lnTo>
                <a:lnTo>
                  <a:pt x="1682242" y="3803885"/>
                </a:lnTo>
                <a:lnTo>
                  <a:pt x="1658087" y="3789348"/>
                </a:lnTo>
                <a:lnTo>
                  <a:pt x="1657356" y="3788693"/>
                </a:lnTo>
                <a:lnTo>
                  <a:pt x="1657033" y="3787876"/>
                </a:lnTo>
                <a:lnTo>
                  <a:pt x="1433797" y="3631500"/>
                </a:lnTo>
                <a:lnTo>
                  <a:pt x="1427131" y="3626578"/>
                </a:lnTo>
                <a:lnTo>
                  <a:pt x="1420466" y="3621657"/>
                </a:lnTo>
                <a:lnTo>
                  <a:pt x="1417543" y="3619036"/>
                </a:lnTo>
                <a:lnTo>
                  <a:pt x="1413801" y="3616736"/>
                </a:lnTo>
                <a:lnTo>
                  <a:pt x="1350150" y="3571533"/>
                </a:lnTo>
                <a:lnTo>
                  <a:pt x="1349580" y="3571286"/>
                </a:lnTo>
                <a:lnTo>
                  <a:pt x="1348441" y="3570792"/>
                </a:lnTo>
                <a:lnTo>
                  <a:pt x="1343807" y="3567429"/>
                </a:lnTo>
                <a:lnTo>
                  <a:pt x="1341776" y="3565871"/>
                </a:lnTo>
                <a:lnTo>
                  <a:pt x="1340475" y="3564968"/>
                </a:lnTo>
                <a:lnTo>
                  <a:pt x="1170045" y="3453829"/>
                </a:lnTo>
                <a:lnTo>
                  <a:pt x="1169476" y="3453582"/>
                </a:lnTo>
                <a:lnTo>
                  <a:pt x="1168336" y="3453088"/>
                </a:lnTo>
                <a:lnTo>
                  <a:pt x="1168175" y="3452679"/>
                </a:lnTo>
                <a:lnTo>
                  <a:pt x="1167122" y="3451207"/>
                </a:lnTo>
                <a:lnTo>
                  <a:pt x="1128325" y="3428291"/>
                </a:lnTo>
                <a:lnTo>
                  <a:pt x="1124745" y="3426400"/>
                </a:lnTo>
                <a:lnTo>
                  <a:pt x="1121327" y="3424917"/>
                </a:lnTo>
                <a:lnTo>
                  <a:pt x="1080252" y="3401013"/>
                </a:lnTo>
                <a:lnTo>
                  <a:pt x="1074479" y="3397155"/>
                </a:lnTo>
                <a:lnTo>
                  <a:pt x="1068868" y="3393706"/>
                </a:lnTo>
                <a:lnTo>
                  <a:pt x="1067729" y="3393212"/>
                </a:lnTo>
                <a:lnTo>
                  <a:pt x="1066998" y="3392557"/>
                </a:lnTo>
                <a:lnTo>
                  <a:pt x="842570" y="3285752"/>
                </a:lnTo>
                <a:lnTo>
                  <a:pt x="841183" y="3285827"/>
                </a:lnTo>
                <a:lnTo>
                  <a:pt x="840129" y="3284355"/>
                </a:lnTo>
                <a:lnTo>
                  <a:pt x="773311" y="3255039"/>
                </a:lnTo>
                <a:lnTo>
                  <a:pt x="770301" y="3253395"/>
                </a:lnTo>
                <a:lnTo>
                  <a:pt x="766313" y="3251666"/>
                </a:lnTo>
                <a:lnTo>
                  <a:pt x="762894" y="3250183"/>
                </a:lnTo>
                <a:lnTo>
                  <a:pt x="758906" y="3248453"/>
                </a:lnTo>
                <a:lnTo>
                  <a:pt x="755717" y="3247310"/>
                </a:lnTo>
                <a:lnTo>
                  <a:pt x="723643" y="3224009"/>
                </a:lnTo>
                <a:lnTo>
                  <a:pt x="718374" y="3221035"/>
                </a:lnTo>
                <a:lnTo>
                  <a:pt x="713983" y="3218062"/>
                </a:lnTo>
                <a:lnTo>
                  <a:pt x="643287" y="3172342"/>
                </a:lnTo>
                <a:lnTo>
                  <a:pt x="638018" y="3169369"/>
                </a:lnTo>
                <a:lnTo>
                  <a:pt x="634066" y="3166395"/>
                </a:lnTo>
                <a:lnTo>
                  <a:pt x="628357" y="3164165"/>
                </a:lnTo>
                <a:lnTo>
                  <a:pt x="623527" y="3161563"/>
                </a:lnTo>
                <a:lnTo>
                  <a:pt x="519460" y="3115472"/>
                </a:lnTo>
                <a:lnTo>
                  <a:pt x="508482" y="3111012"/>
                </a:lnTo>
                <a:lnTo>
                  <a:pt x="497944" y="3106923"/>
                </a:lnTo>
                <a:lnTo>
                  <a:pt x="487405" y="3102834"/>
                </a:lnTo>
                <a:lnTo>
                  <a:pt x="476867" y="3099117"/>
                </a:lnTo>
                <a:lnTo>
                  <a:pt x="331084" y="3063433"/>
                </a:lnTo>
                <a:lnTo>
                  <a:pt x="318350" y="3060460"/>
                </a:lnTo>
                <a:lnTo>
                  <a:pt x="305616" y="3058230"/>
                </a:lnTo>
                <a:lnTo>
                  <a:pt x="292882" y="3056000"/>
                </a:lnTo>
                <a:lnTo>
                  <a:pt x="279709" y="3054141"/>
                </a:lnTo>
                <a:lnTo>
                  <a:pt x="266975" y="3051539"/>
                </a:lnTo>
                <a:lnTo>
                  <a:pt x="254680" y="3050053"/>
                </a:lnTo>
                <a:lnTo>
                  <a:pt x="241507" y="3047450"/>
                </a:lnTo>
                <a:lnTo>
                  <a:pt x="229212" y="3045220"/>
                </a:lnTo>
                <a:lnTo>
                  <a:pt x="216039" y="3042619"/>
                </a:lnTo>
                <a:lnTo>
                  <a:pt x="203305" y="3041132"/>
                </a:lnTo>
                <a:lnTo>
                  <a:pt x="189693" y="3039645"/>
                </a:lnTo>
                <a:lnTo>
                  <a:pt x="175642" y="3038529"/>
                </a:lnTo>
                <a:lnTo>
                  <a:pt x="162029" y="3037415"/>
                </a:lnTo>
                <a:lnTo>
                  <a:pt x="147539" y="3036300"/>
                </a:lnTo>
                <a:lnTo>
                  <a:pt x="133488" y="3035185"/>
                </a:lnTo>
                <a:lnTo>
                  <a:pt x="119875" y="3033326"/>
                </a:lnTo>
                <a:lnTo>
                  <a:pt x="107580" y="3032211"/>
                </a:lnTo>
                <a:lnTo>
                  <a:pt x="93090" y="3031468"/>
                </a:lnTo>
                <a:lnTo>
                  <a:pt x="77721" y="3031468"/>
                </a:lnTo>
                <a:lnTo>
                  <a:pt x="61035" y="3031468"/>
                </a:lnTo>
                <a:lnTo>
                  <a:pt x="44350" y="3031468"/>
                </a:lnTo>
                <a:lnTo>
                  <a:pt x="28542" y="3032211"/>
                </a:lnTo>
                <a:lnTo>
                  <a:pt x="13612" y="3032583"/>
                </a:lnTo>
                <a:lnTo>
                  <a:pt x="0" y="3032583"/>
                </a:lnTo>
                <a:lnTo>
                  <a:pt x="0" y="3038158"/>
                </a:lnTo>
                <a:cubicBezTo>
                  <a:pt x="146" y="3038654"/>
                  <a:pt x="293" y="3039149"/>
                  <a:pt x="439" y="3039645"/>
                </a:cubicBezTo>
                <a:lnTo>
                  <a:pt x="1317" y="3039645"/>
                </a:lnTo>
                <a:lnTo>
                  <a:pt x="4830" y="3042619"/>
                </a:lnTo>
                <a:lnTo>
                  <a:pt x="5708" y="3043362"/>
                </a:lnTo>
                <a:lnTo>
                  <a:pt x="6148" y="3044105"/>
                </a:lnTo>
                <a:lnTo>
                  <a:pt x="7465" y="3045220"/>
                </a:lnTo>
                <a:lnTo>
                  <a:pt x="9221" y="3046336"/>
                </a:lnTo>
                <a:lnTo>
                  <a:pt x="38202" y="3070124"/>
                </a:lnTo>
                <a:lnTo>
                  <a:pt x="39958" y="3071983"/>
                </a:lnTo>
                <a:lnTo>
                  <a:pt x="42154" y="3073841"/>
                </a:lnTo>
                <a:lnTo>
                  <a:pt x="45228" y="3076072"/>
                </a:lnTo>
                <a:lnTo>
                  <a:pt x="45667" y="3076815"/>
                </a:lnTo>
                <a:lnTo>
                  <a:pt x="46545" y="3077187"/>
                </a:lnTo>
                <a:lnTo>
                  <a:pt x="57963" y="3087966"/>
                </a:lnTo>
                <a:lnTo>
                  <a:pt x="61035" y="3090196"/>
                </a:lnTo>
                <a:lnTo>
                  <a:pt x="61852" y="3091003"/>
                </a:lnTo>
                <a:lnTo>
                  <a:pt x="61843" y="3091341"/>
                </a:lnTo>
                <a:lnTo>
                  <a:pt x="62811" y="3093792"/>
                </a:lnTo>
                <a:lnTo>
                  <a:pt x="66864" y="3099272"/>
                </a:lnTo>
                <a:lnTo>
                  <a:pt x="72712" y="3104516"/>
                </a:lnTo>
                <a:lnTo>
                  <a:pt x="120189" y="3156581"/>
                </a:lnTo>
                <a:lnTo>
                  <a:pt x="123437" y="3160019"/>
                </a:lnTo>
                <a:lnTo>
                  <a:pt x="125307" y="3161169"/>
                </a:lnTo>
                <a:lnTo>
                  <a:pt x="127338" y="3162727"/>
                </a:lnTo>
                <a:lnTo>
                  <a:pt x="130586" y="3166166"/>
                </a:lnTo>
                <a:lnTo>
                  <a:pt x="134800" y="3172054"/>
                </a:lnTo>
                <a:lnTo>
                  <a:pt x="139015" y="3177943"/>
                </a:lnTo>
                <a:lnTo>
                  <a:pt x="185040" y="3226332"/>
                </a:lnTo>
                <a:lnTo>
                  <a:pt x="185933" y="3227396"/>
                </a:lnTo>
                <a:lnTo>
                  <a:pt x="186502" y="3227643"/>
                </a:lnTo>
                <a:lnTo>
                  <a:pt x="189824" y="3232468"/>
                </a:lnTo>
                <a:lnTo>
                  <a:pt x="190631" y="3234510"/>
                </a:lnTo>
                <a:lnTo>
                  <a:pt x="192824" y="3236477"/>
                </a:lnTo>
                <a:lnTo>
                  <a:pt x="196888" y="3239593"/>
                </a:lnTo>
                <a:lnTo>
                  <a:pt x="235033" y="3281179"/>
                </a:lnTo>
                <a:lnTo>
                  <a:pt x="245020" y="3290925"/>
                </a:lnTo>
                <a:lnTo>
                  <a:pt x="254352" y="3301403"/>
                </a:lnTo>
                <a:lnTo>
                  <a:pt x="264006" y="3312697"/>
                </a:lnTo>
                <a:lnTo>
                  <a:pt x="273748" y="3323013"/>
                </a:lnTo>
                <a:lnTo>
                  <a:pt x="331373" y="3385231"/>
                </a:lnTo>
                <a:lnTo>
                  <a:pt x="335749" y="3391529"/>
                </a:lnTo>
                <a:lnTo>
                  <a:pt x="341512" y="3397751"/>
                </a:lnTo>
                <a:lnTo>
                  <a:pt x="363755" y="3420596"/>
                </a:lnTo>
                <a:lnTo>
                  <a:pt x="365948" y="3422562"/>
                </a:lnTo>
                <a:lnTo>
                  <a:pt x="368464" y="3425346"/>
                </a:lnTo>
                <a:lnTo>
                  <a:pt x="370980" y="3428129"/>
                </a:lnTo>
                <a:lnTo>
                  <a:pt x="374141" y="3432546"/>
                </a:lnTo>
                <a:lnTo>
                  <a:pt x="447194" y="3509916"/>
                </a:lnTo>
                <a:lnTo>
                  <a:pt x="447678" y="3511141"/>
                </a:lnTo>
                <a:lnTo>
                  <a:pt x="448410" y="3511796"/>
                </a:lnTo>
                <a:lnTo>
                  <a:pt x="511382" y="3582035"/>
                </a:lnTo>
                <a:lnTo>
                  <a:pt x="537024" y="3619498"/>
                </a:lnTo>
                <a:lnTo>
                  <a:pt x="537463" y="3620242"/>
                </a:lnTo>
                <a:lnTo>
                  <a:pt x="537463" y="3620614"/>
                </a:lnTo>
                <a:lnTo>
                  <a:pt x="614001" y="3700122"/>
                </a:lnTo>
                <a:lnTo>
                  <a:pt x="615250" y="3700128"/>
                </a:lnTo>
                <a:lnTo>
                  <a:pt x="665466" y="3758901"/>
                </a:lnTo>
                <a:lnTo>
                  <a:pt x="667573" y="3761845"/>
                </a:lnTo>
                <a:lnTo>
                  <a:pt x="669594" y="3765768"/>
                </a:lnTo>
                <a:lnTo>
                  <a:pt x="673002" y="3769615"/>
                </a:lnTo>
                <a:lnTo>
                  <a:pt x="674949" y="3772151"/>
                </a:lnTo>
                <a:lnTo>
                  <a:pt x="676734" y="3774278"/>
                </a:lnTo>
                <a:lnTo>
                  <a:pt x="680066" y="3776739"/>
                </a:lnTo>
                <a:lnTo>
                  <a:pt x="684281" y="3782629"/>
                </a:lnTo>
                <a:lnTo>
                  <a:pt x="688818" y="3789335"/>
                </a:lnTo>
                <a:lnTo>
                  <a:pt x="693033" y="3795223"/>
                </a:lnTo>
                <a:lnTo>
                  <a:pt x="698064" y="3800790"/>
                </a:lnTo>
                <a:lnTo>
                  <a:pt x="703504" y="3806195"/>
                </a:lnTo>
                <a:lnTo>
                  <a:pt x="708698" y="3812170"/>
                </a:lnTo>
                <a:lnTo>
                  <a:pt x="713804" y="3819122"/>
                </a:lnTo>
                <a:lnTo>
                  <a:pt x="719482" y="3826323"/>
                </a:lnTo>
                <a:lnTo>
                  <a:pt x="724180" y="3833437"/>
                </a:lnTo>
                <a:lnTo>
                  <a:pt x="729696" y="3840229"/>
                </a:lnTo>
                <a:lnTo>
                  <a:pt x="734641" y="3846773"/>
                </a:lnTo>
                <a:lnTo>
                  <a:pt x="739350" y="3851523"/>
                </a:lnTo>
                <a:lnTo>
                  <a:pt x="762143" y="3879345"/>
                </a:lnTo>
                <a:lnTo>
                  <a:pt x="767497" y="3885728"/>
                </a:lnTo>
                <a:lnTo>
                  <a:pt x="770980" y="3890961"/>
                </a:lnTo>
                <a:lnTo>
                  <a:pt x="774788" y="3897011"/>
                </a:lnTo>
                <a:lnTo>
                  <a:pt x="780872" y="3904050"/>
                </a:lnTo>
                <a:lnTo>
                  <a:pt x="787688" y="3911744"/>
                </a:lnTo>
                <a:lnTo>
                  <a:pt x="790689" y="3915752"/>
                </a:lnTo>
                <a:lnTo>
                  <a:pt x="792464" y="3920245"/>
                </a:lnTo>
                <a:lnTo>
                  <a:pt x="797968" y="3929401"/>
                </a:lnTo>
                <a:lnTo>
                  <a:pt x="802022" y="3934882"/>
                </a:lnTo>
                <a:lnTo>
                  <a:pt x="805515" y="3937750"/>
                </a:lnTo>
                <a:lnTo>
                  <a:pt x="807139" y="3939470"/>
                </a:lnTo>
                <a:lnTo>
                  <a:pt x="809654" y="3942254"/>
                </a:lnTo>
                <a:lnTo>
                  <a:pt x="812171" y="3945037"/>
                </a:lnTo>
                <a:lnTo>
                  <a:pt x="815493" y="3949862"/>
                </a:lnTo>
                <a:lnTo>
                  <a:pt x="833244" y="3974482"/>
                </a:lnTo>
                <a:lnTo>
                  <a:pt x="837943" y="3981596"/>
                </a:lnTo>
                <a:lnTo>
                  <a:pt x="840932" y="3987969"/>
                </a:lnTo>
                <a:lnTo>
                  <a:pt x="844739" y="3994019"/>
                </a:lnTo>
                <a:lnTo>
                  <a:pt x="850254" y="4000811"/>
                </a:lnTo>
                <a:lnTo>
                  <a:pt x="855049" y="4004582"/>
                </a:lnTo>
                <a:lnTo>
                  <a:pt x="855619" y="4004830"/>
                </a:lnTo>
                <a:lnTo>
                  <a:pt x="857242" y="4006549"/>
                </a:lnTo>
                <a:lnTo>
                  <a:pt x="860231" y="4012922"/>
                </a:lnTo>
                <a:lnTo>
                  <a:pt x="868253" y="4024861"/>
                </a:lnTo>
                <a:lnTo>
                  <a:pt x="874661" y="4032716"/>
                </a:lnTo>
                <a:lnTo>
                  <a:pt x="877499" y="4036316"/>
                </a:lnTo>
                <a:lnTo>
                  <a:pt x="880338" y="4039916"/>
                </a:lnTo>
                <a:lnTo>
                  <a:pt x="883338" y="4043925"/>
                </a:lnTo>
                <a:lnTo>
                  <a:pt x="886004" y="4049481"/>
                </a:lnTo>
                <a:lnTo>
                  <a:pt x="888994" y="4055855"/>
                </a:lnTo>
                <a:lnTo>
                  <a:pt x="891832" y="4059455"/>
                </a:lnTo>
                <a:lnTo>
                  <a:pt x="893940" y="4062398"/>
                </a:lnTo>
                <a:lnTo>
                  <a:pt x="895241" y="4063301"/>
                </a:lnTo>
                <a:lnTo>
                  <a:pt x="898895" y="4066579"/>
                </a:lnTo>
                <a:lnTo>
                  <a:pt x="904819" y="4073209"/>
                </a:lnTo>
                <a:lnTo>
                  <a:pt x="921829" y="4099538"/>
                </a:lnTo>
                <a:lnTo>
                  <a:pt x="926044" y="4105427"/>
                </a:lnTo>
                <a:lnTo>
                  <a:pt x="930173" y="4112295"/>
                </a:lnTo>
                <a:lnTo>
                  <a:pt x="934786" y="4120387"/>
                </a:lnTo>
                <a:lnTo>
                  <a:pt x="938346" y="4127007"/>
                </a:lnTo>
                <a:lnTo>
                  <a:pt x="943452" y="4133959"/>
                </a:lnTo>
                <a:lnTo>
                  <a:pt x="947592" y="4138462"/>
                </a:lnTo>
                <a:lnTo>
                  <a:pt x="951322" y="4143126"/>
                </a:lnTo>
                <a:lnTo>
                  <a:pt x="955128" y="4149177"/>
                </a:lnTo>
                <a:lnTo>
                  <a:pt x="959903" y="4157677"/>
                </a:lnTo>
                <a:lnTo>
                  <a:pt x="962484" y="4164212"/>
                </a:lnTo>
                <a:lnTo>
                  <a:pt x="964022" y="4166908"/>
                </a:lnTo>
                <a:lnTo>
                  <a:pt x="966129" y="4169853"/>
                </a:lnTo>
                <a:lnTo>
                  <a:pt x="968806" y="4173045"/>
                </a:lnTo>
                <a:lnTo>
                  <a:pt x="972376" y="4177300"/>
                </a:lnTo>
                <a:lnTo>
                  <a:pt x="975945" y="4181556"/>
                </a:lnTo>
                <a:lnTo>
                  <a:pt x="979268" y="4186381"/>
                </a:lnTo>
                <a:lnTo>
                  <a:pt x="982096" y="4192346"/>
                </a:lnTo>
                <a:lnTo>
                  <a:pt x="984849" y="4196924"/>
                </a:lnTo>
                <a:lnTo>
                  <a:pt x="987677" y="4202888"/>
                </a:lnTo>
                <a:lnTo>
                  <a:pt x="990999" y="4207714"/>
                </a:lnTo>
                <a:lnTo>
                  <a:pt x="994483" y="4212947"/>
                </a:lnTo>
                <a:lnTo>
                  <a:pt x="998375" y="4218020"/>
                </a:lnTo>
                <a:lnTo>
                  <a:pt x="1004536" y="4226444"/>
                </a:lnTo>
                <a:lnTo>
                  <a:pt x="1010848" y="4237643"/>
                </a:lnTo>
                <a:lnTo>
                  <a:pt x="1016998" y="4248433"/>
                </a:lnTo>
                <a:lnTo>
                  <a:pt x="1023320" y="4257266"/>
                </a:lnTo>
                <a:lnTo>
                  <a:pt x="1029890" y="4265530"/>
                </a:lnTo>
                <a:lnTo>
                  <a:pt x="1034911" y="4273461"/>
                </a:lnTo>
                <a:lnTo>
                  <a:pt x="1038878" y="4279920"/>
                </a:lnTo>
                <a:lnTo>
                  <a:pt x="1042191" y="4287110"/>
                </a:lnTo>
                <a:lnTo>
                  <a:pt x="1045589" y="4293321"/>
                </a:lnTo>
                <a:lnTo>
                  <a:pt x="1048664" y="4298716"/>
                </a:lnTo>
                <a:lnTo>
                  <a:pt x="1052470" y="4304766"/>
                </a:lnTo>
                <a:lnTo>
                  <a:pt x="1057824" y="4311149"/>
                </a:lnTo>
                <a:lnTo>
                  <a:pt x="1062039" y="4317039"/>
                </a:lnTo>
                <a:lnTo>
                  <a:pt x="1066007" y="4323498"/>
                </a:lnTo>
                <a:lnTo>
                  <a:pt x="1069320" y="4330688"/>
                </a:lnTo>
                <a:lnTo>
                  <a:pt x="1073201" y="4338125"/>
                </a:lnTo>
                <a:lnTo>
                  <a:pt x="1076674" y="4345722"/>
                </a:lnTo>
                <a:lnTo>
                  <a:pt x="1080718" y="4353568"/>
                </a:lnTo>
                <a:lnTo>
                  <a:pt x="1084278" y="4360187"/>
                </a:lnTo>
                <a:lnTo>
                  <a:pt x="1089223" y="4366732"/>
                </a:lnTo>
                <a:lnTo>
                  <a:pt x="1094653" y="4374501"/>
                </a:lnTo>
                <a:lnTo>
                  <a:pt x="1098943" y="4381777"/>
                </a:lnTo>
                <a:lnTo>
                  <a:pt x="1102417" y="4389375"/>
                </a:lnTo>
                <a:lnTo>
                  <a:pt x="1105159" y="4396318"/>
                </a:lnTo>
                <a:lnTo>
                  <a:pt x="1111128" y="4411429"/>
                </a:lnTo>
                <a:lnTo>
                  <a:pt x="1120106" y="4428183"/>
                </a:lnTo>
                <a:lnTo>
                  <a:pt x="1124311" y="4436436"/>
                </a:lnTo>
                <a:lnTo>
                  <a:pt x="1129418" y="4443389"/>
                </a:lnTo>
                <a:lnTo>
                  <a:pt x="1133956" y="4450095"/>
                </a:lnTo>
                <a:lnTo>
                  <a:pt x="1137440" y="4455329"/>
                </a:lnTo>
                <a:lnTo>
                  <a:pt x="1143665" y="4467506"/>
                </a:lnTo>
                <a:lnTo>
                  <a:pt x="1148913" y="4479596"/>
                </a:lnTo>
                <a:lnTo>
                  <a:pt x="1154484" y="4492503"/>
                </a:lnTo>
                <a:lnTo>
                  <a:pt x="1159485" y="4505164"/>
                </a:lnTo>
                <a:lnTo>
                  <a:pt x="1164239" y="4518394"/>
                </a:lnTo>
                <a:lnTo>
                  <a:pt x="1169810" y="4531301"/>
                </a:lnTo>
                <a:lnTo>
                  <a:pt x="1175467" y="4543230"/>
                </a:lnTo>
                <a:lnTo>
                  <a:pt x="1181531" y="4554998"/>
                </a:lnTo>
                <a:lnTo>
                  <a:pt x="1185650" y="4564230"/>
                </a:lnTo>
                <a:lnTo>
                  <a:pt x="1189124" y="4571828"/>
                </a:lnTo>
                <a:lnTo>
                  <a:pt x="1192189" y="4579588"/>
                </a:lnTo>
                <a:lnTo>
                  <a:pt x="1195899" y="4588981"/>
                </a:lnTo>
                <a:lnTo>
                  <a:pt x="1198158" y="4594699"/>
                </a:lnTo>
                <a:lnTo>
                  <a:pt x="1200749" y="4598868"/>
                </a:lnTo>
                <a:lnTo>
                  <a:pt x="1203265" y="4601651"/>
                </a:lnTo>
                <a:lnTo>
                  <a:pt x="1204803" y="4604348"/>
                </a:lnTo>
                <a:lnTo>
                  <a:pt x="1206673" y="4605499"/>
                </a:lnTo>
                <a:lnTo>
                  <a:pt x="1207888" y="4607379"/>
                </a:lnTo>
                <a:lnTo>
                  <a:pt x="1209995" y="4610324"/>
                </a:lnTo>
                <a:lnTo>
                  <a:pt x="1211608" y="4614407"/>
                </a:lnTo>
                <a:lnTo>
                  <a:pt x="1269684" y="4761430"/>
                </a:lnTo>
                <a:lnTo>
                  <a:pt x="1271449" y="4768287"/>
                </a:lnTo>
                <a:lnTo>
                  <a:pt x="1272150" y="4776036"/>
                </a:lnTo>
                <a:lnTo>
                  <a:pt x="1273011" y="4784194"/>
                </a:lnTo>
                <a:lnTo>
                  <a:pt x="1274282" y="4792191"/>
                </a:lnTo>
                <a:lnTo>
                  <a:pt x="1276121" y="4800434"/>
                </a:lnTo>
                <a:lnTo>
                  <a:pt x="1278778" y="4808354"/>
                </a:lnTo>
                <a:lnTo>
                  <a:pt x="1281273" y="4815867"/>
                </a:lnTo>
                <a:lnTo>
                  <a:pt x="1283038" y="4822724"/>
                </a:lnTo>
                <a:lnTo>
                  <a:pt x="1287697" y="4839297"/>
                </a:lnTo>
                <a:lnTo>
                  <a:pt x="1290408" y="4853333"/>
                </a:lnTo>
                <a:lnTo>
                  <a:pt x="1291764" y="4860352"/>
                </a:lnTo>
                <a:lnTo>
                  <a:pt x="1293937" y="4867047"/>
                </a:lnTo>
                <a:lnTo>
                  <a:pt x="1295938" y="4875700"/>
                </a:lnTo>
                <a:lnTo>
                  <a:pt x="1299401" y="4885662"/>
                </a:lnTo>
                <a:lnTo>
                  <a:pt x="1301166" y="4892519"/>
                </a:lnTo>
                <a:lnTo>
                  <a:pt x="1303339" y="4899215"/>
                </a:lnTo>
                <a:lnTo>
                  <a:pt x="1304285" y="4906394"/>
                </a:lnTo>
                <a:lnTo>
                  <a:pt x="1305642" y="4913413"/>
                </a:lnTo>
                <a:lnTo>
                  <a:pt x="1306751" y="4921001"/>
                </a:lnTo>
                <a:lnTo>
                  <a:pt x="1308021" y="4928997"/>
                </a:lnTo>
                <a:lnTo>
                  <a:pt x="1309861" y="4937240"/>
                </a:lnTo>
                <a:lnTo>
                  <a:pt x="1312024" y="4946301"/>
                </a:lnTo>
                <a:lnTo>
                  <a:pt x="1313863" y="4954545"/>
                </a:lnTo>
                <a:lnTo>
                  <a:pt x="1314489" y="4960907"/>
                </a:lnTo>
                <a:lnTo>
                  <a:pt x="1314952" y="4966861"/>
                </a:lnTo>
                <a:lnTo>
                  <a:pt x="1315491" y="4974202"/>
                </a:lnTo>
                <a:lnTo>
                  <a:pt x="1317579" y="4981876"/>
                </a:lnTo>
                <a:lnTo>
                  <a:pt x="1319504" y="4989142"/>
                </a:lnTo>
                <a:lnTo>
                  <a:pt x="1321676" y="4995837"/>
                </a:lnTo>
                <a:lnTo>
                  <a:pt x="1324086" y="5004328"/>
                </a:lnTo>
                <a:lnTo>
                  <a:pt x="1325614" y="5009390"/>
                </a:lnTo>
                <a:lnTo>
                  <a:pt x="1325679" y="5013141"/>
                </a:lnTo>
                <a:lnTo>
                  <a:pt x="1326400" y="5016161"/>
                </a:lnTo>
                <a:lnTo>
                  <a:pt x="1326142" y="5019096"/>
                </a:lnTo>
                <a:lnTo>
                  <a:pt x="1326047" y="5022439"/>
                </a:lnTo>
                <a:lnTo>
                  <a:pt x="1325790" y="5025372"/>
                </a:lnTo>
                <a:lnTo>
                  <a:pt x="1326995" y="5029618"/>
                </a:lnTo>
                <a:lnTo>
                  <a:pt x="1327543" y="5034594"/>
                </a:lnTo>
                <a:lnTo>
                  <a:pt x="1330523" y="5043331"/>
                </a:lnTo>
                <a:lnTo>
                  <a:pt x="1331234" y="5048717"/>
                </a:lnTo>
                <a:lnTo>
                  <a:pt x="1332429" y="5055326"/>
                </a:lnTo>
                <a:lnTo>
                  <a:pt x="1332559" y="5062829"/>
                </a:lnTo>
                <a:lnTo>
                  <a:pt x="1332615" y="5068944"/>
                </a:lnTo>
                <a:lnTo>
                  <a:pt x="1333088" y="5072534"/>
                </a:lnTo>
                <a:lnTo>
                  <a:pt x="1333648" y="5075146"/>
                </a:lnTo>
                <a:lnTo>
                  <a:pt x="1334207" y="5077757"/>
                </a:lnTo>
                <a:lnTo>
                  <a:pt x="1336305" y="5083067"/>
                </a:lnTo>
                <a:lnTo>
                  <a:pt x="1338468" y="5092127"/>
                </a:lnTo>
                <a:lnTo>
                  <a:pt x="1339737" y="5100124"/>
                </a:lnTo>
                <a:lnTo>
                  <a:pt x="1339062" y="5105584"/>
                </a:lnTo>
                <a:lnTo>
                  <a:pt x="1338643" y="5108109"/>
                </a:lnTo>
                <a:lnTo>
                  <a:pt x="1338386" y="5111044"/>
                </a:lnTo>
                <a:lnTo>
                  <a:pt x="1338451" y="5114795"/>
                </a:lnTo>
                <a:lnTo>
                  <a:pt x="1339656" y="5119040"/>
                </a:lnTo>
                <a:lnTo>
                  <a:pt x="1342474" y="5127370"/>
                </a:lnTo>
                <a:lnTo>
                  <a:pt x="1344636" y="5136430"/>
                </a:lnTo>
                <a:lnTo>
                  <a:pt x="1344768" y="5143932"/>
                </a:lnTo>
                <a:lnTo>
                  <a:pt x="1344500" y="5149231"/>
                </a:lnTo>
                <a:lnTo>
                  <a:pt x="1344933" y="5162280"/>
                </a:lnTo>
                <a:lnTo>
                  <a:pt x="1346581" y="5177208"/>
                </a:lnTo>
                <a:lnTo>
                  <a:pt x="1347659" y="5191891"/>
                </a:lnTo>
                <a:lnTo>
                  <a:pt x="1347856" y="5203144"/>
                </a:lnTo>
                <a:lnTo>
                  <a:pt x="1347826" y="5210238"/>
                </a:lnTo>
                <a:lnTo>
                  <a:pt x="1348450" y="5216600"/>
                </a:lnTo>
                <a:lnTo>
                  <a:pt x="1349076" y="5222964"/>
                </a:lnTo>
                <a:lnTo>
                  <a:pt x="1349614" y="5230304"/>
                </a:lnTo>
                <a:lnTo>
                  <a:pt x="1348639" y="5419066"/>
                </a:lnTo>
                <a:lnTo>
                  <a:pt x="1346666" y="5441562"/>
                </a:lnTo>
                <a:lnTo>
                  <a:pt x="1345102" y="5463898"/>
                </a:lnTo>
                <a:lnTo>
                  <a:pt x="1344109" y="5486480"/>
                </a:lnTo>
                <a:lnTo>
                  <a:pt x="1341566" y="5508730"/>
                </a:lnTo>
                <a:lnTo>
                  <a:pt x="1338005" y="5540352"/>
                </a:lnTo>
                <a:lnTo>
                  <a:pt x="1338167" y="5540760"/>
                </a:lnTo>
                <a:lnTo>
                  <a:pt x="1338081" y="5541739"/>
                </a:lnTo>
                <a:lnTo>
                  <a:pt x="1320536" y="5658673"/>
                </a:lnTo>
                <a:lnTo>
                  <a:pt x="1319623" y="5662338"/>
                </a:lnTo>
                <a:lnTo>
                  <a:pt x="1319613" y="5664703"/>
                </a:lnTo>
                <a:lnTo>
                  <a:pt x="1318957" y="5665434"/>
                </a:lnTo>
                <a:lnTo>
                  <a:pt x="1319033" y="5666820"/>
                </a:lnTo>
                <a:lnTo>
                  <a:pt x="1318540" y="5667960"/>
                </a:lnTo>
                <a:lnTo>
                  <a:pt x="1318453" y="5668939"/>
                </a:lnTo>
                <a:lnTo>
                  <a:pt x="1267098" y="5892708"/>
                </a:lnTo>
                <a:lnTo>
                  <a:pt x="1267088" y="5895073"/>
                </a:lnTo>
                <a:lnTo>
                  <a:pt x="1265767" y="5898900"/>
                </a:lnTo>
                <a:lnTo>
                  <a:pt x="1249937" y="5958029"/>
                </a:lnTo>
                <a:lnTo>
                  <a:pt x="1248854" y="5963651"/>
                </a:lnTo>
                <a:lnTo>
                  <a:pt x="1247361" y="5969434"/>
                </a:lnTo>
                <a:lnTo>
                  <a:pt x="1245717" y="5972444"/>
                </a:lnTo>
                <a:lnTo>
                  <a:pt x="1245299" y="5974970"/>
                </a:lnTo>
                <a:lnTo>
                  <a:pt x="1245052" y="5975540"/>
                </a:lnTo>
                <a:lnTo>
                  <a:pt x="1244558" y="5976679"/>
                </a:lnTo>
                <a:lnTo>
                  <a:pt x="1244310" y="5977249"/>
                </a:lnTo>
                <a:lnTo>
                  <a:pt x="1243816" y="5978388"/>
                </a:lnTo>
                <a:lnTo>
                  <a:pt x="1243730" y="5979366"/>
                </a:lnTo>
                <a:lnTo>
                  <a:pt x="1243483" y="5979936"/>
                </a:lnTo>
                <a:lnTo>
                  <a:pt x="1132602" y="6280098"/>
                </a:lnTo>
                <a:lnTo>
                  <a:pt x="1132355" y="6280667"/>
                </a:lnTo>
                <a:lnTo>
                  <a:pt x="1131451" y="6281968"/>
                </a:lnTo>
                <a:lnTo>
                  <a:pt x="1131204" y="6282538"/>
                </a:lnTo>
                <a:lnTo>
                  <a:pt x="1130710" y="6283677"/>
                </a:lnTo>
                <a:lnTo>
                  <a:pt x="1129056" y="6289051"/>
                </a:lnTo>
                <a:lnTo>
                  <a:pt x="1126424" y="6294340"/>
                </a:lnTo>
                <a:lnTo>
                  <a:pt x="1125103" y="6298167"/>
                </a:lnTo>
                <a:lnTo>
                  <a:pt x="1123213" y="6301747"/>
                </a:lnTo>
                <a:lnTo>
                  <a:pt x="1117273" y="6317785"/>
                </a:lnTo>
                <a:lnTo>
                  <a:pt x="1116617" y="6318516"/>
                </a:lnTo>
                <a:lnTo>
                  <a:pt x="1116532" y="6319494"/>
                </a:lnTo>
                <a:lnTo>
                  <a:pt x="1114641" y="6323074"/>
                </a:lnTo>
                <a:lnTo>
                  <a:pt x="1113405" y="6325922"/>
                </a:lnTo>
                <a:lnTo>
                  <a:pt x="1112578" y="6328610"/>
                </a:lnTo>
                <a:lnTo>
                  <a:pt x="1095948" y="6365394"/>
                </a:lnTo>
                <a:lnTo>
                  <a:pt x="1094799" y="6367265"/>
                </a:lnTo>
                <a:lnTo>
                  <a:pt x="1094058" y="6368974"/>
                </a:lnTo>
                <a:lnTo>
                  <a:pt x="1093972" y="6369952"/>
                </a:lnTo>
                <a:lnTo>
                  <a:pt x="1093478" y="6371091"/>
                </a:lnTo>
                <a:lnTo>
                  <a:pt x="1091501" y="6375649"/>
                </a:lnTo>
                <a:lnTo>
                  <a:pt x="1090684" y="6375971"/>
                </a:lnTo>
                <a:lnTo>
                  <a:pt x="1090922" y="6377767"/>
                </a:lnTo>
                <a:lnTo>
                  <a:pt x="1093341" y="6383892"/>
                </a:lnTo>
                <a:lnTo>
                  <a:pt x="1106001" y="6378891"/>
                </a:lnTo>
                <a:lnTo>
                  <a:pt x="1120049" y="6373815"/>
                </a:lnTo>
                <a:close/>
              </a:path>
            </a:pathLst>
          </a:custGeom>
          <a:solidFill>
            <a:srgbClr val="1B6EB8"/>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8" name="任意多边形: 形状 7">
            <a:extLst>
              <a:ext uri="{FF2B5EF4-FFF2-40B4-BE49-F238E27FC236}">
                <a16:creationId xmlns="" xmlns:a16="http://schemas.microsoft.com/office/drawing/2014/main" id="{D277447A-6228-4D07-9703-60D3317448F0}"/>
              </a:ext>
            </a:extLst>
          </p:cNvPr>
          <p:cNvSpPr/>
          <p:nvPr/>
        </p:nvSpPr>
        <p:spPr>
          <a:xfrm>
            <a:off x="6154738" y="5106988"/>
            <a:ext cx="1155700" cy="366712"/>
          </a:xfrm>
          <a:custGeom>
            <a:avLst/>
            <a:gdLst>
              <a:gd name="connsiteX0" fmla="*/ 1295833 w 1295833"/>
              <a:gd name="connsiteY0" fmla="*/ 0 h 411531"/>
              <a:gd name="connsiteX1" fmla="*/ 1194452 w 1295833"/>
              <a:gd name="connsiteY1" fmla="*/ 109841 h 411531"/>
              <a:gd name="connsiteX2" fmla="*/ 526375 w 1295833"/>
              <a:gd name="connsiteY2" fmla="*/ 411531 h 411531"/>
              <a:gd name="connsiteX3" fmla="*/ 109588 w 1295833"/>
              <a:gd name="connsiteY3" fmla="*/ 299153 h 411531"/>
              <a:gd name="connsiteX4" fmla="*/ 0 w 1295833"/>
              <a:gd name="connsiteY4" fmla="*/ 227621 h 411531"/>
              <a:gd name="connsiteX5" fmla="*/ 36347 w 1295833"/>
              <a:gd name="connsiteY5" fmla="*/ 239591 h 411531"/>
              <a:gd name="connsiteX6" fmla="*/ 410201 w 1295833"/>
              <a:gd name="connsiteY6" fmla="*/ 287862 h 411531"/>
              <a:gd name="connsiteX7" fmla="*/ 1294420 w 1295833"/>
              <a:gd name="connsiteY7" fmla="*/ 1099 h 411531"/>
              <a:gd name="connsiteX8" fmla="*/ 1295833 w 1295833"/>
              <a:gd name="connsiteY8" fmla="*/ 0 h 41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33" h="411531">
                <a:moveTo>
                  <a:pt x="1295833" y="0"/>
                </a:moveTo>
                <a:lnTo>
                  <a:pt x="1194452" y="109841"/>
                </a:lnTo>
                <a:cubicBezTo>
                  <a:pt x="995857" y="302243"/>
                  <a:pt x="768273" y="411531"/>
                  <a:pt x="526375" y="411531"/>
                </a:cubicBezTo>
                <a:cubicBezTo>
                  <a:pt x="381237" y="411531"/>
                  <a:pt x="241251" y="372187"/>
                  <a:pt x="109588" y="299153"/>
                </a:cubicBezTo>
                <a:lnTo>
                  <a:pt x="0" y="227621"/>
                </a:lnTo>
                <a:lnTo>
                  <a:pt x="36347" y="239591"/>
                </a:lnTo>
                <a:cubicBezTo>
                  <a:pt x="157106" y="271241"/>
                  <a:pt x="282138" y="287862"/>
                  <a:pt x="410201" y="287862"/>
                </a:cubicBezTo>
                <a:cubicBezTo>
                  <a:pt x="730359" y="287862"/>
                  <a:pt x="1031574" y="183981"/>
                  <a:pt x="1294420" y="1099"/>
                </a:cubicBezTo>
                <a:lnTo>
                  <a:pt x="129583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任意多边形: 形状 9">
            <a:extLst>
              <a:ext uri="{FF2B5EF4-FFF2-40B4-BE49-F238E27FC236}">
                <a16:creationId xmlns="" xmlns:a16="http://schemas.microsoft.com/office/drawing/2014/main" id="{EEC5E1CA-4CF3-4ED2-A3BB-E80D51B528B5}"/>
              </a:ext>
            </a:extLst>
          </p:cNvPr>
          <p:cNvSpPr/>
          <p:nvPr/>
        </p:nvSpPr>
        <p:spPr>
          <a:xfrm>
            <a:off x="7507186" y="1567260"/>
            <a:ext cx="864322" cy="3723480"/>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1" name="任意多边形: 形状 10">
            <a:extLst>
              <a:ext uri="{FF2B5EF4-FFF2-40B4-BE49-F238E27FC236}">
                <a16:creationId xmlns="" xmlns:a16="http://schemas.microsoft.com/office/drawing/2014/main" id="{0B452A88-CF1B-418E-849F-48A029BC6A74}"/>
              </a:ext>
            </a:extLst>
          </p:cNvPr>
          <p:cNvSpPr/>
          <p:nvPr/>
        </p:nvSpPr>
        <p:spPr>
          <a:xfrm>
            <a:off x="5214491" y="1567260"/>
            <a:ext cx="864322" cy="3723480"/>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4" name="矩形: 圆角 13">
            <a:extLst>
              <a:ext uri="{FF2B5EF4-FFF2-40B4-BE49-F238E27FC236}">
                <a16:creationId xmlns="" xmlns:a16="http://schemas.microsoft.com/office/drawing/2014/main" id="{FD3A18E5-CD83-4144-B4BD-8AA4DE1C4667}"/>
              </a:ext>
            </a:extLst>
          </p:cNvPr>
          <p:cNvSpPr/>
          <p:nvPr/>
        </p:nvSpPr>
        <p:spPr>
          <a:xfrm>
            <a:off x="4690230" y="1245670"/>
            <a:ext cx="1388583" cy="552448"/>
          </a:xfrm>
          <a:prstGeom prst="roundRect">
            <a:avLst>
              <a:gd name="adj" fmla="val 50000"/>
            </a:avLst>
          </a:prstGeom>
          <a:solidFill>
            <a:srgbClr val="212830"/>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prst="convex"/>
            <a:bevelB w="0" h="0"/>
            <a:contourClr>
              <a:srgbClr val="FFE593"/>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5" name="矩形: 圆角 14">
            <a:extLst>
              <a:ext uri="{FF2B5EF4-FFF2-40B4-BE49-F238E27FC236}">
                <a16:creationId xmlns="" xmlns:a16="http://schemas.microsoft.com/office/drawing/2014/main" id="{7D20B6A3-519D-4D1D-86E3-164D9017EC98}"/>
              </a:ext>
            </a:extLst>
          </p:cNvPr>
          <p:cNvSpPr/>
          <p:nvPr/>
        </p:nvSpPr>
        <p:spPr>
          <a:xfrm>
            <a:off x="4766589" y="4870010"/>
            <a:ext cx="1388583" cy="552448"/>
          </a:xfrm>
          <a:prstGeom prst="roundRect">
            <a:avLst>
              <a:gd name="adj" fmla="val 50000"/>
            </a:avLst>
          </a:prstGeom>
          <a:solidFill>
            <a:srgbClr val="C71D2C"/>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prst="convex"/>
            <a:bevelB w="0" h="0"/>
            <a:contourClr>
              <a:srgbClr val="FFE593"/>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6" name="矩形: 圆角 15">
            <a:extLst>
              <a:ext uri="{FF2B5EF4-FFF2-40B4-BE49-F238E27FC236}">
                <a16:creationId xmlns="" xmlns:a16="http://schemas.microsoft.com/office/drawing/2014/main" id="{28E2040D-C2C5-4D60-BF40-4B064D73C995}"/>
              </a:ext>
            </a:extLst>
          </p:cNvPr>
          <p:cNvSpPr/>
          <p:nvPr/>
        </p:nvSpPr>
        <p:spPr>
          <a:xfrm>
            <a:off x="6958149" y="1245670"/>
            <a:ext cx="1388583" cy="552448"/>
          </a:xfrm>
          <a:prstGeom prst="roundRect">
            <a:avLst>
              <a:gd name="adj" fmla="val 50000"/>
            </a:avLst>
          </a:prstGeom>
          <a:solidFill>
            <a:srgbClr val="65BB52"/>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prst="convex"/>
            <a:bevelB w="0" h="0"/>
            <a:contourClr>
              <a:srgbClr val="FFE593"/>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7" name="矩形: 圆角 16">
            <a:extLst>
              <a:ext uri="{FF2B5EF4-FFF2-40B4-BE49-F238E27FC236}">
                <a16:creationId xmlns="" xmlns:a16="http://schemas.microsoft.com/office/drawing/2014/main" id="{B11E9833-C33E-4EC5-945E-209766C7ECE9}"/>
              </a:ext>
            </a:extLst>
          </p:cNvPr>
          <p:cNvSpPr/>
          <p:nvPr/>
        </p:nvSpPr>
        <p:spPr>
          <a:xfrm>
            <a:off x="7148796" y="4870010"/>
            <a:ext cx="1388583" cy="552448"/>
          </a:xfrm>
          <a:prstGeom prst="roundRect">
            <a:avLst>
              <a:gd name="adj" fmla="val 50000"/>
            </a:avLst>
          </a:prstGeom>
          <a:solidFill>
            <a:srgbClr val="F1A72E"/>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prst="convex"/>
            <a:bevelB w="0" h="0"/>
            <a:contourClr>
              <a:srgbClr val="FFE593"/>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8441" name="文本框 17"/>
          <p:cNvSpPr txBox="1">
            <a:spLocks noChangeArrowheads="1"/>
          </p:cNvSpPr>
          <p:nvPr/>
        </p:nvSpPr>
        <p:spPr bwMode="auto">
          <a:xfrm>
            <a:off x="4964113" y="1290638"/>
            <a:ext cx="892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医 生</a:t>
            </a:r>
          </a:p>
        </p:txBody>
      </p:sp>
      <p:sp>
        <p:nvSpPr>
          <p:cNvPr id="18442" name="文本框 18"/>
          <p:cNvSpPr txBox="1">
            <a:spLocks noChangeArrowheads="1"/>
          </p:cNvSpPr>
          <p:nvPr/>
        </p:nvSpPr>
        <p:spPr bwMode="auto">
          <a:xfrm>
            <a:off x="7383463" y="1281113"/>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物</a:t>
            </a:r>
          </a:p>
        </p:txBody>
      </p:sp>
      <p:sp>
        <p:nvSpPr>
          <p:cNvPr id="18443" name="文本框 19"/>
          <p:cNvSpPr txBox="1">
            <a:spLocks noChangeArrowheads="1"/>
          </p:cNvSpPr>
          <p:nvPr/>
        </p:nvSpPr>
        <p:spPr bwMode="auto">
          <a:xfrm>
            <a:off x="5080000" y="49149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环境</a:t>
            </a:r>
          </a:p>
        </p:txBody>
      </p:sp>
      <p:sp>
        <p:nvSpPr>
          <p:cNvPr id="18444" name="文本框 20"/>
          <p:cNvSpPr txBox="1">
            <a:spLocks noChangeArrowheads="1"/>
          </p:cNvSpPr>
          <p:nvPr/>
        </p:nvSpPr>
        <p:spPr bwMode="auto">
          <a:xfrm>
            <a:off x="7431088" y="49149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方法</a:t>
            </a:r>
          </a:p>
        </p:txBody>
      </p:sp>
      <p:grpSp>
        <p:nvGrpSpPr>
          <p:cNvPr id="18445" name="组合 21"/>
          <p:cNvGrpSpPr>
            <a:grpSpLocks/>
          </p:cNvGrpSpPr>
          <p:nvPr/>
        </p:nvGrpSpPr>
        <p:grpSpPr bwMode="auto">
          <a:xfrm>
            <a:off x="4335463" y="2047875"/>
            <a:ext cx="1266825" cy="307975"/>
            <a:chOff x="3473006" y="2109958"/>
            <a:chExt cx="1267926" cy="307777"/>
          </a:xfrm>
        </p:grpSpPr>
        <p:cxnSp>
          <p:nvCxnSpPr>
            <p:cNvPr id="23" name="直接箭头连接符 22">
              <a:extLst>
                <a:ext uri="{FF2B5EF4-FFF2-40B4-BE49-F238E27FC236}">
                  <a16:creationId xmlns="" xmlns:a16="http://schemas.microsoft.com/office/drawing/2014/main" id="{93B3256C-4483-4EDD-A4C4-84CB1DFC47BA}"/>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25" name="文本框 23"/>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48" name="组合 24"/>
          <p:cNvGrpSpPr>
            <a:grpSpLocks/>
          </p:cNvGrpSpPr>
          <p:nvPr/>
        </p:nvGrpSpPr>
        <p:grpSpPr bwMode="auto">
          <a:xfrm>
            <a:off x="4414838" y="2397125"/>
            <a:ext cx="1268412" cy="307975"/>
            <a:chOff x="3473006" y="2109958"/>
            <a:chExt cx="1267926" cy="307777"/>
          </a:xfrm>
        </p:grpSpPr>
        <p:cxnSp>
          <p:nvCxnSpPr>
            <p:cNvPr id="26" name="直接箭头连接符 25">
              <a:extLst>
                <a:ext uri="{FF2B5EF4-FFF2-40B4-BE49-F238E27FC236}">
                  <a16:creationId xmlns="" xmlns:a16="http://schemas.microsoft.com/office/drawing/2014/main" id="{81ACD6D0-DBDE-47C7-99A6-2E07690C6699}"/>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23" name="文本框 26"/>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51" name="组合 27"/>
          <p:cNvGrpSpPr>
            <a:grpSpLocks/>
          </p:cNvGrpSpPr>
          <p:nvPr/>
        </p:nvGrpSpPr>
        <p:grpSpPr bwMode="auto">
          <a:xfrm>
            <a:off x="4487863" y="2747963"/>
            <a:ext cx="1268412" cy="306387"/>
            <a:chOff x="3473006" y="2109958"/>
            <a:chExt cx="1267926" cy="307777"/>
          </a:xfrm>
        </p:grpSpPr>
        <p:cxnSp>
          <p:nvCxnSpPr>
            <p:cNvPr id="29" name="直接箭头连接符 28">
              <a:extLst>
                <a:ext uri="{FF2B5EF4-FFF2-40B4-BE49-F238E27FC236}">
                  <a16:creationId xmlns="" xmlns:a16="http://schemas.microsoft.com/office/drawing/2014/main" id="{84580D72-F8C1-4602-ADC2-A0B93EFA69C9}"/>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21" name="文本框 29"/>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54" name="组合 30"/>
          <p:cNvGrpSpPr>
            <a:grpSpLocks/>
          </p:cNvGrpSpPr>
          <p:nvPr/>
        </p:nvGrpSpPr>
        <p:grpSpPr bwMode="auto">
          <a:xfrm>
            <a:off x="4457700" y="3573463"/>
            <a:ext cx="1268413" cy="307975"/>
            <a:chOff x="3473006" y="2109958"/>
            <a:chExt cx="1267926" cy="307777"/>
          </a:xfrm>
        </p:grpSpPr>
        <p:cxnSp>
          <p:nvCxnSpPr>
            <p:cNvPr id="32" name="直接箭头连接符 31">
              <a:extLst>
                <a:ext uri="{FF2B5EF4-FFF2-40B4-BE49-F238E27FC236}">
                  <a16:creationId xmlns="" xmlns:a16="http://schemas.microsoft.com/office/drawing/2014/main" id="{37D196EE-5CD6-4D24-A40D-C9E4228B50B2}"/>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19" name="文本框 32"/>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57" name="组合 33"/>
          <p:cNvGrpSpPr>
            <a:grpSpLocks/>
          </p:cNvGrpSpPr>
          <p:nvPr/>
        </p:nvGrpSpPr>
        <p:grpSpPr bwMode="auto">
          <a:xfrm>
            <a:off x="4344988" y="4002088"/>
            <a:ext cx="1268412" cy="307975"/>
            <a:chOff x="3473006" y="2109958"/>
            <a:chExt cx="1267926" cy="307777"/>
          </a:xfrm>
        </p:grpSpPr>
        <p:cxnSp>
          <p:nvCxnSpPr>
            <p:cNvPr id="35" name="直接箭头连接符 34">
              <a:extLst>
                <a:ext uri="{FF2B5EF4-FFF2-40B4-BE49-F238E27FC236}">
                  <a16:creationId xmlns="" xmlns:a16="http://schemas.microsoft.com/office/drawing/2014/main" id="{8A69FA3F-13D3-4A6D-8125-89A214E9D0CC}"/>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17" name="文本框 35"/>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60" name="组合 36"/>
          <p:cNvGrpSpPr>
            <a:grpSpLocks/>
          </p:cNvGrpSpPr>
          <p:nvPr/>
        </p:nvGrpSpPr>
        <p:grpSpPr bwMode="auto">
          <a:xfrm>
            <a:off x="4267200" y="4343400"/>
            <a:ext cx="1268413" cy="307975"/>
            <a:chOff x="3473006" y="2109958"/>
            <a:chExt cx="1267926" cy="307777"/>
          </a:xfrm>
        </p:grpSpPr>
        <p:cxnSp>
          <p:nvCxnSpPr>
            <p:cNvPr id="38" name="直接箭头连接符 37">
              <a:extLst>
                <a:ext uri="{FF2B5EF4-FFF2-40B4-BE49-F238E27FC236}">
                  <a16:creationId xmlns="" xmlns:a16="http://schemas.microsoft.com/office/drawing/2014/main" id="{C43A0BEB-4353-4BBE-A4AA-DC7D296318EA}"/>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15" name="文本框 38"/>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63" name="组合 39"/>
          <p:cNvGrpSpPr>
            <a:grpSpLocks/>
          </p:cNvGrpSpPr>
          <p:nvPr/>
        </p:nvGrpSpPr>
        <p:grpSpPr bwMode="auto">
          <a:xfrm>
            <a:off x="6565900" y="1936750"/>
            <a:ext cx="1266825" cy="307975"/>
            <a:chOff x="3473006" y="2109958"/>
            <a:chExt cx="1267926" cy="307777"/>
          </a:xfrm>
        </p:grpSpPr>
        <p:cxnSp>
          <p:nvCxnSpPr>
            <p:cNvPr id="41" name="直接箭头连接符 40">
              <a:extLst>
                <a:ext uri="{FF2B5EF4-FFF2-40B4-BE49-F238E27FC236}">
                  <a16:creationId xmlns="" xmlns:a16="http://schemas.microsoft.com/office/drawing/2014/main" id="{217C5DB8-C691-46E4-92A3-9A4AEB517767}"/>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13" name="文本框 41"/>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66" name="组合 42"/>
          <p:cNvGrpSpPr>
            <a:grpSpLocks/>
          </p:cNvGrpSpPr>
          <p:nvPr/>
        </p:nvGrpSpPr>
        <p:grpSpPr bwMode="auto">
          <a:xfrm>
            <a:off x="6670675" y="2360613"/>
            <a:ext cx="1268413" cy="307975"/>
            <a:chOff x="3473006" y="2109958"/>
            <a:chExt cx="1267926" cy="307777"/>
          </a:xfrm>
        </p:grpSpPr>
        <p:cxnSp>
          <p:nvCxnSpPr>
            <p:cNvPr id="44" name="直接箭头连接符 43">
              <a:extLst>
                <a:ext uri="{FF2B5EF4-FFF2-40B4-BE49-F238E27FC236}">
                  <a16:creationId xmlns="" xmlns:a16="http://schemas.microsoft.com/office/drawing/2014/main" id="{B0035EF7-2FBF-4104-A82D-C860AE821366}"/>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11" name="文本框 44"/>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69" name="组合 45"/>
          <p:cNvGrpSpPr>
            <a:grpSpLocks/>
          </p:cNvGrpSpPr>
          <p:nvPr/>
        </p:nvGrpSpPr>
        <p:grpSpPr bwMode="auto">
          <a:xfrm>
            <a:off x="6762750" y="2747963"/>
            <a:ext cx="1266825" cy="306387"/>
            <a:chOff x="3473006" y="2109958"/>
            <a:chExt cx="1267926" cy="307777"/>
          </a:xfrm>
        </p:grpSpPr>
        <p:cxnSp>
          <p:nvCxnSpPr>
            <p:cNvPr id="47" name="直接箭头连接符 46">
              <a:extLst>
                <a:ext uri="{FF2B5EF4-FFF2-40B4-BE49-F238E27FC236}">
                  <a16:creationId xmlns="" xmlns:a16="http://schemas.microsoft.com/office/drawing/2014/main" id="{8FD03CB3-97DD-49B1-8EFE-A99795C18C5E}"/>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09" name="文本框 47"/>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72" name="组合 48"/>
          <p:cNvGrpSpPr>
            <a:grpSpLocks/>
          </p:cNvGrpSpPr>
          <p:nvPr/>
        </p:nvGrpSpPr>
        <p:grpSpPr bwMode="auto">
          <a:xfrm>
            <a:off x="6791325" y="3602038"/>
            <a:ext cx="1268413" cy="307975"/>
            <a:chOff x="3473006" y="2109958"/>
            <a:chExt cx="1267926" cy="307777"/>
          </a:xfrm>
        </p:grpSpPr>
        <p:cxnSp>
          <p:nvCxnSpPr>
            <p:cNvPr id="50" name="直接箭头连接符 49">
              <a:extLst>
                <a:ext uri="{FF2B5EF4-FFF2-40B4-BE49-F238E27FC236}">
                  <a16:creationId xmlns="" xmlns:a16="http://schemas.microsoft.com/office/drawing/2014/main" id="{17245D5C-6782-4BC3-BE15-F35DCED5A4C9}"/>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07" name="文本框 50"/>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75" name="组合 51"/>
          <p:cNvGrpSpPr>
            <a:grpSpLocks/>
          </p:cNvGrpSpPr>
          <p:nvPr/>
        </p:nvGrpSpPr>
        <p:grpSpPr bwMode="auto">
          <a:xfrm>
            <a:off x="6715125" y="3886200"/>
            <a:ext cx="1266825" cy="307975"/>
            <a:chOff x="3473006" y="2109958"/>
            <a:chExt cx="1267926" cy="307777"/>
          </a:xfrm>
        </p:grpSpPr>
        <p:cxnSp>
          <p:nvCxnSpPr>
            <p:cNvPr id="53" name="直接箭头连接符 52">
              <a:extLst>
                <a:ext uri="{FF2B5EF4-FFF2-40B4-BE49-F238E27FC236}">
                  <a16:creationId xmlns="" xmlns:a16="http://schemas.microsoft.com/office/drawing/2014/main" id="{EFFA0357-48BA-4B65-A019-92462C521E11}"/>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05" name="文本框 53"/>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78" name="组合 54"/>
          <p:cNvGrpSpPr>
            <a:grpSpLocks/>
          </p:cNvGrpSpPr>
          <p:nvPr/>
        </p:nvGrpSpPr>
        <p:grpSpPr bwMode="auto">
          <a:xfrm>
            <a:off x="6608763" y="4287838"/>
            <a:ext cx="1266825" cy="307975"/>
            <a:chOff x="3473006" y="2109958"/>
            <a:chExt cx="1267926" cy="307777"/>
          </a:xfrm>
        </p:grpSpPr>
        <p:cxnSp>
          <p:nvCxnSpPr>
            <p:cNvPr id="56" name="直接箭头连接符 55">
              <a:extLst>
                <a:ext uri="{FF2B5EF4-FFF2-40B4-BE49-F238E27FC236}">
                  <a16:creationId xmlns="" xmlns:a16="http://schemas.microsoft.com/office/drawing/2014/main" id="{971449B3-F638-4D2F-864D-9A2730F48B43}"/>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503" name="文本框 56"/>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sp>
        <p:nvSpPr>
          <p:cNvPr id="58" name="任意多边形: 形状 57">
            <a:extLst>
              <a:ext uri="{FF2B5EF4-FFF2-40B4-BE49-F238E27FC236}">
                <a16:creationId xmlns="" xmlns:a16="http://schemas.microsoft.com/office/drawing/2014/main" id="{31565A2F-6D3D-4800-8334-43838E71A825}"/>
              </a:ext>
            </a:extLst>
          </p:cNvPr>
          <p:cNvSpPr/>
          <p:nvPr/>
        </p:nvSpPr>
        <p:spPr>
          <a:xfrm>
            <a:off x="3057586" y="1619004"/>
            <a:ext cx="864322" cy="3723480"/>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rgbClr val="1B6EB8"/>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59" name="矩形: 圆角 58">
            <a:extLst>
              <a:ext uri="{FF2B5EF4-FFF2-40B4-BE49-F238E27FC236}">
                <a16:creationId xmlns="" xmlns:a16="http://schemas.microsoft.com/office/drawing/2014/main" id="{699CDAB3-225B-4B85-8FFF-3D1EFDC2F013}"/>
              </a:ext>
            </a:extLst>
          </p:cNvPr>
          <p:cNvSpPr/>
          <p:nvPr/>
        </p:nvSpPr>
        <p:spPr>
          <a:xfrm>
            <a:off x="2508549" y="1297414"/>
            <a:ext cx="1388583" cy="552448"/>
          </a:xfrm>
          <a:prstGeom prst="roundRect">
            <a:avLst>
              <a:gd name="adj" fmla="val 50000"/>
            </a:avLst>
          </a:prstGeom>
          <a:solidFill>
            <a:srgbClr val="6B3AA0"/>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60" name="矩形: 圆角 59">
            <a:extLst>
              <a:ext uri="{FF2B5EF4-FFF2-40B4-BE49-F238E27FC236}">
                <a16:creationId xmlns="" xmlns:a16="http://schemas.microsoft.com/office/drawing/2014/main" id="{BB2FAB61-F283-425C-947E-2D6253FB7B36}"/>
              </a:ext>
            </a:extLst>
          </p:cNvPr>
          <p:cNvSpPr/>
          <p:nvPr/>
        </p:nvSpPr>
        <p:spPr>
          <a:xfrm>
            <a:off x="2699196" y="4921754"/>
            <a:ext cx="1388583" cy="552448"/>
          </a:xfrm>
          <a:prstGeom prst="roundRect">
            <a:avLst>
              <a:gd name="adj" fmla="val 50000"/>
            </a:avLst>
          </a:prstGeom>
          <a:solidFill>
            <a:srgbClr val="1B6EB8"/>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1B6EB8"/>
            </a:contourClr>
          </a:sp3d>
        </p:spPr>
        <p:txBody>
          <a:bodyPr anchor="ctr"/>
          <a:lstStyle/>
          <a:p>
            <a:pPr algn="ctr" fontAlgn="ctr">
              <a:buClr>
                <a:srgbClr val="FF0000"/>
              </a:buClr>
              <a:buSzPct val="70000"/>
              <a:buFont typeface="Wingdings" panose="05000000000000000000" pitchFamily="2" charset="2"/>
              <a:buChar char="u"/>
              <a:defRPr/>
            </a:pPr>
            <a:endParaRPr lang="zh-CN" altLang="en-US" sz="1600" b="1" kern="0" noProof="1">
              <a:solidFill>
                <a:prstClr val="white"/>
              </a:solidFill>
              <a:latin typeface="微软雅黑" panose="020B0503020204020204" charset="-122"/>
              <a:ea typeface="微软雅黑" panose="020B0503020204020204" charset="-122"/>
            </a:endParaRPr>
          </a:p>
        </p:txBody>
      </p:sp>
      <p:sp>
        <p:nvSpPr>
          <p:cNvPr id="18484" name="文本框 60"/>
          <p:cNvSpPr txBox="1">
            <a:spLocks noChangeArrowheads="1"/>
          </p:cNvSpPr>
          <p:nvPr/>
        </p:nvSpPr>
        <p:spPr bwMode="auto">
          <a:xfrm>
            <a:off x="2841625" y="134143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护士</a:t>
            </a:r>
          </a:p>
        </p:txBody>
      </p:sp>
      <p:sp>
        <p:nvSpPr>
          <p:cNvPr id="18485" name="文本框 61"/>
          <p:cNvSpPr txBox="1">
            <a:spLocks noChangeArrowheads="1"/>
          </p:cNvSpPr>
          <p:nvPr/>
        </p:nvSpPr>
        <p:spPr bwMode="auto">
          <a:xfrm>
            <a:off x="2981325" y="496728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宣传</a:t>
            </a:r>
          </a:p>
        </p:txBody>
      </p:sp>
      <p:grpSp>
        <p:nvGrpSpPr>
          <p:cNvPr id="18486" name="组合 62"/>
          <p:cNvGrpSpPr>
            <a:grpSpLocks/>
          </p:cNvGrpSpPr>
          <p:nvPr/>
        </p:nvGrpSpPr>
        <p:grpSpPr bwMode="auto">
          <a:xfrm>
            <a:off x="2116138" y="1989138"/>
            <a:ext cx="1266825" cy="306387"/>
            <a:chOff x="3473006" y="2109958"/>
            <a:chExt cx="1267926" cy="307777"/>
          </a:xfrm>
        </p:grpSpPr>
        <p:cxnSp>
          <p:nvCxnSpPr>
            <p:cNvPr id="64" name="直接箭头连接符 63">
              <a:extLst>
                <a:ext uri="{FF2B5EF4-FFF2-40B4-BE49-F238E27FC236}">
                  <a16:creationId xmlns="" xmlns:a16="http://schemas.microsoft.com/office/drawing/2014/main" id="{6021D8AC-51C9-42C3-AA67-330A6DB30776}"/>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64"/>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89" name="组合 65"/>
          <p:cNvGrpSpPr>
            <a:grpSpLocks/>
          </p:cNvGrpSpPr>
          <p:nvPr/>
        </p:nvGrpSpPr>
        <p:grpSpPr bwMode="auto">
          <a:xfrm>
            <a:off x="2222500" y="2413000"/>
            <a:ext cx="1266825" cy="307975"/>
            <a:chOff x="3473006" y="2109958"/>
            <a:chExt cx="1267926" cy="307777"/>
          </a:xfrm>
        </p:grpSpPr>
        <p:cxnSp>
          <p:nvCxnSpPr>
            <p:cNvPr id="67" name="直接箭头连接符 66">
              <a:extLst>
                <a:ext uri="{FF2B5EF4-FFF2-40B4-BE49-F238E27FC236}">
                  <a16:creationId xmlns="" xmlns:a16="http://schemas.microsoft.com/office/drawing/2014/main" id="{78C0147E-03EC-41DE-9254-0F78E1E16BAB}"/>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499" name="文本框 67"/>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92" name="组合 68"/>
          <p:cNvGrpSpPr>
            <a:grpSpLocks/>
          </p:cNvGrpSpPr>
          <p:nvPr/>
        </p:nvGrpSpPr>
        <p:grpSpPr bwMode="auto">
          <a:xfrm>
            <a:off x="2312988" y="2798763"/>
            <a:ext cx="1268412" cy="307975"/>
            <a:chOff x="3473006" y="2109958"/>
            <a:chExt cx="1267926" cy="307777"/>
          </a:xfrm>
        </p:grpSpPr>
        <p:cxnSp>
          <p:nvCxnSpPr>
            <p:cNvPr id="70" name="直接箭头连接符 69">
              <a:extLst>
                <a:ext uri="{FF2B5EF4-FFF2-40B4-BE49-F238E27FC236}">
                  <a16:creationId xmlns="" xmlns:a16="http://schemas.microsoft.com/office/drawing/2014/main" id="{CF3158B3-50CA-4AF8-8E01-39E76387E8C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497" name="文本框 70"/>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95" name="组合 71"/>
          <p:cNvGrpSpPr>
            <a:grpSpLocks/>
          </p:cNvGrpSpPr>
          <p:nvPr/>
        </p:nvGrpSpPr>
        <p:grpSpPr bwMode="auto">
          <a:xfrm>
            <a:off x="2341563" y="3654425"/>
            <a:ext cx="1268412" cy="306388"/>
            <a:chOff x="3473006" y="2109958"/>
            <a:chExt cx="1267926" cy="307777"/>
          </a:xfrm>
        </p:grpSpPr>
        <p:cxnSp>
          <p:nvCxnSpPr>
            <p:cNvPr id="73" name="直接箭头连接符 72">
              <a:extLst>
                <a:ext uri="{FF2B5EF4-FFF2-40B4-BE49-F238E27FC236}">
                  <a16:creationId xmlns="" xmlns:a16="http://schemas.microsoft.com/office/drawing/2014/main" id="{7A76120B-304E-4293-849B-2BE830692830}"/>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73"/>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498" name="组合 74"/>
          <p:cNvGrpSpPr>
            <a:grpSpLocks/>
          </p:cNvGrpSpPr>
          <p:nvPr/>
        </p:nvGrpSpPr>
        <p:grpSpPr bwMode="auto">
          <a:xfrm>
            <a:off x="2265363" y="3937000"/>
            <a:ext cx="1268412" cy="307975"/>
            <a:chOff x="3473006" y="2109958"/>
            <a:chExt cx="1267926" cy="307777"/>
          </a:xfrm>
        </p:grpSpPr>
        <p:cxnSp>
          <p:nvCxnSpPr>
            <p:cNvPr id="76" name="直接箭头连接符 75">
              <a:extLst>
                <a:ext uri="{FF2B5EF4-FFF2-40B4-BE49-F238E27FC236}">
                  <a16:creationId xmlns="" xmlns:a16="http://schemas.microsoft.com/office/drawing/2014/main" id="{74518AB6-49F1-466D-9CD3-85AB702E585F}"/>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493" name="文本框 76"/>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grpSp>
        <p:nvGrpSpPr>
          <p:cNvPr id="18501" name="组合 77"/>
          <p:cNvGrpSpPr>
            <a:grpSpLocks/>
          </p:cNvGrpSpPr>
          <p:nvPr/>
        </p:nvGrpSpPr>
        <p:grpSpPr bwMode="auto">
          <a:xfrm>
            <a:off x="2159000" y="4340225"/>
            <a:ext cx="1268413" cy="307975"/>
            <a:chOff x="3473006" y="2109958"/>
            <a:chExt cx="1267926" cy="307777"/>
          </a:xfrm>
        </p:grpSpPr>
        <p:cxnSp>
          <p:nvCxnSpPr>
            <p:cNvPr id="79" name="直接箭头连接符 78">
              <a:extLst>
                <a:ext uri="{FF2B5EF4-FFF2-40B4-BE49-F238E27FC236}">
                  <a16:creationId xmlns="" xmlns:a16="http://schemas.microsoft.com/office/drawing/2014/main" id="{A621070D-1D06-48A8-B776-4D278EEB3A8C}"/>
                </a:ext>
              </a:extLst>
            </p:cNvPr>
            <p:cNvCxnSpPr/>
            <p:nvPr/>
          </p:nvCxnSpPr>
          <p:spPr>
            <a:xfrm>
              <a:off x="3473006" y="2417735"/>
              <a:ext cx="1267926" cy="0"/>
            </a:xfrm>
            <a:prstGeom prst="straightConnector1">
              <a:avLst/>
            </a:prstGeom>
            <a:ln>
              <a:solidFill>
                <a:srgbClr val="212830"/>
              </a:solidFill>
              <a:tailEnd type="triangle"/>
            </a:ln>
          </p:spPr>
          <p:style>
            <a:lnRef idx="1">
              <a:schemeClr val="accent1"/>
            </a:lnRef>
            <a:fillRef idx="0">
              <a:schemeClr val="accent1"/>
            </a:fillRef>
            <a:effectRef idx="0">
              <a:schemeClr val="accent1"/>
            </a:effectRef>
            <a:fontRef idx="minor">
              <a:schemeClr val="tx1"/>
            </a:fontRef>
          </p:style>
        </p:cxnSp>
        <p:sp>
          <p:nvSpPr>
            <p:cNvPr id="18491" name="文本框 79"/>
            <p:cNvSpPr txBox="1">
              <a:spLocks noChangeArrowheads="1"/>
            </p:cNvSpPr>
            <p:nvPr/>
          </p:nvSpPr>
          <p:spPr bwMode="auto">
            <a:xfrm>
              <a:off x="3516383" y="210995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添加关键词</a:t>
              </a:r>
            </a:p>
          </p:txBody>
        </p:sp>
      </p:grpSp>
      <p:sp>
        <p:nvSpPr>
          <p:cNvPr id="4" name="文本框 87"/>
          <p:cNvSpPr txBox="1">
            <a:spLocks noChangeArrowheads="1"/>
          </p:cNvSpPr>
          <p:nvPr/>
        </p:nvSpPr>
        <p:spPr bwMode="auto">
          <a:xfrm>
            <a:off x="9723438" y="2832100"/>
            <a:ext cx="877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单击</a:t>
            </a:r>
            <a:endParaRPr lang="en-US" altLang="zh-CN">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a:solidFill>
                  <a:schemeClr val="bg1"/>
                </a:solidFill>
                <a:latin typeface="微软雅黑" panose="020B0503020204020204" pitchFamily="34" charset="-122"/>
                <a:ea typeface="微软雅黑" panose="020B0503020204020204" pitchFamily="34" charset="-122"/>
              </a:rPr>
              <a:t>添加</a:t>
            </a:r>
            <a:endParaRPr lang="en-US" altLang="zh-CN">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a:solidFill>
                  <a:schemeClr val="bg1"/>
                </a:solidFill>
                <a:latin typeface="微软雅黑" panose="020B0503020204020204" pitchFamily="34" charset="-122"/>
                <a:ea typeface="微软雅黑" panose="020B0503020204020204" pitchFamily="34" charset="-122"/>
              </a:rPr>
              <a:t>关键词</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441"/>
                                        </p:tgtEl>
                                        <p:attrNameLst>
                                          <p:attrName>style.visibility</p:attrName>
                                        </p:attrNameLst>
                                      </p:cBhvr>
                                      <p:to>
                                        <p:strVal val="visible"/>
                                      </p:to>
                                    </p:set>
                                    <p:animEffect transition="in" filter="fade">
                                      <p:cBhvr>
                                        <p:cTn id="49" dur="1000"/>
                                        <p:tgtEl>
                                          <p:spTgt spid="18441"/>
                                        </p:tgtEl>
                                      </p:cBhvr>
                                    </p:animEffect>
                                    <p:anim calcmode="lin" valueType="num">
                                      <p:cBhvr>
                                        <p:cTn id="50" dur="1000" fill="hold"/>
                                        <p:tgtEl>
                                          <p:spTgt spid="18441"/>
                                        </p:tgtEl>
                                        <p:attrNameLst>
                                          <p:attrName>ppt_x</p:attrName>
                                        </p:attrNameLst>
                                      </p:cBhvr>
                                      <p:tavLst>
                                        <p:tav tm="0">
                                          <p:val>
                                            <p:strVal val="#ppt_x"/>
                                          </p:val>
                                        </p:tav>
                                        <p:tav tm="100000">
                                          <p:val>
                                            <p:strVal val="#ppt_x"/>
                                          </p:val>
                                        </p:tav>
                                      </p:tavLst>
                                    </p:anim>
                                    <p:anim calcmode="lin" valueType="num">
                                      <p:cBhvr>
                                        <p:cTn id="51" dur="1000" fill="hold"/>
                                        <p:tgtEl>
                                          <p:spTgt spid="1844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442"/>
                                        </p:tgtEl>
                                        <p:attrNameLst>
                                          <p:attrName>style.visibility</p:attrName>
                                        </p:attrNameLst>
                                      </p:cBhvr>
                                      <p:to>
                                        <p:strVal val="visible"/>
                                      </p:to>
                                    </p:set>
                                    <p:animEffect transition="in" filter="fade">
                                      <p:cBhvr>
                                        <p:cTn id="54" dur="1000"/>
                                        <p:tgtEl>
                                          <p:spTgt spid="18442"/>
                                        </p:tgtEl>
                                      </p:cBhvr>
                                    </p:animEffect>
                                    <p:anim calcmode="lin" valueType="num">
                                      <p:cBhvr>
                                        <p:cTn id="55" dur="1000" fill="hold"/>
                                        <p:tgtEl>
                                          <p:spTgt spid="18442"/>
                                        </p:tgtEl>
                                        <p:attrNameLst>
                                          <p:attrName>ppt_x</p:attrName>
                                        </p:attrNameLst>
                                      </p:cBhvr>
                                      <p:tavLst>
                                        <p:tav tm="0">
                                          <p:val>
                                            <p:strVal val="#ppt_x"/>
                                          </p:val>
                                        </p:tav>
                                        <p:tav tm="100000">
                                          <p:val>
                                            <p:strVal val="#ppt_x"/>
                                          </p:val>
                                        </p:tav>
                                      </p:tavLst>
                                    </p:anim>
                                    <p:anim calcmode="lin" valueType="num">
                                      <p:cBhvr>
                                        <p:cTn id="56" dur="1000" fill="hold"/>
                                        <p:tgtEl>
                                          <p:spTgt spid="1844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443"/>
                                        </p:tgtEl>
                                        <p:attrNameLst>
                                          <p:attrName>style.visibility</p:attrName>
                                        </p:attrNameLst>
                                      </p:cBhvr>
                                      <p:to>
                                        <p:strVal val="visible"/>
                                      </p:to>
                                    </p:set>
                                    <p:animEffect transition="in" filter="fade">
                                      <p:cBhvr>
                                        <p:cTn id="59" dur="1000"/>
                                        <p:tgtEl>
                                          <p:spTgt spid="18443"/>
                                        </p:tgtEl>
                                      </p:cBhvr>
                                    </p:animEffect>
                                    <p:anim calcmode="lin" valueType="num">
                                      <p:cBhvr>
                                        <p:cTn id="60" dur="1000" fill="hold"/>
                                        <p:tgtEl>
                                          <p:spTgt spid="18443"/>
                                        </p:tgtEl>
                                        <p:attrNameLst>
                                          <p:attrName>ppt_x</p:attrName>
                                        </p:attrNameLst>
                                      </p:cBhvr>
                                      <p:tavLst>
                                        <p:tav tm="0">
                                          <p:val>
                                            <p:strVal val="#ppt_x"/>
                                          </p:val>
                                        </p:tav>
                                        <p:tav tm="100000">
                                          <p:val>
                                            <p:strVal val="#ppt_x"/>
                                          </p:val>
                                        </p:tav>
                                      </p:tavLst>
                                    </p:anim>
                                    <p:anim calcmode="lin" valueType="num">
                                      <p:cBhvr>
                                        <p:cTn id="61" dur="1000" fill="hold"/>
                                        <p:tgtEl>
                                          <p:spTgt spid="1844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8444"/>
                                        </p:tgtEl>
                                        <p:attrNameLst>
                                          <p:attrName>style.visibility</p:attrName>
                                        </p:attrNameLst>
                                      </p:cBhvr>
                                      <p:to>
                                        <p:strVal val="visible"/>
                                      </p:to>
                                    </p:set>
                                    <p:animEffect transition="in" filter="fade">
                                      <p:cBhvr>
                                        <p:cTn id="64" dur="1000"/>
                                        <p:tgtEl>
                                          <p:spTgt spid="18444"/>
                                        </p:tgtEl>
                                      </p:cBhvr>
                                    </p:animEffect>
                                    <p:anim calcmode="lin" valueType="num">
                                      <p:cBhvr>
                                        <p:cTn id="65" dur="1000" fill="hold"/>
                                        <p:tgtEl>
                                          <p:spTgt spid="18444"/>
                                        </p:tgtEl>
                                        <p:attrNameLst>
                                          <p:attrName>ppt_x</p:attrName>
                                        </p:attrNameLst>
                                      </p:cBhvr>
                                      <p:tavLst>
                                        <p:tav tm="0">
                                          <p:val>
                                            <p:strVal val="#ppt_x"/>
                                          </p:val>
                                        </p:tav>
                                        <p:tav tm="100000">
                                          <p:val>
                                            <p:strVal val="#ppt_x"/>
                                          </p:val>
                                        </p:tav>
                                      </p:tavLst>
                                    </p:anim>
                                    <p:anim calcmode="lin" valueType="num">
                                      <p:cBhvr>
                                        <p:cTn id="66" dur="1000" fill="hold"/>
                                        <p:tgtEl>
                                          <p:spTgt spid="1844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8445"/>
                                        </p:tgtEl>
                                        <p:attrNameLst>
                                          <p:attrName>style.visibility</p:attrName>
                                        </p:attrNameLst>
                                      </p:cBhvr>
                                      <p:to>
                                        <p:strVal val="visible"/>
                                      </p:to>
                                    </p:set>
                                    <p:animEffect transition="in" filter="fade">
                                      <p:cBhvr>
                                        <p:cTn id="69" dur="1000"/>
                                        <p:tgtEl>
                                          <p:spTgt spid="18445"/>
                                        </p:tgtEl>
                                      </p:cBhvr>
                                    </p:animEffect>
                                    <p:anim calcmode="lin" valueType="num">
                                      <p:cBhvr>
                                        <p:cTn id="70" dur="1000" fill="hold"/>
                                        <p:tgtEl>
                                          <p:spTgt spid="18445"/>
                                        </p:tgtEl>
                                        <p:attrNameLst>
                                          <p:attrName>ppt_x</p:attrName>
                                        </p:attrNameLst>
                                      </p:cBhvr>
                                      <p:tavLst>
                                        <p:tav tm="0">
                                          <p:val>
                                            <p:strVal val="#ppt_x"/>
                                          </p:val>
                                        </p:tav>
                                        <p:tav tm="100000">
                                          <p:val>
                                            <p:strVal val="#ppt_x"/>
                                          </p:val>
                                        </p:tav>
                                      </p:tavLst>
                                    </p:anim>
                                    <p:anim calcmode="lin" valueType="num">
                                      <p:cBhvr>
                                        <p:cTn id="71" dur="1000" fill="hold"/>
                                        <p:tgtEl>
                                          <p:spTgt spid="1844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8448"/>
                                        </p:tgtEl>
                                        <p:attrNameLst>
                                          <p:attrName>style.visibility</p:attrName>
                                        </p:attrNameLst>
                                      </p:cBhvr>
                                      <p:to>
                                        <p:strVal val="visible"/>
                                      </p:to>
                                    </p:set>
                                    <p:animEffect transition="in" filter="fade">
                                      <p:cBhvr>
                                        <p:cTn id="74" dur="1000"/>
                                        <p:tgtEl>
                                          <p:spTgt spid="18448"/>
                                        </p:tgtEl>
                                      </p:cBhvr>
                                    </p:animEffect>
                                    <p:anim calcmode="lin" valueType="num">
                                      <p:cBhvr>
                                        <p:cTn id="75" dur="1000" fill="hold"/>
                                        <p:tgtEl>
                                          <p:spTgt spid="18448"/>
                                        </p:tgtEl>
                                        <p:attrNameLst>
                                          <p:attrName>ppt_x</p:attrName>
                                        </p:attrNameLst>
                                      </p:cBhvr>
                                      <p:tavLst>
                                        <p:tav tm="0">
                                          <p:val>
                                            <p:strVal val="#ppt_x"/>
                                          </p:val>
                                        </p:tav>
                                        <p:tav tm="100000">
                                          <p:val>
                                            <p:strVal val="#ppt_x"/>
                                          </p:val>
                                        </p:tav>
                                      </p:tavLst>
                                    </p:anim>
                                    <p:anim calcmode="lin" valueType="num">
                                      <p:cBhvr>
                                        <p:cTn id="76" dur="1000" fill="hold"/>
                                        <p:tgtEl>
                                          <p:spTgt spid="1844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451"/>
                                        </p:tgtEl>
                                        <p:attrNameLst>
                                          <p:attrName>style.visibility</p:attrName>
                                        </p:attrNameLst>
                                      </p:cBhvr>
                                      <p:to>
                                        <p:strVal val="visible"/>
                                      </p:to>
                                    </p:set>
                                    <p:animEffect transition="in" filter="fade">
                                      <p:cBhvr>
                                        <p:cTn id="79" dur="1000"/>
                                        <p:tgtEl>
                                          <p:spTgt spid="18451"/>
                                        </p:tgtEl>
                                      </p:cBhvr>
                                    </p:animEffect>
                                    <p:anim calcmode="lin" valueType="num">
                                      <p:cBhvr>
                                        <p:cTn id="80" dur="1000" fill="hold"/>
                                        <p:tgtEl>
                                          <p:spTgt spid="18451"/>
                                        </p:tgtEl>
                                        <p:attrNameLst>
                                          <p:attrName>ppt_x</p:attrName>
                                        </p:attrNameLst>
                                      </p:cBhvr>
                                      <p:tavLst>
                                        <p:tav tm="0">
                                          <p:val>
                                            <p:strVal val="#ppt_x"/>
                                          </p:val>
                                        </p:tav>
                                        <p:tav tm="100000">
                                          <p:val>
                                            <p:strVal val="#ppt_x"/>
                                          </p:val>
                                        </p:tav>
                                      </p:tavLst>
                                    </p:anim>
                                    <p:anim calcmode="lin" valueType="num">
                                      <p:cBhvr>
                                        <p:cTn id="81" dur="1000" fill="hold"/>
                                        <p:tgtEl>
                                          <p:spTgt spid="1845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8454"/>
                                        </p:tgtEl>
                                        <p:attrNameLst>
                                          <p:attrName>style.visibility</p:attrName>
                                        </p:attrNameLst>
                                      </p:cBhvr>
                                      <p:to>
                                        <p:strVal val="visible"/>
                                      </p:to>
                                    </p:set>
                                    <p:animEffect transition="in" filter="fade">
                                      <p:cBhvr>
                                        <p:cTn id="84" dur="1000"/>
                                        <p:tgtEl>
                                          <p:spTgt spid="18454"/>
                                        </p:tgtEl>
                                      </p:cBhvr>
                                    </p:animEffect>
                                    <p:anim calcmode="lin" valueType="num">
                                      <p:cBhvr>
                                        <p:cTn id="85" dur="1000" fill="hold"/>
                                        <p:tgtEl>
                                          <p:spTgt spid="18454"/>
                                        </p:tgtEl>
                                        <p:attrNameLst>
                                          <p:attrName>ppt_x</p:attrName>
                                        </p:attrNameLst>
                                      </p:cBhvr>
                                      <p:tavLst>
                                        <p:tav tm="0">
                                          <p:val>
                                            <p:strVal val="#ppt_x"/>
                                          </p:val>
                                        </p:tav>
                                        <p:tav tm="100000">
                                          <p:val>
                                            <p:strVal val="#ppt_x"/>
                                          </p:val>
                                        </p:tav>
                                      </p:tavLst>
                                    </p:anim>
                                    <p:anim calcmode="lin" valueType="num">
                                      <p:cBhvr>
                                        <p:cTn id="86" dur="1000" fill="hold"/>
                                        <p:tgtEl>
                                          <p:spTgt spid="1845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8457"/>
                                        </p:tgtEl>
                                        <p:attrNameLst>
                                          <p:attrName>style.visibility</p:attrName>
                                        </p:attrNameLst>
                                      </p:cBhvr>
                                      <p:to>
                                        <p:strVal val="visible"/>
                                      </p:to>
                                    </p:set>
                                    <p:animEffect transition="in" filter="fade">
                                      <p:cBhvr>
                                        <p:cTn id="89" dur="1000"/>
                                        <p:tgtEl>
                                          <p:spTgt spid="18457"/>
                                        </p:tgtEl>
                                      </p:cBhvr>
                                    </p:animEffect>
                                    <p:anim calcmode="lin" valueType="num">
                                      <p:cBhvr>
                                        <p:cTn id="90" dur="1000" fill="hold"/>
                                        <p:tgtEl>
                                          <p:spTgt spid="18457"/>
                                        </p:tgtEl>
                                        <p:attrNameLst>
                                          <p:attrName>ppt_x</p:attrName>
                                        </p:attrNameLst>
                                      </p:cBhvr>
                                      <p:tavLst>
                                        <p:tav tm="0">
                                          <p:val>
                                            <p:strVal val="#ppt_x"/>
                                          </p:val>
                                        </p:tav>
                                        <p:tav tm="100000">
                                          <p:val>
                                            <p:strVal val="#ppt_x"/>
                                          </p:val>
                                        </p:tav>
                                      </p:tavLst>
                                    </p:anim>
                                    <p:anim calcmode="lin" valueType="num">
                                      <p:cBhvr>
                                        <p:cTn id="91" dur="1000" fill="hold"/>
                                        <p:tgtEl>
                                          <p:spTgt spid="18457"/>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8460"/>
                                        </p:tgtEl>
                                        <p:attrNameLst>
                                          <p:attrName>style.visibility</p:attrName>
                                        </p:attrNameLst>
                                      </p:cBhvr>
                                      <p:to>
                                        <p:strVal val="visible"/>
                                      </p:to>
                                    </p:set>
                                    <p:animEffect transition="in" filter="fade">
                                      <p:cBhvr>
                                        <p:cTn id="94" dur="1000"/>
                                        <p:tgtEl>
                                          <p:spTgt spid="18460"/>
                                        </p:tgtEl>
                                      </p:cBhvr>
                                    </p:animEffect>
                                    <p:anim calcmode="lin" valueType="num">
                                      <p:cBhvr>
                                        <p:cTn id="95" dur="1000" fill="hold"/>
                                        <p:tgtEl>
                                          <p:spTgt spid="18460"/>
                                        </p:tgtEl>
                                        <p:attrNameLst>
                                          <p:attrName>ppt_x</p:attrName>
                                        </p:attrNameLst>
                                      </p:cBhvr>
                                      <p:tavLst>
                                        <p:tav tm="0">
                                          <p:val>
                                            <p:strVal val="#ppt_x"/>
                                          </p:val>
                                        </p:tav>
                                        <p:tav tm="100000">
                                          <p:val>
                                            <p:strVal val="#ppt_x"/>
                                          </p:val>
                                        </p:tav>
                                      </p:tavLst>
                                    </p:anim>
                                    <p:anim calcmode="lin" valueType="num">
                                      <p:cBhvr>
                                        <p:cTn id="96" dur="1000" fill="hold"/>
                                        <p:tgtEl>
                                          <p:spTgt spid="1846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18463"/>
                                        </p:tgtEl>
                                        <p:attrNameLst>
                                          <p:attrName>style.visibility</p:attrName>
                                        </p:attrNameLst>
                                      </p:cBhvr>
                                      <p:to>
                                        <p:strVal val="visible"/>
                                      </p:to>
                                    </p:set>
                                    <p:animEffect transition="in" filter="fade">
                                      <p:cBhvr>
                                        <p:cTn id="99" dur="1000"/>
                                        <p:tgtEl>
                                          <p:spTgt spid="18463"/>
                                        </p:tgtEl>
                                      </p:cBhvr>
                                    </p:animEffect>
                                    <p:anim calcmode="lin" valueType="num">
                                      <p:cBhvr>
                                        <p:cTn id="100" dur="1000" fill="hold"/>
                                        <p:tgtEl>
                                          <p:spTgt spid="18463"/>
                                        </p:tgtEl>
                                        <p:attrNameLst>
                                          <p:attrName>ppt_x</p:attrName>
                                        </p:attrNameLst>
                                      </p:cBhvr>
                                      <p:tavLst>
                                        <p:tav tm="0">
                                          <p:val>
                                            <p:strVal val="#ppt_x"/>
                                          </p:val>
                                        </p:tav>
                                        <p:tav tm="100000">
                                          <p:val>
                                            <p:strVal val="#ppt_x"/>
                                          </p:val>
                                        </p:tav>
                                      </p:tavLst>
                                    </p:anim>
                                    <p:anim calcmode="lin" valueType="num">
                                      <p:cBhvr>
                                        <p:cTn id="101" dur="1000" fill="hold"/>
                                        <p:tgtEl>
                                          <p:spTgt spid="1846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8466"/>
                                        </p:tgtEl>
                                        <p:attrNameLst>
                                          <p:attrName>style.visibility</p:attrName>
                                        </p:attrNameLst>
                                      </p:cBhvr>
                                      <p:to>
                                        <p:strVal val="visible"/>
                                      </p:to>
                                    </p:set>
                                    <p:animEffect transition="in" filter="fade">
                                      <p:cBhvr>
                                        <p:cTn id="104" dur="1000"/>
                                        <p:tgtEl>
                                          <p:spTgt spid="18466"/>
                                        </p:tgtEl>
                                      </p:cBhvr>
                                    </p:animEffect>
                                    <p:anim calcmode="lin" valueType="num">
                                      <p:cBhvr>
                                        <p:cTn id="105" dur="1000" fill="hold"/>
                                        <p:tgtEl>
                                          <p:spTgt spid="18466"/>
                                        </p:tgtEl>
                                        <p:attrNameLst>
                                          <p:attrName>ppt_x</p:attrName>
                                        </p:attrNameLst>
                                      </p:cBhvr>
                                      <p:tavLst>
                                        <p:tav tm="0">
                                          <p:val>
                                            <p:strVal val="#ppt_x"/>
                                          </p:val>
                                        </p:tav>
                                        <p:tav tm="100000">
                                          <p:val>
                                            <p:strVal val="#ppt_x"/>
                                          </p:val>
                                        </p:tav>
                                      </p:tavLst>
                                    </p:anim>
                                    <p:anim calcmode="lin" valueType="num">
                                      <p:cBhvr>
                                        <p:cTn id="106" dur="1000" fill="hold"/>
                                        <p:tgtEl>
                                          <p:spTgt spid="18466"/>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18469"/>
                                        </p:tgtEl>
                                        <p:attrNameLst>
                                          <p:attrName>style.visibility</p:attrName>
                                        </p:attrNameLst>
                                      </p:cBhvr>
                                      <p:to>
                                        <p:strVal val="visible"/>
                                      </p:to>
                                    </p:set>
                                    <p:animEffect transition="in" filter="fade">
                                      <p:cBhvr>
                                        <p:cTn id="109" dur="1000"/>
                                        <p:tgtEl>
                                          <p:spTgt spid="18469"/>
                                        </p:tgtEl>
                                      </p:cBhvr>
                                    </p:animEffect>
                                    <p:anim calcmode="lin" valueType="num">
                                      <p:cBhvr>
                                        <p:cTn id="110" dur="1000" fill="hold"/>
                                        <p:tgtEl>
                                          <p:spTgt spid="18469"/>
                                        </p:tgtEl>
                                        <p:attrNameLst>
                                          <p:attrName>ppt_x</p:attrName>
                                        </p:attrNameLst>
                                      </p:cBhvr>
                                      <p:tavLst>
                                        <p:tav tm="0">
                                          <p:val>
                                            <p:strVal val="#ppt_x"/>
                                          </p:val>
                                        </p:tav>
                                        <p:tav tm="100000">
                                          <p:val>
                                            <p:strVal val="#ppt_x"/>
                                          </p:val>
                                        </p:tav>
                                      </p:tavLst>
                                    </p:anim>
                                    <p:anim calcmode="lin" valueType="num">
                                      <p:cBhvr>
                                        <p:cTn id="111" dur="1000" fill="hold"/>
                                        <p:tgtEl>
                                          <p:spTgt spid="18469"/>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18472"/>
                                        </p:tgtEl>
                                        <p:attrNameLst>
                                          <p:attrName>style.visibility</p:attrName>
                                        </p:attrNameLst>
                                      </p:cBhvr>
                                      <p:to>
                                        <p:strVal val="visible"/>
                                      </p:to>
                                    </p:set>
                                    <p:animEffect transition="in" filter="fade">
                                      <p:cBhvr>
                                        <p:cTn id="114" dur="1000"/>
                                        <p:tgtEl>
                                          <p:spTgt spid="18472"/>
                                        </p:tgtEl>
                                      </p:cBhvr>
                                    </p:animEffect>
                                    <p:anim calcmode="lin" valueType="num">
                                      <p:cBhvr>
                                        <p:cTn id="115" dur="1000" fill="hold"/>
                                        <p:tgtEl>
                                          <p:spTgt spid="18472"/>
                                        </p:tgtEl>
                                        <p:attrNameLst>
                                          <p:attrName>ppt_x</p:attrName>
                                        </p:attrNameLst>
                                      </p:cBhvr>
                                      <p:tavLst>
                                        <p:tav tm="0">
                                          <p:val>
                                            <p:strVal val="#ppt_x"/>
                                          </p:val>
                                        </p:tav>
                                        <p:tav tm="100000">
                                          <p:val>
                                            <p:strVal val="#ppt_x"/>
                                          </p:val>
                                        </p:tav>
                                      </p:tavLst>
                                    </p:anim>
                                    <p:anim calcmode="lin" valueType="num">
                                      <p:cBhvr>
                                        <p:cTn id="116" dur="1000" fill="hold"/>
                                        <p:tgtEl>
                                          <p:spTgt spid="18472"/>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18475"/>
                                        </p:tgtEl>
                                        <p:attrNameLst>
                                          <p:attrName>style.visibility</p:attrName>
                                        </p:attrNameLst>
                                      </p:cBhvr>
                                      <p:to>
                                        <p:strVal val="visible"/>
                                      </p:to>
                                    </p:set>
                                    <p:animEffect transition="in" filter="fade">
                                      <p:cBhvr>
                                        <p:cTn id="119" dur="1000"/>
                                        <p:tgtEl>
                                          <p:spTgt spid="18475"/>
                                        </p:tgtEl>
                                      </p:cBhvr>
                                    </p:animEffect>
                                    <p:anim calcmode="lin" valueType="num">
                                      <p:cBhvr>
                                        <p:cTn id="120" dur="1000" fill="hold"/>
                                        <p:tgtEl>
                                          <p:spTgt spid="18475"/>
                                        </p:tgtEl>
                                        <p:attrNameLst>
                                          <p:attrName>ppt_x</p:attrName>
                                        </p:attrNameLst>
                                      </p:cBhvr>
                                      <p:tavLst>
                                        <p:tav tm="0">
                                          <p:val>
                                            <p:strVal val="#ppt_x"/>
                                          </p:val>
                                        </p:tav>
                                        <p:tav tm="100000">
                                          <p:val>
                                            <p:strVal val="#ppt_x"/>
                                          </p:val>
                                        </p:tav>
                                      </p:tavLst>
                                    </p:anim>
                                    <p:anim calcmode="lin" valueType="num">
                                      <p:cBhvr>
                                        <p:cTn id="121" dur="1000" fill="hold"/>
                                        <p:tgtEl>
                                          <p:spTgt spid="18475"/>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18478"/>
                                        </p:tgtEl>
                                        <p:attrNameLst>
                                          <p:attrName>style.visibility</p:attrName>
                                        </p:attrNameLst>
                                      </p:cBhvr>
                                      <p:to>
                                        <p:strVal val="visible"/>
                                      </p:to>
                                    </p:set>
                                    <p:animEffect transition="in" filter="fade">
                                      <p:cBhvr>
                                        <p:cTn id="124" dur="1000"/>
                                        <p:tgtEl>
                                          <p:spTgt spid="18478"/>
                                        </p:tgtEl>
                                      </p:cBhvr>
                                    </p:animEffect>
                                    <p:anim calcmode="lin" valueType="num">
                                      <p:cBhvr>
                                        <p:cTn id="125" dur="1000" fill="hold"/>
                                        <p:tgtEl>
                                          <p:spTgt spid="18478"/>
                                        </p:tgtEl>
                                        <p:attrNameLst>
                                          <p:attrName>ppt_x</p:attrName>
                                        </p:attrNameLst>
                                      </p:cBhvr>
                                      <p:tavLst>
                                        <p:tav tm="0">
                                          <p:val>
                                            <p:strVal val="#ppt_x"/>
                                          </p:val>
                                        </p:tav>
                                        <p:tav tm="100000">
                                          <p:val>
                                            <p:strVal val="#ppt_x"/>
                                          </p:val>
                                        </p:tav>
                                      </p:tavLst>
                                    </p:anim>
                                    <p:anim calcmode="lin" valueType="num">
                                      <p:cBhvr>
                                        <p:cTn id="126" dur="1000" fill="hold"/>
                                        <p:tgtEl>
                                          <p:spTgt spid="18478"/>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1000"/>
                                        <p:tgtEl>
                                          <p:spTgt spid="58"/>
                                        </p:tgtEl>
                                      </p:cBhvr>
                                    </p:animEffect>
                                    <p:anim calcmode="lin" valueType="num">
                                      <p:cBhvr>
                                        <p:cTn id="130" dur="1000" fill="hold"/>
                                        <p:tgtEl>
                                          <p:spTgt spid="58"/>
                                        </p:tgtEl>
                                        <p:attrNameLst>
                                          <p:attrName>ppt_x</p:attrName>
                                        </p:attrNameLst>
                                      </p:cBhvr>
                                      <p:tavLst>
                                        <p:tav tm="0">
                                          <p:val>
                                            <p:strVal val="#ppt_x"/>
                                          </p:val>
                                        </p:tav>
                                        <p:tav tm="100000">
                                          <p:val>
                                            <p:strVal val="#ppt_x"/>
                                          </p:val>
                                        </p:tav>
                                      </p:tavLst>
                                    </p:anim>
                                    <p:anim calcmode="lin" valueType="num">
                                      <p:cBhvr>
                                        <p:cTn id="131" dur="1000" fill="hold"/>
                                        <p:tgtEl>
                                          <p:spTgt spid="58"/>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fade">
                                      <p:cBhvr>
                                        <p:cTn id="134" dur="1000"/>
                                        <p:tgtEl>
                                          <p:spTgt spid="59"/>
                                        </p:tgtEl>
                                      </p:cBhvr>
                                    </p:animEffect>
                                    <p:anim calcmode="lin" valueType="num">
                                      <p:cBhvr>
                                        <p:cTn id="135" dur="1000" fill="hold"/>
                                        <p:tgtEl>
                                          <p:spTgt spid="59"/>
                                        </p:tgtEl>
                                        <p:attrNameLst>
                                          <p:attrName>ppt_x</p:attrName>
                                        </p:attrNameLst>
                                      </p:cBhvr>
                                      <p:tavLst>
                                        <p:tav tm="0">
                                          <p:val>
                                            <p:strVal val="#ppt_x"/>
                                          </p:val>
                                        </p:tav>
                                        <p:tav tm="100000">
                                          <p:val>
                                            <p:strVal val="#ppt_x"/>
                                          </p:val>
                                        </p:tav>
                                      </p:tavLst>
                                    </p:anim>
                                    <p:anim calcmode="lin" valueType="num">
                                      <p:cBhvr>
                                        <p:cTn id="136" dur="1000" fill="hold"/>
                                        <p:tgtEl>
                                          <p:spTgt spid="59"/>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1000"/>
                                        <p:tgtEl>
                                          <p:spTgt spid="60"/>
                                        </p:tgtEl>
                                      </p:cBhvr>
                                    </p:animEffect>
                                    <p:anim calcmode="lin" valueType="num">
                                      <p:cBhvr>
                                        <p:cTn id="140" dur="1000" fill="hold"/>
                                        <p:tgtEl>
                                          <p:spTgt spid="60"/>
                                        </p:tgtEl>
                                        <p:attrNameLst>
                                          <p:attrName>ppt_x</p:attrName>
                                        </p:attrNameLst>
                                      </p:cBhvr>
                                      <p:tavLst>
                                        <p:tav tm="0">
                                          <p:val>
                                            <p:strVal val="#ppt_x"/>
                                          </p:val>
                                        </p:tav>
                                        <p:tav tm="100000">
                                          <p:val>
                                            <p:strVal val="#ppt_x"/>
                                          </p:val>
                                        </p:tav>
                                      </p:tavLst>
                                    </p:anim>
                                    <p:anim calcmode="lin" valueType="num">
                                      <p:cBhvr>
                                        <p:cTn id="141" dur="1000" fill="hold"/>
                                        <p:tgtEl>
                                          <p:spTgt spid="6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8484"/>
                                        </p:tgtEl>
                                        <p:attrNameLst>
                                          <p:attrName>style.visibility</p:attrName>
                                        </p:attrNameLst>
                                      </p:cBhvr>
                                      <p:to>
                                        <p:strVal val="visible"/>
                                      </p:to>
                                    </p:set>
                                    <p:animEffect transition="in" filter="fade">
                                      <p:cBhvr>
                                        <p:cTn id="144" dur="1000"/>
                                        <p:tgtEl>
                                          <p:spTgt spid="18484"/>
                                        </p:tgtEl>
                                      </p:cBhvr>
                                    </p:animEffect>
                                    <p:anim calcmode="lin" valueType="num">
                                      <p:cBhvr>
                                        <p:cTn id="145" dur="1000" fill="hold"/>
                                        <p:tgtEl>
                                          <p:spTgt spid="18484"/>
                                        </p:tgtEl>
                                        <p:attrNameLst>
                                          <p:attrName>ppt_x</p:attrName>
                                        </p:attrNameLst>
                                      </p:cBhvr>
                                      <p:tavLst>
                                        <p:tav tm="0">
                                          <p:val>
                                            <p:strVal val="#ppt_x"/>
                                          </p:val>
                                        </p:tav>
                                        <p:tav tm="100000">
                                          <p:val>
                                            <p:strVal val="#ppt_x"/>
                                          </p:val>
                                        </p:tav>
                                      </p:tavLst>
                                    </p:anim>
                                    <p:anim calcmode="lin" valueType="num">
                                      <p:cBhvr>
                                        <p:cTn id="146" dur="1000" fill="hold"/>
                                        <p:tgtEl>
                                          <p:spTgt spid="1848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8485"/>
                                        </p:tgtEl>
                                        <p:attrNameLst>
                                          <p:attrName>style.visibility</p:attrName>
                                        </p:attrNameLst>
                                      </p:cBhvr>
                                      <p:to>
                                        <p:strVal val="visible"/>
                                      </p:to>
                                    </p:set>
                                    <p:animEffect transition="in" filter="fade">
                                      <p:cBhvr>
                                        <p:cTn id="149" dur="1000"/>
                                        <p:tgtEl>
                                          <p:spTgt spid="18485"/>
                                        </p:tgtEl>
                                      </p:cBhvr>
                                    </p:animEffect>
                                    <p:anim calcmode="lin" valueType="num">
                                      <p:cBhvr>
                                        <p:cTn id="150" dur="1000" fill="hold"/>
                                        <p:tgtEl>
                                          <p:spTgt spid="18485"/>
                                        </p:tgtEl>
                                        <p:attrNameLst>
                                          <p:attrName>ppt_x</p:attrName>
                                        </p:attrNameLst>
                                      </p:cBhvr>
                                      <p:tavLst>
                                        <p:tav tm="0">
                                          <p:val>
                                            <p:strVal val="#ppt_x"/>
                                          </p:val>
                                        </p:tav>
                                        <p:tav tm="100000">
                                          <p:val>
                                            <p:strVal val="#ppt_x"/>
                                          </p:val>
                                        </p:tav>
                                      </p:tavLst>
                                    </p:anim>
                                    <p:anim calcmode="lin" valueType="num">
                                      <p:cBhvr>
                                        <p:cTn id="151" dur="1000" fill="hold"/>
                                        <p:tgtEl>
                                          <p:spTgt spid="18485"/>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18486"/>
                                        </p:tgtEl>
                                        <p:attrNameLst>
                                          <p:attrName>style.visibility</p:attrName>
                                        </p:attrNameLst>
                                      </p:cBhvr>
                                      <p:to>
                                        <p:strVal val="visible"/>
                                      </p:to>
                                    </p:set>
                                    <p:animEffect transition="in" filter="fade">
                                      <p:cBhvr>
                                        <p:cTn id="154" dur="1000"/>
                                        <p:tgtEl>
                                          <p:spTgt spid="18486"/>
                                        </p:tgtEl>
                                      </p:cBhvr>
                                    </p:animEffect>
                                    <p:anim calcmode="lin" valueType="num">
                                      <p:cBhvr>
                                        <p:cTn id="155" dur="1000" fill="hold"/>
                                        <p:tgtEl>
                                          <p:spTgt spid="18486"/>
                                        </p:tgtEl>
                                        <p:attrNameLst>
                                          <p:attrName>ppt_x</p:attrName>
                                        </p:attrNameLst>
                                      </p:cBhvr>
                                      <p:tavLst>
                                        <p:tav tm="0">
                                          <p:val>
                                            <p:strVal val="#ppt_x"/>
                                          </p:val>
                                        </p:tav>
                                        <p:tav tm="100000">
                                          <p:val>
                                            <p:strVal val="#ppt_x"/>
                                          </p:val>
                                        </p:tav>
                                      </p:tavLst>
                                    </p:anim>
                                    <p:anim calcmode="lin" valueType="num">
                                      <p:cBhvr>
                                        <p:cTn id="156" dur="1000" fill="hold"/>
                                        <p:tgtEl>
                                          <p:spTgt spid="18486"/>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18489"/>
                                        </p:tgtEl>
                                        <p:attrNameLst>
                                          <p:attrName>style.visibility</p:attrName>
                                        </p:attrNameLst>
                                      </p:cBhvr>
                                      <p:to>
                                        <p:strVal val="visible"/>
                                      </p:to>
                                    </p:set>
                                    <p:animEffect transition="in" filter="fade">
                                      <p:cBhvr>
                                        <p:cTn id="159" dur="1000"/>
                                        <p:tgtEl>
                                          <p:spTgt spid="18489"/>
                                        </p:tgtEl>
                                      </p:cBhvr>
                                    </p:animEffect>
                                    <p:anim calcmode="lin" valueType="num">
                                      <p:cBhvr>
                                        <p:cTn id="160" dur="1000" fill="hold"/>
                                        <p:tgtEl>
                                          <p:spTgt spid="18489"/>
                                        </p:tgtEl>
                                        <p:attrNameLst>
                                          <p:attrName>ppt_x</p:attrName>
                                        </p:attrNameLst>
                                      </p:cBhvr>
                                      <p:tavLst>
                                        <p:tav tm="0">
                                          <p:val>
                                            <p:strVal val="#ppt_x"/>
                                          </p:val>
                                        </p:tav>
                                        <p:tav tm="100000">
                                          <p:val>
                                            <p:strVal val="#ppt_x"/>
                                          </p:val>
                                        </p:tav>
                                      </p:tavLst>
                                    </p:anim>
                                    <p:anim calcmode="lin" valueType="num">
                                      <p:cBhvr>
                                        <p:cTn id="161" dur="1000" fill="hold"/>
                                        <p:tgtEl>
                                          <p:spTgt spid="18489"/>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18492"/>
                                        </p:tgtEl>
                                        <p:attrNameLst>
                                          <p:attrName>style.visibility</p:attrName>
                                        </p:attrNameLst>
                                      </p:cBhvr>
                                      <p:to>
                                        <p:strVal val="visible"/>
                                      </p:to>
                                    </p:set>
                                    <p:animEffect transition="in" filter="fade">
                                      <p:cBhvr>
                                        <p:cTn id="164" dur="1000"/>
                                        <p:tgtEl>
                                          <p:spTgt spid="18492"/>
                                        </p:tgtEl>
                                      </p:cBhvr>
                                    </p:animEffect>
                                    <p:anim calcmode="lin" valueType="num">
                                      <p:cBhvr>
                                        <p:cTn id="165" dur="1000" fill="hold"/>
                                        <p:tgtEl>
                                          <p:spTgt spid="18492"/>
                                        </p:tgtEl>
                                        <p:attrNameLst>
                                          <p:attrName>ppt_x</p:attrName>
                                        </p:attrNameLst>
                                      </p:cBhvr>
                                      <p:tavLst>
                                        <p:tav tm="0">
                                          <p:val>
                                            <p:strVal val="#ppt_x"/>
                                          </p:val>
                                        </p:tav>
                                        <p:tav tm="100000">
                                          <p:val>
                                            <p:strVal val="#ppt_x"/>
                                          </p:val>
                                        </p:tav>
                                      </p:tavLst>
                                    </p:anim>
                                    <p:anim calcmode="lin" valueType="num">
                                      <p:cBhvr>
                                        <p:cTn id="166" dur="1000" fill="hold"/>
                                        <p:tgtEl>
                                          <p:spTgt spid="18492"/>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18495"/>
                                        </p:tgtEl>
                                        <p:attrNameLst>
                                          <p:attrName>style.visibility</p:attrName>
                                        </p:attrNameLst>
                                      </p:cBhvr>
                                      <p:to>
                                        <p:strVal val="visible"/>
                                      </p:to>
                                    </p:set>
                                    <p:animEffect transition="in" filter="fade">
                                      <p:cBhvr>
                                        <p:cTn id="169" dur="1000"/>
                                        <p:tgtEl>
                                          <p:spTgt spid="18495"/>
                                        </p:tgtEl>
                                      </p:cBhvr>
                                    </p:animEffect>
                                    <p:anim calcmode="lin" valueType="num">
                                      <p:cBhvr>
                                        <p:cTn id="170" dur="1000" fill="hold"/>
                                        <p:tgtEl>
                                          <p:spTgt spid="18495"/>
                                        </p:tgtEl>
                                        <p:attrNameLst>
                                          <p:attrName>ppt_x</p:attrName>
                                        </p:attrNameLst>
                                      </p:cBhvr>
                                      <p:tavLst>
                                        <p:tav tm="0">
                                          <p:val>
                                            <p:strVal val="#ppt_x"/>
                                          </p:val>
                                        </p:tav>
                                        <p:tav tm="100000">
                                          <p:val>
                                            <p:strVal val="#ppt_x"/>
                                          </p:val>
                                        </p:tav>
                                      </p:tavLst>
                                    </p:anim>
                                    <p:anim calcmode="lin" valueType="num">
                                      <p:cBhvr>
                                        <p:cTn id="171" dur="1000" fill="hold"/>
                                        <p:tgtEl>
                                          <p:spTgt spid="18495"/>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18498"/>
                                        </p:tgtEl>
                                        <p:attrNameLst>
                                          <p:attrName>style.visibility</p:attrName>
                                        </p:attrNameLst>
                                      </p:cBhvr>
                                      <p:to>
                                        <p:strVal val="visible"/>
                                      </p:to>
                                    </p:set>
                                    <p:animEffect transition="in" filter="fade">
                                      <p:cBhvr>
                                        <p:cTn id="174" dur="1000"/>
                                        <p:tgtEl>
                                          <p:spTgt spid="18498"/>
                                        </p:tgtEl>
                                      </p:cBhvr>
                                    </p:animEffect>
                                    <p:anim calcmode="lin" valueType="num">
                                      <p:cBhvr>
                                        <p:cTn id="175" dur="1000" fill="hold"/>
                                        <p:tgtEl>
                                          <p:spTgt spid="18498"/>
                                        </p:tgtEl>
                                        <p:attrNameLst>
                                          <p:attrName>ppt_x</p:attrName>
                                        </p:attrNameLst>
                                      </p:cBhvr>
                                      <p:tavLst>
                                        <p:tav tm="0">
                                          <p:val>
                                            <p:strVal val="#ppt_x"/>
                                          </p:val>
                                        </p:tav>
                                        <p:tav tm="100000">
                                          <p:val>
                                            <p:strVal val="#ppt_x"/>
                                          </p:val>
                                        </p:tav>
                                      </p:tavLst>
                                    </p:anim>
                                    <p:anim calcmode="lin" valueType="num">
                                      <p:cBhvr>
                                        <p:cTn id="176" dur="1000" fill="hold"/>
                                        <p:tgtEl>
                                          <p:spTgt spid="18498"/>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18501"/>
                                        </p:tgtEl>
                                        <p:attrNameLst>
                                          <p:attrName>style.visibility</p:attrName>
                                        </p:attrNameLst>
                                      </p:cBhvr>
                                      <p:to>
                                        <p:strVal val="visible"/>
                                      </p:to>
                                    </p:set>
                                    <p:animEffect transition="in" filter="fade">
                                      <p:cBhvr>
                                        <p:cTn id="179" dur="1000"/>
                                        <p:tgtEl>
                                          <p:spTgt spid="18501"/>
                                        </p:tgtEl>
                                      </p:cBhvr>
                                    </p:animEffect>
                                    <p:anim calcmode="lin" valueType="num">
                                      <p:cBhvr>
                                        <p:cTn id="180" dur="1000" fill="hold"/>
                                        <p:tgtEl>
                                          <p:spTgt spid="18501"/>
                                        </p:tgtEl>
                                        <p:attrNameLst>
                                          <p:attrName>ppt_x</p:attrName>
                                        </p:attrNameLst>
                                      </p:cBhvr>
                                      <p:tavLst>
                                        <p:tav tm="0">
                                          <p:val>
                                            <p:strVal val="#ppt_x"/>
                                          </p:val>
                                        </p:tav>
                                        <p:tav tm="100000">
                                          <p:val>
                                            <p:strVal val="#ppt_x"/>
                                          </p:val>
                                        </p:tav>
                                      </p:tavLst>
                                    </p:anim>
                                    <p:anim calcmode="lin" valueType="num">
                                      <p:cBhvr>
                                        <p:cTn id="181" dur="1000" fill="hold"/>
                                        <p:tgtEl>
                                          <p:spTgt spid="18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2" grpId="0"/>
      <p:bldP spid="18443" grpId="0"/>
      <p:bldP spid="18444" grpId="0"/>
      <p:bldP spid="18484" grpId="0"/>
      <p:bldP spid="184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任意多边形: 形状 96">
            <a:extLst>
              <a:ext uri="{FF2B5EF4-FFF2-40B4-BE49-F238E27FC236}">
                <a16:creationId xmlns="" xmlns:a16="http://schemas.microsoft.com/office/drawing/2014/main" id="{39916400-F7C4-489B-8EB4-66A9AE495C66}"/>
              </a:ext>
            </a:extLst>
          </p:cNvPr>
          <p:cNvSpPr/>
          <p:nvPr/>
        </p:nvSpPr>
        <p:spPr>
          <a:xfrm>
            <a:off x="254000" y="2339975"/>
            <a:ext cx="11684000" cy="3519488"/>
          </a:xfrm>
          <a:custGeom>
            <a:avLst/>
            <a:gdLst>
              <a:gd name="connsiteX0" fmla="*/ 44350 w 11682854"/>
              <a:gd name="connsiteY0" fmla="*/ 0 h 3519942"/>
              <a:gd name="connsiteX1" fmla="*/ 61035 w 11682854"/>
              <a:gd name="connsiteY1" fmla="*/ 0 h 3519942"/>
              <a:gd name="connsiteX2" fmla="*/ 77721 w 11682854"/>
              <a:gd name="connsiteY2" fmla="*/ 0 h 3519942"/>
              <a:gd name="connsiteX3" fmla="*/ 93090 w 11682854"/>
              <a:gd name="connsiteY3" fmla="*/ 0 h 3519942"/>
              <a:gd name="connsiteX4" fmla="*/ 107580 w 11682854"/>
              <a:gd name="connsiteY4" fmla="*/ 878 h 3519942"/>
              <a:gd name="connsiteX5" fmla="*/ 119875 w 11682854"/>
              <a:gd name="connsiteY5" fmla="*/ 2195 h 3519942"/>
              <a:gd name="connsiteX6" fmla="*/ 133488 w 11682854"/>
              <a:gd name="connsiteY6" fmla="*/ 4391 h 3519942"/>
              <a:gd name="connsiteX7" fmla="*/ 147539 w 11682854"/>
              <a:gd name="connsiteY7" fmla="*/ 5708 h 3519942"/>
              <a:gd name="connsiteX8" fmla="*/ 162029 w 11682854"/>
              <a:gd name="connsiteY8" fmla="*/ 7025 h 3519942"/>
              <a:gd name="connsiteX9" fmla="*/ 175642 w 11682854"/>
              <a:gd name="connsiteY9" fmla="*/ 8342 h 3519942"/>
              <a:gd name="connsiteX10" fmla="*/ 189693 w 11682854"/>
              <a:gd name="connsiteY10" fmla="*/ 9660 h 3519942"/>
              <a:gd name="connsiteX11" fmla="*/ 203305 w 11682854"/>
              <a:gd name="connsiteY11" fmla="*/ 11416 h 3519942"/>
              <a:gd name="connsiteX12" fmla="*/ 216039 w 11682854"/>
              <a:gd name="connsiteY12" fmla="*/ 13173 h 3519942"/>
              <a:gd name="connsiteX13" fmla="*/ 229212 w 11682854"/>
              <a:gd name="connsiteY13" fmla="*/ 16246 h 3519942"/>
              <a:gd name="connsiteX14" fmla="*/ 241507 w 11682854"/>
              <a:gd name="connsiteY14" fmla="*/ 18881 h 3519942"/>
              <a:gd name="connsiteX15" fmla="*/ 254680 w 11682854"/>
              <a:gd name="connsiteY15" fmla="*/ 21955 h 3519942"/>
              <a:gd name="connsiteX16" fmla="*/ 266975 w 11682854"/>
              <a:gd name="connsiteY16" fmla="*/ 23711 h 3519942"/>
              <a:gd name="connsiteX17" fmla="*/ 279709 w 11682854"/>
              <a:gd name="connsiteY17" fmla="*/ 26785 h 3519942"/>
              <a:gd name="connsiteX18" fmla="*/ 292882 w 11682854"/>
              <a:gd name="connsiteY18" fmla="*/ 28980 h 3519942"/>
              <a:gd name="connsiteX19" fmla="*/ 305616 w 11682854"/>
              <a:gd name="connsiteY19" fmla="*/ 31615 h 3519942"/>
              <a:gd name="connsiteX20" fmla="*/ 318350 w 11682854"/>
              <a:gd name="connsiteY20" fmla="*/ 34250 h 3519942"/>
              <a:gd name="connsiteX21" fmla="*/ 331084 w 11682854"/>
              <a:gd name="connsiteY21" fmla="*/ 37762 h 3519942"/>
              <a:gd name="connsiteX22" fmla="*/ 476867 w 11682854"/>
              <a:gd name="connsiteY22" fmla="*/ 79916 h 3519942"/>
              <a:gd name="connsiteX23" fmla="*/ 487405 w 11682854"/>
              <a:gd name="connsiteY23" fmla="*/ 84307 h 3519942"/>
              <a:gd name="connsiteX24" fmla="*/ 497944 w 11682854"/>
              <a:gd name="connsiteY24" fmla="*/ 89138 h 3519942"/>
              <a:gd name="connsiteX25" fmla="*/ 508482 w 11682854"/>
              <a:gd name="connsiteY25" fmla="*/ 93968 h 3519942"/>
              <a:gd name="connsiteX26" fmla="*/ 519460 w 11682854"/>
              <a:gd name="connsiteY26" fmla="*/ 99237 h 3519942"/>
              <a:gd name="connsiteX27" fmla="*/ 623527 w 11682854"/>
              <a:gd name="connsiteY27" fmla="*/ 153686 h 3519942"/>
              <a:gd name="connsiteX28" fmla="*/ 628357 w 11682854"/>
              <a:gd name="connsiteY28" fmla="*/ 156760 h 3519942"/>
              <a:gd name="connsiteX29" fmla="*/ 634066 w 11682854"/>
              <a:gd name="connsiteY29" fmla="*/ 159394 h 3519942"/>
              <a:gd name="connsiteX30" fmla="*/ 638018 w 11682854"/>
              <a:gd name="connsiteY30" fmla="*/ 162907 h 3519942"/>
              <a:gd name="connsiteX31" fmla="*/ 643287 w 11682854"/>
              <a:gd name="connsiteY31" fmla="*/ 166420 h 3519942"/>
              <a:gd name="connsiteX32" fmla="*/ 713983 w 11682854"/>
              <a:gd name="connsiteY32" fmla="*/ 220430 h 3519942"/>
              <a:gd name="connsiteX33" fmla="*/ 718374 w 11682854"/>
              <a:gd name="connsiteY33" fmla="*/ 223942 h 3519942"/>
              <a:gd name="connsiteX34" fmla="*/ 723643 w 11682854"/>
              <a:gd name="connsiteY34" fmla="*/ 227455 h 3519942"/>
              <a:gd name="connsiteX35" fmla="*/ 838249 w 11682854"/>
              <a:gd name="connsiteY35" fmla="*/ 325814 h 3519942"/>
              <a:gd name="connsiteX36" fmla="*/ 839127 w 11682854"/>
              <a:gd name="connsiteY36" fmla="*/ 326693 h 3519942"/>
              <a:gd name="connsiteX37" fmla="*/ 839566 w 11682854"/>
              <a:gd name="connsiteY37" fmla="*/ 327571 h 3519942"/>
              <a:gd name="connsiteX38" fmla="*/ 961198 w 11682854"/>
              <a:gd name="connsiteY38" fmla="*/ 455350 h 3519942"/>
              <a:gd name="connsiteX39" fmla="*/ 965150 w 11682854"/>
              <a:gd name="connsiteY39" fmla="*/ 459302 h 3519942"/>
              <a:gd name="connsiteX40" fmla="*/ 968663 w 11682854"/>
              <a:gd name="connsiteY40" fmla="*/ 464132 h 3519942"/>
              <a:gd name="connsiteX41" fmla="*/ 1009938 w 11682854"/>
              <a:gd name="connsiteY41" fmla="*/ 516385 h 3519942"/>
              <a:gd name="connsiteX42" fmla="*/ 1014329 w 11682854"/>
              <a:gd name="connsiteY42" fmla="*/ 520337 h 3519942"/>
              <a:gd name="connsiteX43" fmla="*/ 1018281 w 11682854"/>
              <a:gd name="connsiteY43" fmla="*/ 525607 h 3519942"/>
              <a:gd name="connsiteX44" fmla="*/ 1060874 w 11682854"/>
              <a:gd name="connsiteY44" fmla="*/ 579616 h 3519942"/>
              <a:gd name="connsiteX45" fmla="*/ 1068339 w 11682854"/>
              <a:gd name="connsiteY45" fmla="*/ 588838 h 3519942"/>
              <a:gd name="connsiteX46" fmla="*/ 1075804 w 11682854"/>
              <a:gd name="connsiteY46" fmla="*/ 597180 h 3519942"/>
              <a:gd name="connsiteX47" fmla="*/ 1090294 w 11682854"/>
              <a:gd name="connsiteY47" fmla="*/ 616062 h 3519942"/>
              <a:gd name="connsiteX48" fmla="*/ 1092490 w 11682854"/>
              <a:gd name="connsiteY48" fmla="*/ 618257 h 3519942"/>
              <a:gd name="connsiteX49" fmla="*/ 1094246 w 11682854"/>
              <a:gd name="connsiteY49" fmla="*/ 620453 h 3519942"/>
              <a:gd name="connsiteX50" fmla="*/ 1095564 w 11682854"/>
              <a:gd name="connsiteY50" fmla="*/ 621770 h 3519942"/>
              <a:gd name="connsiteX51" fmla="*/ 1096442 w 11682854"/>
              <a:gd name="connsiteY51" fmla="*/ 623966 h 3519942"/>
              <a:gd name="connsiteX52" fmla="*/ 1097320 w 11682854"/>
              <a:gd name="connsiteY52" fmla="*/ 624405 h 3519942"/>
              <a:gd name="connsiteX53" fmla="*/ 1097759 w 11682854"/>
              <a:gd name="connsiteY53" fmla="*/ 625283 h 3519942"/>
              <a:gd name="connsiteX54" fmla="*/ 1188654 w 11682854"/>
              <a:gd name="connsiteY54" fmla="*/ 743841 h 3519942"/>
              <a:gd name="connsiteX55" fmla="*/ 1190410 w 11682854"/>
              <a:gd name="connsiteY55" fmla="*/ 746915 h 3519942"/>
              <a:gd name="connsiteX56" fmla="*/ 1192606 w 11682854"/>
              <a:gd name="connsiteY56" fmla="*/ 749549 h 3519942"/>
              <a:gd name="connsiteX57" fmla="*/ 1194362 w 11682854"/>
              <a:gd name="connsiteY57" fmla="*/ 753062 h 3519942"/>
              <a:gd name="connsiteX58" fmla="*/ 1195679 w 11682854"/>
              <a:gd name="connsiteY58" fmla="*/ 754380 h 3519942"/>
              <a:gd name="connsiteX59" fmla="*/ 1196557 w 11682854"/>
              <a:gd name="connsiteY59" fmla="*/ 755697 h 3519942"/>
              <a:gd name="connsiteX60" fmla="*/ 1199192 w 11682854"/>
              <a:gd name="connsiteY60" fmla="*/ 758771 h 3519942"/>
              <a:gd name="connsiteX61" fmla="*/ 1283061 w 11682854"/>
              <a:gd name="connsiteY61" fmla="*/ 873816 h 3519942"/>
              <a:gd name="connsiteX62" fmla="*/ 1287013 w 11682854"/>
              <a:gd name="connsiteY62" fmla="*/ 878646 h 3519942"/>
              <a:gd name="connsiteX63" fmla="*/ 1290526 w 11682854"/>
              <a:gd name="connsiteY63" fmla="*/ 883915 h 3519942"/>
              <a:gd name="connsiteX64" fmla="*/ 1305894 w 11682854"/>
              <a:gd name="connsiteY64" fmla="*/ 904114 h 3519942"/>
              <a:gd name="connsiteX65" fmla="*/ 1321702 w 11682854"/>
              <a:gd name="connsiteY65" fmla="*/ 925630 h 3519942"/>
              <a:gd name="connsiteX66" fmla="*/ 1329606 w 11682854"/>
              <a:gd name="connsiteY66" fmla="*/ 936168 h 3519942"/>
              <a:gd name="connsiteX67" fmla="*/ 1337510 w 11682854"/>
              <a:gd name="connsiteY67" fmla="*/ 946707 h 3519942"/>
              <a:gd name="connsiteX68" fmla="*/ 1345414 w 11682854"/>
              <a:gd name="connsiteY68" fmla="*/ 956806 h 3519942"/>
              <a:gd name="connsiteX69" fmla="*/ 1354196 w 11682854"/>
              <a:gd name="connsiteY69" fmla="*/ 966467 h 3519942"/>
              <a:gd name="connsiteX70" fmla="*/ 1414792 w 11682854"/>
              <a:gd name="connsiteY70" fmla="*/ 1035406 h 3519942"/>
              <a:gd name="connsiteX71" fmla="*/ 1418305 w 11682854"/>
              <a:gd name="connsiteY71" fmla="*/ 1039797 h 3519942"/>
              <a:gd name="connsiteX72" fmla="*/ 1422696 w 11682854"/>
              <a:gd name="connsiteY72" fmla="*/ 1043749 h 3519942"/>
              <a:gd name="connsiteX73" fmla="*/ 1423574 w 11682854"/>
              <a:gd name="connsiteY73" fmla="*/ 1044627 h 3519942"/>
              <a:gd name="connsiteX74" fmla="*/ 1424013 w 11682854"/>
              <a:gd name="connsiteY74" fmla="*/ 1045066 h 3519942"/>
              <a:gd name="connsiteX75" fmla="*/ 1434552 w 11682854"/>
              <a:gd name="connsiteY75" fmla="*/ 1057361 h 3519942"/>
              <a:gd name="connsiteX76" fmla="*/ 1436308 w 11682854"/>
              <a:gd name="connsiteY76" fmla="*/ 1059117 h 3519942"/>
              <a:gd name="connsiteX77" fmla="*/ 1438064 w 11682854"/>
              <a:gd name="connsiteY77" fmla="*/ 1061313 h 3519942"/>
              <a:gd name="connsiteX78" fmla="*/ 1492074 w 11682854"/>
              <a:gd name="connsiteY78" fmla="*/ 1120592 h 3519942"/>
              <a:gd name="connsiteX79" fmla="*/ 1498661 w 11682854"/>
              <a:gd name="connsiteY79" fmla="*/ 1128057 h 3519942"/>
              <a:gd name="connsiteX80" fmla="*/ 1507004 w 11682854"/>
              <a:gd name="connsiteY80" fmla="*/ 1137278 h 3519942"/>
              <a:gd name="connsiteX81" fmla="*/ 1515347 w 11682854"/>
              <a:gd name="connsiteY81" fmla="*/ 1145621 h 3519942"/>
              <a:gd name="connsiteX82" fmla="*/ 1522811 w 11682854"/>
              <a:gd name="connsiteY82" fmla="*/ 1152647 h 3519942"/>
              <a:gd name="connsiteX83" fmla="*/ 1531154 w 11682854"/>
              <a:gd name="connsiteY83" fmla="*/ 1160550 h 3519942"/>
              <a:gd name="connsiteX84" fmla="*/ 1539497 w 11682854"/>
              <a:gd name="connsiteY84" fmla="*/ 1168893 h 3519942"/>
              <a:gd name="connsiteX85" fmla="*/ 1556183 w 11682854"/>
              <a:gd name="connsiteY85" fmla="*/ 1185140 h 3519942"/>
              <a:gd name="connsiteX86" fmla="*/ 1564526 w 11682854"/>
              <a:gd name="connsiteY86" fmla="*/ 1192605 h 3519942"/>
              <a:gd name="connsiteX87" fmla="*/ 1572430 w 11682854"/>
              <a:gd name="connsiteY87" fmla="*/ 1200509 h 3519942"/>
              <a:gd name="connsiteX88" fmla="*/ 1581212 w 11682854"/>
              <a:gd name="connsiteY88" fmla="*/ 1207534 h 3519942"/>
              <a:gd name="connsiteX89" fmla="*/ 1589555 w 11682854"/>
              <a:gd name="connsiteY89" fmla="*/ 1213682 h 3519942"/>
              <a:gd name="connsiteX90" fmla="*/ 1696696 w 11682854"/>
              <a:gd name="connsiteY90" fmla="*/ 1297990 h 3519942"/>
              <a:gd name="connsiteX91" fmla="*/ 1701527 w 11682854"/>
              <a:gd name="connsiteY91" fmla="*/ 1301503 h 3519942"/>
              <a:gd name="connsiteX92" fmla="*/ 1706357 w 11682854"/>
              <a:gd name="connsiteY92" fmla="*/ 1304576 h 3519942"/>
              <a:gd name="connsiteX93" fmla="*/ 1728751 w 11682854"/>
              <a:gd name="connsiteY93" fmla="*/ 1318628 h 3519942"/>
              <a:gd name="connsiteX94" fmla="*/ 1750706 w 11682854"/>
              <a:gd name="connsiteY94" fmla="*/ 1331801 h 3519942"/>
              <a:gd name="connsiteX95" fmla="*/ 1762123 w 11682854"/>
              <a:gd name="connsiteY95" fmla="*/ 1338826 h 3519942"/>
              <a:gd name="connsiteX96" fmla="*/ 1773100 w 11682854"/>
              <a:gd name="connsiteY96" fmla="*/ 1345413 h 3519942"/>
              <a:gd name="connsiteX97" fmla="*/ 1784956 w 11682854"/>
              <a:gd name="connsiteY97" fmla="*/ 1350682 h 3519942"/>
              <a:gd name="connsiteX98" fmla="*/ 1796812 w 11682854"/>
              <a:gd name="connsiteY98" fmla="*/ 1357269 h 3519942"/>
              <a:gd name="connsiteX99" fmla="*/ 1831940 w 11682854"/>
              <a:gd name="connsiteY99" fmla="*/ 1373516 h 3519942"/>
              <a:gd name="connsiteX100" fmla="*/ 1857847 w 11682854"/>
              <a:gd name="connsiteY100" fmla="*/ 1385811 h 3519942"/>
              <a:gd name="connsiteX101" fmla="*/ 1878046 w 11682854"/>
              <a:gd name="connsiteY101" fmla="*/ 1395910 h 3519942"/>
              <a:gd name="connsiteX102" fmla="*/ 1895610 w 11682854"/>
              <a:gd name="connsiteY102" fmla="*/ 1404253 h 3519942"/>
              <a:gd name="connsiteX103" fmla="*/ 1912735 w 11682854"/>
              <a:gd name="connsiteY103" fmla="*/ 1411279 h 3519942"/>
              <a:gd name="connsiteX104" fmla="*/ 1933373 w 11682854"/>
              <a:gd name="connsiteY104" fmla="*/ 1418743 h 3519942"/>
              <a:gd name="connsiteX105" fmla="*/ 1959720 w 11682854"/>
              <a:gd name="connsiteY105" fmla="*/ 1427964 h 3519942"/>
              <a:gd name="connsiteX106" fmla="*/ 1995726 w 11682854"/>
              <a:gd name="connsiteY106" fmla="*/ 1438503 h 3519942"/>
              <a:gd name="connsiteX107" fmla="*/ 2018559 w 11682854"/>
              <a:gd name="connsiteY107" fmla="*/ 1444211 h 3519942"/>
              <a:gd name="connsiteX108" fmla="*/ 2047540 w 11682854"/>
              <a:gd name="connsiteY108" fmla="*/ 1449920 h 3519942"/>
              <a:gd name="connsiteX109" fmla="*/ 2080912 w 11682854"/>
              <a:gd name="connsiteY109" fmla="*/ 1456067 h 3519942"/>
              <a:gd name="connsiteX110" fmla="*/ 2116479 w 11682854"/>
              <a:gd name="connsiteY110" fmla="*/ 1461775 h 3519942"/>
              <a:gd name="connsiteX111" fmla="*/ 2152047 w 11682854"/>
              <a:gd name="connsiteY111" fmla="*/ 1467484 h 3519942"/>
              <a:gd name="connsiteX112" fmla="*/ 2184540 w 11682854"/>
              <a:gd name="connsiteY112" fmla="*/ 1470997 h 3519942"/>
              <a:gd name="connsiteX113" fmla="*/ 2185173 w 11682854"/>
              <a:gd name="connsiteY113" fmla="*/ 1471057 h 3519942"/>
              <a:gd name="connsiteX114" fmla="*/ 2185173 w 11682854"/>
              <a:gd name="connsiteY114" fmla="*/ 1476236 h 3519942"/>
              <a:gd name="connsiteX115" fmla="*/ 2929825 w 11682854"/>
              <a:gd name="connsiteY115" fmla="*/ 1484779 h 3519942"/>
              <a:gd name="connsiteX116" fmla="*/ 7823704 w 11682854"/>
              <a:gd name="connsiteY116" fmla="*/ 1575269 h 3519942"/>
              <a:gd name="connsiteX117" fmla="*/ 8469867 w 11682854"/>
              <a:gd name="connsiteY117" fmla="*/ 1557030 h 3519942"/>
              <a:gd name="connsiteX118" fmla="*/ 8469867 w 11682854"/>
              <a:gd name="connsiteY118" fmla="*/ 1552123 h 3519942"/>
              <a:gd name="connsiteX119" fmla="*/ 8510770 w 11682854"/>
              <a:gd name="connsiteY119" fmla="*/ 1552828 h 3519942"/>
              <a:gd name="connsiteX120" fmla="*/ 8561706 w 11682854"/>
              <a:gd name="connsiteY120" fmla="*/ 1552828 h 3519942"/>
              <a:gd name="connsiteX121" fmla="*/ 8607812 w 11682854"/>
              <a:gd name="connsiteY121" fmla="*/ 1551950 h 3519942"/>
              <a:gd name="connsiteX122" fmla="*/ 8627571 w 11682854"/>
              <a:gd name="connsiteY122" fmla="*/ 1551950 h 3519942"/>
              <a:gd name="connsiteX123" fmla="*/ 8645136 w 11682854"/>
              <a:gd name="connsiteY123" fmla="*/ 1551511 h 3519942"/>
              <a:gd name="connsiteX124" fmla="*/ 8658748 w 11682854"/>
              <a:gd name="connsiteY124" fmla="*/ 1550194 h 3519942"/>
              <a:gd name="connsiteX125" fmla="*/ 8668408 w 11682854"/>
              <a:gd name="connsiteY125" fmla="*/ 1549316 h 3519942"/>
              <a:gd name="connsiteX126" fmla="*/ 8678947 w 11682854"/>
              <a:gd name="connsiteY126" fmla="*/ 1547998 h 3519942"/>
              <a:gd name="connsiteX127" fmla="*/ 8690802 w 11682854"/>
              <a:gd name="connsiteY127" fmla="*/ 1547120 h 3519942"/>
              <a:gd name="connsiteX128" fmla="*/ 8702658 w 11682854"/>
              <a:gd name="connsiteY128" fmla="*/ 1547120 h 3519942"/>
              <a:gd name="connsiteX129" fmla="*/ 8714953 w 11682854"/>
              <a:gd name="connsiteY129" fmla="*/ 1547120 h 3519942"/>
              <a:gd name="connsiteX130" fmla="*/ 8739104 w 11682854"/>
              <a:gd name="connsiteY130" fmla="*/ 1547120 h 3519942"/>
              <a:gd name="connsiteX131" fmla="*/ 8761059 w 11682854"/>
              <a:gd name="connsiteY131" fmla="*/ 1545803 h 3519942"/>
              <a:gd name="connsiteX132" fmla="*/ 8814191 w 11682854"/>
              <a:gd name="connsiteY132" fmla="*/ 1540094 h 3519942"/>
              <a:gd name="connsiteX133" fmla="*/ 8858979 w 11682854"/>
              <a:gd name="connsiteY133" fmla="*/ 1535264 h 3519942"/>
              <a:gd name="connsiteX134" fmla="*/ 8897620 w 11682854"/>
              <a:gd name="connsiteY134" fmla="*/ 1531751 h 3519942"/>
              <a:gd name="connsiteX135" fmla="*/ 8933627 w 11682854"/>
              <a:gd name="connsiteY135" fmla="*/ 1528239 h 3519942"/>
              <a:gd name="connsiteX136" fmla="*/ 8970072 w 11682854"/>
              <a:gd name="connsiteY136" fmla="*/ 1523848 h 3519942"/>
              <a:gd name="connsiteX137" fmla="*/ 9009152 w 11682854"/>
              <a:gd name="connsiteY137" fmla="*/ 1517700 h 3519942"/>
              <a:gd name="connsiteX138" fmla="*/ 9052624 w 11682854"/>
              <a:gd name="connsiteY138" fmla="*/ 1509357 h 3519942"/>
              <a:gd name="connsiteX139" fmla="*/ 9105755 w 11682854"/>
              <a:gd name="connsiteY139" fmla="*/ 1497941 h 3519942"/>
              <a:gd name="connsiteX140" fmla="*/ 9126393 w 11682854"/>
              <a:gd name="connsiteY140" fmla="*/ 1493989 h 3519942"/>
              <a:gd name="connsiteX141" fmla="*/ 9147909 w 11682854"/>
              <a:gd name="connsiteY141" fmla="*/ 1489598 h 3519942"/>
              <a:gd name="connsiteX142" fmla="*/ 9168986 w 11682854"/>
              <a:gd name="connsiteY142" fmla="*/ 1485207 h 3519942"/>
              <a:gd name="connsiteX143" fmla="*/ 9189184 w 11682854"/>
              <a:gd name="connsiteY143" fmla="*/ 1481694 h 3519942"/>
              <a:gd name="connsiteX144" fmla="*/ 9200602 w 11682854"/>
              <a:gd name="connsiteY144" fmla="*/ 1479937 h 3519942"/>
              <a:gd name="connsiteX145" fmla="*/ 9210262 w 11682854"/>
              <a:gd name="connsiteY145" fmla="*/ 1478181 h 3519942"/>
              <a:gd name="connsiteX146" fmla="*/ 9220800 w 11682854"/>
              <a:gd name="connsiteY146" fmla="*/ 1476424 h 3519942"/>
              <a:gd name="connsiteX147" fmla="*/ 9231778 w 11682854"/>
              <a:gd name="connsiteY147" fmla="*/ 1474668 h 3519942"/>
              <a:gd name="connsiteX148" fmla="*/ 9270858 w 11682854"/>
              <a:gd name="connsiteY148" fmla="*/ 1466325 h 3519942"/>
              <a:gd name="connsiteX149" fmla="*/ 9269102 w 11682854"/>
              <a:gd name="connsiteY149" fmla="*/ 1456665 h 3519942"/>
              <a:gd name="connsiteX150" fmla="*/ 9268224 w 11682854"/>
              <a:gd name="connsiteY150" fmla="*/ 1446126 h 3519942"/>
              <a:gd name="connsiteX151" fmla="*/ 9267784 w 11682854"/>
              <a:gd name="connsiteY151" fmla="*/ 1434710 h 3519942"/>
              <a:gd name="connsiteX152" fmla="*/ 9267345 w 11682854"/>
              <a:gd name="connsiteY152" fmla="*/ 1422854 h 3519942"/>
              <a:gd name="connsiteX153" fmla="*/ 9266467 w 11682854"/>
              <a:gd name="connsiteY153" fmla="*/ 1411437 h 3519942"/>
              <a:gd name="connsiteX154" fmla="*/ 9266028 w 11682854"/>
              <a:gd name="connsiteY154" fmla="*/ 1400460 h 3519942"/>
              <a:gd name="connsiteX155" fmla="*/ 9264710 w 11682854"/>
              <a:gd name="connsiteY155" fmla="*/ 1390360 h 3519942"/>
              <a:gd name="connsiteX156" fmla="*/ 9262954 w 11682854"/>
              <a:gd name="connsiteY156" fmla="*/ 1381578 h 3519942"/>
              <a:gd name="connsiteX157" fmla="*/ 9260320 w 11682854"/>
              <a:gd name="connsiteY157" fmla="*/ 1371479 h 3519942"/>
              <a:gd name="connsiteX158" fmla="*/ 9259002 w 11682854"/>
              <a:gd name="connsiteY158" fmla="*/ 1362258 h 3519942"/>
              <a:gd name="connsiteX159" fmla="*/ 9258563 w 11682854"/>
              <a:gd name="connsiteY159" fmla="*/ 1353475 h 3519942"/>
              <a:gd name="connsiteX160" fmla="*/ 9258124 w 11682854"/>
              <a:gd name="connsiteY160" fmla="*/ 1340741 h 3519942"/>
              <a:gd name="connsiteX161" fmla="*/ 9257246 w 11682854"/>
              <a:gd name="connsiteY161" fmla="*/ 1331520 h 3519942"/>
              <a:gd name="connsiteX162" fmla="*/ 9256806 w 11682854"/>
              <a:gd name="connsiteY162" fmla="*/ 1318786 h 3519942"/>
              <a:gd name="connsiteX163" fmla="*/ 9254611 w 11682854"/>
              <a:gd name="connsiteY163" fmla="*/ 1307809 h 3519942"/>
              <a:gd name="connsiteX164" fmla="*/ 9252854 w 11682854"/>
              <a:gd name="connsiteY164" fmla="*/ 1298587 h 3519942"/>
              <a:gd name="connsiteX165" fmla="*/ 9251098 w 11682854"/>
              <a:gd name="connsiteY165" fmla="*/ 1292440 h 3519942"/>
              <a:gd name="connsiteX166" fmla="*/ 9249781 w 11682854"/>
              <a:gd name="connsiteY166" fmla="*/ 1287171 h 3519942"/>
              <a:gd name="connsiteX167" fmla="*/ 9249342 w 11682854"/>
              <a:gd name="connsiteY167" fmla="*/ 1282341 h 3519942"/>
              <a:gd name="connsiteX168" fmla="*/ 9248464 w 11682854"/>
              <a:gd name="connsiteY168" fmla="*/ 1278389 h 3519942"/>
              <a:gd name="connsiteX169" fmla="*/ 9248464 w 11682854"/>
              <a:gd name="connsiteY169" fmla="*/ 1269607 h 3519942"/>
              <a:gd name="connsiteX170" fmla="*/ 9246708 w 11682854"/>
              <a:gd name="connsiteY170" fmla="*/ 1259068 h 3519942"/>
              <a:gd name="connsiteX171" fmla="*/ 9244951 w 11682854"/>
              <a:gd name="connsiteY171" fmla="*/ 1251603 h 3519942"/>
              <a:gd name="connsiteX172" fmla="*/ 9241877 w 11682854"/>
              <a:gd name="connsiteY172" fmla="*/ 1243700 h 3519942"/>
              <a:gd name="connsiteX173" fmla="*/ 9240560 w 11682854"/>
              <a:gd name="connsiteY173" fmla="*/ 1239748 h 3519942"/>
              <a:gd name="connsiteX174" fmla="*/ 9239242 w 11682854"/>
              <a:gd name="connsiteY174" fmla="*/ 1235357 h 3519942"/>
              <a:gd name="connsiteX175" fmla="*/ 9238364 w 11682854"/>
              <a:gd name="connsiteY175" fmla="*/ 1229648 h 3519942"/>
              <a:gd name="connsiteX176" fmla="*/ 9237486 w 11682854"/>
              <a:gd name="connsiteY176" fmla="*/ 1222623 h 3519942"/>
              <a:gd name="connsiteX177" fmla="*/ 9237486 w 11682854"/>
              <a:gd name="connsiteY177" fmla="*/ 1216475 h 3519942"/>
              <a:gd name="connsiteX178" fmla="*/ 9237486 w 11682854"/>
              <a:gd name="connsiteY178" fmla="*/ 1212084 h 3519942"/>
              <a:gd name="connsiteX179" fmla="*/ 9237047 w 11682854"/>
              <a:gd name="connsiteY179" fmla="*/ 1208132 h 3519942"/>
              <a:gd name="connsiteX180" fmla="*/ 9235730 w 11682854"/>
              <a:gd name="connsiteY180" fmla="*/ 1201546 h 3519942"/>
              <a:gd name="connsiteX181" fmla="*/ 9226948 w 11682854"/>
              <a:gd name="connsiteY181" fmla="*/ 1164222 h 3519942"/>
              <a:gd name="connsiteX182" fmla="*/ 9225191 w 11682854"/>
              <a:gd name="connsiteY182" fmla="*/ 1153683 h 3519942"/>
              <a:gd name="connsiteX183" fmla="*/ 9223435 w 11682854"/>
              <a:gd name="connsiteY183" fmla="*/ 1146219 h 3519942"/>
              <a:gd name="connsiteX184" fmla="*/ 9220361 w 11682854"/>
              <a:gd name="connsiteY184" fmla="*/ 1138315 h 3519942"/>
              <a:gd name="connsiteX185" fmla="*/ 9217726 w 11682854"/>
              <a:gd name="connsiteY185" fmla="*/ 1128654 h 3519942"/>
              <a:gd name="connsiteX186" fmla="*/ 9215970 w 11682854"/>
              <a:gd name="connsiteY186" fmla="*/ 1120751 h 3519942"/>
              <a:gd name="connsiteX187" fmla="*/ 9215092 w 11682854"/>
              <a:gd name="connsiteY187" fmla="*/ 1118116 h 3519942"/>
              <a:gd name="connsiteX188" fmla="*/ 9214214 w 11682854"/>
              <a:gd name="connsiteY188" fmla="*/ 1115920 h 3519942"/>
              <a:gd name="connsiteX189" fmla="*/ 9212018 w 11682854"/>
              <a:gd name="connsiteY189" fmla="*/ 1111529 h 3519942"/>
              <a:gd name="connsiteX190" fmla="*/ 9210262 w 11682854"/>
              <a:gd name="connsiteY190" fmla="*/ 1105382 h 3519942"/>
              <a:gd name="connsiteX191" fmla="*/ 9209822 w 11682854"/>
              <a:gd name="connsiteY191" fmla="*/ 1101869 h 3519942"/>
              <a:gd name="connsiteX192" fmla="*/ 9208944 w 11682854"/>
              <a:gd name="connsiteY192" fmla="*/ 1098356 h 3519942"/>
              <a:gd name="connsiteX193" fmla="*/ 9208506 w 11682854"/>
              <a:gd name="connsiteY193" fmla="*/ 1092209 h 3519942"/>
              <a:gd name="connsiteX194" fmla="*/ 9206749 w 11682854"/>
              <a:gd name="connsiteY194" fmla="*/ 1082109 h 3519942"/>
              <a:gd name="connsiteX195" fmla="*/ 9203675 w 11682854"/>
              <a:gd name="connsiteY195" fmla="*/ 1075084 h 3519942"/>
              <a:gd name="connsiteX196" fmla="*/ 9201040 w 11682854"/>
              <a:gd name="connsiteY196" fmla="*/ 1067619 h 3519942"/>
              <a:gd name="connsiteX197" fmla="*/ 9198406 w 11682854"/>
              <a:gd name="connsiteY197" fmla="*/ 1056202 h 3519942"/>
              <a:gd name="connsiteX198" fmla="*/ 9197528 w 11682854"/>
              <a:gd name="connsiteY198" fmla="*/ 1049177 h 3519942"/>
              <a:gd name="connsiteX199" fmla="*/ 9196650 w 11682854"/>
              <a:gd name="connsiteY199" fmla="*/ 1046981 h 3519942"/>
              <a:gd name="connsiteX200" fmla="*/ 9195332 w 11682854"/>
              <a:gd name="connsiteY200" fmla="*/ 1044786 h 3519942"/>
              <a:gd name="connsiteX201" fmla="*/ 9193136 w 11682854"/>
              <a:gd name="connsiteY201" fmla="*/ 1039516 h 3519942"/>
              <a:gd name="connsiteX202" fmla="*/ 9190502 w 11682854"/>
              <a:gd name="connsiteY202" fmla="*/ 1030295 h 3519942"/>
              <a:gd name="connsiteX203" fmla="*/ 9188746 w 11682854"/>
              <a:gd name="connsiteY203" fmla="*/ 1021074 h 3519942"/>
              <a:gd name="connsiteX204" fmla="*/ 9186989 w 11682854"/>
              <a:gd name="connsiteY204" fmla="*/ 1013170 h 3519942"/>
              <a:gd name="connsiteX205" fmla="*/ 9185672 w 11682854"/>
              <a:gd name="connsiteY205" fmla="*/ 1011414 h 3519942"/>
              <a:gd name="connsiteX206" fmla="*/ 9184354 w 11682854"/>
              <a:gd name="connsiteY206" fmla="*/ 1009218 h 3519942"/>
              <a:gd name="connsiteX207" fmla="*/ 9182598 w 11682854"/>
              <a:gd name="connsiteY207" fmla="*/ 1004388 h 3519942"/>
              <a:gd name="connsiteX208" fmla="*/ 9180842 w 11682854"/>
              <a:gd name="connsiteY208" fmla="*/ 994289 h 3519942"/>
              <a:gd name="connsiteX209" fmla="*/ 9178646 w 11682854"/>
              <a:gd name="connsiteY209" fmla="*/ 984628 h 3519942"/>
              <a:gd name="connsiteX210" fmla="*/ 9176890 w 11682854"/>
              <a:gd name="connsiteY210" fmla="*/ 978042 h 3519942"/>
              <a:gd name="connsiteX211" fmla="*/ 9175572 w 11682854"/>
              <a:gd name="connsiteY211" fmla="*/ 976285 h 3519942"/>
              <a:gd name="connsiteX212" fmla="*/ 9173816 w 11682854"/>
              <a:gd name="connsiteY212" fmla="*/ 974090 h 3519942"/>
              <a:gd name="connsiteX213" fmla="*/ 9172060 w 11682854"/>
              <a:gd name="connsiteY213" fmla="*/ 969260 h 3519942"/>
              <a:gd name="connsiteX214" fmla="*/ 9170304 w 11682854"/>
              <a:gd name="connsiteY214" fmla="*/ 959160 h 3519942"/>
              <a:gd name="connsiteX215" fmla="*/ 9168986 w 11682854"/>
              <a:gd name="connsiteY215" fmla="*/ 949500 h 3519942"/>
              <a:gd name="connsiteX216" fmla="*/ 9167230 w 11682854"/>
              <a:gd name="connsiteY216" fmla="*/ 943792 h 3519942"/>
              <a:gd name="connsiteX217" fmla="*/ 9165912 w 11682854"/>
              <a:gd name="connsiteY217" fmla="*/ 941596 h 3519942"/>
              <a:gd name="connsiteX218" fmla="*/ 9164595 w 11682854"/>
              <a:gd name="connsiteY218" fmla="*/ 938962 h 3519942"/>
              <a:gd name="connsiteX219" fmla="*/ 9161960 w 11682854"/>
              <a:gd name="connsiteY219" fmla="*/ 933253 h 3519942"/>
              <a:gd name="connsiteX220" fmla="*/ 9160204 w 11682854"/>
              <a:gd name="connsiteY220" fmla="*/ 924032 h 3519942"/>
              <a:gd name="connsiteX221" fmla="*/ 9158886 w 11682854"/>
              <a:gd name="connsiteY221" fmla="*/ 914372 h 3519942"/>
              <a:gd name="connsiteX222" fmla="*/ 9156691 w 11682854"/>
              <a:gd name="connsiteY222" fmla="*/ 908664 h 3519942"/>
              <a:gd name="connsiteX223" fmla="*/ 9155374 w 11682854"/>
              <a:gd name="connsiteY223" fmla="*/ 906029 h 3519942"/>
              <a:gd name="connsiteX224" fmla="*/ 9154056 w 11682854"/>
              <a:gd name="connsiteY224" fmla="*/ 903833 h 3519942"/>
              <a:gd name="connsiteX225" fmla="*/ 9152300 w 11682854"/>
              <a:gd name="connsiteY225" fmla="*/ 898125 h 3519942"/>
              <a:gd name="connsiteX226" fmla="*/ 9150982 w 11682854"/>
              <a:gd name="connsiteY226" fmla="*/ 888465 h 3519942"/>
              <a:gd name="connsiteX227" fmla="*/ 9149226 w 11682854"/>
              <a:gd name="connsiteY227" fmla="*/ 878365 h 3519942"/>
              <a:gd name="connsiteX228" fmla="*/ 9147909 w 11682854"/>
              <a:gd name="connsiteY228" fmla="*/ 874853 h 3519942"/>
              <a:gd name="connsiteX229" fmla="*/ 9147470 w 11682854"/>
              <a:gd name="connsiteY229" fmla="*/ 874413 h 3519942"/>
              <a:gd name="connsiteX230" fmla="*/ 9145274 w 11682854"/>
              <a:gd name="connsiteY230" fmla="*/ 870901 h 3519942"/>
              <a:gd name="connsiteX231" fmla="*/ 9143079 w 11682854"/>
              <a:gd name="connsiteY231" fmla="*/ 864314 h 3519942"/>
              <a:gd name="connsiteX232" fmla="*/ 9142200 w 11682854"/>
              <a:gd name="connsiteY232" fmla="*/ 858167 h 3519942"/>
              <a:gd name="connsiteX233" fmla="*/ 9141322 w 11682854"/>
              <a:gd name="connsiteY233" fmla="*/ 852458 h 3519942"/>
              <a:gd name="connsiteX234" fmla="*/ 9139127 w 11682854"/>
              <a:gd name="connsiteY234" fmla="*/ 845433 h 3519942"/>
              <a:gd name="connsiteX235" fmla="*/ 9137370 w 11682854"/>
              <a:gd name="connsiteY235" fmla="*/ 841481 h 3519942"/>
              <a:gd name="connsiteX236" fmla="*/ 9135614 w 11682854"/>
              <a:gd name="connsiteY236" fmla="*/ 839285 h 3519942"/>
              <a:gd name="connsiteX237" fmla="*/ 9133858 w 11682854"/>
              <a:gd name="connsiteY237" fmla="*/ 835772 h 3519942"/>
              <a:gd name="connsiteX238" fmla="*/ 9132540 w 11682854"/>
              <a:gd name="connsiteY238" fmla="*/ 830064 h 3519942"/>
              <a:gd name="connsiteX239" fmla="*/ 9131223 w 11682854"/>
              <a:gd name="connsiteY239" fmla="*/ 823917 h 3519942"/>
              <a:gd name="connsiteX240" fmla="*/ 9131223 w 11682854"/>
              <a:gd name="connsiteY240" fmla="*/ 819525 h 3519942"/>
              <a:gd name="connsiteX241" fmla="*/ 9131223 w 11682854"/>
              <a:gd name="connsiteY241" fmla="*/ 816013 h 3519942"/>
              <a:gd name="connsiteX242" fmla="*/ 9128588 w 11682854"/>
              <a:gd name="connsiteY242" fmla="*/ 810304 h 3519942"/>
              <a:gd name="connsiteX243" fmla="*/ 9120684 w 11682854"/>
              <a:gd name="connsiteY243" fmla="*/ 784397 h 3519942"/>
              <a:gd name="connsiteX244" fmla="*/ 9120246 w 11682854"/>
              <a:gd name="connsiteY244" fmla="*/ 779567 h 3519942"/>
              <a:gd name="connsiteX245" fmla="*/ 9118489 w 11682854"/>
              <a:gd name="connsiteY245" fmla="*/ 776054 h 3519942"/>
              <a:gd name="connsiteX246" fmla="*/ 9102242 w 11682854"/>
              <a:gd name="connsiteY246" fmla="*/ 723801 h 3519942"/>
              <a:gd name="connsiteX247" fmla="*/ 9099608 w 11682854"/>
              <a:gd name="connsiteY247" fmla="*/ 717653 h 3519942"/>
              <a:gd name="connsiteX248" fmla="*/ 9097851 w 11682854"/>
              <a:gd name="connsiteY248" fmla="*/ 715019 h 3519942"/>
              <a:gd name="connsiteX249" fmla="*/ 9096534 w 11682854"/>
              <a:gd name="connsiteY249" fmla="*/ 712823 h 3519942"/>
              <a:gd name="connsiteX250" fmla="*/ 9094778 w 11682854"/>
              <a:gd name="connsiteY250" fmla="*/ 708432 h 3519942"/>
              <a:gd name="connsiteX251" fmla="*/ 9089948 w 11682854"/>
              <a:gd name="connsiteY251" fmla="*/ 690868 h 3519942"/>
              <a:gd name="connsiteX252" fmla="*/ 9087312 w 11682854"/>
              <a:gd name="connsiteY252" fmla="*/ 686916 h 3519942"/>
              <a:gd name="connsiteX253" fmla="*/ 9085996 w 11682854"/>
              <a:gd name="connsiteY253" fmla="*/ 684721 h 3519942"/>
              <a:gd name="connsiteX254" fmla="*/ 9085117 w 11682854"/>
              <a:gd name="connsiteY254" fmla="*/ 681647 h 3519942"/>
              <a:gd name="connsiteX255" fmla="*/ 9082922 w 11682854"/>
              <a:gd name="connsiteY255" fmla="*/ 675499 h 3519942"/>
              <a:gd name="connsiteX256" fmla="*/ 9082482 w 11682854"/>
              <a:gd name="connsiteY256" fmla="*/ 674182 h 3519942"/>
              <a:gd name="connsiteX257" fmla="*/ 9082482 w 11682854"/>
              <a:gd name="connsiteY257" fmla="*/ 672865 h 3519942"/>
              <a:gd name="connsiteX258" fmla="*/ 9082482 w 11682854"/>
              <a:gd name="connsiteY258" fmla="*/ 671987 h 3519942"/>
              <a:gd name="connsiteX259" fmla="*/ 9082044 w 11682854"/>
              <a:gd name="connsiteY259" fmla="*/ 670669 h 3519942"/>
              <a:gd name="connsiteX260" fmla="*/ 9070626 w 11682854"/>
              <a:gd name="connsiteY260" fmla="*/ 641688 h 3519942"/>
              <a:gd name="connsiteX261" fmla="*/ 9068870 w 11682854"/>
              <a:gd name="connsiteY261" fmla="*/ 637737 h 3519942"/>
              <a:gd name="connsiteX262" fmla="*/ 9067114 w 11682854"/>
              <a:gd name="connsiteY262" fmla="*/ 634663 h 3519942"/>
              <a:gd name="connsiteX263" fmla="*/ 9066236 w 11682854"/>
              <a:gd name="connsiteY263" fmla="*/ 633346 h 3519942"/>
              <a:gd name="connsiteX264" fmla="*/ 9066236 w 11682854"/>
              <a:gd name="connsiteY264" fmla="*/ 632467 h 3519942"/>
              <a:gd name="connsiteX265" fmla="*/ 9038133 w 11682854"/>
              <a:gd name="connsiteY265" fmla="*/ 559576 h 3519942"/>
              <a:gd name="connsiteX266" fmla="*/ 9037255 w 11682854"/>
              <a:gd name="connsiteY266" fmla="*/ 558698 h 3519942"/>
              <a:gd name="connsiteX267" fmla="*/ 9036816 w 11682854"/>
              <a:gd name="connsiteY267" fmla="*/ 557381 h 3519942"/>
              <a:gd name="connsiteX268" fmla="*/ 9015739 w 11682854"/>
              <a:gd name="connsiteY268" fmla="*/ 502493 h 3519942"/>
              <a:gd name="connsiteX269" fmla="*/ 9013104 w 11682854"/>
              <a:gd name="connsiteY269" fmla="*/ 497223 h 3519942"/>
              <a:gd name="connsiteX270" fmla="*/ 9010909 w 11682854"/>
              <a:gd name="connsiteY270" fmla="*/ 492832 h 3519942"/>
              <a:gd name="connsiteX271" fmla="*/ 9008274 w 11682854"/>
              <a:gd name="connsiteY271" fmla="*/ 488002 h 3519942"/>
              <a:gd name="connsiteX272" fmla="*/ 9005640 w 11682854"/>
              <a:gd name="connsiteY272" fmla="*/ 480977 h 3519942"/>
              <a:gd name="connsiteX273" fmla="*/ 9002566 w 11682854"/>
              <a:gd name="connsiteY273" fmla="*/ 470438 h 3519942"/>
              <a:gd name="connsiteX274" fmla="*/ 8997736 w 11682854"/>
              <a:gd name="connsiteY274" fmla="*/ 459900 h 3519942"/>
              <a:gd name="connsiteX275" fmla="*/ 8993345 w 11682854"/>
              <a:gd name="connsiteY275" fmla="*/ 449800 h 3519942"/>
              <a:gd name="connsiteX276" fmla="*/ 8988954 w 11682854"/>
              <a:gd name="connsiteY276" fmla="*/ 439262 h 3519942"/>
              <a:gd name="connsiteX277" fmla="*/ 8987197 w 11682854"/>
              <a:gd name="connsiteY277" fmla="*/ 432236 h 3519942"/>
              <a:gd name="connsiteX278" fmla="*/ 8985002 w 11682854"/>
              <a:gd name="connsiteY278" fmla="*/ 424771 h 3519942"/>
              <a:gd name="connsiteX279" fmla="*/ 8983684 w 11682854"/>
              <a:gd name="connsiteY279" fmla="*/ 421698 h 3519942"/>
              <a:gd name="connsiteX280" fmla="*/ 8982367 w 11682854"/>
              <a:gd name="connsiteY280" fmla="*/ 420380 h 3519942"/>
              <a:gd name="connsiteX281" fmla="*/ 8979733 w 11682854"/>
              <a:gd name="connsiteY281" fmla="*/ 416867 h 3519942"/>
              <a:gd name="connsiteX282" fmla="*/ 8975781 w 11682854"/>
              <a:gd name="connsiteY282" fmla="*/ 401499 h 3519942"/>
              <a:gd name="connsiteX283" fmla="*/ 8973146 w 11682854"/>
              <a:gd name="connsiteY283" fmla="*/ 397108 h 3519942"/>
              <a:gd name="connsiteX284" fmla="*/ 8971829 w 11682854"/>
              <a:gd name="connsiteY284" fmla="*/ 394473 h 3519942"/>
              <a:gd name="connsiteX285" fmla="*/ 8970072 w 11682854"/>
              <a:gd name="connsiteY285" fmla="*/ 390960 h 3519942"/>
              <a:gd name="connsiteX286" fmla="*/ 8967438 w 11682854"/>
              <a:gd name="connsiteY286" fmla="*/ 384813 h 3519942"/>
              <a:gd name="connsiteX287" fmla="*/ 8966120 w 11682854"/>
              <a:gd name="connsiteY287" fmla="*/ 379983 h 3519942"/>
              <a:gd name="connsiteX288" fmla="*/ 8964364 w 11682854"/>
              <a:gd name="connsiteY288" fmla="*/ 376470 h 3519942"/>
              <a:gd name="connsiteX289" fmla="*/ 8955143 w 11682854"/>
              <a:gd name="connsiteY289" fmla="*/ 351880 h 3519942"/>
              <a:gd name="connsiteX290" fmla="*/ 8950752 w 11682854"/>
              <a:gd name="connsiteY290" fmla="*/ 343976 h 3519942"/>
              <a:gd name="connsiteX291" fmla="*/ 8948995 w 11682854"/>
              <a:gd name="connsiteY291" fmla="*/ 339585 h 3519942"/>
              <a:gd name="connsiteX292" fmla="*/ 8948995 w 11682854"/>
              <a:gd name="connsiteY292" fmla="*/ 337829 h 3519942"/>
              <a:gd name="connsiteX293" fmla="*/ 8949434 w 11682854"/>
              <a:gd name="connsiteY293" fmla="*/ 335633 h 3519942"/>
              <a:gd name="connsiteX294" fmla="*/ 8951630 w 11682854"/>
              <a:gd name="connsiteY294" fmla="*/ 332120 h 3519942"/>
              <a:gd name="connsiteX295" fmla="*/ 8953825 w 11682854"/>
              <a:gd name="connsiteY295" fmla="*/ 327290 h 3519942"/>
              <a:gd name="connsiteX296" fmla="*/ 8966999 w 11682854"/>
              <a:gd name="connsiteY296" fmla="*/ 306652 h 3519942"/>
              <a:gd name="connsiteX297" fmla="*/ 8968755 w 11682854"/>
              <a:gd name="connsiteY297" fmla="*/ 303140 h 3519942"/>
              <a:gd name="connsiteX298" fmla="*/ 8970072 w 11682854"/>
              <a:gd name="connsiteY298" fmla="*/ 301822 h 3519942"/>
              <a:gd name="connsiteX299" fmla="*/ 8971390 w 11682854"/>
              <a:gd name="connsiteY299" fmla="*/ 300505 h 3519942"/>
              <a:gd name="connsiteX300" fmla="*/ 8974463 w 11682854"/>
              <a:gd name="connsiteY300" fmla="*/ 296992 h 3519942"/>
              <a:gd name="connsiteX301" fmla="*/ 8982806 w 11682854"/>
              <a:gd name="connsiteY301" fmla="*/ 289967 h 3519942"/>
              <a:gd name="connsiteX302" fmla="*/ 8983684 w 11682854"/>
              <a:gd name="connsiteY302" fmla="*/ 289088 h 3519942"/>
              <a:gd name="connsiteX303" fmla="*/ 8984124 w 11682854"/>
              <a:gd name="connsiteY303" fmla="*/ 288649 h 3519942"/>
              <a:gd name="connsiteX304" fmla="*/ 9055697 w 11682854"/>
              <a:gd name="connsiteY304" fmla="*/ 235079 h 3519942"/>
              <a:gd name="connsiteX305" fmla="*/ 9071505 w 11682854"/>
              <a:gd name="connsiteY305" fmla="*/ 225418 h 3519942"/>
              <a:gd name="connsiteX306" fmla="*/ 9086874 w 11682854"/>
              <a:gd name="connsiteY306" fmla="*/ 216636 h 3519942"/>
              <a:gd name="connsiteX307" fmla="*/ 9102242 w 11682854"/>
              <a:gd name="connsiteY307" fmla="*/ 209611 h 3519942"/>
              <a:gd name="connsiteX308" fmla="*/ 9118489 w 11682854"/>
              <a:gd name="connsiteY308" fmla="*/ 203463 h 3519942"/>
              <a:gd name="connsiteX309" fmla="*/ 9135175 w 11682854"/>
              <a:gd name="connsiteY309" fmla="*/ 198633 h 3519942"/>
              <a:gd name="connsiteX310" fmla="*/ 9150982 w 11682854"/>
              <a:gd name="connsiteY310" fmla="*/ 193803 h 3519942"/>
              <a:gd name="connsiteX311" fmla="*/ 9168547 w 11682854"/>
              <a:gd name="connsiteY311" fmla="*/ 189412 h 3519942"/>
              <a:gd name="connsiteX312" fmla="*/ 9184794 w 11682854"/>
              <a:gd name="connsiteY312" fmla="*/ 185021 h 3519942"/>
              <a:gd name="connsiteX313" fmla="*/ 9201480 w 11682854"/>
              <a:gd name="connsiteY313" fmla="*/ 181508 h 3519942"/>
              <a:gd name="connsiteX314" fmla="*/ 9215092 w 11682854"/>
              <a:gd name="connsiteY314" fmla="*/ 178873 h 3519942"/>
              <a:gd name="connsiteX315" fmla="*/ 9226948 w 11682854"/>
              <a:gd name="connsiteY315" fmla="*/ 176678 h 3519942"/>
              <a:gd name="connsiteX316" fmla="*/ 9238364 w 11682854"/>
              <a:gd name="connsiteY316" fmla="*/ 175360 h 3519942"/>
              <a:gd name="connsiteX317" fmla="*/ 9249342 w 11682854"/>
              <a:gd name="connsiteY317" fmla="*/ 173165 h 3519942"/>
              <a:gd name="connsiteX318" fmla="*/ 9261198 w 11682854"/>
              <a:gd name="connsiteY318" fmla="*/ 171848 h 3519942"/>
              <a:gd name="connsiteX319" fmla="*/ 9274810 w 11682854"/>
              <a:gd name="connsiteY319" fmla="*/ 169652 h 3519942"/>
              <a:gd name="connsiteX320" fmla="*/ 9290618 w 11682854"/>
              <a:gd name="connsiteY320" fmla="*/ 167457 h 3519942"/>
              <a:gd name="connsiteX321" fmla="*/ 9317842 w 11682854"/>
              <a:gd name="connsiteY321" fmla="*/ 163505 h 3519942"/>
              <a:gd name="connsiteX322" fmla="*/ 9346384 w 11682854"/>
              <a:gd name="connsiteY322" fmla="*/ 159992 h 3519942"/>
              <a:gd name="connsiteX323" fmla="*/ 9374486 w 11682854"/>
              <a:gd name="connsiteY323" fmla="*/ 157796 h 3519942"/>
              <a:gd name="connsiteX324" fmla="*/ 9404346 w 11682854"/>
              <a:gd name="connsiteY324" fmla="*/ 155601 h 3519942"/>
              <a:gd name="connsiteX325" fmla="*/ 9434204 w 11682854"/>
              <a:gd name="connsiteY325" fmla="*/ 155162 h 3519942"/>
              <a:gd name="connsiteX326" fmla="*/ 9463624 w 11682854"/>
              <a:gd name="connsiteY326" fmla="*/ 155162 h 3519942"/>
              <a:gd name="connsiteX327" fmla="*/ 9493484 w 11682854"/>
              <a:gd name="connsiteY327" fmla="*/ 155601 h 3519942"/>
              <a:gd name="connsiteX328" fmla="*/ 9523782 w 11682854"/>
              <a:gd name="connsiteY328" fmla="*/ 156918 h 3519942"/>
              <a:gd name="connsiteX329" fmla="*/ 9583060 w 11682854"/>
              <a:gd name="connsiteY329" fmla="*/ 159992 h 3519942"/>
              <a:gd name="connsiteX330" fmla="*/ 9598868 w 11682854"/>
              <a:gd name="connsiteY330" fmla="*/ 159992 h 3519942"/>
              <a:gd name="connsiteX331" fmla="*/ 9613359 w 11682854"/>
              <a:gd name="connsiteY331" fmla="*/ 160431 h 3519942"/>
              <a:gd name="connsiteX332" fmla="*/ 9626971 w 11682854"/>
              <a:gd name="connsiteY332" fmla="*/ 161309 h 3519942"/>
              <a:gd name="connsiteX333" fmla="*/ 9641462 w 11682854"/>
              <a:gd name="connsiteY333" fmla="*/ 162626 h 3519942"/>
              <a:gd name="connsiteX334" fmla="*/ 9921610 w 11682854"/>
              <a:gd name="connsiteY334" fmla="*/ 193803 h 3519942"/>
              <a:gd name="connsiteX335" fmla="*/ 9953664 w 11682854"/>
              <a:gd name="connsiteY335" fmla="*/ 199072 h 3519942"/>
              <a:gd name="connsiteX336" fmla="*/ 9985718 w 11682854"/>
              <a:gd name="connsiteY336" fmla="*/ 204780 h 3519942"/>
              <a:gd name="connsiteX337" fmla="*/ 10017773 w 11682854"/>
              <a:gd name="connsiteY337" fmla="*/ 211806 h 3519942"/>
              <a:gd name="connsiteX338" fmla="*/ 10049828 w 11682854"/>
              <a:gd name="connsiteY338" fmla="*/ 218832 h 3519942"/>
              <a:gd name="connsiteX339" fmla="*/ 10081443 w 11682854"/>
              <a:gd name="connsiteY339" fmla="*/ 227175 h 3519942"/>
              <a:gd name="connsiteX340" fmla="*/ 10113498 w 11682854"/>
              <a:gd name="connsiteY340" fmla="*/ 235079 h 3519942"/>
              <a:gd name="connsiteX341" fmla="*/ 10145113 w 11682854"/>
              <a:gd name="connsiteY341" fmla="*/ 243422 h 3519942"/>
              <a:gd name="connsiteX342" fmla="*/ 10176728 w 11682854"/>
              <a:gd name="connsiteY342" fmla="*/ 252643 h 3519942"/>
              <a:gd name="connsiteX343" fmla="*/ 10200879 w 11682854"/>
              <a:gd name="connsiteY343" fmla="*/ 259668 h 3519942"/>
              <a:gd name="connsiteX344" fmla="*/ 10224591 w 11682854"/>
              <a:gd name="connsiteY344" fmla="*/ 266694 h 3519942"/>
              <a:gd name="connsiteX345" fmla="*/ 10248742 w 11682854"/>
              <a:gd name="connsiteY345" fmla="*/ 274598 h 3519942"/>
              <a:gd name="connsiteX346" fmla="*/ 10272892 w 11682854"/>
              <a:gd name="connsiteY346" fmla="*/ 282063 h 3519942"/>
              <a:gd name="connsiteX347" fmla="*/ 10297043 w 11682854"/>
              <a:gd name="connsiteY347" fmla="*/ 289967 h 3519942"/>
              <a:gd name="connsiteX348" fmla="*/ 10320755 w 11682854"/>
              <a:gd name="connsiteY348" fmla="*/ 298309 h 3519942"/>
              <a:gd name="connsiteX349" fmla="*/ 10344466 w 11682854"/>
              <a:gd name="connsiteY349" fmla="*/ 306652 h 3519942"/>
              <a:gd name="connsiteX350" fmla="*/ 10368178 w 11682854"/>
              <a:gd name="connsiteY350" fmla="*/ 314995 h 3519942"/>
              <a:gd name="connsiteX351" fmla="*/ 10402867 w 11682854"/>
              <a:gd name="connsiteY351" fmla="*/ 327729 h 3519942"/>
              <a:gd name="connsiteX352" fmla="*/ 10436678 w 11682854"/>
              <a:gd name="connsiteY352" fmla="*/ 340463 h 3519942"/>
              <a:gd name="connsiteX353" fmla="*/ 10470489 w 11682854"/>
              <a:gd name="connsiteY353" fmla="*/ 353637 h 3519942"/>
              <a:gd name="connsiteX354" fmla="*/ 10504739 w 11682854"/>
              <a:gd name="connsiteY354" fmla="*/ 367249 h 3519942"/>
              <a:gd name="connsiteX355" fmla="*/ 10538550 w 11682854"/>
              <a:gd name="connsiteY355" fmla="*/ 381300 h 3519942"/>
              <a:gd name="connsiteX356" fmla="*/ 10571922 w 11682854"/>
              <a:gd name="connsiteY356" fmla="*/ 395790 h 3519942"/>
              <a:gd name="connsiteX357" fmla="*/ 10605294 w 11682854"/>
              <a:gd name="connsiteY357" fmla="*/ 411159 h 3519942"/>
              <a:gd name="connsiteX358" fmla="*/ 10638227 w 11682854"/>
              <a:gd name="connsiteY358" fmla="*/ 427406 h 3519942"/>
              <a:gd name="connsiteX359" fmla="*/ 10662816 w 11682854"/>
              <a:gd name="connsiteY359" fmla="*/ 439262 h 3519942"/>
              <a:gd name="connsiteX360" fmla="*/ 10683893 w 11682854"/>
              <a:gd name="connsiteY360" fmla="*/ 450678 h 3519942"/>
              <a:gd name="connsiteX361" fmla="*/ 10704092 w 11682854"/>
              <a:gd name="connsiteY361" fmla="*/ 460339 h 3519942"/>
              <a:gd name="connsiteX362" fmla="*/ 10722974 w 11682854"/>
              <a:gd name="connsiteY362" fmla="*/ 470438 h 3519942"/>
              <a:gd name="connsiteX363" fmla="*/ 10741855 w 11682854"/>
              <a:gd name="connsiteY363" fmla="*/ 480098 h 3519942"/>
              <a:gd name="connsiteX364" fmla="*/ 10761615 w 11682854"/>
              <a:gd name="connsiteY364" fmla="*/ 490637 h 3519942"/>
              <a:gd name="connsiteX365" fmla="*/ 10782692 w 11682854"/>
              <a:gd name="connsiteY365" fmla="*/ 503371 h 3519942"/>
              <a:gd name="connsiteX366" fmla="*/ 10806842 w 11682854"/>
              <a:gd name="connsiteY366" fmla="*/ 517422 h 3519942"/>
              <a:gd name="connsiteX367" fmla="*/ 10826602 w 11682854"/>
              <a:gd name="connsiteY367" fmla="*/ 528839 h 3519942"/>
              <a:gd name="connsiteX368" fmla="*/ 10846801 w 11682854"/>
              <a:gd name="connsiteY368" fmla="*/ 539816 h 3519942"/>
              <a:gd name="connsiteX369" fmla="*/ 10866121 w 11682854"/>
              <a:gd name="connsiteY369" fmla="*/ 551672 h 3519942"/>
              <a:gd name="connsiteX370" fmla="*/ 10885881 w 11682854"/>
              <a:gd name="connsiteY370" fmla="*/ 564406 h 3519942"/>
              <a:gd name="connsiteX371" fmla="*/ 11022881 w 11682854"/>
              <a:gd name="connsiteY371" fmla="*/ 655301 h 3519942"/>
              <a:gd name="connsiteX372" fmla="*/ 11027272 w 11682854"/>
              <a:gd name="connsiteY372" fmla="*/ 658814 h 3519942"/>
              <a:gd name="connsiteX373" fmla="*/ 11031663 w 11682854"/>
              <a:gd name="connsiteY373" fmla="*/ 662326 h 3519942"/>
              <a:gd name="connsiteX374" fmla="*/ 11036494 w 11682854"/>
              <a:gd name="connsiteY374" fmla="*/ 665839 h 3519942"/>
              <a:gd name="connsiteX375" fmla="*/ 11041763 w 11682854"/>
              <a:gd name="connsiteY375" fmla="*/ 669352 h 3519942"/>
              <a:gd name="connsiteX376" fmla="*/ 11153295 w 11682854"/>
              <a:gd name="connsiteY376" fmla="*/ 752782 h 3519942"/>
              <a:gd name="connsiteX377" fmla="*/ 11155051 w 11682854"/>
              <a:gd name="connsiteY377" fmla="*/ 754099 h 3519942"/>
              <a:gd name="connsiteX378" fmla="*/ 11156369 w 11682854"/>
              <a:gd name="connsiteY378" fmla="*/ 755416 h 3519942"/>
              <a:gd name="connsiteX379" fmla="*/ 11380312 w 11682854"/>
              <a:gd name="connsiteY379" fmla="*/ 957843 h 3519942"/>
              <a:gd name="connsiteX380" fmla="*/ 11382507 w 11682854"/>
              <a:gd name="connsiteY380" fmla="*/ 960039 h 3519942"/>
              <a:gd name="connsiteX381" fmla="*/ 11384264 w 11682854"/>
              <a:gd name="connsiteY381" fmla="*/ 962234 h 3519942"/>
              <a:gd name="connsiteX382" fmla="*/ 11429491 w 11682854"/>
              <a:gd name="connsiteY382" fmla="*/ 1007901 h 3519942"/>
              <a:gd name="connsiteX383" fmla="*/ 11431248 w 11682854"/>
              <a:gd name="connsiteY383" fmla="*/ 1009657 h 3519942"/>
              <a:gd name="connsiteX384" fmla="*/ 11433882 w 11682854"/>
              <a:gd name="connsiteY384" fmla="*/ 1011414 h 3519942"/>
              <a:gd name="connsiteX385" fmla="*/ 11456277 w 11682854"/>
              <a:gd name="connsiteY385" fmla="*/ 1036004 h 3519942"/>
              <a:gd name="connsiteX386" fmla="*/ 11458033 w 11682854"/>
              <a:gd name="connsiteY386" fmla="*/ 1037760 h 3519942"/>
              <a:gd name="connsiteX387" fmla="*/ 11459789 w 11682854"/>
              <a:gd name="connsiteY387" fmla="*/ 1039955 h 3519942"/>
              <a:gd name="connsiteX388" fmla="*/ 11570883 w 11682854"/>
              <a:gd name="connsiteY388" fmla="*/ 1183542 h 3519942"/>
              <a:gd name="connsiteX389" fmla="*/ 11574835 w 11682854"/>
              <a:gd name="connsiteY389" fmla="*/ 1187494 h 3519942"/>
              <a:gd name="connsiteX390" fmla="*/ 11577908 w 11682854"/>
              <a:gd name="connsiteY390" fmla="*/ 1193203 h 3519942"/>
              <a:gd name="connsiteX391" fmla="*/ 11609963 w 11682854"/>
              <a:gd name="connsiteY391" fmla="*/ 1236235 h 3519942"/>
              <a:gd name="connsiteX392" fmla="*/ 11611719 w 11682854"/>
              <a:gd name="connsiteY392" fmla="*/ 1237991 h 3519942"/>
              <a:gd name="connsiteX393" fmla="*/ 11613476 w 11682854"/>
              <a:gd name="connsiteY393" fmla="*/ 1241065 h 3519942"/>
              <a:gd name="connsiteX394" fmla="*/ 11624892 w 11682854"/>
              <a:gd name="connsiteY394" fmla="*/ 1257312 h 3519942"/>
              <a:gd name="connsiteX395" fmla="*/ 11625331 w 11682854"/>
              <a:gd name="connsiteY395" fmla="*/ 1257751 h 3519942"/>
              <a:gd name="connsiteX396" fmla="*/ 11625331 w 11682854"/>
              <a:gd name="connsiteY396" fmla="*/ 1259068 h 3519942"/>
              <a:gd name="connsiteX397" fmla="*/ 11626210 w 11682854"/>
              <a:gd name="connsiteY397" fmla="*/ 1259946 h 3519942"/>
              <a:gd name="connsiteX398" fmla="*/ 11626649 w 11682854"/>
              <a:gd name="connsiteY398" fmla="*/ 1260825 h 3519942"/>
              <a:gd name="connsiteX399" fmla="*/ 11649482 w 11682854"/>
              <a:gd name="connsiteY399" fmla="*/ 1292879 h 3519942"/>
              <a:gd name="connsiteX400" fmla="*/ 11649921 w 11682854"/>
              <a:gd name="connsiteY400" fmla="*/ 1293757 h 3519942"/>
              <a:gd name="connsiteX401" fmla="*/ 11650799 w 11682854"/>
              <a:gd name="connsiteY401" fmla="*/ 1295075 h 3519942"/>
              <a:gd name="connsiteX402" fmla="*/ 11674950 w 11682854"/>
              <a:gd name="connsiteY402" fmla="*/ 1328886 h 3519942"/>
              <a:gd name="connsiteX403" fmla="*/ 11677146 w 11682854"/>
              <a:gd name="connsiteY403" fmla="*/ 1331520 h 3519942"/>
              <a:gd name="connsiteX404" fmla="*/ 11678024 w 11682854"/>
              <a:gd name="connsiteY404" fmla="*/ 1332838 h 3519942"/>
              <a:gd name="connsiteX405" fmla="*/ 11679341 w 11682854"/>
              <a:gd name="connsiteY405" fmla="*/ 1333716 h 3519942"/>
              <a:gd name="connsiteX406" fmla="*/ 11682854 w 11682854"/>
              <a:gd name="connsiteY406" fmla="*/ 1334594 h 3519942"/>
              <a:gd name="connsiteX407" fmla="*/ 11682854 w 11682854"/>
              <a:gd name="connsiteY407" fmla="*/ 1342059 h 3519942"/>
              <a:gd name="connsiteX408" fmla="*/ 11681537 w 11682854"/>
              <a:gd name="connsiteY408" fmla="*/ 1346450 h 3519942"/>
              <a:gd name="connsiteX409" fmla="*/ 11681098 w 11682854"/>
              <a:gd name="connsiteY409" fmla="*/ 1346889 h 3519942"/>
              <a:gd name="connsiteX410" fmla="*/ 11679341 w 11682854"/>
              <a:gd name="connsiteY410" fmla="*/ 1348206 h 3519942"/>
              <a:gd name="connsiteX411" fmla="*/ 11676707 w 11682854"/>
              <a:gd name="connsiteY411" fmla="*/ 1349084 h 3519942"/>
              <a:gd name="connsiteX412" fmla="*/ 11673633 w 11682854"/>
              <a:gd name="connsiteY412" fmla="*/ 1350402 h 3519942"/>
              <a:gd name="connsiteX413" fmla="*/ 11664851 w 11682854"/>
              <a:gd name="connsiteY413" fmla="*/ 1353475 h 3519942"/>
              <a:gd name="connsiteX414" fmla="*/ 11655630 w 11682854"/>
              <a:gd name="connsiteY414" fmla="*/ 1356110 h 3519942"/>
              <a:gd name="connsiteX415" fmla="*/ 11553758 w 11682854"/>
              <a:gd name="connsiteY415" fmla="*/ 1392556 h 3519942"/>
              <a:gd name="connsiteX416" fmla="*/ 11508091 w 11682854"/>
              <a:gd name="connsiteY416" fmla="*/ 1407485 h 3519942"/>
              <a:gd name="connsiteX417" fmla="*/ 11462424 w 11682854"/>
              <a:gd name="connsiteY417" fmla="*/ 1420658 h 3519942"/>
              <a:gd name="connsiteX418" fmla="*/ 11415879 w 11682854"/>
              <a:gd name="connsiteY418" fmla="*/ 1432514 h 3519942"/>
              <a:gd name="connsiteX419" fmla="*/ 11369773 w 11682854"/>
              <a:gd name="connsiteY419" fmla="*/ 1444809 h 3519942"/>
              <a:gd name="connsiteX420" fmla="*/ 11322789 w 11682854"/>
              <a:gd name="connsiteY420" fmla="*/ 1455347 h 3519942"/>
              <a:gd name="connsiteX421" fmla="*/ 11275805 w 11682854"/>
              <a:gd name="connsiteY421" fmla="*/ 1465008 h 3519942"/>
              <a:gd name="connsiteX422" fmla="*/ 11229260 w 11682854"/>
              <a:gd name="connsiteY422" fmla="*/ 1474668 h 3519942"/>
              <a:gd name="connsiteX423" fmla="*/ 11182276 w 11682854"/>
              <a:gd name="connsiteY423" fmla="*/ 1483450 h 3519942"/>
              <a:gd name="connsiteX424" fmla="*/ 11134414 w 11682854"/>
              <a:gd name="connsiteY424" fmla="*/ 1493110 h 3519942"/>
              <a:gd name="connsiteX425" fmla="*/ 11085234 w 11682854"/>
              <a:gd name="connsiteY425" fmla="*/ 1502332 h 3519942"/>
              <a:gd name="connsiteX426" fmla="*/ 11037372 w 11682854"/>
              <a:gd name="connsiteY426" fmla="*/ 1511553 h 3519942"/>
              <a:gd name="connsiteX427" fmla="*/ 10988631 w 11682854"/>
              <a:gd name="connsiteY427" fmla="*/ 1520335 h 3519942"/>
              <a:gd name="connsiteX428" fmla="*/ 10939452 w 11682854"/>
              <a:gd name="connsiteY428" fmla="*/ 1529556 h 3519942"/>
              <a:gd name="connsiteX429" fmla="*/ 10891589 w 11682854"/>
              <a:gd name="connsiteY429" fmla="*/ 1537899 h 3519942"/>
              <a:gd name="connsiteX430" fmla="*/ 10842410 w 11682854"/>
              <a:gd name="connsiteY430" fmla="*/ 1546681 h 3519942"/>
              <a:gd name="connsiteX431" fmla="*/ 10793669 w 11682854"/>
              <a:gd name="connsiteY431" fmla="*/ 1554146 h 3519942"/>
              <a:gd name="connsiteX432" fmla="*/ 10770397 w 11682854"/>
              <a:gd name="connsiteY432" fmla="*/ 1558537 h 3519942"/>
              <a:gd name="connsiteX433" fmla="*/ 10732195 w 11682854"/>
              <a:gd name="connsiteY433" fmla="*/ 1564684 h 3519942"/>
              <a:gd name="connsiteX434" fmla="*/ 10683893 w 11682854"/>
              <a:gd name="connsiteY434" fmla="*/ 1572588 h 3519942"/>
              <a:gd name="connsiteX435" fmla="*/ 10630762 w 11682854"/>
              <a:gd name="connsiteY435" fmla="*/ 1581809 h 3519942"/>
              <a:gd name="connsiteX436" fmla="*/ 10578948 w 11682854"/>
              <a:gd name="connsiteY436" fmla="*/ 1590152 h 3519942"/>
              <a:gd name="connsiteX437" fmla="*/ 10533281 w 11682854"/>
              <a:gd name="connsiteY437" fmla="*/ 1597178 h 3519942"/>
              <a:gd name="connsiteX438" fmla="*/ 10497713 w 11682854"/>
              <a:gd name="connsiteY438" fmla="*/ 1602008 h 3519942"/>
              <a:gd name="connsiteX439" fmla="*/ 10479271 w 11682854"/>
              <a:gd name="connsiteY439" fmla="*/ 1604204 h 3519942"/>
              <a:gd name="connsiteX440" fmla="*/ 10484979 w 11682854"/>
              <a:gd name="connsiteY440" fmla="*/ 1609912 h 3519942"/>
              <a:gd name="connsiteX441" fmla="*/ 10494201 w 11682854"/>
              <a:gd name="connsiteY441" fmla="*/ 1618255 h 3519942"/>
              <a:gd name="connsiteX442" fmla="*/ 10506495 w 11682854"/>
              <a:gd name="connsiteY442" fmla="*/ 1627476 h 3519942"/>
              <a:gd name="connsiteX443" fmla="*/ 10520108 w 11682854"/>
              <a:gd name="connsiteY443" fmla="*/ 1637136 h 3519942"/>
              <a:gd name="connsiteX444" fmla="*/ 10547771 w 11682854"/>
              <a:gd name="connsiteY444" fmla="*/ 1656896 h 3519942"/>
              <a:gd name="connsiteX445" fmla="*/ 10566653 w 11682854"/>
              <a:gd name="connsiteY445" fmla="*/ 1668752 h 3519942"/>
              <a:gd name="connsiteX446" fmla="*/ 10659743 w 11682854"/>
              <a:gd name="connsiteY446" fmla="*/ 1724079 h 3519942"/>
              <a:gd name="connsiteX447" fmla="*/ 10672038 w 11682854"/>
              <a:gd name="connsiteY447" fmla="*/ 1730665 h 3519942"/>
              <a:gd name="connsiteX448" fmla="*/ 10684332 w 11682854"/>
              <a:gd name="connsiteY448" fmla="*/ 1736813 h 3519942"/>
              <a:gd name="connsiteX449" fmla="*/ 10696627 w 11682854"/>
              <a:gd name="connsiteY449" fmla="*/ 1742521 h 3519942"/>
              <a:gd name="connsiteX450" fmla="*/ 10709800 w 11682854"/>
              <a:gd name="connsiteY450" fmla="*/ 1749547 h 3519942"/>
              <a:gd name="connsiteX451" fmla="*/ 10729560 w 11682854"/>
              <a:gd name="connsiteY451" fmla="*/ 1759207 h 3519942"/>
              <a:gd name="connsiteX452" fmla="*/ 10748002 w 11682854"/>
              <a:gd name="connsiteY452" fmla="*/ 1768428 h 3519942"/>
              <a:gd name="connsiteX453" fmla="*/ 10767323 w 11682854"/>
              <a:gd name="connsiteY453" fmla="*/ 1776771 h 3519942"/>
              <a:gd name="connsiteX454" fmla="*/ 10787522 w 11682854"/>
              <a:gd name="connsiteY454" fmla="*/ 1783797 h 3519942"/>
              <a:gd name="connsiteX455" fmla="*/ 10866121 w 11682854"/>
              <a:gd name="connsiteY455" fmla="*/ 1814973 h 3519942"/>
              <a:gd name="connsiteX456" fmla="*/ 10880173 w 11682854"/>
              <a:gd name="connsiteY456" fmla="*/ 1819803 h 3519942"/>
              <a:gd name="connsiteX457" fmla="*/ 10893346 w 11682854"/>
              <a:gd name="connsiteY457" fmla="*/ 1824634 h 3519942"/>
              <a:gd name="connsiteX458" fmla="*/ 10907397 w 11682854"/>
              <a:gd name="connsiteY458" fmla="*/ 1829025 h 3519942"/>
              <a:gd name="connsiteX459" fmla="*/ 10921887 w 11682854"/>
              <a:gd name="connsiteY459" fmla="*/ 1833855 h 3519942"/>
              <a:gd name="connsiteX460" fmla="*/ 10942525 w 11682854"/>
              <a:gd name="connsiteY460" fmla="*/ 1840880 h 3519942"/>
              <a:gd name="connsiteX461" fmla="*/ 10963602 w 11682854"/>
              <a:gd name="connsiteY461" fmla="*/ 1847906 h 3519942"/>
              <a:gd name="connsiteX462" fmla="*/ 10984679 w 11682854"/>
              <a:gd name="connsiteY462" fmla="*/ 1854932 h 3519942"/>
              <a:gd name="connsiteX463" fmla="*/ 11005317 w 11682854"/>
              <a:gd name="connsiteY463" fmla="*/ 1861957 h 3519942"/>
              <a:gd name="connsiteX464" fmla="*/ 11025955 w 11682854"/>
              <a:gd name="connsiteY464" fmla="*/ 1868105 h 3519942"/>
              <a:gd name="connsiteX465" fmla="*/ 11046593 w 11682854"/>
              <a:gd name="connsiteY465" fmla="*/ 1875130 h 3519942"/>
              <a:gd name="connsiteX466" fmla="*/ 11067670 w 11682854"/>
              <a:gd name="connsiteY466" fmla="*/ 1881717 h 3519942"/>
              <a:gd name="connsiteX467" fmla="*/ 11087869 w 11682854"/>
              <a:gd name="connsiteY467" fmla="*/ 1887864 h 3519942"/>
              <a:gd name="connsiteX468" fmla="*/ 11104994 w 11682854"/>
              <a:gd name="connsiteY468" fmla="*/ 1892255 h 3519942"/>
              <a:gd name="connsiteX469" fmla="*/ 11133096 w 11682854"/>
              <a:gd name="connsiteY469" fmla="*/ 1899720 h 3519942"/>
              <a:gd name="connsiteX470" fmla="*/ 11168664 w 11682854"/>
              <a:gd name="connsiteY470" fmla="*/ 1909820 h 3519942"/>
              <a:gd name="connsiteX471" fmla="*/ 11207744 w 11682854"/>
              <a:gd name="connsiteY471" fmla="*/ 1920358 h 3519942"/>
              <a:gd name="connsiteX472" fmla="*/ 11246824 w 11682854"/>
              <a:gd name="connsiteY472" fmla="*/ 1930018 h 3519942"/>
              <a:gd name="connsiteX473" fmla="*/ 11280635 w 11682854"/>
              <a:gd name="connsiteY473" fmla="*/ 1938361 h 3519942"/>
              <a:gd name="connsiteX474" fmla="*/ 11306103 w 11682854"/>
              <a:gd name="connsiteY474" fmla="*/ 1944948 h 3519942"/>
              <a:gd name="connsiteX475" fmla="*/ 11319715 w 11682854"/>
              <a:gd name="connsiteY475" fmla="*/ 1946704 h 3519942"/>
              <a:gd name="connsiteX476" fmla="*/ 11318837 w 11682854"/>
              <a:gd name="connsiteY476" fmla="*/ 1951974 h 3519942"/>
              <a:gd name="connsiteX477" fmla="*/ 11317081 w 11682854"/>
              <a:gd name="connsiteY477" fmla="*/ 1956804 h 3519942"/>
              <a:gd name="connsiteX478" fmla="*/ 11315324 w 11682854"/>
              <a:gd name="connsiteY478" fmla="*/ 1960756 h 3519942"/>
              <a:gd name="connsiteX479" fmla="*/ 11313568 w 11682854"/>
              <a:gd name="connsiteY479" fmla="*/ 1965147 h 3519942"/>
              <a:gd name="connsiteX480" fmla="*/ 11307860 w 11682854"/>
              <a:gd name="connsiteY480" fmla="*/ 1973051 h 3519942"/>
              <a:gd name="connsiteX481" fmla="*/ 11302151 w 11682854"/>
              <a:gd name="connsiteY481" fmla="*/ 1980076 h 3519942"/>
              <a:gd name="connsiteX482" fmla="*/ 11195888 w 11682854"/>
              <a:gd name="connsiteY482" fmla="*/ 2122346 h 3519942"/>
              <a:gd name="connsiteX483" fmla="*/ 11195449 w 11682854"/>
              <a:gd name="connsiteY483" fmla="*/ 2123224 h 3519942"/>
              <a:gd name="connsiteX484" fmla="*/ 11194571 w 11682854"/>
              <a:gd name="connsiteY484" fmla="*/ 2124102 h 3519942"/>
              <a:gd name="connsiteX485" fmla="*/ 11163834 w 11682854"/>
              <a:gd name="connsiteY485" fmla="*/ 2162743 h 3519942"/>
              <a:gd name="connsiteX486" fmla="*/ 11163394 w 11682854"/>
              <a:gd name="connsiteY486" fmla="*/ 2164500 h 3519942"/>
              <a:gd name="connsiteX487" fmla="*/ 11162077 w 11682854"/>
              <a:gd name="connsiteY487" fmla="*/ 2166256 h 3519942"/>
              <a:gd name="connsiteX488" fmla="*/ 11151978 w 11682854"/>
              <a:gd name="connsiteY488" fmla="*/ 2178551 h 3519942"/>
              <a:gd name="connsiteX489" fmla="*/ 11141000 w 11682854"/>
              <a:gd name="connsiteY489" fmla="*/ 2190846 h 3519942"/>
              <a:gd name="connsiteX490" fmla="*/ 11130023 w 11682854"/>
              <a:gd name="connsiteY490" fmla="*/ 2201824 h 3519942"/>
              <a:gd name="connsiteX491" fmla="*/ 11118606 w 11682854"/>
              <a:gd name="connsiteY491" fmla="*/ 2213679 h 3519942"/>
              <a:gd name="connsiteX492" fmla="*/ 11050106 w 11682854"/>
              <a:gd name="connsiteY492" fmla="*/ 2285692 h 3519942"/>
              <a:gd name="connsiteX493" fmla="*/ 11048349 w 11682854"/>
              <a:gd name="connsiteY493" fmla="*/ 2288327 h 3519942"/>
              <a:gd name="connsiteX494" fmla="*/ 11045276 w 11682854"/>
              <a:gd name="connsiteY494" fmla="*/ 2290962 h 3519942"/>
              <a:gd name="connsiteX495" fmla="*/ 11031224 w 11682854"/>
              <a:gd name="connsiteY495" fmla="*/ 2304574 h 3519942"/>
              <a:gd name="connsiteX496" fmla="*/ 11030346 w 11682854"/>
              <a:gd name="connsiteY496" fmla="*/ 2305013 h 3519942"/>
              <a:gd name="connsiteX497" fmla="*/ 11029907 w 11682854"/>
              <a:gd name="connsiteY497" fmla="*/ 2305891 h 3519942"/>
              <a:gd name="connsiteX498" fmla="*/ 11014977 w 11682854"/>
              <a:gd name="connsiteY498" fmla="*/ 2321260 h 3519942"/>
              <a:gd name="connsiteX499" fmla="*/ 11012343 w 11682854"/>
              <a:gd name="connsiteY499" fmla="*/ 2323894 h 3519942"/>
              <a:gd name="connsiteX500" fmla="*/ 11009269 w 11682854"/>
              <a:gd name="connsiteY500" fmla="*/ 2326968 h 3519942"/>
              <a:gd name="connsiteX501" fmla="*/ 10795865 w 11682854"/>
              <a:gd name="connsiteY501" fmla="*/ 2511831 h 3519942"/>
              <a:gd name="connsiteX502" fmla="*/ 10782692 w 11682854"/>
              <a:gd name="connsiteY502" fmla="*/ 2521491 h 3519942"/>
              <a:gd name="connsiteX503" fmla="*/ 10768640 w 11682854"/>
              <a:gd name="connsiteY503" fmla="*/ 2531151 h 3519942"/>
              <a:gd name="connsiteX504" fmla="*/ 10754150 w 11682854"/>
              <a:gd name="connsiteY504" fmla="*/ 2541251 h 3519942"/>
              <a:gd name="connsiteX505" fmla="*/ 10740538 w 11682854"/>
              <a:gd name="connsiteY505" fmla="*/ 2551789 h 3519942"/>
              <a:gd name="connsiteX506" fmla="*/ 10733951 w 11682854"/>
              <a:gd name="connsiteY506" fmla="*/ 2557497 h 3519942"/>
              <a:gd name="connsiteX507" fmla="*/ 10726925 w 11682854"/>
              <a:gd name="connsiteY507" fmla="*/ 2561449 h 3519942"/>
              <a:gd name="connsiteX508" fmla="*/ 10720778 w 11682854"/>
              <a:gd name="connsiteY508" fmla="*/ 2565840 h 3519942"/>
              <a:gd name="connsiteX509" fmla="*/ 10714191 w 11682854"/>
              <a:gd name="connsiteY509" fmla="*/ 2570671 h 3519942"/>
              <a:gd name="connsiteX510" fmla="*/ 10706727 w 11682854"/>
              <a:gd name="connsiteY510" fmla="*/ 2575501 h 3519942"/>
              <a:gd name="connsiteX511" fmla="*/ 10699262 w 11682854"/>
              <a:gd name="connsiteY511" fmla="*/ 2580331 h 3519942"/>
              <a:gd name="connsiteX512" fmla="*/ 10630762 w 11682854"/>
              <a:gd name="connsiteY512" fmla="*/ 2625998 h 3519942"/>
              <a:gd name="connsiteX513" fmla="*/ 10617150 w 11682854"/>
              <a:gd name="connsiteY513" fmla="*/ 2635219 h 3519942"/>
              <a:gd name="connsiteX514" fmla="*/ 10603098 w 11682854"/>
              <a:gd name="connsiteY514" fmla="*/ 2644440 h 3519942"/>
              <a:gd name="connsiteX515" fmla="*/ 10588169 w 11682854"/>
              <a:gd name="connsiteY515" fmla="*/ 2653661 h 3519942"/>
              <a:gd name="connsiteX516" fmla="*/ 10573678 w 11682854"/>
              <a:gd name="connsiteY516" fmla="*/ 2662004 h 3519942"/>
              <a:gd name="connsiteX517" fmla="*/ 10558310 w 11682854"/>
              <a:gd name="connsiteY517" fmla="*/ 2670347 h 3519942"/>
              <a:gd name="connsiteX518" fmla="*/ 10543380 w 11682854"/>
              <a:gd name="connsiteY518" fmla="*/ 2678690 h 3519942"/>
              <a:gd name="connsiteX519" fmla="*/ 10528890 w 11682854"/>
              <a:gd name="connsiteY519" fmla="*/ 2687472 h 3519942"/>
              <a:gd name="connsiteX520" fmla="*/ 10513960 w 11682854"/>
              <a:gd name="connsiteY520" fmla="*/ 2695815 h 3519942"/>
              <a:gd name="connsiteX521" fmla="*/ 10485419 w 11682854"/>
              <a:gd name="connsiteY521" fmla="*/ 2712501 h 3519942"/>
              <a:gd name="connsiteX522" fmla="*/ 10477076 w 11682854"/>
              <a:gd name="connsiteY522" fmla="*/ 2716014 h 3519942"/>
              <a:gd name="connsiteX523" fmla="*/ 10468733 w 11682854"/>
              <a:gd name="connsiteY523" fmla="*/ 2720405 h 3519942"/>
              <a:gd name="connsiteX524" fmla="*/ 10462146 w 11682854"/>
              <a:gd name="connsiteY524" fmla="*/ 2723918 h 3519942"/>
              <a:gd name="connsiteX525" fmla="*/ 10455120 w 11682854"/>
              <a:gd name="connsiteY525" fmla="*/ 2727431 h 3519942"/>
              <a:gd name="connsiteX526" fmla="*/ 10213613 w 11682854"/>
              <a:gd name="connsiteY526" fmla="*/ 2834133 h 3519942"/>
              <a:gd name="connsiteX527" fmla="*/ 10181120 w 11682854"/>
              <a:gd name="connsiteY527" fmla="*/ 2845110 h 3519942"/>
              <a:gd name="connsiteX528" fmla="*/ 10148626 w 11682854"/>
              <a:gd name="connsiteY528" fmla="*/ 2855649 h 3519942"/>
              <a:gd name="connsiteX529" fmla="*/ 10116132 w 11682854"/>
              <a:gd name="connsiteY529" fmla="*/ 2866187 h 3519942"/>
              <a:gd name="connsiteX530" fmla="*/ 10083200 w 11682854"/>
              <a:gd name="connsiteY530" fmla="*/ 2876287 h 3519942"/>
              <a:gd name="connsiteX531" fmla="*/ 10051145 w 11682854"/>
              <a:gd name="connsiteY531" fmla="*/ 2885947 h 3519942"/>
              <a:gd name="connsiteX532" fmla="*/ 10017773 w 11682854"/>
              <a:gd name="connsiteY532" fmla="*/ 2894290 h 3519942"/>
              <a:gd name="connsiteX533" fmla="*/ 9985280 w 11682854"/>
              <a:gd name="connsiteY533" fmla="*/ 2903072 h 3519942"/>
              <a:gd name="connsiteX534" fmla="*/ 9951030 w 11682854"/>
              <a:gd name="connsiteY534" fmla="*/ 2910537 h 3519942"/>
              <a:gd name="connsiteX535" fmla="*/ 9801734 w 11682854"/>
              <a:gd name="connsiteY535" fmla="*/ 2942152 h 3519942"/>
              <a:gd name="connsiteX536" fmla="*/ 9762654 w 11682854"/>
              <a:gd name="connsiteY536" fmla="*/ 2948739 h 3519942"/>
              <a:gd name="connsiteX537" fmla="*/ 9722696 w 11682854"/>
              <a:gd name="connsiteY537" fmla="*/ 2954886 h 3519942"/>
              <a:gd name="connsiteX538" fmla="*/ 9682298 w 11682854"/>
              <a:gd name="connsiteY538" fmla="*/ 2960595 h 3519942"/>
              <a:gd name="connsiteX539" fmla="*/ 9641462 w 11682854"/>
              <a:gd name="connsiteY539" fmla="*/ 2965425 h 3519942"/>
              <a:gd name="connsiteX540" fmla="*/ 9600625 w 11682854"/>
              <a:gd name="connsiteY540" fmla="*/ 2969816 h 3519942"/>
              <a:gd name="connsiteX541" fmla="*/ 9560227 w 11682854"/>
              <a:gd name="connsiteY541" fmla="*/ 2973329 h 3519942"/>
              <a:gd name="connsiteX542" fmla="*/ 9519390 w 11682854"/>
              <a:gd name="connsiteY542" fmla="*/ 2975963 h 3519942"/>
              <a:gd name="connsiteX543" fmla="*/ 9479872 w 11682854"/>
              <a:gd name="connsiteY543" fmla="*/ 2978159 h 3519942"/>
              <a:gd name="connsiteX544" fmla="*/ 9439034 w 11682854"/>
              <a:gd name="connsiteY544" fmla="*/ 2981671 h 3519942"/>
              <a:gd name="connsiteX545" fmla="*/ 9417518 w 11682854"/>
              <a:gd name="connsiteY545" fmla="*/ 2982989 h 3519942"/>
              <a:gd name="connsiteX546" fmla="*/ 9393807 w 11682854"/>
              <a:gd name="connsiteY546" fmla="*/ 2983867 h 3519942"/>
              <a:gd name="connsiteX547" fmla="*/ 9370534 w 11682854"/>
              <a:gd name="connsiteY547" fmla="*/ 2983867 h 3519942"/>
              <a:gd name="connsiteX548" fmla="*/ 9348140 w 11682854"/>
              <a:gd name="connsiteY548" fmla="*/ 2983867 h 3519942"/>
              <a:gd name="connsiteX549" fmla="*/ 9335846 w 11682854"/>
              <a:gd name="connsiteY549" fmla="*/ 2983867 h 3519942"/>
              <a:gd name="connsiteX550" fmla="*/ 9325307 w 11682854"/>
              <a:gd name="connsiteY550" fmla="*/ 2982111 h 3519942"/>
              <a:gd name="connsiteX551" fmla="*/ 9316086 w 11682854"/>
              <a:gd name="connsiteY551" fmla="*/ 2981671 h 3519942"/>
              <a:gd name="connsiteX552" fmla="*/ 9304230 w 11682854"/>
              <a:gd name="connsiteY552" fmla="*/ 2980793 h 3519942"/>
              <a:gd name="connsiteX553" fmla="*/ 9281396 w 11682854"/>
              <a:gd name="connsiteY553" fmla="*/ 2980354 h 3519942"/>
              <a:gd name="connsiteX554" fmla="*/ 9259880 w 11682854"/>
              <a:gd name="connsiteY554" fmla="*/ 2979476 h 3519942"/>
              <a:gd name="connsiteX555" fmla="*/ 9238804 w 11682854"/>
              <a:gd name="connsiteY555" fmla="*/ 2978598 h 3519942"/>
              <a:gd name="connsiteX556" fmla="*/ 9216409 w 11682854"/>
              <a:gd name="connsiteY556" fmla="*/ 2978159 h 3519942"/>
              <a:gd name="connsiteX557" fmla="*/ 9217288 w 11682854"/>
              <a:gd name="connsiteY557" fmla="*/ 2969816 h 3519942"/>
              <a:gd name="connsiteX558" fmla="*/ 9217726 w 11682854"/>
              <a:gd name="connsiteY558" fmla="*/ 2961912 h 3519942"/>
              <a:gd name="connsiteX559" fmla="*/ 9218166 w 11682854"/>
              <a:gd name="connsiteY559" fmla="*/ 2954886 h 3519942"/>
              <a:gd name="connsiteX560" fmla="*/ 9219483 w 11682854"/>
              <a:gd name="connsiteY560" fmla="*/ 2948739 h 3519942"/>
              <a:gd name="connsiteX561" fmla="*/ 9222556 w 11682854"/>
              <a:gd name="connsiteY561" fmla="*/ 2936444 h 3519942"/>
              <a:gd name="connsiteX562" fmla="*/ 9225630 w 11682854"/>
              <a:gd name="connsiteY562" fmla="*/ 2924149 h 3519942"/>
              <a:gd name="connsiteX563" fmla="*/ 9226948 w 11682854"/>
              <a:gd name="connsiteY563" fmla="*/ 2917123 h 3519942"/>
              <a:gd name="connsiteX564" fmla="*/ 9227826 w 11682854"/>
              <a:gd name="connsiteY564" fmla="*/ 2910098 h 3519942"/>
              <a:gd name="connsiteX565" fmla="*/ 9228265 w 11682854"/>
              <a:gd name="connsiteY565" fmla="*/ 2902194 h 3519942"/>
              <a:gd name="connsiteX566" fmla="*/ 9229582 w 11682854"/>
              <a:gd name="connsiteY566" fmla="*/ 2896046 h 3519942"/>
              <a:gd name="connsiteX567" fmla="*/ 9231338 w 11682854"/>
              <a:gd name="connsiteY567" fmla="*/ 2888142 h 3519942"/>
              <a:gd name="connsiteX568" fmla="*/ 9232656 w 11682854"/>
              <a:gd name="connsiteY568" fmla="*/ 2883751 h 3519942"/>
              <a:gd name="connsiteX569" fmla="*/ 9234412 w 11682854"/>
              <a:gd name="connsiteY569" fmla="*/ 2879799 h 3519942"/>
              <a:gd name="connsiteX570" fmla="*/ 9236169 w 11682854"/>
              <a:gd name="connsiteY570" fmla="*/ 2874091 h 3519942"/>
              <a:gd name="connsiteX571" fmla="*/ 9237486 w 11682854"/>
              <a:gd name="connsiteY571" fmla="*/ 2867065 h 3519942"/>
              <a:gd name="connsiteX572" fmla="*/ 9238364 w 11682854"/>
              <a:gd name="connsiteY572" fmla="*/ 2859162 h 3519942"/>
              <a:gd name="connsiteX573" fmla="*/ 9238364 w 11682854"/>
              <a:gd name="connsiteY573" fmla="*/ 2851697 h 3519942"/>
              <a:gd name="connsiteX574" fmla="*/ 9239242 w 11682854"/>
              <a:gd name="connsiteY574" fmla="*/ 2845110 h 3519942"/>
              <a:gd name="connsiteX575" fmla="*/ 9241438 w 11682854"/>
              <a:gd name="connsiteY575" fmla="*/ 2838963 h 3519942"/>
              <a:gd name="connsiteX576" fmla="*/ 9242316 w 11682854"/>
              <a:gd name="connsiteY576" fmla="*/ 2834133 h 3519942"/>
              <a:gd name="connsiteX577" fmla="*/ 9244512 w 11682854"/>
              <a:gd name="connsiteY577" fmla="*/ 2829742 h 3519942"/>
              <a:gd name="connsiteX578" fmla="*/ 9246268 w 11682854"/>
              <a:gd name="connsiteY578" fmla="*/ 2824033 h 3519942"/>
              <a:gd name="connsiteX579" fmla="*/ 9247586 w 11682854"/>
              <a:gd name="connsiteY579" fmla="*/ 2815690 h 3519942"/>
              <a:gd name="connsiteX580" fmla="*/ 9247586 w 11682854"/>
              <a:gd name="connsiteY580" fmla="*/ 2808665 h 3519942"/>
              <a:gd name="connsiteX581" fmla="*/ 9247586 w 11682854"/>
              <a:gd name="connsiteY581" fmla="*/ 2801639 h 3519942"/>
              <a:gd name="connsiteX582" fmla="*/ 9248024 w 11682854"/>
              <a:gd name="connsiteY582" fmla="*/ 2794174 h 3519942"/>
              <a:gd name="connsiteX583" fmla="*/ 9249342 w 11682854"/>
              <a:gd name="connsiteY583" fmla="*/ 2787149 h 3519942"/>
              <a:gd name="connsiteX584" fmla="*/ 9250659 w 11682854"/>
              <a:gd name="connsiteY584" fmla="*/ 2781879 h 3519942"/>
              <a:gd name="connsiteX585" fmla="*/ 9252416 w 11682854"/>
              <a:gd name="connsiteY585" fmla="*/ 2777049 h 3519942"/>
              <a:gd name="connsiteX586" fmla="*/ 9254172 w 11682854"/>
              <a:gd name="connsiteY586" fmla="*/ 2771341 h 3519942"/>
              <a:gd name="connsiteX587" fmla="*/ 9255928 w 11682854"/>
              <a:gd name="connsiteY587" fmla="*/ 2758168 h 3519942"/>
              <a:gd name="connsiteX588" fmla="*/ 9257246 w 11682854"/>
              <a:gd name="connsiteY588" fmla="*/ 2744995 h 3519942"/>
              <a:gd name="connsiteX589" fmla="*/ 9258124 w 11682854"/>
              <a:gd name="connsiteY589" fmla="*/ 2738408 h 3519942"/>
              <a:gd name="connsiteX590" fmla="*/ 9259002 w 11682854"/>
              <a:gd name="connsiteY590" fmla="*/ 2732261 h 3519942"/>
              <a:gd name="connsiteX591" fmla="*/ 9260320 w 11682854"/>
              <a:gd name="connsiteY591" fmla="*/ 2725235 h 3519942"/>
              <a:gd name="connsiteX592" fmla="*/ 9262076 w 11682854"/>
              <a:gd name="connsiteY592" fmla="*/ 2719088 h 3519942"/>
              <a:gd name="connsiteX593" fmla="*/ 9264710 w 11682854"/>
              <a:gd name="connsiteY593" fmla="*/ 2710305 h 3519942"/>
              <a:gd name="connsiteX594" fmla="*/ 9265150 w 11682854"/>
              <a:gd name="connsiteY594" fmla="*/ 2705036 h 3519942"/>
              <a:gd name="connsiteX595" fmla="*/ 9265150 w 11682854"/>
              <a:gd name="connsiteY595" fmla="*/ 2698011 h 3519942"/>
              <a:gd name="connsiteX596" fmla="*/ 9266028 w 11682854"/>
              <a:gd name="connsiteY596" fmla="*/ 2687911 h 3519942"/>
              <a:gd name="connsiteX597" fmla="*/ 9268224 w 11682854"/>
              <a:gd name="connsiteY597" fmla="*/ 2667712 h 3519942"/>
              <a:gd name="connsiteX598" fmla="*/ 9271297 w 11682854"/>
              <a:gd name="connsiteY598" fmla="*/ 2645757 h 3519942"/>
              <a:gd name="connsiteX599" fmla="*/ 9273492 w 11682854"/>
              <a:gd name="connsiteY599" fmla="*/ 2635219 h 3519942"/>
              <a:gd name="connsiteX600" fmla="*/ 9274810 w 11682854"/>
              <a:gd name="connsiteY600" fmla="*/ 2625558 h 3519942"/>
              <a:gd name="connsiteX601" fmla="*/ 9275688 w 11682854"/>
              <a:gd name="connsiteY601" fmla="*/ 2616337 h 3519942"/>
              <a:gd name="connsiteX602" fmla="*/ 9275688 w 11682854"/>
              <a:gd name="connsiteY602" fmla="*/ 2609312 h 3519942"/>
              <a:gd name="connsiteX603" fmla="*/ 9276566 w 11682854"/>
              <a:gd name="connsiteY603" fmla="*/ 2593943 h 3519942"/>
              <a:gd name="connsiteX604" fmla="*/ 9277006 w 11682854"/>
              <a:gd name="connsiteY604" fmla="*/ 2579892 h 3519942"/>
              <a:gd name="connsiteX605" fmla="*/ 9278762 w 11682854"/>
              <a:gd name="connsiteY605" fmla="*/ 2566279 h 3519942"/>
              <a:gd name="connsiteX606" fmla="*/ 9281396 w 11682854"/>
              <a:gd name="connsiteY606" fmla="*/ 2553985 h 3519942"/>
              <a:gd name="connsiteX607" fmla="*/ 9283153 w 11682854"/>
              <a:gd name="connsiteY607" fmla="*/ 2543446 h 3519942"/>
              <a:gd name="connsiteX608" fmla="*/ 9284910 w 11682854"/>
              <a:gd name="connsiteY608" fmla="*/ 2533347 h 3519942"/>
              <a:gd name="connsiteX609" fmla="*/ 9285788 w 11682854"/>
              <a:gd name="connsiteY609" fmla="*/ 2522808 h 3519942"/>
              <a:gd name="connsiteX610" fmla="*/ 9286226 w 11682854"/>
              <a:gd name="connsiteY610" fmla="*/ 2513148 h 3519942"/>
              <a:gd name="connsiteX611" fmla="*/ 9287105 w 11682854"/>
              <a:gd name="connsiteY611" fmla="*/ 2502609 h 3519942"/>
              <a:gd name="connsiteX612" fmla="*/ 9287983 w 11682854"/>
              <a:gd name="connsiteY612" fmla="*/ 2491193 h 3519942"/>
              <a:gd name="connsiteX613" fmla="*/ 9289300 w 11682854"/>
              <a:gd name="connsiteY613" fmla="*/ 2480215 h 3519942"/>
              <a:gd name="connsiteX614" fmla="*/ 9291935 w 11682854"/>
              <a:gd name="connsiteY614" fmla="*/ 2468798 h 3519942"/>
              <a:gd name="connsiteX615" fmla="*/ 9293252 w 11682854"/>
              <a:gd name="connsiteY615" fmla="*/ 2462651 h 3519942"/>
              <a:gd name="connsiteX616" fmla="*/ 9293692 w 11682854"/>
              <a:gd name="connsiteY616" fmla="*/ 2456943 h 3519942"/>
              <a:gd name="connsiteX617" fmla="*/ 9294570 w 11682854"/>
              <a:gd name="connsiteY617" fmla="*/ 2450356 h 3519942"/>
              <a:gd name="connsiteX618" fmla="*/ 9295008 w 11682854"/>
              <a:gd name="connsiteY618" fmla="*/ 2443330 h 3519942"/>
              <a:gd name="connsiteX619" fmla="*/ 9296765 w 11682854"/>
              <a:gd name="connsiteY619" fmla="*/ 2428840 h 3519942"/>
              <a:gd name="connsiteX620" fmla="*/ 9297644 w 11682854"/>
              <a:gd name="connsiteY620" fmla="*/ 2418741 h 3519942"/>
              <a:gd name="connsiteX621" fmla="*/ 9298082 w 11682854"/>
              <a:gd name="connsiteY621" fmla="*/ 2407763 h 3519942"/>
              <a:gd name="connsiteX622" fmla="*/ 9301156 w 11682854"/>
              <a:gd name="connsiteY622" fmla="*/ 2388882 h 3519942"/>
              <a:gd name="connsiteX623" fmla="*/ 9302912 w 11682854"/>
              <a:gd name="connsiteY623" fmla="*/ 2373952 h 3519942"/>
              <a:gd name="connsiteX624" fmla="*/ 9304230 w 11682854"/>
              <a:gd name="connsiteY624" fmla="*/ 2359023 h 3519942"/>
              <a:gd name="connsiteX625" fmla="*/ 9304669 w 11682854"/>
              <a:gd name="connsiteY625" fmla="*/ 2343654 h 3519942"/>
              <a:gd name="connsiteX626" fmla="*/ 9304669 w 11682854"/>
              <a:gd name="connsiteY626" fmla="*/ 2327407 h 3519942"/>
              <a:gd name="connsiteX627" fmla="*/ 9304669 w 11682854"/>
              <a:gd name="connsiteY627" fmla="*/ 2312039 h 3519942"/>
              <a:gd name="connsiteX628" fmla="*/ 9304669 w 11682854"/>
              <a:gd name="connsiteY628" fmla="*/ 2296670 h 3519942"/>
              <a:gd name="connsiteX629" fmla="*/ 9304230 w 11682854"/>
              <a:gd name="connsiteY629" fmla="*/ 2281301 h 3519942"/>
              <a:gd name="connsiteX630" fmla="*/ 9304230 w 11682854"/>
              <a:gd name="connsiteY630" fmla="*/ 2265933 h 3519942"/>
              <a:gd name="connsiteX631" fmla="*/ 9304669 w 11682854"/>
              <a:gd name="connsiteY631" fmla="*/ 2237830 h 3519942"/>
              <a:gd name="connsiteX632" fmla="*/ 9305986 w 11682854"/>
              <a:gd name="connsiteY632" fmla="*/ 2209727 h 3519942"/>
              <a:gd name="connsiteX633" fmla="*/ 9307304 w 11682854"/>
              <a:gd name="connsiteY633" fmla="*/ 2181625 h 3519942"/>
              <a:gd name="connsiteX634" fmla="*/ 9309060 w 11682854"/>
              <a:gd name="connsiteY634" fmla="*/ 2153522 h 3519942"/>
              <a:gd name="connsiteX635" fmla="*/ 9310378 w 11682854"/>
              <a:gd name="connsiteY635" fmla="*/ 2125419 h 3519942"/>
              <a:gd name="connsiteX636" fmla="*/ 9311694 w 11682854"/>
              <a:gd name="connsiteY636" fmla="*/ 2097317 h 3519942"/>
              <a:gd name="connsiteX637" fmla="*/ 9311256 w 11682854"/>
              <a:gd name="connsiteY637" fmla="*/ 2083266 h 3519942"/>
              <a:gd name="connsiteX638" fmla="*/ 9311256 w 11682854"/>
              <a:gd name="connsiteY638" fmla="*/ 2069214 h 3519942"/>
              <a:gd name="connsiteX639" fmla="*/ 9310378 w 11682854"/>
              <a:gd name="connsiteY639" fmla="*/ 2055163 h 3519942"/>
              <a:gd name="connsiteX640" fmla="*/ 9309060 w 11682854"/>
              <a:gd name="connsiteY640" fmla="*/ 2041112 h 3519942"/>
              <a:gd name="connsiteX641" fmla="*/ 9307742 w 11682854"/>
              <a:gd name="connsiteY641" fmla="*/ 2023987 h 3519942"/>
              <a:gd name="connsiteX642" fmla="*/ 9307304 w 11682854"/>
              <a:gd name="connsiteY642" fmla="*/ 2005983 h 3519942"/>
              <a:gd name="connsiteX643" fmla="*/ 9307304 w 11682854"/>
              <a:gd name="connsiteY643" fmla="*/ 1985345 h 3519942"/>
              <a:gd name="connsiteX644" fmla="*/ 9307304 w 11682854"/>
              <a:gd name="connsiteY644" fmla="*/ 1965147 h 3519942"/>
              <a:gd name="connsiteX645" fmla="*/ 9306864 w 11682854"/>
              <a:gd name="connsiteY645" fmla="*/ 1944948 h 3519942"/>
              <a:gd name="connsiteX646" fmla="*/ 9305986 w 11682854"/>
              <a:gd name="connsiteY646" fmla="*/ 1925188 h 3519942"/>
              <a:gd name="connsiteX647" fmla="*/ 9305547 w 11682854"/>
              <a:gd name="connsiteY647" fmla="*/ 1915967 h 3519942"/>
              <a:gd name="connsiteX648" fmla="*/ 9304230 w 11682854"/>
              <a:gd name="connsiteY648" fmla="*/ 1906746 h 3519942"/>
              <a:gd name="connsiteX649" fmla="*/ 9302912 w 11682854"/>
              <a:gd name="connsiteY649" fmla="*/ 1899281 h 3519942"/>
              <a:gd name="connsiteX650" fmla="*/ 9301595 w 11682854"/>
              <a:gd name="connsiteY650" fmla="*/ 1891377 h 3519942"/>
              <a:gd name="connsiteX651" fmla="*/ 9299400 w 11682854"/>
              <a:gd name="connsiteY651" fmla="*/ 1879521 h 3519942"/>
              <a:gd name="connsiteX652" fmla="*/ 9297644 w 11682854"/>
              <a:gd name="connsiteY652" fmla="*/ 1869422 h 3519942"/>
              <a:gd name="connsiteX653" fmla="*/ 9296765 w 11682854"/>
              <a:gd name="connsiteY653" fmla="*/ 1858445 h 3519942"/>
              <a:gd name="connsiteX654" fmla="*/ 9296765 w 11682854"/>
              <a:gd name="connsiteY654" fmla="*/ 1844393 h 3519942"/>
              <a:gd name="connsiteX655" fmla="*/ 9296765 w 11682854"/>
              <a:gd name="connsiteY655" fmla="*/ 1836050 h 3519942"/>
              <a:gd name="connsiteX656" fmla="*/ 9296326 w 11682854"/>
              <a:gd name="connsiteY656" fmla="*/ 1829464 h 3519942"/>
              <a:gd name="connsiteX657" fmla="*/ 9296326 w 11682854"/>
              <a:gd name="connsiteY657" fmla="*/ 1826829 h 3519942"/>
              <a:gd name="connsiteX658" fmla="*/ 9295448 w 11682854"/>
              <a:gd name="connsiteY658" fmla="*/ 1824634 h 3519942"/>
              <a:gd name="connsiteX659" fmla="*/ 9295008 w 11682854"/>
              <a:gd name="connsiteY659" fmla="*/ 1823316 h 3519942"/>
              <a:gd name="connsiteX660" fmla="*/ 9293692 w 11682854"/>
              <a:gd name="connsiteY660" fmla="*/ 1821999 h 3519942"/>
              <a:gd name="connsiteX661" fmla="*/ 9292374 w 11682854"/>
              <a:gd name="connsiteY661" fmla="*/ 1821121 h 3519942"/>
              <a:gd name="connsiteX662" fmla="*/ 9290618 w 11682854"/>
              <a:gd name="connsiteY662" fmla="*/ 1820242 h 3519942"/>
              <a:gd name="connsiteX663" fmla="*/ 9288861 w 11682854"/>
              <a:gd name="connsiteY663" fmla="*/ 1819803 h 3519942"/>
              <a:gd name="connsiteX664" fmla="*/ 9286226 w 11682854"/>
              <a:gd name="connsiteY664" fmla="*/ 1819803 h 3519942"/>
              <a:gd name="connsiteX665" fmla="*/ 9280079 w 11682854"/>
              <a:gd name="connsiteY665" fmla="*/ 1820242 h 3519942"/>
              <a:gd name="connsiteX666" fmla="*/ 9272176 w 11682854"/>
              <a:gd name="connsiteY666" fmla="*/ 1821999 h 3519942"/>
              <a:gd name="connsiteX667" fmla="*/ 9261198 w 11682854"/>
              <a:gd name="connsiteY667" fmla="*/ 1823755 h 3519942"/>
              <a:gd name="connsiteX668" fmla="*/ 9249781 w 11682854"/>
              <a:gd name="connsiteY668" fmla="*/ 1824634 h 3519942"/>
              <a:gd name="connsiteX669" fmla="*/ 9238804 w 11682854"/>
              <a:gd name="connsiteY669" fmla="*/ 1824634 h 3519942"/>
              <a:gd name="connsiteX670" fmla="*/ 9226948 w 11682854"/>
              <a:gd name="connsiteY670" fmla="*/ 1824634 h 3519942"/>
              <a:gd name="connsiteX671" fmla="*/ 9203675 w 11682854"/>
              <a:gd name="connsiteY671" fmla="*/ 1823755 h 3519942"/>
              <a:gd name="connsiteX672" fmla="*/ 9180842 w 11682854"/>
              <a:gd name="connsiteY672" fmla="*/ 1823755 h 3519942"/>
              <a:gd name="connsiteX673" fmla="*/ 9168986 w 11682854"/>
              <a:gd name="connsiteY673" fmla="*/ 1823755 h 3519942"/>
              <a:gd name="connsiteX674" fmla="*/ 9158886 w 11682854"/>
              <a:gd name="connsiteY674" fmla="*/ 1825512 h 3519942"/>
              <a:gd name="connsiteX675" fmla="*/ 9149226 w 11682854"/>
              <a:gd name="connsiteY675" fmla="*/ 1825951 h 3519942"/>
              <a:gd name="connsiteX676" fmla="*/ 9136932 w 11682854"/>
              <a:gd name="connsiteY676" fmla="*/ 1826829 h 3519942"/>
              <a:gd name="connsiteX677" fmla="*/ 9044280 w 11682854"/>
              <a:gd name="connsiteY677" fmla="*/ 1826829 h 3519942"/>
              <a:gd name="connsiteX678" fmla="*/ 9031986 w 11682854"/>
              <a:gd name="connsiteY678" fmla="*/ 1826829 h 3519942"/>
              <a:gd name="connsiteX679" fmla="*/ 9021447 w 11682854"/>
              <a:gd name="connsiteY679" fmla="*/ 1828146 h 3519942"/>
              <a:gd name="connsiteX680" fmla="*/ 9011348 w 11682854"/>
              <a:gd name="connsiteY680" fmla="*/ 1829464 h 3519942"/>
              <a:gd name="connsiteX681" fmla="*/ 9000370 w 11682854"/>
              <a:gd name="connsiteY681" fmla="*/ 1829464 h 3519942"/>
              <a:gd name="connsiteX682" fmla="*/ 8988515 w 11682854"/>
              <a:gd name="connsiteY682" fmla="*/ 1829464 h 3519942"/>
              <a:gd name="connsiteX683" fmla="*/ 8977537 w 11682854"/>
              <a:gd name="connsiteY683" fmla="*/ 1829464 h 3519942"/>
              <a:gd name="connsiteX684" fmla="*/ 8965681 w 11682854"/>
              <a:gd name="connsiteY684" fmla="*/ 1829464 h 3519942"/>
              <a:gd name="connsiteX685" fmla="*/ 8953825 w 11682854"/>
              <a:gd name="connsiteY685" fmla="*/ 1829464 h 3519942"/>
              <a:gd name="connsiteX686" fmla="*/ 8942409 w 11682854"/>
              <a:gd name="connsiteY686" fmla="*/ 1829464 h 3519942"/>
              <a:gd name="connsiteX687" fmla="*/ 8930553 w 11682854"/>
              <a:gd name="connsiteY687" fmla="*/ 1829464 h 3519942"/>
              <a:gd name="connsiteX688" fmla="*/ 8919136 w 11682854"/>
              <a:gd name="connsiteY688" fmla="*/ 1829464 h 3519942"/>
              <a:gd name="connsiteX689" fmla="*/ 8907720 w 11682854"/>
              <a:gd name="connsiteY689" fmla="*/ 1829464 h 3519942"/>
              <a:gd name="connsiteX690" fmla="*/ 8817264 w 11682854"/>
              <a:gd name="connsiteY690" fmla="*/ 1832537 h 3519942"/>
              <a:gd name="connsiteX691" fmla="*/ 8805848 w 11682854"/>
              <a:gd name="connsiteY691" fmla="*/ 1832976 h 3519942"/>
              <a:gd name="connsiteX692" fmla="*/ 8794431 w 11682854"/>
              <a:gd name="connsiteY692" fmla="*/ 1832976 h 3519942"/>
              <a:gd name="connsiteX693" fmla="*/ 8783014 w 11682854"/>
              <a:gd name="connsiteY693" fmla="*/ 1832976 h 3519942"/>
              <a:gd name="connsiteX694" fmla="*/ 8771158 w 11682854"/>
              <a:gd name="connsiteY694" fmla="*/ 1832976 h 3519942"/>
              <a:gd name="connsiteX695" fmla="*/ 8759303 w 11682854"/>
              <a:gd name="connsiteY695" fmla="*/ 1832976 h 3519942"/>
              <a:gd name="connsiteX696" fmla="*/ 8747447 w 11682854"/>
              <a:gd name="connsiteY696" fmla="*/ 1832537 h 3519942"/>
              <a:gd name="connsiteX697" fmla="*/ 8736030 w 11682854"/>
              <a:gd name="connsiteY697" fmla="*/ 1832537 h 3519942"/>
              <a:gd name="connsiteX698" fmla="*/ 8724613 w 11682854"/>
              <a:gd name="connsiteY698" fmla="*/ 1832537 h 3519942"/>
              <a:gd name="connsiteX699" fmla="*/ 8700463 w 11682854"/>
              <a:gd name="connsiteY699" fmla="*/ 1832976 h 3519942"/>
              <a:gd name="connsiteX700" fmla="*/ 8678947 w 11682854"/>
              <a:gd name="connsiteY700" fmla="*/ 1833855 h 3519942"/>
              <a:gd name="connsiteX701" fmla="*/ 8657431 w 11682854"/>
              <a:gd name="connsiteY701" fmla="*/ 1835172 h 3519942"/>
              <a:gd name="connsiteX702" fmla="*/ 8634597 w 11682854"/>
              <a:gd name="connsiteY702" fmla="*/ 1835172 h 3519942"/>
              <a:gd name="connsiteX703" fmla="*/ 8610446 w 11682854"/>
              <a:gd name="connsiteY703" fmla="*/ 1836050 h 3519942"/>
              <a:gd name="connsiteX704" fmla="*/ 8587613 w 11682854"/>
              <a:gd name="connsiteY704" fmla="*/ 1836050 h 3519942"/>
              <a:gd name="connsiteX705" fmla="*/ 8564780 w 11682854"/>
              <a:gd name="connsiteY705" fmla="*/ 1836489 h 3519942"/>
              <a:gd name="connsiteX706" fmla="*/ 8542385 w 11682854"/>
              <a:gd name="connsiteY706" fmla="*/ 1837368 h 3519942"/>
              <a:gd name="connsiteX707" fmla="*/ 8522235 w 11682854"/>
              <a:gd name="connsiteY707" fmla="*/ 1837368 h 3519942"/>
              <a:gd name="connsiteX708" fmla="*/ 8522219 w 11682854"/>
              <a:gd name="connsiteY708" fmla="*/ 1839475 h 3519942"/>
              <a:gd name="connsiteX709" fmla="*/ 2108045 w 11682854"/>
              <a:gd name="connsiteY709" fmla="*/ 1803103 h 3519942"/>
              <a:gd name="connsiteX710" fmla="*/ 2108184 w 11682854"/>
              <a:gd name="connsiteY710" fmla="*/ 1801203 h 3519942"/>
              <a:gd name="connsiteX711" fmla="*/ 2105502 w 11682854"/>
              <a:gd name="connsiteY711" fmla="*/ 1801203 h 3519942"/>
              <a:gd name="connsiteX712" fmla="*/ 2087499 w 11682854"/>
              <a:gd name="connsiteY712" fmla="*/ 1799885 h 3519942"/>
              <a:gd name="connsiteX713" fmla="*/ 2068617 w 11682854"/>
              <a:gd name="connsiteY713" fmla="*/ 1798129 h 3519942"/>
              <a:gd name="connsiteX714" fmla="*/ 2052370 w 11682854"/>
              <a:gd name="connsiteY714" fmla="*/ 1796812 h 3519942"/>
              <a:gd name="connsiteX715" fmla="*/ 2043588 w 11682854"/>
              <a:gd name="connsiteY715" fmla="*/ 1797690 h 3519942"/>
              <a:gd name="connsiteX716" fmla="*/ 2035684 w 11682854"/>
              <a:gd name="connsiteY716" fmla="*/ 1798129 h 3519942"/>
              <a:gd name="connsiteX717" fmla="*/ 2026463 w 11682854"/>
              <a:gd name="connsiteY717" fmla="*/ 1799885 h 3519942"/>
              <a:gd name="connsiteX718" fmla="*/ 2016364 w 11682854"/>
              <a:gd name="connsiteY718" fmla="*/ 1801642 h 3519942"/>
              <a:gd name="connsiteX719" fmla="*/ 2000995 w 11682854"/>
              <a:gd name="connsiteY719" fmla="*/ 1806033 h 3519942"/>
              <a:gd name="connsiteX720" fmla="*/ 1986505 w 11682854"/>
              <a:gd name="connsiteY720" fmla="*/ 1810424 h 3519942"/>
              <a:gd name="connsiteX721" fmla="*/ 1971575 w 11682854"/>
              <a:gd name="connsiteY721" fmla="*/ 1814376 h 3519942"/>
              <a:gd name="connsiteX722" fmla="*/ 1956646 w 11682854"/>
              <a:gd name="connsiteY722" fmla="*/ 1817888 h 3519942"/>
              <a:gd name="connsiteX723" fmla="*/ 1933812 w 11682854"/>
              <a:gd name="connsiteY723" fmla="*/ 1824914 h 3519942"/>
              <a:gd name="connsiteX724" fmla="*/ 1911418 w 11682854"/>
              <a:gd name="connsiteY724" fmla="*/ 1832818 h 3519942"/>
              <a:gd name="connsiteX725" fmla="*/ 1889902 w 11682854"/>
              <a:gd name="connsiteY725" fmla="*/ 1841161 h 3519942"/>
              <a:gd name="connsiteX726" fmla="*/ 1867508 w 11682854"/>
              <a:gd name="connsiteY726" fmla="*/ 1849504 h 3519942"/>
              <a:gd name="connsiteX727" fmla="*/ 1860921 w 11682854"/>
              <a:gd name="connsiteY727" fmla="*/ 1852138 h 3519942"/>
              <a:gd name="connsiteX728" fmla="*/ 1854774 w 11682854"/>
              <a:gd name="connsiteY728" fmla="*/ 1855212 h 3519942"/>
              <a:gd name="connsiteX729" fmla="*/ 1849065 w 11682854"/>
              <a:gd name="connsiteY729" fmla="*/ 1858725 h 3519942"/>
              <a:gd name="connsiteX730" fmla="*/ 1842918 w 11682854"/>
              <a:gd name="connsiteY730" fmla="*/ 1862238 h 3519942"/>
              <a:gd name="connsiteX731" fmla="*/ 1824476 w 11682854"/>
              <a:gd name="connsiteY731" fmla="*/ 1873215 h 3519942"/>
              <a:gd name="connsiteX732" fmla="*/ 1805155 w 11682854"/>
              <a:gd name="connsiteY732" fmla="*/ 1884632 h 3519942"/>
              <a:gd name="connsiteX733" fmla="*/ 1786274 w 11682854"/>
              <a:gd name="connsiteY733" fmla="*/ 1896488 h 3519942"/>
              <a:gd name="connsiteX734" fmla="*/ 1768270 w 11682854"/>
              <a:gd name="connsiteY734" fmla="*/ 1909222 h 3519942"/>
              <a:gd name="connsiteX735" fmla="*/ 1721725 w 11682854"/>
              <a:gd name="connsiteY735" fmla="*/ 1941716 h 3519942"/>
              <a:gd name="connsiteX736" fmla="*/ 1602728 w 11682854"/>
              <a:gd name="connsiteY736" fmla="*/ 2054565 h 3519942"/>
              <a:gd name="connsiteX737" fmla="*/ 1591312 w 11682854"/>
              <a:gd name="connsiteY737" fmla="*/ 2065982 h 3519942"/>
              <a:gd name="connsiteX738" fmla="*/ 1586481 w 11682854"/>
              <a:gd name="connsiteY738" fmla="*/ 2071690 h 3519942"/>
              <a:gd name="connsiteX739" fmla="*/ 1584725 w 11682854"/>
              <a:gd name="connsiteY739" fmla="*/ 2073008 h 3519942"/>
              <a:gd name="connsiteX740" fmla="*/ 1582969 w 11682854"/>
              <a:gd name="connsiteY740" fmla="*/ 2074325 h 3519942"/>
              <a:gd name="connsiteX741" fmla="*/ 1580334 w 11682854"/>
              <a:gd name="connsiteY741" fmla="*/ 2075203 h 3519942"/>
              <a:gd name="connsiteX742" fmla="*/ 1577260 w 11682854"/>
              <a:gd name="connsiteY742" fmla="*/ 2075642 h 3519942"/>
              <a:gd name="connsiteX743" fmla="*/ 1575943 w 11682854"/>
              <a:gd name="connsiteY743" fmla="*/ 2080033 h 3519942"/>
              <a:gd name="connsiteX744" fmla="*/ 1574187 w 11682854"/>
              <a:gd name="connsiteY744" fmla="*/ 2083985 h 3519942"/>
              <a:gd name="connsiteX745" fmla="*/ 1571552 w 11682854"/>
              <a:gd name="connsiteY745" fmla="*/ 2089254 h 3519942"/>
              <a:gd name="connsiteX746" fmla="*/ 1568478 w 11682854"/>
              <a:gd name="connsiteY746" fmla="*/ 2093206 h 3519942"/>
              <a:gd name="connsiteX747" fmla="*/ 1561892 w 11682854"/>
              <a:gd name="connsiteY747" fmla="*/ 2101110 h 3519942"/>
              <a:gd name="connsiteX748" fmla="*/ 1554866 w 11682854"/>
              <a:gd name="connsiteY748" fmla="*/ 2108575 h 3519942"/>
              <a:gd name="connsiteX749" fmla="*/ 1530276 w 11682854"/>
              <a:gd name="connsiteY749" fmla="*/ 2139751 h 3519942"/>
              <a:gd name="connsiteX750" fmla="*/ 1528081 w 11682854"/>
              <a:gd name="connsiteY750" fmla="*/ 2142386 h 3519942"/>
              <a:gd name="connsiteX751" fmla="*/ 1525446 w 11682854"/>
              <a:gd name="connsiteY751" fmla="*/ 2145899 h 3519942"/>
              <a:gd name="connsiteX752" fmla="*/ 1524129 w 11682854"/>
              <a:gd name="connsiteY752" fmla="*/ 2147216 h 3519942"/>
              <a:gd name="connsiteX753" fmla="*/ 1522811 w 11682854"/>
              <a:gd name="connsiteY753" fmla="*/ 2148973 h 3519942"/>
              <a:gd name="connsiteX754" fmla="*/ 1496904 w 11682854"/>
              <a:gd name="connsiteY754" fmla="*/ 2183223 h 3519942"/>
              <a:gd name="connsiteX755" fmla="*/ 1496465 w 11682854"/>
              <a:gd name="connsiteY755" fmla="*/ 2184101 h 3519942"/>
              <a:gd name="connsiteX756" fmla="*/ 1495587 w 11682854"/>
              <a:gd name="connsiteY756" fmla="*/ 2184540 h 3519942"/>
              <a:gd name="connsiteX757" fmla="*/ 1478462 w 11682854"/>
              <a:gd name="connsiteY757" fmla="*/ 2206934 h 3519942"/>
              <a:gd name="connsiteX758" fmla="*/ 1478023 w 11682854"/>
              <a:gd name="connsiteY758" fmla="*/ 2207812 h 3519942"/>
              <a:gd name="connsiteX759" fmla="*/ 1478023 w 11682854"/>
              <a:gd name="connsiteY759" fmla="*/ 2208691 h 3519942"/>
              <a:gd name="connsiteX760" fmla="*/ 1327849 w 11682854"/>
              <a:gd name="connsiteY760" fmla="*/ 2436146 h 3519942"/>
              <a:gd name="connsiteX761" fmla="*/ 1323458 w 11682854"/>
              <a:gd name="connsiteY761" fmla="*/ 2443172 h 3519942"/>
              <a:gd name="connsiteX762" fmla="*/ 1319067 w 11682854"/>
              <a:gd name="connsiteY762" fmla="*/ 2450198 h 3519942"/>
              <a:gd name="connsiteX763" fmla="*/ 1317311 w 11682854"/>
              <a:gd name="connsiteY763" fmla="*/ 2453710 h 3519942"/>
              <a:gd name="connsiteX764" fmla="*/ 1314676 w 11682854"/>
              <a:gd name="connsiteY764" fmla="*/ 2457223 h 3519942"/>
              <a:gd name="connsiteX765" fmla="*/ 1272083 w 11682854"/>
              <a:gd name="connsiteY765" fmla="*/ 2522650 h 3519942"/>
              <a:gd name="connsiteX766" fmla="*/ 1271644 w 11682854"/>
              <a:gd name="connsiteY766" fmla="*/ 2523089 h 3519942"/>
              <a:gd name="connsiteX767" fmla="*/ 1270766 w 11682854"/>
              <a:gd name="connsiteY767" fmla="*/ 2523967 h 3519942"/>
              <a:gd name="connsiteX768" fmla="*/ 1267692 w 11682854"/>
              <a:gd name="connsiteY768" fmla="*/ 2528797 h 3519942"/>
              <a:gd name="connsiteX769" fmla="*/ 1266375 w 11682854"/>
              <a:gd name="connsiteY769" fmla="*/ 2530993 h 3519942"/>
              <a:gd name="connsiteX770" fmla="*/ 1265497 w 11682854"/>
              <a:gd name="connsiteY770" fmla="*/ 2532310 h 3519942"/>
              <a:gd name="connsiteX771" fmla="*/ 1147817 w 11682854"/>
              <a:gd name="connsiteY771" fmla="*/ 2698291 h 3519942"/>
              <a:gd name="connsiteX772" fmla="*/ 1147378 w 11682854"/>
              <a:gd name="connsiteY772" fmla="*/ 2698730 h 3519942"/>
              <a:gd name="connsiteX773" fmla="*/ 1146500 w 11682854"/>
              <a:gd name="connsiteY773" fmla="*/ 2699608 h 3519942"/>
              <a:gd name="connsiteX774" fmla="*/ 1146500 w 11682854"/>
              <a:gd name="connsiteY774" fmla="*/ 2700048 h 3519942"/>
              <a:gd name="connsiteX775" fmla="*/ 1146061 w 11682854"/>
              <a:gd name="connsiteY775" fmla="*/ 2701804 h 3519942"/>
              <a:gd name="connsiteX776" fmla="*/ 1118397 w 11682854"/>
              <a:gd name="connsiteY776" fmla="*/ 2737371 h 3519942"/>
              <a:gd name="connsiteX777" fmla="*/ 1115762 w 11682854"/>
              <a:gd name="connsiteY777" fmla="*/ 2740445 h 3519942"/>
              <a:gd name="connsiteX778" fmla="*/ 1113128 w 11682854"/>
              <a:gd name="connsiteY778" fmla="*/ 2743080 h 3519942"/>
              <a:gd name="connsiteX779" fmla="*/ 1083708 w 11682854"/>
              <a:gd name="connsiteY779" fmla="*/ 2780403 h 3519942"/>
              <a:gd name="connsiteX780" fmla="*/ 1079756 w 11682854"/>
              <a:gd name="connsiteY780" fmla="*/ 2786112 h 3519942"/>
              <a:gd name="connsiteX781" fmla="*/ 1075804 w 11682854"/>
              <a:gd name="connsiteY781" fmla="*/ 2791381 h 3519942"/>
              <a:gd name="connsiteX782" fmla="*/ 1074926 w 11682854"/>
              <a:gd name="connsiteY782" fmla="*/ 2792259 h 3519942"/>
              <a:gd name="connsiteX783" fmla="*/ 1074487 w 11682854"/>
              <a:gd name="connsiteY783" fmla="*/ 2793137 h 3519942"/>
              <a:gd name="connsiteX784" fmla="*/ 904993 w 11682854"/>
              <a:gd name="connsiteY784" fmla="*/ 2974926 h 3519942"/>
              <a:gd name="connsiteX785" fmla="*/ 903675 w 11682854"/>
              <a:gd name="connsiteY785" fmla="*/ 2975365 h 3519942"/>
              <a:gd name="connsiteX786" fmla="*/ 903236 w 11682854"/>
              <a:gd name="connsiteY786" fmla="*/ 2977122 h 3519942"/>
              <a:gd name="connsiteX787" fmla="*/ 851861 w 11682854"/>
              <a:gd name="connsiteY787" fmla="*/ 3028936 h 3519942"/>
              <a:gd name="connsiteX788" fmla="*/ 849666 w 11682854"/>
              <a:gd name="connsiteY788" fmla="*/ 3031571 h 3519942"/>
              <a:gd name="connsiteX789" fmla="*/ 846592 w 11682854"/>
              <a:gd name="connsiteY789" fmla="*/ 3034644 h 3519942"/>
              <a:gd name="connsiteX790" fmla="*/ 843957 w 11682854"/>
              <a:gd name="connsiteY790" fmla="*/ 3037279 h 3519942"/>
              <a:gd name="connsiteX791" fmla="*/ 840883 w 11682854"/>
              <a:gd name="connsiteY791" fmla="*/ 3040353 h 3519942"/>
              <a:gd name="connsiteX792" fmla="*/ 838337 w 11682854"/>
              <a:gd name="connsiteY792" fmla="*/ 3042589 h 3519942"/>
              <a:gd name="connsiteX793" fmla="*/ 817067 w 11682854"/>
              <a:gd name="connsiteY793" fmla="*/ 3076044 h 3519942"/>
              <a:gd name="connsiteX794" fmla="*/ 813259 w 11682854"/>
              <a:gd name="connsiteY794" fmla="*/ 3080745 h 3519942"/>
              <a:gd name="connsiteX795" fmla="*/ 810268 w 11682854"/>
              <a:gd name="connsiteY795" fmla="*/ 3085124 h 3519942"/>
              <a:gd name="connsiteX796" fmla="*/ 761313 w 11682854"/>
              <a:gd name="connsiteY796" fmla="*/ 3153619 h 3519942"/>
              <a:gd name="connsiteX797" fmla="*/ 757505 w 11682854"/>
              <a:gd name="connsiteY797" fmla="*/ 3158320 h 3519942"/>
              <a:gd name="connsiteX798" fmla="*/ 754921 w 11682854"/>
              <a:gd name="connsiteY798" fmla="*/ 3162538 h 3519942"/>
              <a:gd name="connsiteX799" fmla="*/ 750431 w 11682854"/>
              <a:gd name="connsiteY799" fmla="*/ 3166709 h 3519942"/>
              <a:gd name="connsiteX800" fmla="*/ 746895 w 11682854"/>
              <a:gd name="connsiteY800" fmla="*/ 3170904 h 3519942"/>
              <a:gd name="connsiteX801" fmla="*/ 667039 w 11682854"/>
              <a:gd name="connsiteY801" fmla="*/ 3252005 h 3519942"/>
              <a:gd name="connsiteX802" fmla="*/ 658467 w 11682854"/>
              <a:gd name="connsiteY802" fmla="*/ 3260186 h 3519942"/>
              <a:gd name="connsiteX803" fmla="*/ 650168 w 11682854"/>
              <a:gd name="connsiteY803" fmla="*/ 3267861 h 3519942"/>
              <a:gd name="connsiteX804" fmla="*/ 641869 w 11682854"/>
              <a:gd name="connsiteY804" fmla="*/ 3275536 h 3519942"/>
              <a:gd name="connsiteX805" fmla="*/ 633433 w 11682854"/>
              <a:gd name="connsiteY805" fmla="*/ 3282865 h 3519942"/>
              <a:gd name="connsiteX806" fmla="*/ 510955 w 11682854"/>
              <a:gd name="connsiteY806" fmla="*/ 3369612 h 3519942"/>
              <a:gd name="connsiteX807" fmla="*/ 500204 w 11682854"/>
              <a:gd name="connsiteY807" fmla="*/ 3377055 h 3519942"/>
              <a:gd name="connsiteX808" fmla="*/ 489180 w 11682854"/>
              <a:gd name="connsiteY808" fmla="*/ 3383808 h 3519942"/>
              <a:gd name="connsiteX809" fmla="*/ 478156 w 11682854"/>
              <a:gd name="connsiteY809" fmla="*/ 3390561 h 3519942"/>
              <a:gd name="connsiteX810" fmla="*/ 466587 w 11682854"/>
              <a:gd name="connsiteY810" fmla="*/ 3397129 h 3519942"/>
              <a:gd name="connsiteX811" fmla="*/ 455699 w 11682854"/>
              <a:gd name="connsiteY811" fmla="*/ 3404227 h 3519942"/>
              <a:gd name="connsiteX812" fmla="*/ 444810 w 11682854"/>
              <a:gd name="connsiteY812" fmla="*/ 3410127 h 3519942"/>
              <a:gd name="connsiteX813" fmla="*/ 433514 w 11682854"/>
              <a:gd name="connsiteY813" fmla="*/ 3417387 h 3519942"/>
              <a:gd name="connsiteX814" fmla="*/ 422899 w 11682854"/>
              <a:gd name="connsiteY814" fmla="*/ 3423978 h 3519942"/>
              <a:gd name="connsiteX815" fmla="*/ 411602 w 11682854"/>
              <a:gd name="connsiteY815" fmla="*/ 3431237 h 3519942"/>
              <a:gd name="connsiteX816" fmla="*/ 400305 w 11682854"/>
              <a:gd name="connsiteY816" fmla="*/ 3437299 h 3519942"/>
              <a:gd name="connsiteX817" fmla="*/ 388191 w 11682854"/>
              <a:gd name="connsiteY817" fmla="*/ 3443682 h 3519942"/>
              <a:gd name="connsiteX818" fmla="*/ 375533 w 11682854"/>
              <a:gd name="connsiteY818" fmla="*/ 3449882 h 3519942"/>
              <a:gd name="connsiteX819" fmla="*/ 363282 w 11682854"/>
              <a:gd name="connsiteY819" fmla="*/ 3455920 h 3519942"/>
              <a:gd name="connsiteX820" fmla="*/ 350215 w 11682854"/>
              <a:gd name="connsiteY820" fmla="*/ 3462281 h 3519942"/>
              <a:gd name="connsiteX821" fmla="*/ 337556 w 11682854"/>
              <a:gd name="connsiteY821" fmla="*/ 3468480 h 3519942"/>
              <a:gd name="connsiteX822" fmla="*/ 325578 w 11682854"/>
              <a:gd name="connsiteY822" fmla="*/ 3475210 h 3519942"/>
              <a:gd name="connsiteX823" fmla="*/ 314552 w 11682854"/>
              <a:gd name="connsiteY823" fmla="*/ 3480764 h 3519942"/>
              <a:gd name="connsiteX824" fmla="*/ 301348 w 11682854"/>
              <a:gd name="connsiteY824" fmla="*/ 3486779 h 3519942"/>
              <a:gd name="connsiteX825" fmla="*/ 287054 w 11682854"/>
              <a:gd name="connsiteY825" fmla="*/ 3492425 h 3519942"/>
              <a:gd name="connsiteX826" fmla="*/ 271535 w 11682854"/>
              <a:gd name="connsiteY826" fmla="*/ 3498555 h 3519942"/>
              <a:gd name="connsiteX827" fmla="*/ 256017 w 11682854"/>
              <a:gd name="connsiteY827" fmla="*/ 3504685 h 3519942"/>
              <a:gd name="connsiteX828" fmla="*/ 241041 w 11682854"/>
              <a:gd name="connsiteY828" fmla="*/ 3509802 h 3519942"/>
              <a:gd name="connsiteX829" fmla="*/ 227019 w 11682854"/>
              <a:gd name="connsiteY829" fmla="*/ 3514941 h 3519942"/>
              <a:gd name="connsiteX830" fmla="*/ 214359 w 11682854"/>
              <a:gd name="connsiteY830" fmla="*/ 3519942 h 3519942"/>
              <a:gd name="connsiteX831" fmla="*/ 212311 w 11682854"/>
              <a:gd name="connsiteY831" fmla="*/ 3514757 h 3519942"/>
              <a:gd name="connsiteX832" fmla="*/ 212173 w 11682854"/>
              <a:gd name="connsiteY832" fmla="*/ 3513212 h 3519942"/>
              <a:gd name="connsiteX833" fmla="*/ 212989 w 11682854"/>
              <a:gd name="connsiteY833" fmla="*/ 3512890 h 3519942"/>
              <a:gd name="connsiteX834" fmla="*/ 215164 w 11682854"/>
              <a:gd name="connsiteY834" fmla="*/ 3508833 h 3519942"/>
              <a:gd name="connsiteX835" fmla="*/ 215708 w 11682854"/>
              <a:gd name="connsiteY835" fmla="*/ 3507820 h 3519942"/>
              <a:gd name="connsiteX836" fmla="*/ 215844 w 11682854"/>
              <a:gd name="connsiteY836" fmla="*/ 3506967 h 3519942"/>
              <a:gd name="connsiteX837" fmla="*/ 216659 w 11682854"/>
              <a:gd name="connsiteY837" fmla="*/ 3505446 h 3519942"/>
              <a:gd name="connsiteX838" fmla="*/ 217882 w 11682854"/>
              <a:gd name="connsiteY838" fmla="*/ 3503763 h 3519942"/>
              <a:gd name="connsiteX839" fmla="*/ 236097 w 11682854"/>
              <a:gd name="connsiteY839" fmla="*/ 3470991 h 3519942"/>
              <a:gd name="connsiteX840" fmla="*/ 237047 w 11682854"/>
              <a:gd name="connsiteY840" fmla="*/ 3468617 h 3519942"/>
              <a:gd name="connsiteX841" fmla="*/ 238407 w 11682854"/>
              <a:gd name="connsiteY841" fmla="*/ 3466082 h 3519942"/>
              <a:gd name="connsiteX842" fmla="*/ 240447 w 11682854"/>
              <a:gd name="connsiteY842" fmla="*/ 3462878 h 3519942"/>
              <a:gd name="connsiteX843" fmla="*/ 240582 w 11682854"/>
              <a:gd name="connsiteY843" fmla="*/ 3462026 h 3519942"/>
              <a:gd name="connsiteX844" fmla="*/ 241262 w 11682854"/>
              <a:gd name="connsiteY844" fmla="*/ 3461357 h 3519942"/>
              <a:gd name="connsiteX845" fmla="*/ 247920 w 11682854"/>
              <a:gd name="connsiteY845" fmla="*/ 3447137 h 3519942"/>
              <a:gd name="connsiteX846" fmla="*/ 249959 w 11682854"/>
              <a:gd name="connsiteY846" fmla="*/ 3443934 h 3519942"/>
              <a:gd name="connsiteX847" fmla="*/ 250422 w 11682854"/>
              <a:gd name="connsiteY847" fmla="*/ 3442883 h 3519942"/>
              <a:gd name="connsiteX848" fmla="*/ 250289 w 11682854"/>
              <a:gd name="connsiteY848" fmla="*/ 3442572 h 3519942"/>
              <a:gd name="connsiteX849" fmla="*/ 250289 w 11682854"/>
              <a:gd name="connsiteY849" fmla="*/ 3439937 h 3519942"/>
              <a:gd name="connsiteX850" fmla="*/ 252046 w 11682854"/>
              <a:gd name="connsiteY850" fmla="*/ 3433351 h 3519942"/>
              <a:gd name="connsiteX851" fmla="*/ 255558 w 11682854"/>
              <a:gd name="connsiteY851" fmla="*/ 3426325 h 3519942"/>
              <a:gd name="connsiteX852" fmla="*/ 280587 w 11682854"/>
              <a:gd name="connsiteY852" fmla="*/ 3360459 h 3519942"/>
              <a:gd name="connsiteX853" fmla="*/ 282344 w 11682854"/>
              <a:gd name="connsiteY853" fmla="*/ 3356068 h 3519942"/>
              <a:gd name="connsiteX854" fmla="*/ 283661 w 11682854"/>
              <a:gd name="connsiteY854" fmla="*/ 3354312 h 3519942"/>
              <a:gd name="connsiteX855" fmla="*/ 284978 w 11682854"/>
              <a:gd name="connsiteY855" fmla="*/ 3352116 h 3519942"/>
              <a:gd name="connsiteX856" fmla="*/ 286735 w 11682854"/>
              <a:gd name="connsiteY856" fmla="*/ 3347725 h 3519942"/>
              <a:gd name="connsiteX857" fmla="*/ 288491 w 11682854"/>
              <a:gd name="connsiteY857" fmla="*/ 3340700 h 3519942"/>
              <a:gd name="connsiteX858" fmla="*/ 290248 w 11682854"/>
              <a:gd name="connsiteY858" fmla="*/ 3333674 h 3519942"/>
              <a:gd name="connsiteX859" fmla="*/ 315276 w 11682854"/>
              <a:gd name="connsiteY859" fmla="*/ 3271760 h 3519942"/>
              <a:gd name="connsiteX860" fmla="*/ 315716 w 11682854"/>
              <a:gd name="connsiteY860" fmla="*/ 3270443 h 3519942"/>
              <a:gd name="connsiteX861" fmla="*/ 316155 w 11682854"/>
              <a:gd name="connsiteY861" fmla="*/ 3270004 h 3519942"/>
              <a:gd name="connsiteX862" fmla="*/ 317472 w 11682854"/>
              <a:gd name="connsiteY862" fmla="*/ 3264296 h 3519942"/>
              <a:gd name="connsiteX863" fmla="*/ 317472 w 11682854"/>
              <a:gd name="connsiteY863" fmla="*/ 3262100 h 3519942"/>
              <a:gd name="connsiteX864" fmla="*/ 318789 w 11682854"/>
              <a:gd name="connsiteY864" fmla="*/ 3259465 h 3519942"/>
              <a:gd name="connsiteX865" fmla="*/ 321424 w 11682854"/>
              <a:gd name="connsiteY865" fmla="*/ 3255074 h 3519942"/>
              <a:gd name="connsiteX866" fmla="*/ 341623 w 11682854"/>
              <a:gd name="connsiteY866" fmla="*/ 3202382 h 3519942"/>
              <a:gd name="connsiteX867" fmla="*/ 347331 w 11682854"/>
              <a:gd name="connsiteY867" fmla="*/ 3189648 h 3519942"/>
              <a:gd name="connsiteX868" fmla="*/ 352161 w 11682854"/>
              <a:gd name="connsiteY868" fmla="*/ 3176475 h 3519942"/>
              <a:gd name="connsiteX869" fmla="*/ 356991 w 11682854"/>
              <a:gd name="connsiteY869" fmla="*/ 3162424 h 3519942"/>
              <a:gd name="connsiteX870" fmla="*/ 362261 w 11682854"/>
              <a:gd name="connsiteY870" fmla="*/ 3149250 h 3519942"/>
              <a:gd name="connsiteX871" fmla="*/ 392998 w 11682854"/>
              <a:gd name="connsiteY871" fmla="*/ 3070212 h 3519942"/>
              <a:gd name="connsiteX872" fmla="*/ 394754 w 11682854"/>
              <a:gd name="connsiteY872" fmla="*/ 3062747 h 3519942"/>
              <a:gd name="connsiteX873" fmla="*/ 397828 w 11682854"/>
              <a:gd name="connsiteY873" fmla="*/ 3054843 h 3519942"/>
              <a:gd name="connsiteX874" fmla="*/ 410123 w 11682854"/>
              <a:gd name="connsiteY874" fmla="*/ 3025423 h 3519942"/>
              <a:gd name="connsiteX875" fmla="*/ 411440 w 11682854"/>
              <a:gd name="connsiteY875" fmla="*/ 3022789 h 3519942"/>
              <a:gd name="connsiteX876" fmla="*/ 412757 w 11682854"/>
              <a:gd name="connsiteY876" fmla="*/ 3019276 h 3519942"/>
              <a:gd name="connsiteX877" fmla="*/ 414075 w 11682854"/>
              <a:gd name="connsiteY877" fmla="*/ 3015763 h 3519942"/>
              <a:gd name="connsiteX878" fmla="*/ 415392 w 11682854"/>
              <a:gd name="connsiteY878" fmla="*/ 3010494 h 3519942"/>
              <a:gd name="connsiteX879" fmla="*/ 454911 w 11682854"/>
              <a:gd name="connsiteY879" fmla="*/ 2911695 h 3519942"/>
              <a:gd name="connsiteX880" fmla="*/ 454911 w 11682854"/>
              <a:gd name="connsiteY880" fmla="*/ 2910378 h 3519942"/>
              <a:gd name="connsiteX881" fmla="*/ 455351 w 11682854"/>
              <a:gd name="connsiteY881" fmla="*/ 2909500 h 3519942"/>
              <a:gd name="connsiteX882" fmla="*/ 488115 w 11682854"/>
              <a:gd name="connsiteY882" fmla="*/ 2821038 h 3519942"/>
              <a:gd name="connsiteX883" fmla="*/ 498200 w 11682854"/>
              <a:gd name="connsiteY883" fmla="*/ 2776774 h 3519942"/>
              <a:gd name="connsiteX884" fmla="*/ 498335 w 11682854"/>
              <a:gd name="connsiteY884" fmla="*/ 2775921 h 3519942"/>
              <a:gd name="connsiteX885" fmla="*/ 498198 w 11682854"/>
              <a:gd name="connsiteY885" fmla="*/ 2775575 h 3519942"/>
              <a:gd name="connsiteX886" fmla="*/ 540172 w 11682854"/>
              <a:gd name="connsiteY886" fmla="*/ 2673508 h 3519942"/>
              <a:gd name="connsiteX887" fmla="*/ 541332 w 11682854"/>
              <a:gd name="connsiteY887" fmla="*/ 2673044 h 3519942"/>
              <a:gd name="connsiteX888" fmla="*/ 566444 w 11682854"/>
              <a:gd name="connsiteY888" fmla="*/ 2599932 h 3519942"/>
              <a:gd name="connsiteX889" fmla="*/ 567322 w 11682854"/>
              <a:gd name="connsiteY889" fmla="*/ 2596419 h 3519942"/>
              <a:gd name="connsiteX890" fmla="*/ 567761 w 11682854"/>
              <a:gd name="connsiteY890" fmla="*/ 2592028 h 3519942"/>
              <a:gd name="connsiteX891" fmla="*/ 569517 w 11682854"/>
              <a:gd name="connsiteY891" fmla="*/ 2587198 h 3519942"/>
              <a:gd name="connsiteX892" fmla="*/ 570396 w 11682854"/>
              <a:gd name="connsiteY892" fmla="*/ 2584124 h 3519942"/>
              <a:gd name="connsiteX893" fmla="*/ 571274 w 11682854"/>
              <a:gd name="connsiteY893" fmla="*/ 2581490 h 3519942"/>
              <a:gd name="connsiteX894" fmla="*/ 573469 w 11682854"/>
              <a:gd name="connsiteY894" fmla="*/ 2577977 h 3519942"/>
              <a:gd name="connsiteX895" fmla="*/ 575226 w 11682854"/>
              <a:gd name="connsiteY895" fmla="*/ 2570951 h 3519942"/>
              <a:gd name="connsiteX896" fmla="*/ 576982 w 11682854"/>
              <a:gd name="connsiteY896" fmla="*/ 2563047 h 3519942"/>
              <a:gd name="connsiteX897" fmla="*/ 578739 w 11682854"/>
              <a:gd name="connsiteY897" fmla="*/ 2556022 h 3519942"/>
              <a:gd name="connsiteX898" fmla="*/ 581373 w 11682854"/>
              <a:gd name="connsiteY898" fmla="*/ 2548996 h 3519942"/>
              <a:gd name="connsiteX899" fmla="*/ 584447 w 11682854"/>
              <a:gd name="connsiteY899" fmla="*/ 2541970 h 3519942"/>
              <a:gd name="connsiteX900" fmla="*/ 587082 w 11682854"/>
              <a:gd name="connsiteY900" fmla="*/ 2534505 h 3519942"/>
              <a:gd name="connsiteX901" fmla="*/ 589277 w 11682854"/>
              <a:gd name="connsiteY901" fmla="*/ 2526163 h 3519942"/>
              <a:gd name="connsiteX902" fmla="*/ 591912 w 11682854"/>
              <a:gd name="connsiteY902" fmla="*/ 2517380 h 3519942"/>
              <a:gd name="connsiteX903" fmla="*/ 593668 w 11682854"/>
              <a:gd name="connsiteY903" fmla="*/ 2509037 h 3519942"/>
              <a:gd name="connsiteX904" fmla="*/ 596303 w 11682854"/>
              <a:gd name="connsiteY904" fmla="*/ 2500694 h 3519942"/>
              <a:gd name="connsiteX905" fmla="*/ 598498 w 11682854"/>
              <a:gd name="connsiteY905" fmla="*/ 2492791 h 3519942"/>
              <a:gd name="connsiteX906" fmla="*/ 601133 w 11682854"/>
              <a:gd name="connsiteY906" fmla="*/ 2486643 h 3519942"/>
              <a:gd name="connsiteX907" fmla="*/ 612110 w 11682854"/>
              <a:gd name="connsiteY907" fmla="*/ 2452393 h 3519942"/>
              <a:gd name="connsiteX908" fmla="*/ 614745 w 11682854"/>
              <a:gd name="connsiteY908" fmla="*/ 2444489 h 3519942"/>
              <a:gd name="connsiteX909" fmla="*/ 616062 w 11682854"/>
              <a:gd name="connsiteY909" fmla="*/ 2438342 h 3519942"/>
              <a:gd name="connsiteX910" fmla="*/ 617380 w 11682854"/>
              <a:gd name="connsiteY910" fmla="*/ 2431316 h 3519942"/>
              <a:gd name="connsiteX911" fmla="*/ 620453 w 11682854"/>
              <a:gd name="connsiteY911" fmla="*/ 2422534 h 3519942"/>
              <a:gd name="connsiteX912" fmla="*/ 623966 w 11682854"/>
              <a:gd name="connsiteY912" fmla="*/ 2412874 h 3519942"/>
              <a:gd name="connsiteX913" fmla="*/ 625284 w 11682854"/>
              <a:gd name="connsiteY913" fmla="*/ 2408044 h 3519942"/>
              <a:gd name="connsiteX914" fmla="*/ 625284 w 11682854"/>
              <a:gd name="connsiteY914" fmla="*/ 2403213 h 3519942"/>
              <a:gd name="connsiteX915" fmla="*/ 627040 w 11682854"/>
              <a:gd name="connsiteY915" fmla="*/ 2392675 h 3519942"/>
              <a:gd name="connsiteX916" fmla="*/ 628796 w 11682854"/>
              <a:gd name="connsiteY916" fmla="*/ 2386088 h 3519942"/>
              <a:gd name="connsiteX917" fmla="*/ 630992 w 11682854"/>
              <a:gd name="connsiteY917" fmla="*/ 2382137 h 3519942"/>
              <a:gd name="connsiteX918" fmla="*/ 631870 w 11682854"/>
              <a:gd name="connsiteY918" fmla="*/ 2379941 h 3519942"/>
              <a:gd name="connsiteX919" fmla="*/ 633187 w 11682854"/>
              <a:gd name="connsiteY919" fmla="*/ 2376428 h 3519942"/>
              <a:gd name="connsiteX920" fmla="*/ 634505 w 11682854"/>
              <a:gd name="connsiteY920" fmla="*/ 2372915 h 3519942"/>
              <a:gd name="connsiteX921" fmla="*/ 635822 w 11682854"/>
              <a:gd name="connsiteY921" fmla="*/ 2367207 h 3519942"/>
              <a:gd name="connsiteX922" fmla="*/ 643287 w 11682854"/>
              <a:gd name="connsiteY922" fmla="*/ 2337787 h 3519942"/>
              <a:gd name="connsiteX923" fmla="*/ 645043 w 11682854"/>
              <a:gd name="connsiteY923" fmla="*/ 2329444 h 3519942"/>
              <a:gd name="connsiteX924" fmla="*/ 645482 w 11682854"/>
              <a:gd name="connsiteY924" fmla="*/ 2322418 h 3519942"/>
              <a:gd name="connsiteX925" fmla="*/ 646800 w 11682854"/>
              <a:gd name="connsiteY925" fmla="*/ 2315393 h 3519942"/>
              <a:gd name="connsiteX926" fmla="*/ 649434 w 11682854"/>
              <a:gd name="connsiteY926" fmla="*/ 2307050 h 3519942"/>
              <a:gd name="connsiteX927" fmla="*/ 652508 w 11682854"/>
              <a:gd name="connsiteY927" fmla="*/ 2301781 h 3519942"/>
              <a:gd name="connsiteX928" fmla="*/ 652947 w 11682854"/>
              <a:gd name="connsiteY928" fmla="*/ 2301341 h 3519942"/>
              <a:gd name="connsiteX929" fmla="*/ 653825 w 11682854"/>
              <a:gd name="connsiteY929" fmla="*/ 2299146 h 3519942"/>
              <a:gd name="connsiteX930" fmla="*/ 654264 w 11682854"/>
              <a:gd name="connsiteY930" fmla="*/ 2292120 h 3519942"/>
              <a:gd name="connsiteX931" fmla="*/ 657338 w 11682854"/>
              <a:gd name="connsiteY931" fmla="*/ 2278069 h 3519942"/>
              <a:gd name="connsiteX932" fmla="*/ 660412 w 11682854"/>
              <a:gd name="connsiteY932" fmla="*/ 2268409 h 3519942"/>
              <a:gd name="connsiteX933" fmla="*/ 661729 w 11682854"/>
              <a:gd name="connsiteY933" fmla="*/ 2264018 h 3519942"/>
              <a:gd name="connsiteX934" fmla="*/ 663047 w 11682854"/>
              <a:gd name="connsiteY934" fmla="*/ 2259627 h 3519942"/>
              <a:gd name="connsiteX935" fmla="*/ 664364 w 11682854"/>
              <a:gd name="connsiteY935" fmla="*/ 2254796 h 3519942"/>
              <a:gd name="connsiteX936" fmla="*/ 664803 w 11682854"/>
              <a:gd name="connsiteY936" fmla="*/ 2248649 h 3519942"/>
              <a:gd name="connsiteX937" fmla="*/ 665242 w 11682854"/>
              <a:gd name="connsiteY937" fmla="*/ 2241623 h 3519942"/>
              <a:gd name="connsiteX938" fmla="*/ 666559 w 11682854"/>
              <a:gd name="connsiteY938" fmla="*/ 2237232 h 3519942"/>
              <a:gd name="connsiteX939" fmla="*/ 667438 w 11682854"/>
              <a:gd name="connsiteY939" fmla="*/ 2233720 h 3519942"/>
              <a:gd name="connsiteX940" fmla="*/ 668316 w 11682854"/>
              <a:gd name="connsiteY940" fmla="*/ 2232402 h 3519942"/>
              <a:gd name="connsiteX941" fmla="*/ 670511 w 11682854"/>
              <a:gd name="connsiteY941" fmla="*/ 2228011 h 3519942"/>
              <a:gd name="connsiteX942" fmla="*/ 673585 w 11682854"/>
              <a:gd name="connsiteY942" fmla="*/ 2219668 h 3519942"/>
              <a:gd name="connsiteX943" fmla="*/ 679732 w 11682854"/>
              <a:gd name="connsiteY943" fmla="*/ 2188931 h 3519942"/>
              <a:gd name="connsiteX944" fmla="*/ 681489 w 11682854"/>
              <a:gd name="connsiteY944" fmla="*/ 2181905 h 3519942"/>
              <a:gd name="connsiteX945" fmla="*/ 682806 w 11682854"/>
              <a:gd name="connsiteY945" fmla="*/ 2174001 h 3519942"/>
              <a:gd name="connsiteX946" fmla="*/ 684123 w 11682854"/>
              <a:gd name="connsiteY946" fmla="*/ 2164780 h 3519942"/>
              <a:gd name="connsiteX947" fmla="*/ 685002 w 11682854"/>
              <a:gd name="connsiteY947" fmla="*/ 2157315 h 3519942"/>
              <a:gd name="connsiteX948" fmla="*/ 687197 w 11682854"/>
              <a:gd name="connsiteY948" fmla="*/ 2148973 h 3519942"/>
              <a:gd name="connsiteX949" fmla="*/ 689393 w 11682854"/>
              <a:gd name="connsiteY949" fmla="*/ 2143264 h 3519942"/>
              <a:gd name="connsiteX950" fmla="*/ 691149 w 11682854"/>
              <a:gd name="connsiteY950" fmla="*/ 2137556 h 3519942"/>
              <a:gd name="connsiteX951" fmla="*/ 692466 w 11682854"/>
              <a:gd name="connsiteY951" fmla="*/ 2130530 h 3519942"/>
              <a:gd name="connsiteX952" fmla="*/ 693784 w 11682854"/>
              <a:gd name="connsiteY952" fmla="*/ 2120870 h 3519942"/>
              <a:gd name="connsiteX953" fmla="*/ 693784 w 11682854"/>
              <a:gd name="connsiteY953" fmla="*/ 2113844 h 3519942"/>
              <a:gd name="connsiteX954" fmla="*/ 694223 w 11682854"/>
              <a:gd name="connsiteY954" fmla="*/ 2110771 h 3519942"/>
              <a:gd name="connsiteX955" fmla="*/ 695101 w 11682854"/>
              <a:gd name="connsiteY955" fmla="*/ 2107258 h 3519942"/>
              <a:gd name="connsiteX956" fmla="*/ 696418 w 11682854"/>
              <a:gd name="connsiteY956" fmla="*/ 2103306 h 3519942"/>
              <a:gd name="connsiteX957" fmla="*/ 698175 w 11682854"/>
              <a:gd name="connsiteY957" fmla="*/ 2098037 h 3519942"/>
              <a:gd name="connsiteX958" fmla="*/ 699931 w 11682854"/>
              <a:gd name="connsiteY958" fmla="*/ 2092767 h 3519942"/>
              <a:gd name="connsiteX959" fmla="*/ 701249 w 11682854"/>
              <a:gd name="connsiteY959" fmla="*/ 2087059 h 3519942"/>
              <a:gd name="connsiteX960" fmla="*/ 701688 w 11682854"/>
              <a:gd name="connsiteY960" fmla="*/ 2080472 h 3519942"/>
              <a:gd name="connsiteX961" fmla="*/ 702566 w 11682854"/>
              <a:gd name="connsiteY961" fmla="*/ 2075203 h 3519942"/>
              <a:gd name="connsiteX962" fmla="*/ 703005 w 11682854"/>
              <a:gd name="connsiteY962" fmla="*/ 2068617 h 3519942"/>
              <a:gd name="connsiteX963" fmla="*/ 704322 w 11682854"/>
              <a:gd name="connsiteY963" fmla="*/ 2062908 h 3519942"/>
              <a:gd name="connsiteX964" fmla="*/ 705640 w 11682854"/>
              <a:gd name="connsiteY964" fmla="*/ 2056761 h 3519942"/>
              <a:gd name="connsiteX965" fmla="*/ 707396 w 11682854"/>
              <a:gd name="connsiteY965" fmla="*/ 2050613 h 3519942"/>
              <a:gd name="connsiteX966" fmla="*/ 710031 w 11682854"/>
              <a:gd name="connsiteY966" fmla="*/ 2040514 h 3519942"/>
              <a:gd name="connsiteX967" fmla="*/ 711787 w 11682854"/>
              <a:gd name="connsiteY967" fmla="*/ 2027780 h 3519942"/>
              <a:gd name="connsiteX968" fmla="*/ 713543 w 11682854"/>
              <a:gd name="connsiteY968" fmla="*/ 2015485 h 3519942"/>
              <a:gd name="connsiteX969" fmla="*/ 716178 w 11682854"/>
              <a:gd name="connsiteY969" fmla="*/ 2004947 h 3519942"/>
              <a:gd name="connsiteX970" fmla="*/ 719252 w 11682854"/>
              <a:gd name="connsiteY970" fmla="*/ 1994847 h 3519942"/>
              <a:gd name="connsiteX971" fmla="*/ 721008 w 11682854"/>
              <a:gd name="connsiteY971" fmla="*/ 1985626 h 3519942"/>
              <a:gd name="connsiteX972" fmla="*/ 722325 w 11682854"/>
              <a:gd name="connsiteY972" fmla="*/ 1978161 h 3519942"/>
              <a:gd name="connsiteX973" fmla="*/ 722765 w 11682854"/>
              <a:gd name="connsiteY973" fmla="*/ 1970257 h 3519942"/>
              <a:gd name="connsiteX974" fmla="*/ 723643 w 11682854"/>
              <a:gd name="connsiteY974" fmla="*/ 1963232 h 3519942"/>
              <a:gd name="connsiteX975" fmla="*/ 724521 w 11682854"/>
              <a:gd name="connsiteY975" fmla="*/ 1957084 h 3519942"/>
              <a:gd name="connsiteX976" fmla="*/ 725838 w 11682854"/>
              <a:gd name="connsiteY976" fmla="*/ 1950059 h 3519942"/>
              <a:gd name="connsiteX977" fmla="*/ 728473 w 11682854"/>
              <a:gd name="connsiteY977" fmla="*/ 1942155 h 3519942"/>
              <a:gd name="connsiteX978" fmla="*/ 730229 w 11682854"/>
              <a:gd name="connsiteY978" fmla="*/ 1935129 h 3519942"/>
              <a:gd name="connsiteX979" fmla="*/ 731547 w 11682854"/>
              <a:gd name="connsiteY979" fmla="*/ 1927664 h 3519942"/>
              <a:gd name="connsiteX980" fmla="*/ 731986 w 11682854"/>
              <a:gd name="connsiteY980" fmla="*/ 1919760 h 3519942"/>
              <a:gd name="connsiteX981" fmla="*/ 732864 w 11682854"/>
              <a:gd name="connsiteY981" fmla="*/ 1911417 h 3519942"/>
              <a:gd name="connsiteX982" fmla="*/ 733303 w 11682854"/>
              <a:gd name="connsiteY982" fmla="*/ 1903075 h 3519942"/>
              <a:gd name="connsiteX983" fmla="*/ 734181 w 11682854"/>
              <a:gd name="connsiteY983" fmla="*/ 1894292 h 3519942"/>
              <a:gd name="connsiteX984" fmla="*/ 735060 w 11682854"/>
              <a:gd name="connsiteY984" fmla="*/ 1886828 h 3519942"/>
              <a:gd name="connsiteX985" fmla="*/ 737255 w 11682854"/>
              <a:gd name="connsiteY985" fmla="*/ 1878924 h 3519942"/>
              <a:gd name="connsiteX986" fmla="*/ 739451 w 11682854"/>
              <a:gd name="connsiteY986" fmla="*/ 1869703 h 3519942"/>
              <a:gd name="connsiteX987" fmla="*/ 740768 w 11682854"/>
              <a:gd name="connsiteY987" fmla="*/ 1861360 h 3519942"/>
              <a:gd name="connsiteX988" fmla="*/ 741207 w 11682854"/>
              <a:gd name="connsiteY988" fmla="*/ 1853017 h 3519942"/>
              <a:gd name="connsiteX989" fmla="*/ 741207 w 11682854"/>
              <a:gd name="connsiteY989" fmla="*/ 1845552 h 3519942"/>
              <a:gd name="connsiteX990" fmla="*/ 741207 w 11682854"/>
              <a:gd name="connsiteY990" fmla="*/ 1829305 h 3519942"/>
              <a:gd name="connsiteX991" fmla="*/ 743402 w 11682854"/>
              <a:gd name="connsiteY991" fmla="*/ 1810424 h 3519942"/>
              <a:gd name="connsiteX992" fmla="*/ 744281 w 11682854"/>
              <a:gd name="connsiteY992" fmla="*/ 1801203 h 3519942"/>
              <a:gd name="connsiteX993" fmla="*/ 746476 w 11682854"/>
              <a:gd name="connsiteY993" fmla="*/ 1792860 h 3519942"/>
              <a:gd name="connsiteX994" fmla="*/ 748233 w 11682854"/>
              <a:gd name="connsiteY994" fmla="*/ 1784956 h 3519942"/>
              <a:gd name="connsiteX995" fmla="*/ 749550 w 11682854"/>
              <a:gd name="connsiteY995" fmla="*/ 1778808 h 3519942"/>
              <a:gd name="connsiteX996" fmla="*/ 750867 w 11682854"/>
              <a:gd name="connsiteY996" fmla="*/ 1765196 h 3519942"/>
              <a:gd name="connsiteX997" fmla="*/ 751306 w 11682854"/>
              <a:gd name="connsiteY997" fmla="*/ 1752023 h 3519942"/>
              <a:gd name="connsiteX998" fmla="*/ 751745 w 11682854"/>
              <a:gd name="connsiteY998" fmla="*/ 1737972 h 3519942"/>
              <a:gd name="connsiteX999" fmla="*/ 751745 w 11682854"/>
              <a:gd name="connsiteY999" fmla="*/ 1724359 h 3519942"/>
              <a:gd name="connsiteX1000" fmla="*/ 751306 w 11682854"/>
              <a:gd name="connsiteY1000" fmla="*/ 1710308 h 3519942"/>
              <a:gd name="connsiteX1001" fmla="*/ 751745 w 11682854"/>
              <a:gd name="connsiteY1001" fmla="*/ 1696257 h 3519942"/>
              <a:gd name="connsiteX1002" fmla="*/ 752624 w 11682854"/>
              <a:gd name="connsiteY1002" fmla="*/ 1683084 h 3519942"/>
              <a:gd name="connsiteX1003" fmla="*/ 753941 w 11682854"/>
              <a:gd name="connsiteY1003" fmla="*/ 1669911 h 3519942"/>
              <a:gd name="connsiteX1004" fmla="*/ 754380 w 11682854"/>
              <a:gd name="connsiteY1004" fmla="*/ 1659811 h 3519942"/>
              <a:gd name="connsiteX1005" fmla="*/ 754819 w 11682854"/>
              <a:gd name="connsiteY1005" fmla="*/ 1651468 h 3519942"/>
              <a:gd name="connsiteX1006" fmla="*/ 754819 w 11682854"/>
              <a:gd name="connsiteY1006" fmla="*/ 1643125 h 3519942"/>
              <a:gd name="connsiteX1007" fmla="*/ 754819 w 11682854"/>
              <a:gd name="connsiteY1007" fmla="*/ 1633026 h 3519942"/>
              <a:gd name="connsiteX1008" fmla="*/ 754819 w 11682854"/>
              <a:gd name="connsiteY1008" fmla="*/ 1626878 h 3519942"/>
              <a:gd name="connsiteX1009" fmla="*/ 755697 w 11682854"/>
              <a:gd name="connsiteY1009" fmla="*/ 1622048 h 3519942"/>
              <a:gd name="connsiteX1010" fmla="*/ 757015 w 11682854"/>
              <a:gd name="connsiteY1010" fmla="*/ 1618535 h 3519942"/>
              <a:gd name="connsiteX1011" fmla="*/ 757454 w 11682854"/>
              <a:gd name="connsiteY1011" fmla="*/ 1615462 h 3519942"/>
              <a:gd name="connsiteX1012" fmla="*/ 758771 w 11682854"/>
              <a:gd name="connsiteY1012" fmla="*/ 1613705 h 3519942"/>
              <a:gd name="connsiteX1013" fmla="*/ 759210 w 11682854"/>
              <a:gd name="connsiteY1013" fmla="*/ 1611510 h 3519942"/>
              <a:gd name="connsiteX1014" fmla="*/ 760088 w 11682854"/>
              <a:gd name="connsiteY1014" fmla="*/ 1607997 h 3519942"/>
              <a:gd name="connsiteX1015" fmla="*/ 760088 w 11682854"/>
              <a:gd name="connsiteY1015" fmla="*/ 1603606 h 3519942"/>
              <a:gd name="connsiteX1016" fmla="*/ 760088 w 11682854"/>
              <a:gd name="connsiteY1016" fmla="*/ 1445529 h 3519942"/>
              <a:gd name="connsiteX1017" fmla="*/ 759210 w 11682854"/>
              <a:gd name="connsiteY1017" fmla="*/ 1438503 h 3519942"/>
              <a:gd name="connsiteX1018" fmla="*/ 757015 w 11682854"/>
              <a:gd name="connsiteY1018" fmla="*/ 1431038 h 3519942"/>
              <a:gd name="connsiteX1019" fmla="*/ 754819 w 11682854"/>
              <a:gd name="connsiteY1019" fmla="*/ 1423134 h 3519942"/>
              <a:gd name="connsiteX1020" fmla="*/ 753063 w 11682854"/>
              <a:gd name="connsiteY1020" fmla="*/ 1415230 h 3519942"/>
              <a:gd name="connsiteX1021" fmla="*/ 751745 w 11682854"/>
              <a:gd name="connsiteY1021" fmla="*/ 1406888 h 3519942"/>
              <a:gd name="connsiteX1022" fmla="*/ 751306 w 11682854"/>
              <a:gd name="connsiteY1022" fmla="*/ 1398545 h 3519942"/>
              <a:gd name="connsiteX1023" fmla="*/ 750867 w 11682854"/>
              <a:gd name="connsiteY1023" fmla="*/ 1390641 h 3519942"/>
              <a:gd name="connsiteX1024" fmla="*/ 749989 w 11682854"/>
              <a:gd name="connsiteY1024" fmla="*/ 1383615 h 3519942"/>
              <a:gd name="connsiteX1025" fmla="*/ 748233 w 11682854"/>
              <a:gd name="connsiteY1025" fmla="*/ 1366490 h 3519942"/>
              <a:gd name="connsiteX1026" fmla="*/ 745598 w 11682854"/>
              <a:gd name="connsiteY1026" fmla="*/ 1352439 h 3519942"/>
              <a:gd name="connsiteX1027" fmla="*/ 744281 w 11682854"/>
              <a:gd name="connsiteY1027" fmla="*/ 1345413 h 3519942"/>
              <a:gd name="connsiteX1028" fmla="*/ 743842 w 11682854"/>
              <a:gd name="connsiteY1028" fmla="*/ 1338387 h 3519942"/>
              <a:gd name="connsiteX1029" fmla="*/ 742524 w 11682854"/>
              <a:gd name="connsiteY1029" fmla="*/ 1329605 h 3519942"/>
              <a:gd name="connsiteX1030" fmla="*/ 742085 w 11682854"/>
              <a:gd name="connsiteY1030" fmla="*/ 1319067 h 3519942"/>
              <a:gd name="connsiteX1031" fmla="*/ 741207 w 11682854"/>
              <a:gd name="connsiteY1031" fmla="*/ 1312041 h 3519942"/>
              <a:gd name="connsiteX1032" fmla="*/ 740768 w 11682854"/>
              <a:gd name="connsiteY1032" fmla="*/ 1305015 h 3519942"/>
              <a:gd name="connsiteX1033" fmla="*/ 739011 w 11682854"/>
              <a:gd name="connsiteY1033" fmla="*/ 1297990 h 3519942"/>
              <a:gd name="connsiteX1034" fmla="*/ 737694 w 11682854"/>
              <a:gd name="connsiteY1034" fmla="*/ 1290964 h 3519942"/>
              <a:gd name="connsiteX1035" fmla="*/ 735938 w 11682854"/>
              <a:gd name="connsiteY1035" fmla="*/ 1283499 h 3519942"/>
              <a:gd name="connsiteX1036" fmla="*/ 734181 w 11682854"/>
              <a:gd name="connsiteY1036" fmla="*/ 1275596 h 3519942"/>
              <a:gd name="connsiteX1037" fmla="*/ 732864 w 11682854"/>
              <a:gd name="connsiteY1037" fmla="*/ 1267253 h 3519942"/>
              <a:gd name="connsiteX1038" fmla="*/ 731547 w 11682854"/>
              <a:gd name="connsiteY1038" fmla="*/ 1258031 h 3519942"/>
              <a:gd name="connsiteX1039" fmla="*/ 730229 w 11682854"/>
              <a:gd name="connsiteY1039" fmla="*/ 1249688 h 3519942"/>
              <a:gd name="connsiteX1040" fmla="*/ 728473 w 11682854"/>
              <a:gd name="connsiteY1040" fmla="*/ 1243541 h 3519942"/>
              <a:gd name="connsiteX1041" fmla="*/ 726717 w 11682854"/>
              <a:gd name="connsiteY1041" fmla="*/ 1237833 h 3519942"/>
              <a:gd name="connsiteX1042" fmla="*/ 724521 w 11682854"/>
              <a:gd name="connsiteY1042" fmla="*/ 1230807 h 3519942"/>
              <a:gd name="connsiteX1043" fmla="*/ 723643 w 11682854"/>
              <a:gd name="connsiteY1043" fmla="*/ 1222903 h 3519942"/>
              <a:gd name="connsiteX1044" fmla="*/ 722765 w 11682854"/>
              <a:gd name="connsiteY1044" fmla="*/ 1215438 h 3519942"/>
              <a:gd name="connsiteX1045" fmla="*/ 722325 w 11682854"/>
              <a:gd name="connsiteY1045" fmla="*/ 1208413 h 3519942"/>
              <a:gd name="connsiteX1046" fmla="*/ 721447 w 11682854"/>
              <a:gd name="connsiteY1046" fmla="*/ 1199631 h 3519942"/>
              <a:gd name="connsiteX1047" fmla="*/ 721008 w 11682854"/>
              <a:gd name="connsiteY1047" fmla="*/ 1194361 h 3519942"/>
              <a:gd name="connsiteX1048" fmla="*/ 719691 w 11682854"/>
              <a:gd name="connsiteY1048" fmla="*/ 1190849 h 3519942"/>
              <a:gd name="connsiteX1049" fmla="*/ 719252 w 11682854"/>
              <a:gd name="connsiteY1049" fmla="*/ 1187775 h 3519942"/>
              <a:gd name="connsiteX1050" fmla="*/ 717934 w 11682854"/>
              <a:gd name="connsiteY1050" fmla="*/ 1185140 h 3519942"/>
              <a:gd name="connsiteX1051" fmla="*/ 716617 w 11682854"/>
              <a:gd name="connsiteY1051" fmla="*/ 1182066 h 3519942"/>
              <a:gd name="connsiteX1052" fmla="*/ 715300 w 11682854"/>
              <a:gd name="connsiteY1052" fmla="*/ 1179432 h 3519942"/>
              <a:gd name="connsiteX1053" fmla="*/ 714861 w 11682854"/>
              <a:gd name="connsiteY1053" fmla="*/ 1175041 h 3519942"/>
              <a:gd name="connsiteX1054" fmla="*/ 713543 w 11682854"/>
              <a:gd name="connsiteY1054" fmla="*/ 1170211 h 3519942"/>
              <a:gd name="connsiteX1055" fmla="*/ 713104 w 11682854"/>
              <a:gd name="connsiteY1055" fmla="*/ 1160990 h 3519942"/>
              <a:gd name="connsiteX1056" fmla="*/ 711787 w 11682854"/>
              <a:gd name="connsiteY1056" fmla="*/ 1155720 h 3519942"/>
              <a:gd name="connsiteX1057" fmla="*/ 710470 w 11682854"/>
              <a:gd name="connsiteY1057" fmla="*/ 1149134 h 3519942"/>
              <a:gd name="connsiteX1058" fmla="*/ 707835 w 11682854"/>
              <a:gd name="connsiteY1058" fmla="*/ 1142108 h 3519942"/>
              <a:gd name="connsiteX1059" fmla="*/ 705640 w 11682854"/>
              <a:gd name="connsiteY1059" fmla="*/ 1136400 h 3519942"/>
              <a:gd name="connsiteX1060" fmla="*/ 704761 w 11682854"/>
              <a:gd name="connsiteY1060" fmla="*/ 1132887 h 3519942"/>
              <a:gd name="connsiteX1061" fmla="*/ 704322 w 11682854"/>
              <a:gd name="connsiteY1061" fmla="*/ 1130252 h 3519942"/>
              <a:gd name="connsiteX1062" fmla="*/ 703883 w 11682854"/>
              <a:gd name="connsiteY1062" fmla="*/ 1127618 h 3519942"/>
              <a:gd name="connsiteX1063" fmla="*/ 703883 w 11682854"/>
              <a:gd name="connsiteY1063" fmla="*/ 1121909 h 3519942"/>
              <a:gd name="connsiteX1064" fmla="*/ 702566 w 11682854"/>
              <a:gd name="connsiteY1064" fmla="*/ 1112688 h 3519942"/>
              <a:gd name="connsiteX1065" fmla="*/ 700809 w 11682854"/>
              <a:gd name="connsiteY1065" fmla="*/ 1104784 h 3519942"/>
              <a:gd name="connsiteX1066" fmla="*/ 698175 w 11682854"/>
              <a:gd name="connsiteY1066" fmla="*/ 1099954 h 3519942"/>
              <a:gd name="connsiteX1067" fmla="*/ 696857 w 11682854"/>
              <a:gd name="connsiteY1067" fmla="*/ 1097759 h 3519942"/>
              <a:gd name="connsiteX1068" fmla="*/ 695540 w 11682854"/>
              <a:gd name="connsiteY1068" fmla="*/ 1095124 h 3519942"/>
              <a:gd name="connsiteX1069" fmla="*/ 694223 w 11682854"/>
              <a:gd name="connsiteY1069" fmla="*/ 1091611 h 3519942"/>
              <a:gd name="connsiteX1070" fmla="*/ 693784 w 11682854"/>
              <a:gd name="connsiteY1070" fmla="*/ 1087220 h 3519942"/>
              <a:gd name="connsiteX1071" fmla="*/ 693345 w 11682854"/>
              <a:gd name="connsiteY1071" fmla="*/ 1078438 h 3519942"/>
              <a:gd name="connsiteX1072" fmla="*/ 692027 w 11682854"/>
              <a:gd name="connsiteY1072" fmla="*/ 1069217 h 3519942"/>
              <a:gd name="connsiteX1073" fmla="*/ 689393 w 11682854"/>
              <a:gd name="connsiteY1073" fmla="*/ 1062191 h 3519942"/>
              <a:gd name="connsiteX1074" fmla="*/ 687197 w 11682854"/>
              <a:gd name="connsiteY1074" fmla="*/ 1057361 h 3519942"/>
              <a:gd name="connsiteX1075" fmla="*/ 682806 w 11682854"/>
              <a:gd name="connsiteY1075" fmla="*/ 1045066 h 3519942"/>
              <a:gd name="connsiteX1076" fmla="*/ 678854 w 11682854"/>
              <a:gd name="connsiteY1076" fmla="*/ 1030576 h 3519942"/>
              <a:gd name="connsiteX1077" fmla="*/ 674463 w 11682854"/>
              <a:gd name="connsiteY1077" fmla="*/ 1016524 h 3519942"/>
              <a:gd name="connsiteX1078" fmla="*/ 670511 w 11682854"/>
              <a:gd name="connsiteY1078" fmla="*/ 1005986 h 3519942"/>
              <a:gd name="connsiteX1079" fmla="*/ 667877 w 11682854"/>
              <a:gd name="connsiteY1079" fmla="*/ 999399 h 3519942"/>
              <a:gd name="connsiteX1080" fmla="*/ 666120 w 11682854"/>
              <a:gd name="connsiteY1080" fmla="*/ 993252 h 3519942"/>
              <a:gd name="connsiteX1081" fmla="*/ 664364 w 11682854"/>
              <a:gd name="connsiteY1081" fmla="*/ 987104 h 3519942"/>
              <a:gd name="connsiteX1082" fmla="*/ 662168 w 11682854"/>
              <a:gd name="connsiteY1082" fmla="*/ 980079 h 3519942"/>
              <a:gd name="connsiteX1083" fmla="*/ 591912 w 11682854"/>
              <a:gd name="connsiteY1083" fmla="*/ 804876 h 3519942"/>
              <a:gd name="connsiteX1084" fmla="*/ 581812 w 11682854"/>
              <a:gd name="connsiteY1084" fmla="*/ 784678 h 3519942"/>
              <a:gd name="connsiteX1085" fmla="*/ 572152 w 11682854"/>
              <a:gd name="connsiteY1085" fmla="*/ 764479 h 3519942"/>
              <a:gd name="connsiteX1086" fmla="*/ 562931 w 11682854"/>
              <a:gd name="connsiteY1086" fmla="*/ 743841 h 3519942"/>
              <a:gd name="connsiteX1087" fmla="*/ 552392 w 11682854"/>
              <a:gd name="connsiteY1087" fmla="*/ 724081 h 3519942"/>
              <a:gd name="connsiteX1088" fmla="*/ 537463 w 11682854"/>
              <a:gd name="connsiteY1088" fmla="*/ 695979 h 3519942"/>
              <a:gd name="connsiteX1089" fmla="*/ 537463 w 11682854"/>
              <a:gd name="connsiteY1089" fmla="*/ 695540 h 3519942"/>
              <a:gd name="connsiteX1090" fmla="*/ 537024 w 11682854"/>
              <a:gd name="connsiteY1090" fmla="*/ 694661 h 3519942"/>
              <a:gd name="connsiteX1091" fmla="*/ 477745 w 11682854"/>
              <a:gd name="connsiteY1091" fmla="*/ 592350 h 3519942"/>
              <a:gd name="connsiteX1092" fmla="*/ 475549 w 11682854"/>
              <a:gd name="connsiteY1092" fmla="*/ 589277 h 3519942"/>
              <a:gd name="connsiteX1093" fmla="*/ 474671 w 11682854"/>
              <a:gd name="connsiteY1093" fmla="*/ 587081 h 3519942"/>
              <a:gd name="connsiteX1094" fmla="*/ 473793 w 11682854"/>
              <a:gd name="connsiteY1094" fmla="*/ 586642 h 3519942"/>
              <a:gd name="connsiteX1095" fmla="*/ 473354 w 11682854"/>
              <a:gd name="connsiteY1095" fmla="*/ 585325 h 3519942"/>
              <a:gd name="connsiteX1096" fmla="*/ 472476 w 11682854"/>
              <a:gd name="connsiteY1096" fmla="*/ 584446 h 3519942"/>
              <a:gd name="connsiteX1097" fmla="*/ 472036 w 11682854"/>
              <a:gd name="connsiteY1097" fmla="*/ 583568 h 3519942"/>
              <a:gd name="connsiteX1098" fmla="*/ 342062 w 11682854"/>
              <a:gd name="connsiteY1098" fmla="*/ 394315 h 3519942"/>
              <a:gd name="connsiteX1099" fmla="*/ 341184 w 11682854"/>
              <a:gd name="connsiteY1099" fmla="*/ 392119 h 3519942"/>
              <a:gd name="connsiteX1100" fmla="*/ 338549 w 11682854"/>
              <a:gd name="connsiteY1100" fmla="*/ 389045 h 3519942"/>
              <a:gd name="connsiteX1101" fmla="*/ 302103 w 11682854"/>
              <a:gd name="connsiteY1101" fmla="*/ 339866 h 3519942"/>
              <a:gd name="connsiteX1102" fmla="*/ 299030 w 11682854"/>
              <a:gd name="connsiteY1102" fmla="*/ 335036 h 3519942"/>
              <a:gd name="connsiteX1103" fmla="*/ 295517 w 11682854"/>
              <a:gd name="connsiteY1103" fmla="*/ 330205 h 3519942"/>
              <a:gd name="connsiteX1104" fmla="*/ 292882 w 11682854"/>
              <a:gd name="connsiteY1104" fmla="*/ 328010 h 3519942"/>
              <a:gd name="connsiteX1105" fmla="*/ 291565 w 11682854"/>
              <a:gd name="connsiteY1105" fmla="*/ 325814 h 3519942"/>
              <a:gd name="connsiteX1106" fmla="*/ 291126 w 11682854"/>
              <a:gd name="connsiteY1106" fmla="*/ 325375 h 3519942"/>
              <a:gd name="connsiteX1107" fmla="*/ 290248 w 11682854"/>
              <a:gd name="connsiteY1107" fmla="*/ 324497 h 3519942"/>
              <a:gd name="connsiteX1108" fmla="*/ 289808 w 11682854"/>
              <a:gd name="connsiteY1108" fmla="*/ 324058 h 3519942"/>
              <a:gd name="connsiteX1109" fmla="*/ 288930 w 11682854"/>
              <a:gd name="connsiteY1109" fmla="*/ 323180 h 3519942"/>
              <a:gd name="connsiteX1110" fmla="*/ 288491 w 11682854"/>
              <a:gd name="connsiteY1110" fmla="*/ 322302 h 3519942"/>
              <a:gd name="connsiteX1111" fmla="*/ 288052 w 11682854"/>
              <a:gd name="connsiteY1111" fmla="*/ 321863 h 3519942"/>
              <a:gd name="connsiteX1112" fmla="*/ 74648 w 11682854"/>
              <a:gd name="connsiteY1112" fmla="*/ 83429 h 3519942"/>
              <a:gd name="connsiteX1113" fmla="*/ 74209 w 11682854"/>
              <a:gd name="connsiteY1113" fmla="*/ 82990 h 3519942"/>
              <a:gd name="connsiteX1114" fmla="*/ 72891 w 11682854"/>
              <a:gd name="connsiteY1114" fmla="*/ 82112 h 3519942"/>
              <a:gd name="connsiteX1115" fmla="*/ 72452 w 11682854"/>
              <a:gd name="connsiteY1115" fmla="*/ 81673 h 3519942"/>
              <a:gd name="connsiteX1116" fmla="*/ 71574 w 11682854"/>
              <a:gd name="connsiteY1116" fmla="*/ 80795 h 3519942"/>
              <a:gd name="connsiteX1117" fmla="*/ 68061 w 11682854"/>
              <a:gd name="connsiteY1117" fmla="*/ 76404 h 3519942"/>
              <a:gd name="connsiteX1118" fmla="*/ 63670 w 11682854"/>
              <a:gd name="connsiteY1118" fmla="*/ 72452 h 3519942"/>
              <a:gd name="connsiteX1119" fmla="*/ 61035 w 11682854"/>
              <a:gd name="connsiteY1119" fmla="*/ 69378 h 3519942"/>
              <a:gd name="connsiteX1120" fmla="*/ 57962 w 11682854"/>
              <a:gd name="connsiteY1120" fmla="*/ 66743 h 3519942"/>
              <a:gd name="connsiteX1121" fmla="*/ 46545 w 11682854"/>
              <a:gd name="connsiteY1121" fmla="*/ 54009 h 3519942"/>
              <a:gd name="connsiteX1122" fmla="*/ 45667 w 11682854"/>
              <a:gd name="connsiteY1122" fmla="*/ 53570 h 3519942"/>
              <a:gd name="connsiteX1123" fmla="*/ 45228 w 11682854"/>
              <a:gd name="connsiteY1123" fmla="*/ 52692 h 3519942"/>
              <a:gd name="connsiteX1124" fmla="*/ 42154 w 11682854"/>
              <a:gd name="connsiteY1124" fmla="*/ 50057 h 3519942"/>
              <a:gd name="connsiteX1125" fmla="*/ 39958 w 11682854"/>
              <a:gd name="connsiteY1125" fmla="*/ 47862 h 3519942"/>
              <a:gd name="connsiteX1126" fmla="*/ 38202 w 11682854"/>
              <a:gd name="connsiteY1126" fmla="*/ 45666 h 3519942"/>
              <a:gd name="connsiteX1127" fmla="*/ 9221 w 11682854"/>
              <a:gd name="connsiteY1127" fmla="*/ 17564 h 3519942"/>
              <a:gd name="connsiteX1128" fmla="*/ 7465 w 11682854"/>
              <a:gd name="connsiteY1128" fmla="*/ 16246 h 3519942"/>
              <a:gd name="connsiteX1129" fmla="*/ 6148 w 11682854"/>
              <a:gd name="connsiteY1129" fmla="*/ 14929 h 3519942"/>
              <a:gd name="connsiteX1130" fmla="*/ 5708 w 11682854"/>
              <a:gd name="connsiteY1130" fmla="*/ 14051 h 3519942"/>
              <a:gd name="connsiteX1131" fmla="*/ 4830 w 11682854"/>
              <a:gd name="connsiteY1131" fmla="*/ 13173 h 3519942"/>
              <a:gd name="connsiteX1132" fmla="*/ 1317 w 11682854"/>
              <a:gd name="connsiteY1132" fmla="*/ 9660 h 3519942"/>
              <a:gd name="connsiteX1133" fmla="*/ 439 w 11682854"/>
              <a:gd name="connsiteY1133" fmla="*/ 9660 h 3519942"/>
              <a:gd name="connsiteX1134" fmla="*/ 0 w 11682854"/>
              <a:gd name="connsiteY1134" fmla="*/ 7903 h 3519942"/>
              <a:gd name="connsiteX1135" fmla="*/ 0 w 11682854"/>
              <a:gd name="connsiteY1135" fmla="*/ 1317 h 3519942"/>
              <a:gd name="connsiteX1136" fmla="*/ 13612 w 11682854"/>
              <a:gd name="connsiteY1136" fmla="*/ 1317 h 3519942"/>
              <a:gd name="connsiteX1137" fmla="*/ 28542 w 11682854"/>
              <a:gd name="connsiteY1137" fmla="*/ 878 h 35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Lst>
            <a:rect l="l" t="t" r="r" b="b"/>
            <a:pathLst>
              <a:path w="11682854" h="3519942">
                <a:moveTo>
                  <a:pt x="44350" y="0"/>
                </a:moveTo>
                <a:lnTo>
                  <a:pt x="61035" y="0"/>
                </a:lnTo>
                <a:lnTo>
                  <a:pt x="77721" y="0"/>
                </a:lnTo>
                <a:lnTo>
                  <a:pt x="93090" y="0"/>
                </a:lnTo>
                <a:lnTo>
                  <a:pt x="107580" y="878"/>
                </a:lnTo>
                <a:lnTo>
                  <a:pt x="119875" y="2195"/>
                </a:lnTo>
                <a:lnTo>
                  <a:pt x="133488" y="4391"/>
                </a:lnTo>
                <a:lnTo>
                  <a:pt x="147539" y="5708"/>
                </a:lnTo>
                <a:lnTo>
                  <a:pt x="162029" y="7025"/>
                </a:lnTo>
                <a:lnTo>
                  <a:pt x="175642" y="8342"/>
                </a:lnTo>
                <a:lnTo>
                  <a:pt x="189693" y="9660"/>
                </a:lnTo>
                <a:lnTo>
                  <a:pt x="203305" y="11416"/>
                </a:lnTo>
                <a:lnTo>
                  <a:pt x="216039" y="13173"/>
                </a:lnTo>
                <a:lnTo>
                  <a:pt x="229212" y="16246"/>
                </a:lnTo>
                <a:lnTo>
                  <a:pt x="241507" y="18881"/>
                </a:lnTo>
                <a:lnTo>
                  <a:pt x="254680" y="21955"/>
                </a:lnTo>
                <a:lnTo>
                  <a:pt x="266975" y="23711"/>
                </a:lnTo>
                <a:lnTo>
                  <a:pt x="279709" y="26785"/>
                </a:lnTo>
                <a:lnTo>
                  <a:pt x="292882" y="28980"/>
                </a:lnTo>
                <a:lnTo>
                  <a:pt x="305616" y="31615"/>
                </a:lnTo>
                <a:lnTo>
                  <a:pt x="318350" y="34250"/>
                </a:lnTo>
                <a:lnTo>
                  <a:pt x="331084" y="37762"/>
                </a:lnTo>
                <a:lnTo>
                  <a:pt x="476867" y="79916"/>
                </a:lnTo>
                <a:lnTo>
                  <a:pt x="487405" y="84307"/>
                </a:lnTo>
                <a:lnTo>
                  <a:pt x="497944" y="89138"/>
                </a:lnTo>
                <a:lnTo>
                  <a:pt x="508482" y="93968"/>
                </a:lnTo>
                <a:lnTo>
                  <a:pt x="519460" y="99237"/>
                </a:lnTo>
                <a:lnTo>
                  <a:pt x="623527" y="153686"/>
                </a:lnTo>
                <a:lnTo>
                  <a:pt x="628357" y="156760"/>
                </a:lnTo>
                <a:lnTo>
                  <a:pt x="634066" y="159394"/>
                </a:lnTo>
                <a:lnTo>
                  <a:pt x="638018" y="162907"/>
                </a:lnTo>
                <a:lnTo>
                  <a:pt x="643287" y="166420"/>
                </a:lnTo>
                <a:lnTo>
                  <a:pt x="713983" y="220430"/>
                </a:lnTo>
                <a:lnTo>
                  <a:pt x="718374" y="223942"/>
                </a:lnTo>
                <a:lnTo>
                  <a:pt x="723643" y="227455"/>
                </a:lnTo>
                <a:lnTo>
                  <a:pt x="838249" y="325814"/>
                </a:lnTo>
                <a:lnTo>
                  <a:pt x="839127" y="326693"/>
                </a:lnTo>
                <a:lnTo>
                  <a:pt x="839566" y="327571"/>
                </a:lnTo>
                <a:lnTo>
                  <a:pt x="961198" y="455350"/>
                </a:lnTo>
                <a:lnTo>
                  <a:pt x="965150" y="459302"/>
                </a:lnTo>
                <a:lnTo>
                  <a:pt x="968663" y="464132"/>
                </a:lnTo>
                <a:lnTo>
                  <a:pt x="1009938" y="516385"/>
                </a:lnTo>
                <a:lnTo>
                  <a:pt x="1014329" y="520337"/>
                </a:lnTo>
                <a:lnTo>
                  <a:pt x="1018281" y="525607"/>
                </a:lnTo>
                <a:lnTo>
                  <a:pt x="1060874" y="579616"/>
                </a:lnTo>
                <a:lnTo>
                  <a:pt x="1068339" y="588838"/>
                </a:lnTo>
                <a:lnTo>
                  <a:pt x="1075804" y="597180"/>
                </a:lnTo>
                <a:lnTo>
                  <a:pt x="1090294" y="616062"/>
                </a:lnTo>
                <a:lnTo>
                  <a:pt x="1092490" y="618257"/>
                </a:lnTo>
                <a:lnTo>
                  <a:pt x="1094246" y="620453"/>
                </a:lnTo>
                <a:lnTo>
                  <a:pt x="1095564" y="621770"/>
                </a:lnTo>
                <a:lnTo>
                  <a:pt x="1096442" y="623966"/>
                </a:lnTo>
                <a:lnTo>
                  <a:pt x="1097320" y="624405"/>
                </a:lnTo>
                <a:lnTo>
                  <a:pt x="1097759" y="625283"/>
                </a:lnTo>
                <a:lnTo>
                  <a:pt x="1188654" y="743841"/>
                </a:lnTo>
                <a:lnTo>
                  <a:pt x="1190410" y="746915"/>
                </a:lnTo>
                <a:lnTo>
                  <a:pt x="1192606" y="749549"/>
                </a:lnTo>
                <a:lnTo>
                  <a:pt x="1194362" y="753062"/>
                </a:lnTo>
                <a:lnTo>
                  <a:pt x="1195679" y="754380"/>
                </a:lnTo>
                <a:lnTo>
                  <a:pt x="1196557" y="755697"/>
                </a:lnTo>
                <a:lnTo>
                  <a:pt x="1199192" y="758771"/>
                </a:lnTo>
                <a:lnTo>
                  <a:pt x="1283061" y="873816"/>
                </a:lnTo>
                <a:lnTo>
                  <a:pt x="1287013" y="878646"/>
                </a:lnTo>
                <a:lnTo>
                  <a:pt x="1290526" y="883915"/>
                </a:lnTo>
                <a:lnTo>
                  <a:pt x="1305894" y="904114"/>
                </a:lnTo>
                <a:lnTo>
                  <a:pt x="1321702" y="925630"/>
                </a:lnTo>
                <a:lnTo>
                  <a:pt x="1329606" y="936168"/>
                </a:lnTo>
                <a:lnTo>
                  <a:pt x="1337510" y="946707"/>
                </a:lnTo>
                <a:lnTo>
                  <a:pt x="1345414" y="956806"/>
                </a:lnTo>
                <a:lnTo>
                  <a:pt x="1354196" y="966467"/>
                </a:lnTo>
                <a:lnTo>
                  <a:pt x="1414792" y="1035406"/>
                </a:lnTo>
                <a:lnTo>
                  <a:pt x="1418305" y="1039797"/>
                </a:lnTo>
                <a:lnTo>
                  <a:pt x="1422696" y="1043749"/>
                </a:lnTo>
                <a:lnTo>
                  <a:pt x="1423574" y="1044627"/>
                </a:lnTo>
                <a:lnTo>
                  <a:pt x="1424013" y="1045066"/>
                </a:lnTo>
                <a:lnTo>
                  <a:pt x="1434552" y="1057361"/>
                </a:lnTo>
                <a:lnTo>
                  <a:pt x="1436308" y="1059117"/>
                </a:lnTo>
                <a:lnTo>
                  <a:pt x="1438064" y="1061313"/>
                </a:lnTo>
                <a:lnTo>
                  <a:pt x="1492074" y="1120592"/>
                </a:lnTo>
                <a:lnTo>
                  <a:pt x="1498661" y="1128057"/>
                </a:lnTo>
                <a:lnTo>
                  <a:pt x="1507004" y="1137278"/>
                </a:lnTo>
                <a:lnTo>
                  <a:pt x="1515347" y="1145621"/>
                </a:lnTo>
                <a:lnTo>
                  <a:pt x="1522811" y="1152647"/>
                </a:lnTo>
                <a:lnTo>
                  <a:pt x="1531154" y="1160550"/>
                </a:lnTo>
                <a:lnTo>
                  <a:pt x="1539497" y="1168893"/>
                </a:lnTo>
                <a:lnTo>
                  <a:pt x="1556183" y="1185140"/>
                </a:lnTo>
                <a:lnTo>
                  <a:pt x="1564526" y="1192605"/>
                </a:lnTo>
                <a:lnTo>
                  <a:pt x="1572430" y="1200509"/>
                </a:lnTo>
                <a:lnTo>
                  <a:pt x="1581212" y="1207534"/>
                </a:lnTo>
                <a:lnTo>
                  <a:pt x="1589555" y="1213682"/>
                </a:lnTo>
                <a:lnTo>
                  <a:pt x="1696696" y="1297990"/>
                </a:lnTo>
                <a:lnTo>
                  <a:pt x="1701527" y="1301503"/>
                </a:lnTo>
                <a:lnTo>
                  <a:pt x="1706357" y="1304576"/>
                </a:lnTo>
                <a:lnTo>
                  <a:pt x="1728751" y="1318628"/>
                </a:lnTo>
                <a:lnTo>
                  <a:pt x="1750706" y="1331801"/>
                </a:lnTo>
                <a:lnTo>
                  <a:pt x="1762123" y="1338826"/>
                </a:lnTo>
                <a:lnTo>
                  <a:pt x="1773100" y="1345413"/>
                </a:lnTo>
                <a:lnTo>
                  <a:pt x="1784956" y="1350682"/>
                </a:lnTo>
                <a:lnTo>
                  <a:pt x="1796812" y="1357269"/>
                </a:lnTo>
                <a:lnTo>
                  <a:pt x="1831940" y="1373516"/>
                </a:lnTo>
                <a:lnTo>
                  <a:pt x="1857847" y="1385811"/>
                </a:lnTo>
                <a:lnTo>
                  <a:pt x="1878046" y="1395910"/>
                </a:lnTo>
                <a:lnTo>
                  <a:pt x="1895610" y="1404253"/>
                </a:lnTo>
                <a:lnTo>
                  <a:pt x="1912735" y="1411279"/>
                </a:lnTo>
                <a:lnTo>
                  <a:pt x="1933373" y="1418743"/>
                </a:lnTo>
                <a:lnTo>
                  <a:pt x="1959720" y="1427964"/>
                </a:lnTo>
                <a:lnTo>
                  <a:pt x="1995726" y="1438503"/>
                </a:lnTo>
                <a:lnTo>
                  <a:pt x="2018559" y="1444211"/>
                </a:lnTo>
                <a:lnTo>
                  <a:pt x="2047540" y="1449920"/>
                </a:lnTo>
                <a:lnTo>
                  <a:pt x="2080912" y="1456067"/>
                </a:lnTo>
                <a:lnTo>
                  <a:pt x="2116479" y="1461775"/>
                </a:lnTo>
                <a:lnTo>
                  <a:pt x="2152047" y="1467484"/>
                </a:lnTo>
                <a:lnTo>
                  <a:pt x="2184540" y="1470997"/>
                </a:lnTo>
                <a:lnTo>
                  <a:pt x="2185173" y="1471057"/>
                </a:lnTo>
                <a:lnTo>
                  <a:pt x="2185173" y="1476236"/>
                </a:lnTo>
                <a:lnTo>
                  <a:pt x="2929825" y="1484779"/>
                </a:lnTo>
                <a:cubicBezTo>
                  <a:pt x="4558831" y="1514656"/>
                  <a:pt x="6189423" y="1603493"/>
                  <a:pt x="7823704" y="1575269"/>
                </a:cubicBezTo>
                <a:lnTo>
                  <a:pt x="8469867" y="1557030"/>
                </a:lnTo>
                <a:lnTo>
                  <a:pt x="8469867" y="1552123"/>
                </a:lnTo>
                <a:lnTo>
                  <a:pt x="8510770" y="1552828"/>
                </a:lnTo>
                <a:lnTo>
                  <a:pt x="8561706" y="1552828"/>
                </a:lnTo>
                <a:lnTo>
                  <a:pt x="8607812" y="1551950"/>
                </a:lnTo>
                <a:lnTo>
                  <a:pt x="8627571" y="1551950"/>
                </a:lnTo>
                <a:lnTo>
                  <a:pt x="8645136" y="1551511"/>
                </a:lnTo>
                <a:lnTo>
                  <a:pt x="8658748" y="1550194"/>
                </a:lnTo>
                <a:lnTo>
                  <a:pt x="8668408" y="1549316"/>
                </a:lnTo>
                <a:lnTo>
                  <a:pt x="8678947" y="1547998"/>
                </a:lnTo>
                <a:lnTo>
                  <a:pt x="8690802" y="1547120"/>
                </a:lnTo>
                <a:lnTo>
                  <a:pt x="8702658" y="1547120"/>
                </a:lnTo>
                <a:lnTo>
                  <a:pt x="8714953" y="1547120"/>
                </a:lnTo>
                <a:lnTo>
                  <a:pt x="8739104" y="1547120"/>
                </a:lnTo>
                <a:lnTo>
                  <a:pt x="8761059" y="1545803"/>
                </a:lnTo>
                <a:lnTo>
                  <a:pt x="8814191" y="1540094"/>
                </a:lnTo>
                <a:lnTo>
                  <a:pt x="8858979" y="1535264"/>
                </a:lnTo>
                <a:lnTo>
                  <a:pt x="8897620" y="1531751"/>
                </a:lnTo>
                <a:lnTo>
                  <a:pt x="8933627" y="1528239"/>
                </a:lnTo>
                <a:lnTo>
                  <a:pt x="8970072" y="1523848"/>
                </a:lnTo>
                <a:lnTo>
                  <a:pt x="9009152" y="1517700"/>
                </a:lnTo>
                <a:lnTo>
                  <a:pt x="9052624" y="1509357"/>
                </a:lnTo>
                <a:lnTo>
                  <a:pt x="9105755" y="1497941"/>
                </a:lnTo>
                <a:lnTo>
                  <a:pt x="9126393" y="1493989"/>
                </a:lnTo>
                <a:lnTo>
                  <a:pt x="9147909" y="1489598"/>
                </a:lnTo>
                <a:lnTo>
                  <a:pt x="9168986" y="1485207"/>
                </a:lnTo>
                <a:lnTo>
                  <a:pt x="9189184" y="1481694"/>
                </a:lnTo>
                <a:lnTo>
                  <a:pt x="9200602" y="1479937"/>
                </a:lnTo>
                <a:lnTo>
                  <a:pt x="9210262" y="1478181"/>
                </a:lnTo>
                <a:lnTo>
                  <a:pt x="9220800" y="1476424"/>
                </a:lnTo>
                <a:lnTo>
                  <a:pt x="9231778" y="1474668"/>
                </a:lnTo>
                <a:lnTo>
                  <a:pt x="9270858" y="1466325"/>
                </a:lnTo>
                <a:lnTo>
                  <a:pt x="9269102" y="1456665"/>
                </a:lnTo>
                <a:lnTo>
                  <a:pt x="9268224" y="1446126"/>
                </a:lnTo>
                <a:lnTo>
                  <a:pt x="9267784" y="1434710"/>
                </a:lnTo>
                <a:lnTo>
                  <a:pt x="9267345" y="1422854"/>
                </a:lnTo>
                <a:lnTo>
                  <a:pt x="9266467" y="1411437"/>
                </a:lnTo>
                <a:lnTo>
                  <a:pt x="9266028" y="1400460"/>
                </a:lnTo>
                <a:lnTo>
                  <a:pt x="9264710" y="1390360"/>
                </a:lnTo>
                <a:lnTo>
                  <a:pt x="9262954" y="1381578"/>
                </a:lnTo>
                <a:lnTo>
                  <a:pt x="9260320" y="1371479"/>
                </a:lnTo>
                <a:lnTo>
                  <a:pt x="9259002" y="1362258"/>
                </a:lnTo>
                <a:lnTo>
                  <a:pt x="9258563" y="1353475"/>
                </a:lnTo>
                <a:lnTo>
                  <a:pt x="9258124" y="1340741"/>
                </a:lnTo>
                <a:lnTo>
                  <a:pt x="9257246" y="1331520"/>
                </a:lnTo>
                <a:lnTo>
                  <a:pt x="9256806" y="1318786"/>
                </a:lnTo>
                <a:lnTo>
                  <a:pt x="9254611" y="1307809"/>
                </a:lnTo>
                <a:lnTo>
                  <a:pt x="9252854" y="1298587"/>
                </a:lnTo>
                <a:lnTo>
                  <a:pt x="9251098" y="1292440"/>
                </a:lnTo>
                <a:lnTo>
                  <a:pt x="9249781" y="1287171"/>
                </a:lnTo>
                <a:lnTo>
                  <a:pt x="9249342" y="1282341"/>
                </a:lnTo>
                <a:lnTo>
                  <a:pt x="9248464" y="1278389"/>
                </a:lnTo>
                <a:lnTo>
                  <a:pt x="9248464" y="1269607"/>
                </a:lnTo>
                <a:lnTo>
                  <a:pt x="9246708" y="1259068"/>
                </a:lnTo>
                <a:lnTo>
                  <a:pt x="9244951" y="1251603"/>
                </a:lnTo>
                <a:lnTo>
                  <a:pt x="9241877" y="1243700"/>
                </a:lnTo>
                <a:lnTo>
                  <a:pt x="9240560" y="1239748"/>
                </a:lnTo>
                <a:lnTo>
                  <a:pt x="9239242" y="1235357"/>
                </a:lnTo>
                <a:lnTo>
                  <a:pt x="9238364" y="1229648"/>
                </a:lnTo>
                <a:lnTo>
                  <a:pt x="9237486" y="1222623"/>
                </a:lnTo>
                <a:lnTo>
                  <a:pt x="9237486" y="1216475"/>
                </a:lnTo>
                <a:lnTo>
                  <a:pt x="9237486" y="1212084"/>
                </a:lnTo>
                <a:lnTo>
                  <a:pt x="9237047" y="1208132"/>
                </a:lnTo>
                <a:lnTo>
                  <a:pt x="9235730" y="1201546"/>
                </a:lnTo>
                <a:lnTo>
                  <a:pt x="9226948" y="1164222"/>
                </a:lnTo>
                <a:lnTo>
                  <a:pt x="9225191" y="1153683"/>
                </a:lnTo>
                <a:lnTo>
                  <a:pt x="9223435" y="1146219"/>
                </a:lnTo>
                <a:lnTo>
                  <a:pt x="9220361" y="1138315"/>
                </a:lnTo>
                <a:lnTo>
                  <a:pt x="9217726" y="1128654"/>
                </a:lnTo>
                <a:lnTo>
                  <a:pt x="9215970" y="1120751"/>
                </a:lnTo>
                <a:lnTo>
                  <a:pt x="9215092" y="1118116"/>
                </a:lnTo>
                <a:lnTo>
                  <a:pt x="9214214" y="1115920"/>
                </a:lnTo>
                <a:lnTo>
                  <a:pt x="9212018" y="1111529"/>
                </a:lnTo>
                <a:lnTo>
                  <a:pt x="9210262" y="1105382"/>
                </a:lnTo>
                <a:lnTo>
                  <a:pt x="9209822" y="1101869"/>
                </a:lnTo>
                <a:lnTo>
                  <a:pt x="9208944" y="1098356"/>
                </a:lnTo>
                <a:lnTo>
                  <a:pt x="9208506" y="1092209"/>
                </a:lnTo>
                <a:lnTo>
                  <a:pt x="9206749" y="1082109"/>
                </a:lnTo>
                <a:lnTo>
                  <a:pt x="9203675" y="1075084"/>
                </a:lnTo>
                <a:lnTo>
                  <a:pt x="9201040" y="1067619"/>
                </a:lnTo>
                <a:lnTo>
                  <a:pt x="9198406" y="1056202"/>
                </a:lnTo>
                <a:lnTo>
                  <a:pt x="9197528" y="1049177"/>
                </a:lnTo>
                <a:lnTo>
                  <a:pt x="9196650" y="1046981"/>
                </a:lnTo>
                <a:lnTo>
                  <a:pt x="9195332" y="1044786"/>
                </a:lnTo>
                <a:lnTo>
                  <a:pt x="9193136" y="1039516"/>
                </a:lnTo>
                <a:lnTo>
                  <a:pt x="9190502" y="1030295"/>
                </a:lnTo>
                <a:lnTo>
                  <a:pt x="9188746" y="1021074"/>
                </a:lnTo>
                <a:lnTo>
                  <a:pt x="9186989" y="1013170"/>
                </a:lnTo>
                <a:lnTo>
                  <a:pt x="9185672" y="1011414"/>
                </a:lnTo>
                <a:lnTo>
                  <a:pt x="9184354" y="1009218"/>
                </a:lnTo>
                <a:lnTo>
                  <a:pt x="9182598" y="1004388"/>
                </a:lnTo>
                <a:lnTo>
                  <a:pt x="9180842" y="994289"/>
                </a:lnTo>
                <a:lnTo>
                  <a:pt x="9178646" y="984628"/>
                </a:lnTo>
                <a:lnTo>
                  <a:pt x="9176890" y="978042"/>
                </a:lnTo>
                <a:lnTo>
                  <a:pt x="9175572" y="976285"/>
                </a:lnTo>
                <a:lnTo>
                  <a:pt x="9173816" y="974090"/>
                </a:lnTo>
                <a:lnTo>
                  <a:pt x="9172060" y="969260"/>
                </a:lnTo>
                <a:lnTo>
                  <a:pt x="9170304" y="959160"/>
                </a:lnTo>
                <a:lnTo>
                  <a:pt x="9168986" y="949500"/>
                </a:lnTo>
                <a:lnTo>
                  <a:pt x="9167230" y="943792"/>
                </a:lnTo>
                <a:lnTo>
                  <a:pt x="9165912" y="941596"/>
                </a:lnTo>
                <a:lnTo>
                  <a:pt x="9164595" y="938962"/>
                </a:lnTo>
                <a:lnTo>
                  <a:pt x="9161960" y="933253"/>
                </a:lnTo>
                <a:lnTo>
                  <a:pt x="9160204" y="924032"/>
                </a:lnTo>
                <a:lnTo>
                  <a:pt x="9158886" y="914372"/>
                </a:lnTo>
                <a:lnTo>
                  <a:pt x="9156691" y="908664"/>
                </a:lnTo>
                <a:lnTo>
                  <a:pt x="9155374" y="906029"/>
                </a:lnTo>
                <a:lnTo>
                  <a:pt x="9154056" y="903833"/>
                </a:lnTo>
                <a:lnTo>
                  <a:pt x="9152300" y="898125"/>
                </a:lnTo>
                <a:lnTo>
                  <a:pt x="9150982" y="888465"/>
                </a:lnTo>
                <a:lnTo>
                  <a:pt x="9149226" y="878365"/>
                </a:lnTo>
                <a:lnTo>
                  <a:pt x="9147909" y="874853"/>
                </a:lnTo>
                <a:lnTo>
                  <a:pt x="9147470" y="874413"/>
                </a:lnTo>
                <a:lnTo>
                  <a:pt x="9145274" y="870901"/>
                </a:lnTo>
                <a:lnTo>
                  <a:pt x="9143079" y="864314"/>
                </a:lnTo>
                <a:lnTo>
                  <a:pt x="9142200" y="858167"/>
                </a:lnTo>
                <a:lnTo>
                  <a:pt x="9141322" y="852458"/>
                </a:lnTo>
                <a:lnTo>
                  <a:pt x="9139127" y="845433"/>
                </a:lnTo>
                <a:lnTo>
                  <a:pt x="9137370" y="841481"/>
                </a:lnTo>
                <a:lnTo>
                  <a:pt x="9135614" y="839285"/>
                </a:lnTo>
                <a:lnTo>
                  <a:pt x="9133858" y="835772"/>
                </a:lnTo>
                <a:lnTo>
                  <a:pt x="9132540" y="830064"/>
                </a:lnTo>
                <a:lnTo>
                  <a:pt x="9131223" y="823917"/>
                </a:lnTo>
                <a:lnTo>
                  <a:pt x="9131223" y="819525"/>
                </a:lnTo>
                <a:lnTo>
                  <a:pt x="9131223" y="816013"/>
                </a:lnTo>
                <a:lnTo>
                  <a:pt x="9128588" y="810304"/>
                </a:lnTo>
                <a:lnTo>
                  <a:pt x="9120684" y="784397"/>
                </a:lnTo>
                <a:lnTo>
                  <a:pt x="9120246" y="779567"/>
                </a:lnTo>
                <a:lnTo>
                  <a:pt x="9118489" y="776054"/>
                </a:lnTo>
                <a:lnTo>
                  <a:pt x="9102242" y="723801"/>
                </a:lnTo>
                <a:lnTo>
                  <a:pt x="9099608" y="717653"/>
                </a:lnTo>
                <a:lnTo>
                  <a:pt x="9097851" y="715019"/>
                </a:lnTo>
                <a:lnTo>
                  <a:pt x="9096534" y="712823"/>
                </a:lnTo>
                <a:lnTo>
                  <a:pt x="9094778" y="708432"/>
                </a:lnTo>
                <a:lnTo>
                  <a:pt x="9089948" y="690868"/>
                </a:lnTo>
                <a:lnTo>
                  <a:pt x="9087312" y="686916"/>
                </a:lnTo>
                <a:lnTo>
                  <a:pt x="9085996" y="684721"/>
                </a:lnTo>
                <a:lnTo>
                  <a:pt x="9085117" y="681647"/>
                </a:lnTo>
                <a:lnTo>
                  <a:pt x="9082922" y="675499"/>
                </a:lnTo>
                <a:lnTo>
                  <a:pt x="9082482" y="674182"/>
                </a:lnTo>
                <a:lnTo>
                  <a:pt x="9082482" y="672865"/>
                </a:lnTo>
                <a:lnTo>
                  <a:pt x="9082482" y="671987"/>
                </a:lnTo>
                <a:lnTo>
                  <a:pt x="9082044" y="670669"/>
                </a:lnTo>
                <a:lnTo>
                  <a:pt x="9070626" y="641688"/>
                </a:lnTo>
                <a:lnTo>
                  <a:pt x="9068870" y="637737"/>
                </a:lnTo>
                <a:lnTo>
                  <a:pt x="9067114" y="634663"/>
                </a:lnTo>
                <a:lnTo>
                  <a:pt x="9066236" y="633346"/>
                </a:lnTo>
                <a:lnTo>
                  <a:pt x="9066236" y="632467"/>
                </a:lnTo>
                <a:lnTo>
                  <a:pt x="9038133" y="559576"/>
                </a:lnTo>
                <a:lnTo>
                  <a:pt x="9037255" y="558698"/>
                </a:lnTo>
                <a:lnTo>
                  <a:pt x="9036816" y="557381"/>
                </a:lnTo>
                <a:lnTo>
                  <a:pt x="9015739" y="502493"/>
                </a:lnTo>
                <a:lnTo>
                  <a:pt x="9013104" y="497223"/>
                </a:lnTo>
                <a:lnTo>
                  <a:pt x="9010909" y="492832"/>
                </a:lnTo>
                <a:lnTo>
                  <a:pt x="9008274" y="488002"/>
                </a:lnTo>
                <a:lnTo>
                  <a:pt x="9005640" y="480977"/>
                </a:lnTo>
                <a:lnTo>
                  <a:pt x="9002566" y="470438"/>
                </a:lnTo>
                <a:lnTo>
                  <a:pt x="8997736" y="459900"/>
                </a:lnTo>
                <a:lnTo>
                  <a:pt x="8993345" y="449800"/>
                </a:lnTo>
                <a:lnTo>
                  <a:pt x="8988954" y="439262"/>
                </a:lnTo>
                <a:lnTo>
                  <a:pt x="8987197" y="432236"/>
                </a:lnTo>
                <a:lnTo>
                  <a:pt x="8985002" y="424771"/>
                </a:lnTo>
                <a:lnTo>
                  <a:pt x="8983684" y="421698"/>
                </a:lnTo>
                <a:lnTo>
                  <a:pt x="8982367" y="420380"/>
                </a:lnTo>
                <a:lnTo>
                  <a:pt x="8979733" y="416867"/>
                </a:lnTo>
                <a:lnTo>
                  <a:pt x="8975781" y="401499"/>
                </a:lnTo>
                <a:lnTo>
                  <a:pt x="8973146" y="397108"/>
                </a:lnTo>
                <a:lnTo>
                  <a:pt x="8971829" y="394473"/>
                </a:lnTo>
                <a:lnTo>
                  <a:pt x="8970072" y="390960"/>
                </a:lnTo>
                <a:lnTo>
                  <a:pt x="8967438" y="384813"/>
                </a:lnTo>
                <a:lnTo>
                  <a:pt x="8966120" y="379983"/>
                </a:lnTo>
                <a:lnTo>
                  <a:pt x="8964364" y="376470"/>
                </a:lnTo>
                <a:lnTo>
                  <a:pt x="8955143" y="351880"/>
                </a:lnTo>
                <a:lnTo>
                  <a:pt x="8950752" y="343976"/>
                </a:lnTo>
                <a:lnTo>
                  <a:pt x="8948995" y="339585"/>
                </a:lnTo>
                <a:lnTo>
                  <a:pt x="8948995" y="337829"/>
                </a:lnTo>
                <a:lnTo>
                  <a:pt x="8949434" y="335633"/>
                </a:lnTo>
                <a:lnTo>
                  <a:pt x="8951630" y="332120"/>
                </a:lnTo>
                <a:lnTo>
                  <a:pt x="8953825" y="327290"/>
                </a:lnTo>
                <a:lnTo>
                  <a:pt x="8966999" y="306652"/>
                </a:lnTo>
                <a:lnTo>
                  <a:pt x="8968755" y="303140"/>
                </a:lnTo>
                <a:lnTo>
                  <a:pt x="8970072" y="301822"/>
                </a:lnTo>
                <a:lnTo>
                  <a:pt x="8971390" y="300505"/>
                </a:lnTo>
                <a:lnTo>
                  <a:pt x="8974463" y="296992"/>
                </a:lnTo>
                <a:lnTo>
                  <a:pt x="8982806" y="289967"/>
                </a:lnTo>
                <a:lnTo>
                  <a:pt x="8983684" y="289088"/>
                </a:lnTo>
                <a:lnTo>
                  <a:pt x="8984124" y="288649"/>
                </a:lnTo>
                <a:lnTo>
                  <a:pt x="9055697" y="235079"/>
                </a:lnTo>
                <a:lnTo>
                  <a:pt x="9071505" y="225418"/>
                </a:lnTo>
                <a:lnTo>
                  <a:pt x="9086874" y="216636"/>
                </a:lnTo>
                <a:lnTo>
                  <a:pt x="9102242" y="209611"/>
                </a:lnTo>
                <a:lnTo>
                  <a:pt x="9118489" y="203463"/>
                </a:lnTo>
                <a:lnTo>
                  <a:pt x="9135175" y="198633"/>
                </a:lnTo>
                <a:lnTo>
                  <a:pt x="9150982" y="193803"/>
                </a:lnTo>
                <a:lnTo>
                  <a:pt x="9168547" y="189412"/>
                </a:lnTo>
                <a:lnTo>
                  <a:pt x="9184794" y="185021"/>
                </a:lnTo>
                <a:lnTo>
                  <a:pt x="9201480" y="181508"/>
                </a:lnTo>
                <a:lnTo>
                  <a:pt x="9215092" y="178873"/>
                </a:lnTo>
                <a:lnTo>
                  <a:pt x="9226948" y="176678"/>
                </a:lnTo>
                <a:lnTo>
                  <a:pt x="9238364" y="175360"/>
                </a:lnTo>
                <a:lnTo>
                  <a:pt x="9249342" y="173165"/>
                </a:lnTo>
                <a:lnTo>
                  <a:pt x="9261198" y="171848"/>
                </a:lnTo>
                <a:lnTo>
                  <a:pt x="9274810" y="169652"/>
                </a:lnTo>
                <a:lnTo>
                  <a:pt x="9290618" y="167457"/>
                </a:lnTo>
                <a:lnTo>
                  <a:pt x="9317842" y="163505"/>
                </a:lnTo>
                <a:lnTo>
                  <a:pt x="9346384" y="159992"/>
                </a:lnTo>
                <a:lnTo>
                  <a:pt x="9374486" y="157796"/>
                </a:lnTo>
                <a:lnTo>
                  <a:pt x="9404346" y="155601"/>
                </a:lnTo>
                <a:lnTo>
                  <a:pt x="9434204" y="155162"/>
                </a:lnTo>
                <a:lnTo>
                  <a:pt x="9463624" y="155162"/>
                </a:lnTo>
                <a:lnTo>
                  <a:pt x="9493484" y="155601"/>
                </a:lnTo>
                <a:lnTo>
                  <a:pt x="9523782" y="156918"/>
                </a:lnTo>
                <a:lnTo>
                  <a:pt x="9583060" y="159992"/>
                </a:lnTo>
                <a:lnTo>
                  <a:pt x="9598868" y="159992"/>
                </a:lnTo>
                <a:lnTo>
                  <a:pt x="9613359" y="160431"/>
                </a:lnTo>
                <a:lnTo>
                  <a:pt x="9626971" y="161309"/>
                </a:lnTo>
                <a:lnTo>
                  <a:pt x="9641462" y="162626"/>
                </a:lnTo>
                <a:lnTo>
                  <a:pt x="9921610" y="193803"/>
                </a:lnTo>
                <a:lnTo>
                  <a:pt x="9953664" y="199072"/>
                </a:lnTo>
                <a:lnTo>
                  <a:pt x="9985718" y="204780"/>
                </a:lnTo>
                <a:lnTo>
                  <a:pt x="10017773" y="211806"/>
                </a:lnTo>
                <a:lnTo>
                  <a:pt x="10049828" y="218832"/>
                </a:lnTo>
                <a:lnTo>
                  <a:pt x="10081443" y="227175"/>
                </a:lnTo>
                <a:lnTo>
                  <a:pt x="10113498" y="235079"/>
                </a:lnTo>
                <a:lnTo>
                  <a:pt x="10145113" y="243422"/>
                </a:lnTo>
                <a:lnTo>
                  <a:pt x="10176728" y="252643"/>
                </a:lnTo>
                <a:lnTo>
                  <a:pt x="10200879" y="259668"/>
                </a:lnTo>
                <a:lnTo>
                  <a:pt x="10224591" y="266694"/>
                </a:lnTo>
                <a:lnTo>
                  <a:pt x="10248742" y="274598"/>
                </a:lnTo>
                <a:lnTo>
                  <a:pt x="10272892" y="282063"/>
                </a:lnTo>
                <a:lnTo>
                  <a:pt x="10297043" y="289967"/>
                </a:lnTo>
                <a:lnTo>
                  <a:pt x="10320755" y="298309"/>
                </a:lnTo>
                <a:lnTo>
                  <a:pt x="10344466" y="306652"/>
                </a:lnTo>
                <a:lnTo>
                  <a:pt x="10368178" y="314995"/>
                </a:lnTo>
                <a:lnTo>
                  <a:pt x="10402867" y="327729"/>
                </a:lnTo>
                <a:lnTo>
                  <a:pt x="10436678" y="340463"/>
                </a:lnTo>
                <a:lnTo>
                  <a:pt x="10470489" y="353637"/>
                </a:lnTo>
                <a:lnTo>
                  <a:pt x="10504739" y="367249"/>
                </a:lnTo>
                <a:lnTo>
                  <a:pt x="10538550" y="381300"/>
                </a:lnTo>
                <a:lnTo>
                  <a:pt x="10571922" y="395790"/>
                </a:lnTo>
                <a:lnTo>
                  <a:pt x="10605294" y="411159"/>
                </a:lnTo>
                <a:lnTo>
                  <a:pt x="10638227" y="427406"/>
                </a:lnTo>
                <a:lnTo>
                  <a:pt x="10662816" y="439262"/>
                </a:lnTo>
                <a:lnTo>
                  <a:pt x="10683893" y="450678"/>
                </a:lnTo>
                <a:lnTo>
                  <a:pt x="10704092" y="460339"/>
                </a:lnTo>
                <a:lnTo>
                  <a:pt x="10722974" y="470438"/>
                </a:lnTo>
                <a:lnTo>
                  <a:pt x="10741855" y="480098"/>
                </a:lnTo>
                <a:lnTo>
                  <a:pt x="10761615" y="490637"/>
                </a:lnTo>
                <a:lnTo>
                  <a:pt x="10782692" y="503371"/>
                </a:lnTo>
                <a:lnTo>
                  <a:pt x="10806842" y="517422"/>
                </a:lnTo>
                <a:lnTo>
                  <a:pt x="10826602" y="528839"/>
                </a:lnTo>
                <a:lnTo>
                  <a:pt x="10846801" y="539816"/>
                </a:lnTo>
                <a:lnTo>
                  <a:pt x="10866121" y="551672"/>
                </a:lnTo>
                <a:lnTo>
                  <a:pt x="10885881" y="564406"/>
                </a:lnTo>
                <a:lnTo>
                  <a:pt x="11022881" y="655301"/>
                </a:lnTo>
                <a:lnTo>
                  <a:pt x="11027272" y="658814"/>
                </a:lnTo>
                <a:lnTo>
                  <a:pt x="11031663" y="662326"/>
                </a:lnTo>
                <a:lnTo>
                  <a:pt x="11036494" y="665839"/>
                </a:lnTo>
                <a:lnTo>
                  <a:pt x="11041763" y="669352"/>
                </a:lnTo>
                <a:lnTo>
                  <a:pt x="11153295" y="752782"/>
                </a:lnTo>
                <a:lnTo>
                  <a:pt x="11155051" y="754099"/>
                </a:lnTo>
                <a:lnTo>
                  <a:pt x="11156369" y="755416"/>
                </a:lnTo>
                <a:lnTo>
                  <a:pt x="11380312" y="957843"/>
                </a:lnTo>
                <a:lnTo>
                  <a:pt x="11382507" y="960039"/>
                </a:lnTo>
                <a:lnTo>
                  <a:pt x="11384264" y="962234"/>
                </a:lnTo>
                <a:lnTo>
                  <a:pt x="11429491" y="1007901"/>
                </a:lnTo>
                <a:lnTo>
                  <a:pt x="11431248" y="1009657"/>
                </a:lnTo>
                <a:lnTo>
                  <a:pt x="11433882" y="1011414"/>
                </a:lnTo>
                <a:lnTo>
                  <a:pt x="11456277" y="1036004"/>
                </a:lnTo>
                <a:lnTo>
                  <a:pt x="11458033" y="1037760"/>
                </a:lnTo>
                <a:lnTo>
                  <a:pt x="11459789" y="1039955"/>
                </a:lnTo>
                <a:lnTo>
                  <a:pt x="11570883" y="1183542"/>
                </a:lnTo>
                <a:lnTo>
                  <a:pt x="11574835" y="1187494"/>
                </a:lnTo>
                <a:lnTo>
                  <a:pt x="11577908" y="1193203"/>
                </a:lnTo>
                <a:lnTo>
                  <a:pt x="11609963" y="1236235"/>
                </a:lnTo>
                <a:lnTo>
                  <a:pt x="11611719" y="1237991"/>
                </a:lnTo>
                <a:lnTo>
                  <a:pt x="11613476" y="1241065"/>
                </a:lnTo>
                <a:lnTo>
                  <a:pt x="11624892" y="1257312"/>
                </a:lnTo>
                <a:lnTo>
                  <a:pt x="11625331" y="1257751"/>
                </a:lnTo>
                <a:lnTo>
                  <a:pt x="11625331" y="1259068"/>
                </a:lnTo>
                <a:lnTo>
                  <a:pt x="11626210" y="1259946"/>
                </a:lnTo>
                <a:lnTo>
                  <a:pt x="11626649" y="1260825"/>
                </a:lnTo>
                <a:lnTo>
                  <a:pt x="11649482" y="1292879"/>
                </a:lnTo>
                <a:lnTo>
                  <a:pt x="11649921" y="1293757"/>
                </a:lnTo>
                <a:lnTo>
                  <a:pt x="11650799" y="1295075"/>
                </a:lnTo>
                <a:lnTo>
                  <a:pt x="11674950" y="1328886"/>
                </a:lnTo>
                <a:lnTo>
                  <a:pt x="11677146" y="1331520"/>
                </a:lnTo>
                <a:lnTo>
                  <a:pt x="11678024" y="1332838"/>
                </a:lnTo>
                <a:lnTo>
                  <a:pt x="11679341" y="1333716"/>
                </a:lnTo>
                <a:lnTo>
                  <a:pt x="11682854" y="1334594"/>
                </a:lnTo>
                <a:lnTo>
                  <a:pt x="11682854" y="1342059"/>
                </a:lnTo>
                <a:lnTo>
                  <a:pt x="11681537" y="1346450"/>
                </a:lnTo>
                <a:lnTo>
                  <a:pt x="11681098" y="1346889"/>
                </a:lnTo>
                <a:lnTo>
                  <a:pt x="11679341" y="1348206"/>
                </a:lnTo>
                <a:lnTo>
                  <a:pt x="11676707" y="1349084"/>
                </a:lnTo>
                <a:lnTo>
                  <a:pt x="11673633" y="1350402"/>
                </a:lnTo>
                <a:lnTo>
                  <a:pt x="11664851" y="1353475"/>
                </a:lnTo>
                <a:lnTo>
                  <a:pt x="11655630" y="1356110"/>
                </a:lnTo>
                <a:lnTo>
                  <a:pt x="11553758" y="1392556"/>
                </a:lnTo>
                <a:lnTo>
                  <a:pt x="11508091" y="1407485"/>
                </a:lnTo>
                <a:lnTo>
                  <a:pt x="11462424" y="1420658"/>
                </a:lnTo>
                <a:lnTo>
                  <a:pt x="11415879" y="1432514"/>
                </a:lnTo>
                <a:lnTo>
                  <a:pt x="11369773" y="1444809"/>
                </a:lnTo>
                <a:lnTo>
                  <a:pt x="11322789" y="1455347"/>
                </a:lnTo>
                <a:lnTo>
                  <a:pt x="11275805" y="1465008"/>
                </a:lnTo>
                <a:lnTo>
                  <a:pt x="11229260" y="1474668"/>
                </a:lnTo>
                <a:lnTo>
                  <a:pt x="11182276" y="1483450"/>
                </a:lnTo>
                <a:lnTo>
                  <a:pt x="11134414" y="1493110"/>
                </a:lnTo>
                <a:lnTo>
                  <a:pt x="11085234" y="1502332"/>
                </a:lnTo>
                <a:lnTo>
                  <a:pt x="11037372" y="1511553"/>
                </a:lnTo>
                <a:lnTo>
                  <a:pt x="10988631" y="1520335"/>
                </a:lnTo>
                <a:lnTo>
                  <a:pt x="10939452" y="1529556"/>
                </a:lnTo>
                <a:lnTo>
                  <a:pt x="10891589" y="1537899"/>
                </a:lnTo>
                <a:lnTo>
                  <a:pt x="10842410" y="1546681"/>
                </a:lnTo>
                <a:lnTo>
                  <a:pt x="10793669" y="1554146"/>
                </a:lnTo>
                <a:lnTo>
                  <a:pt x="10770397" y="1558537"/>
                </a:lnTo>
                <a:lnTo>
                  <a:pt x="10732195" y="1564684"/>
                </a:lnTo>
                <a:lnTo>
                  <a:pt x="10683893" y="1572588"/>
                </a:lnTo>
                <a:lnTo>
                  <a:pt x="10630762" y="1581809"/>
                </a:lnTo>
                <a:lnTo>
                  <a:pt x="10578948" y="1590152"/>
                </a:lnTo>
                <a:lnTo>
                  <a:pt x="10533281" y="1597178"/>
                </a:lnTo>
                <a:lnTo>
                  <a:pt x="10497713" y="1602008"/>
                </a:lnTo>
                <a:lnTo>
                  <a:pt x="10479271" y="1604204"/>
                </a:lnTo>
                <a:lnTo>
                  <a:pt x="10484979" y="1609912"/>
                </a:lnTo>
                <a:lnTo>
                  <a:pt x="10494201" y="1618255"/>
                </a:lnTo>
                <a:lnTo>
                  <a:pt x="10506495" y="1627476"/>
                </a:lnTo>
                <a:lnTo>
                  <a:pt x="10520108" y="1637136"/>
                </a:lnTo>
                <a:lnTo>
                  <a:pt x="10547771" y="1656896"/>
                </a:lnTo>
                <a:lnTo>
                  <a:pt x="10566653" y="1668752"/>
                </a:lnTo>
                <a:lnTo>
                  <a:pt x="10659743" y="1724079"/>
                </a:lnTo>
                <a:lnTo>
                  <a:pt x="10672038" y="1730665"/>
                </a:lnTo>
                <a:lnTo>
                  <a:pt x="10684332" y="1736813"/>
                </a:lnTo>
                <a:lnTo>
                  <a:pt x="10696627" y="1742521"/>
                </a:lnTo>
                <a:lnTo>
                  <a:pt x="10709800" y="1749547"/>
                </a:lnTo>
                <a:lnTo>
                  <a:pt x="10729560" y="1759207"/>
                </a:lnTo>
                <a:lnTo>
                  <a:pt x="10748002" y="1768428"/>
                </a:lnTo>
                <a:lnTo>
                  <a:pt x="10767323" y="1776771"/>
                </a:lnTo>
                <a:lnTo>
                  <a:pt x="10787522" y="1783797"/>
                </a:lnTo>
                <a:lnTo>
                  <a:pt x="10866121" y="1814973"/>
                </a:lnTo>
                <a:lnTo>
                  <a:pt x="10880173" y="1819803"/>
                </a:lnTo>
                <a:lnTo>
                  <a:pt x="10893346" y="1824634"/>
                </a:lnTo>
                <a:lnTo>
                  <a:pt x="10907397" y="1829025"/>
                </a:lnTo>
                <a:lnTo>
                  <a:pt x="10921887" y="1833855"/>
                </a:lnTo>
                <a:lnTo>
                  <a:pt x="10942525" y="1840880"/>
                </a:lnTo>
                <a:lnTo>
                  <a:pt x="10963602" y="1847906"/>
                </a:lnTo>
                <a:lnTo>
                  <a:pt x="10984679" y="1854932"/>
                </a:lnTo>
                <a:lnTo>
                  <a:pt x="11005317" y="1861957"/>
                </a:lnTo>
                <a:lnTo>
                  <a:pt x="11025955" y="1868105"/>
                </a:lnTo>
                <a:lnTo>
                  <a:pt x="11046593" y="1875130"/>
                </a:lnTo>
                <a:lnTo>
                  <a:pt x="11067670" y="1881717"/>
                </a:lnTo>
                <a:lnTo>
                  <a:pt x="11087869" y="1887864"/>
                </a:lnTo>
                <a:lnTo>
                  <a:pt x="11104994" y="1892255"/>
                </a:lnTo>
                <a:lnTo>
                  <a:pt x="11133096" y="1899720"/>
                </a:lnTo>
                <a:lnTo>
                  <a:pt x="11168664" y="1909820"/>
                </a:lnTo>
                <a:lnTo>
                  <a:pt x="11207744" y="1920358"/>
                </a:lnTo>
                <a:lnTo>
                  <a:pt x="11246824" y="1930018"/>
                </a:lnTo>
                <a:lnTo>
                  <a:pt x="11280635" y="1938361"/>
                </a:lnTo>
                <a:lnTo>
                  <a:pt x="11306103" y="1944948"/>
                </a:lnTo>
                <a:lnTo>
                  <a:pt x="11319715" y="1946704"/>
                </a:lnTo>
                <a:lnTo>
                  <a:pt x="11318837" y="1951974"/>
                </a:lnTo>
                <a:lnTo>
                  <a:pt x="11317081" y="1956804"/>
                </a:lnTo>
                <a:lnTo>
                  <a:pt x="11315324" y="1960756"/>
                </a:lnTo>
                <a:lnTo>
                  <a:pt x="11313568" y="1965147"/>
                </a:lnTo>
                <a:lnTo>
                  <a:pt x="11307860" y="1973051"/>
                </a:lnTo>
                <a:lnTo>
                  <a:pt x="11302151" y="1980076"/>
                </a:lnTo>
                <a:lnTo>
                  <a:pt x="11195888" y="2122346"/>
                </a:lnTo>
                <a:lnTo>
                  <a:pt x="11195449" y="2123224"/>
                </a:lnTo>
                <a:lnTo>
                  <a:pt x="11194571" y="2124102"/>
                </a:lnTo>
                <a:lnTo>
                  <a:pt x="11163834" y="2162743"/>
                </a:lnTo>
                <a:lnTo>
                  <a:pt x="11163394" y="2164500"/>
                </a:lnTo>
                <a:lnTo>
                  <a:pt x="11162077" y="2166256"/>
                </a:lnTo>
                <a:lnTo>
                  <a:pt x="11151978" y="2178551"/>
                </a:lnTo>
                <a:lnTo>
                  <a:pt x="11141000" y="2190846"/>
                </a:lnTo>
                <a:lnTo>
                  <a:pt x="11130023" y="2201824"/>
                </a:lnTo>
                <a:lnTo>
                  <a:pt x="11118606" y="2213679"/>
                </a:lnTo>
                <a:lnTo>
                  <a:pt x="11050106" y="2285692"/>
                </a:lnTo>
                <a:lnTo>
                  <a:pt x="11048349" y="2288327"/>
                </a:lnTo>
                <a:lnTo>
                  <a:pt x="11045276" y="2290962"/>
                </a:lnTo>
                <a:lnTo>
                  <a:pt x="11031224" y="2304574"/>
                </a:lnTo>
                <a:lnTo>
                  <a:pt x="11030346" y="2305013"/>
                </a:lnTo>
                <a:lnTo>
                  <a:pt x="11029907" y="2305891"/>
                </a:lnTo>
                <a:lnTo>
                  <a:pt x="11014977" y="2321260"/>
                </a:lnTo>
                <a:lnTo>
                  <a:pt x="11012343" y="2323894"/>
                </a:lnTo>
                <a:lnTo>
                  <a:pt x="11009269" y="2326968"/>
                </a:lnTo>
                <a:lnTo>
                  <a:pt x="10795865" y="2511831"/>
                </a:lnTo>
                <a:lnTo>
                  <a:pt x="10782692" y="2521491"/>
                </a:lnTo>
                <a:lnTo>
                  <a:pt x="10768640" y="2531151"/>
                </a:lnTo>
                <a:lnTo>
                  <a:pt x="10754150" y="2541251"/>
                </a:lnTo>
                <a:lnTo>
                  <a:pt x="10740538" y="2551789"/>
                </a:lnTo>
                <a:lnTo>
                  <a:pt x="10733951" y="2557497"/>
                </a:lnTo>
                <a:lnTo>
                  <a:pt x="10726925" y="2561449"/>
                </a:lnTo>
                <a:lnTo>
                  <a:pt x="10720778" y="2565840"/>
                </a:lnTo>
                <a:lnTo>
                  <a:pt x="10714191" y="2570671"/>
                </a:lnTo>
                <a:lnTo>
                  <a:pt x="10706727" y="2575501"/>
                </a:lnTo>
                <a:lnTo>
                  <a:pt x="10699262" y="2580331"/>
                </a:lnTo>
                <a:lnTo>
                  <a:pt x="10630762" y="2625998"/>
                </a:lnTo>
                <a:lnTo>
                  <a:pt x="10617150" y="2635219"/>
                </a:lnTo>
                <a:lnTo>
                  <a:pt x="10603098" y="2644440"/>
                </a:lnTo>
                <a:lnTo>
                  <a:pt x="10588169" y="2653661"/>
                </a:lnTo>
                <a:lnTo>
                  <a:pt x="10573678" y="2662004"/>
                </a:lnTo>
                <a:lnTo>
                  <a:pt x="10558310" y="2670347"/>
                </a:lnTo>
                <a:lnTo>
                  <a:pt x="10543380" y="2678690"/>
                </a:lnTo>
                <a:lnTo>
                  <a:pt x="10528890" y="2687472"/>
                </a:lnTo>
                <a:lnTo>
                  <a:pt x="10513960" y="2695815"/>
                </a:lnTo>
                <a:lnTo>
                  <a:pt x="10485419" y="2712501"/>
                </a:lnTo>
                <a:lnTo>
                  <a:pt x="10477076" y="2716014"/>
                </a:lnTo>
                <a:lnTo>
                  <a:pt x="10468733" y="2720405"/>
                </a:lnTo>
                <a:lnTo>
                  <a:pt x="10462146" y="2723918"/>
                </a:lnTo>
                <a:lnTo>
                  <a:pt x="10455120" y="2727431"/>
                </a:lnTo>
                <a:lnTo>
                  <a:pt x="10213613" y="2834133"/>
                </a:lnTo>
                <a:lnTo>
                  <a:pt x="10181120" y="2845110"/>
                </a:lnTo>
                <a:lnTo>
                  <a:pt x="10148626" y="2855649"/>
                </a:lnTo>
                <a:lnTo>
                  <a:pt x="10116132" y="2866187"/>
                </a:lnTo>
                <a:lnTo>
                  <a:pt x="10083200" y="2876287"/>
                </a:lnTo>
                <a:lnTo>
                  <a:pt x="10051145" y="2885947"/>
                </a:lnTo>
                <a:lnTo>
                  <a:pt x="10017773" y="2894290"/>
                </a:lnTo>
                <a:lnTo>
                  <a:pt x="9985280" y="2903072"/>
                </a:lnTo>
                <a:lnTo>
                  <a:pt x="9951030" y="2910537"/>
                </a:lnTo>
                <a:lnTo>
                  <a:pt x="9801734" y="2942152"/>
                </a:lnTo>
                <a:lnTo>
                  <a:pt x="9762654" y="2948739"/>
                </a:lnTo>
                <a:lnTo>
                  <a:pt x="9722696" y="2954886"/>
                </a:lnTo>
                <a:lnTo>
                  <a:pt x="9682298" y="2960595"/>
                </a:lnTo>
                <a:lnTo>
                  <a:pt x="9641462" y="2965425"/>
                </a:lnTo>
                <a:lnTo>
                  <a:pt x="9600625" y="2969816"/>
                </a:lnTo>
                <a:lnTo>
                  <a:pt x="9560227" y="2973329"/>
                </a:lnTo>
                <a:lnTo>
                  <a:pt x="9519390" y="2975963"/>
                </a:lnTo>
                <a:lnTo>
                  <a:pt x="9479872" y="2978159"/>
                </a:lnTo>
                <a:lnTo>
                  <a:pt x="9439034" y="2981671"/>
                </a:lnTo>
                <a:lnTo>
                  <a:pt x="9417518" y="2982989"/>
                </a:lnTo>
                <a:lnTo>
                  <a:pt x="9393807" y="2983867"/>
                </a:lnTo>
                <a:lnTo>
                  <a:pt x="9370534" y="2983867"/>
                </a:lnTo>
                <a:lnTo>
                  <a:pt x="9348140" y="2983867"/>
                </a:lnTo>
                <a:lnTo>
                  <a:pt x="9335846" y="2983867"/>
                </a:lnTo>
                <a:lnTo>
                  <a:pt x="9325307" y="2982111"/>
                </a:lnTo>
                <a:lnTo>
                  <a:pt x="9316086" y="2981671"/>
                </a:lnTo>
                <a:lnTo>
                  <a:pt x="9304230" y="2980793"/>
                </a:lnTo>
                <a:lnTo>
                  <a:pt x="9281396" y="2980354"/>
                </a:lnTo>
                <a:lnTo>
                  <a:pt x="9259880" y="2979476"/>
                </a:lnTo>
                <a:lnTo>
                  <a:pt x="9238804" y="2978598"/>
                </a:lnTo>
                <a:lnTo>
                  <a:pt x="9216409" y="2978159"/>
                </a:lnTo>
                <a:lnTo>
                  <a:pt x="9217288" y="2969816"/>
                </a:lnTo>
                <a:lnTo>
                  <a:pt x="9217726" y="2961912"/>
                </a:lnTo>
                <a:lnTo>
                  <a:pt x="9218166" y="2954886"/>
                </a:lnTo>
                <a:lnTo>
                  <a:pt x="9219483" y="2948739"/>
                </a:lnTo>
                <a:lnTo>
                  <a:pt x="9222556" y="2936444"/>
                </a:lnTo>
                <a:lnTo>
                  <a:pt x="9225630" y="2924149"/>
                </a:lnTo>
                <a:lnTo>
                  <a:pt x="9226948" y="2917123"/>
                </a:lnTo>
                <a:lnTo>
                  <a:pt x="9227826" y="2910098"/>
                </a:lnTo>
                <a:lnTo>
                  <a:pt x="9228265" y="2902194"/>
                </a:lnTo>
                <a:lnTo>
                  <a:pt x="9229582" y="2896046"/>
                </a:lnTo>
                <a:lnTo>
                  <a:pt x="9231338" y="2888142"/>
                </a:lnTo>
                <a:lnTo>
                  <a:pt x="9232656" y="2883751"/>
                </a:lnTo>
                <a:lnTo>
                  <a:pt x="9234412" y="2879799"/>
                </a:lnTo>
                <a:lnTo>
                  <a:pt x="9236169" y="2874091"/>
                </a:lnTo>
                <a:lnTo>
                  <a:pt x="9237486" y="2867065"/>
                </a:lnTo>
                <a:lnTo>
                  <a:pt x="9238364" y="2859162"/>
                </a:lnTo>
                <a:lnTo>
                  <a:pt x="9238364" y="2851697"/>
                </a:lnTo>
                <a:lnTo>
                  <a:pt x="9239242" y="2845110"/>
                </a:lnTo>
                <a:lnTo>
                  <a:pt x="9241438" y="2838963"/>
                </a:lnTo>
                <a:lnTo>
                  <a:pt x="9242316" y="2834133"/>
                </a:lnTo>
                <a:lnTo>
                  <a:pt x="9244512" y="2829742"/>
                </a:lnTo>
                <a:lnTo>
                  <a:pt x="9246268" y="2824033"/>
                </a:lnTo>
                <a:lnTo>
                  <a:pt x="9247586" y="2815690"/>
                </a:lnTo>
                <a:lnTo>
                  <a:pt x="9247586" y="2808665"/>
                </a:lnTo>
                <a:lnTo>
                  <a:pt x="9247586" y="2801639"/>
                </a:lnTo>
                <a:lnTo>
                  <a:pt x="9248024" y="2794174"/>
                </a:lnTo>
                <a:lnTo>
                  <a:pt x="9249342" y="2787149"/>
                </a:lnTo>
                <a:lnTo>
                  <a:pt x="9250659" y="2781879"/>
                </a:lnTo>
                <a:lnTo>
                  <a:pt x="9252416" y="2777049"/>
                </a:lnTo>
                <a:lnTo>
                  <a:pt x="9254172" y="2771341"/>
                </a:lnTo>
                <a:lnTo>
                  <a:pt x="9255928" y="2758168"/>
                </a:lnTo>
                <a:lnTo>
                  <a:pt x="9257246" y="2744995"/>
                </a:lnTo>
                <a:lnTo>
                  <a:pt x="9258124" y="2738408"/>
                </a:lnTo>
                <a:lnTo>
                  <a:pt x="9259002" y="2732261"/>
                </a:lnTo>
                <a:lnTo>
                  <a:pt x="9260320" y="2725235"/>
                </a:lnTo>
                <a:lnTo>
                  <a:pt x="9262076" y="2719088"/>
                </a:lnTo>
                <a:lnTo>
                  <a:pt x="9264710" y="2710305"/>
                </a:lnTo>
                <a:lnTo>
                  <a:pt x="9265150" y="2705036"/>
                </a:lnTo>
                <a:lnTo>
                  <a:pt x="9265150" y="2698011"/>
                </a:lnTo>
                <a:lnTo>
                  <a:pt x="9266028" y="2687911"/>
                </a:lnTo>
                <a:lnTo>
                  <a:pt x="9268224" y="2667712"/>
                </a:lnTo>
                <a:lnTo>
                  <a:pt x="9271297" y="2645757"/>
                </a:lnTo>
                <a:lnTo>
                  <a:pt x="9273492" y="2635219"/>
                </a:lnTo>
                <a:lnTo>
                  <a:pt x="9274810" y="2625558"/>
                </a:lnTo>
                <a:lnTo>
                  <a:pt x="9275688" y="2616337"/>
                </a:lnTo>
                <a:lnTo>
                  <a:pt x="9275688" y="2609312"/>
                </a:lnTo>
                <a:lnTo>
                  <a:pt x="9276566" y="2593943"/>
                </a:lnTo>
                <a:lnTo>
                  <a:pt x="9277006" y="2579892"/>
                </a:lnTo>
                <a:lnTo>
                  <a:pt x="9278762" y="2566279"/>
                </a:lnTo>
                <a:lnTo>
                  <a:pt x="9281396" y="2553985"/>
                </a:lnTo>
                <a:lnTo>
                  <a:pt x="9283153" y="2543446"/>
                </a:lnTo>
                <a:lnTo>
                  <a:pt x="9284910" y="2533347"/>
                </a:lnTo>
                <a:lnTo>
                  <a:pt x="9285788" y="2522808"/>
                </a:lnTo>
                <a:lnTo>
                  <a:pt x="9286226" y="2513148"/>
                </a:lnTo>
                <a:lnTo>
                  <a:pt x="9287105" y="2502609"/>
                </a:lnTo>
                <a:lnTo>
                  <a:pt x="9287983" y="2491193"/>
                </a:lnTo>
                <a:lnTo>
                  <a:pt x="9289300" y="2480215"/>
                </a:lnTo>
                <a:lnTo>
                  <a:pt x="9291935" y="2468798"/>
                </a:lnTo>
                <a:lnTo>
                  <a:pt x="9293252" y="2462651"/>
                </a:lnTo>
                <a:lnTo>
                  <a:pt x="9293692" y="2456943"/>
                </a:lnTo>
                <a:lnTo>
                  <a:pt x="9294570" y="2450356"/>
                </a:lnTo>
                <a:lnTo>
                  <a:pt x="9295008" y="2443330"/>
                </a:lnTo>
                <a:lnTo>
                  <a:pt x="9296765" y="2428840"/>
                </a:lnTo>
                <a:lnTo>
                  <a:pt x="9297644" y="2418741"/>
                </a:lnTo>
                <a:lnTo>
                  <a:pt x="9298082" y="2407763"/>
                </a:lnTo>
                <a:lnTo>
                  <a:pt x="9301156" y="2388882"/>
                </a:lnTo>
                <a:lnTo>
                  <a:pt x="9302912" y="2373952"/>
                </a:lnTo>
                <a:lnTo>
                  <a:pt x="9304230" y="2359023"/>
                </a:lnTo>
                <a:lnTo>
                  <a:pt x="9304669" y="2343654"/>
                </a:lnTo>
                <a:lnTo>
                  <a:pt x="9304669" y="2327407"/>
                </a:lnTo>
                <a:lnTo>
                  <a:pt x="9304669" y="2312039"/>
                </a:lnTo>
                <a:lnTo>
                  <a:pt x="9304669" y="2296670"/>
                </a:lnTo>
                <a:lnTo>
                  <a:pt x="9304230" y="2281301"/>
                </a:lnTo>
                <a:lnTo>
                  <a:pt x="9304230" y="2265933"/>
                </a:lnTo>
                <a:lnTo>
                  <a:pt x="9304669" y="2237830"/>
                </a:lnTo>
                <a:lnTo>
                  <a:pt x="9305986" y="2209727"/>
                </a:lnTo>
                <a:lnTo>
                  <a:pt x="9307304" y="2181625"/>
                </a:lnTo>
                <a:lnTo>
                  <a:pt x="9309060" y="2153522"/>
                </a:lnTo>
                <a:lnTo>
                  <a:pt x="9310378" y="2125419"/>
                </a:lnTo>
                <a:lnTo>
                  <a:pt x="9311694" y="2097317"/>
                </a:lnTo>
                <a:lnTo>
                  <a:pt x="9311256" y="2083266"/>
                </a:lnTo>
                <a:lnTo>
                  <a:pt x="9311256" y="2069214"/>
                </a:lnTo>
                <a:lnTo>
                  <a:pt x="9310378" y="2055163"/>
                </a:lnTo>
                <a:lnTo>
                  <a:pt x="9309060" y="2041112"/>
                </a:lnTo>
                <a:lnTo>
                  <a:pt x="9307742" y="2023987"/>
                </a:lnTo>
                <a:lnTo>
                  <a:pt x="9307304" y="2005983"/>
                </a:lnTo>
                <a:lnTo>
                  <a:pt x="9307304" y="1985345"/>
                </a:lnTo>
                <a:lnTo>
                  <a:pt x="9307304" y="1965147"/>
                </a:lnTo>
                <a:lnTo>
                  <a:pt x="9306864" y="1944948"/>
                </a:lnTo>
                <a:lnTo>
                  <a:pt x="9305986" y="1925188"/>
                </a:lnTo>
                <a:lnTo>
                  <a:pt x="9305547" y="1915967"/>
                </a:lnTo>
                <a:lnTo>
                  <a:pt x="9304230" y="1906746"/>
                </a:lnTo>
                <a:lnTo>
                  <a:pt x="9302912" y="1899281"/>
                </a:lnTo>
                <a:lnTo>
                  <a:pt x="9301595" y="1891377"/>
                </a:lnTo>
                <a:lnTo>
                  <a:pt x="9299400" y="1879521"/>
                </a:lnTo>
                <a:lnTo>
                  <a:pt x="9297644" y="1869422"/>
                </a:lnTo>
                <a:lnTo>
                  <a:pt x="9296765" y="1858445"/>
                </a:lnTo>
                <a:lnTo>
                  <a:pt x="9296765" y="1844393"/>
                </a:lnTo>
                <a:lnTo>
                  <a:pt x="9296765" y="1836050"/>
                </a:lnTo>
                <a:lnTo>
                  <a:pt x="9296326" y="1829464"/>
                </a:lnTo>
                <a:lnTo>
                  <a:pt x="9296326" y="1826829"/>
                </a:lnTo>
                <a:lnTo>
                  <a:pt x="9295448" y="1824634"/>
                </a:lnTo>
                <a:lnTo>
                  <a:pt x="9295008" y="1823316"/>
                </a:lnTo>
                <a:lnTo>
                  <a:pt x="9293692" y="1821999"/>
                </a:lnTo>
                <a:lnTo>
                  <a:pt x="9292374" y="1821121"/>
                </a:lnTo>
                <a:lnTo>
                  <a:pt x="9290618" y="1820242"/>
                </a:lnTo>
                <a:lnTo>
                  <a:pt x="9288861" y="1819803"/>
                </a:lnTo>
                <a:lnTo>
                  <a:pt x="9286226" y="1819803"/>
                </a:lnTo>
                <a:lnTo>
                  <a:pt x="9280079" y="1820242"/>
                </a:lnTo>
                <a:lnTo>
                  <a:pt x="9272176" y="1821999"/>
                </a:lnTo>
                <a:lnTo>
                  <a:pt x="9261198" y="1823755"/>
                </a:lnTo>
                <a:lnTo>
                  <a:pt x="9249781" y="1824634"/>
                </a:lnTo>
                <a:lnTo>
                  <a:pt x="9238804" y="1824634"/>
                </a:lnTo>
                <a:lnTo>
                  <a:pt x="9226948" y="1824634"/>
                </a:lnTo>
                <a:lnTo>
                  <a:pt x="9203675" y="1823755"/>
                </a:lnTo>
                <a:lnTo>
                  <a:pt x="9180842" y="1823755"/>
                </a:lnTo>
                <a:lnTo>
                  <a:pt x="9168986" y="1823755"/>
                </a:lnTo>
                <a:lnTo>
                  <a:pt x="9158886" y="1825512"/>
                </a:lnTo>
                <a:lnTo>
                  <a:pt x="9149226" y="1825951"/>
                </a:lnTo>
                <a:lnTo>
                  <a:pt x="9136932" y="1826829"/>
                </a:lnTo>
                <a:lnTo>
                  <a:pt x="9044280" y="1826829"/>
                </a:lnTo>
                <a:lnTo>
                  <a:pt x="9031986" y="1826829"/>
                </a:lnTo>
                <a:lnTo>
                  <a:pt x="9021447" y="1828146"/>
                </a:lnTo>
                <a:lnTo>
                  <a:pt x="9011348" y="1829464"/>
                </a:lnTo>
                <a:lnTo>
                  <a:pt x="9000370" y="1829464"/>
                </a:lnTo>
                <a:lnTo>
                  <a:pt x="8988515" y="1829464"/>
                </a:lnTo>
                <a:lnTo>
                  <a:pt x="8977537" y="1829464"/>
                </a:lnTo>
                <a:lnTo>
                  <a:pt x="8965681" y="1829464"/>
                </a:lnTo>
                <a:lnTo>
                  <a:pt x="8953825" y="1829464"/>
                </a:lnTo>
                <a:lnTo>
                  <a:pt x="8942409" y="1829464"/>
                </a:lnTo>
                <a:lnTo>
                  <a:pt x="8930553" y="1829464"/>
                </a:lnTo>
                <a:lnTo>
                  <a:pt x="8919136" y="1829464"/>
                </a:lnTo>
                <a:lnTo>
                  <a:pt x="8907720" y="1829464"/>
                </a:lnTo>
                <a:lnTo>
                  <a:pt x="8817264" y="1832537"/>
                </a:lnTo>
                <a:lnTo>
                  <a:pt x="8805848" y="1832976"/>
                </a:lnTo>
                <a:lnTo>
                  <a:pt x="8794431" y="1832976"/>
                </a:lnTo>
                <a:lnTo>
                  <a:pt x="8783014" y="1832976"/>
                </a:lnTo>
                <a:lnTo>
                  <a:pt x="8771158" y="1832976"/>
                </a:lnTo>
                <a:lnTo>
                  <a:pt x="8759303" y="1832976"/>
                </a:lnTo>
                <a:lnTo>
                  <a:pt x="8747447" y="1832537"/>
                </a:lnTo>
                <a:lnTo>
                  <a:pt x="8736030" y="1832537"/>
                </a:lnTo>
                <a:lnTo>
                  <a:pt x="8724613" y="1832537"/>
                </a:lnTo>
                <a:lnTo>
                  <a:pt x="8700463" y="1832976"/>
                </a:lnTo>
                <a:lnTo>
                  <a:pt x="8678947" y="1833855"/>
                </a:lnTo>
                <a:lnTo>
                  <a:pt x="8657431" y="1835172"/>
                </a:lnTo>
                <a:lnTo>
                  <a:pt x="8634597" y="1835172"/>
                </a:lnTo>
                <a:lnTo>
                  <a:pt x="8610446" y="1836050"/>
                </a:lnTo>
                <a:lnTo>
                  <a:pt x="8587613" y="1836050"/>
                </a:lnTo>
                <a:lnTo>
                  <a:pt x="8564780" y="1836489"/>
                </a:lnTo>
                <a:lnTo>
                  <a:pt x="8542385" y="1837368"/>
                </a:lnTo>
                <a:lnTo>
                  <a:pt x="8522235" y="1837368"/>
                </a:lnTo>
                <a:lnTo>
                  <a:pt x="8522219" y="1839475"/>
                </a:lnTo>
                <a:lnTo>
                  <a:pt x="2108045" y="1803103"/>
                </a:lnTo>
                <a:lnTo>
                  <a:pt x="2108184" y="1801203"/>
                </a:lnTo>
                <a:lnTo>
                  <a:pt x="2105502" y="1801203"/>
                </a:lnTo>
                <a:lnTo>
                  <a:pt x="2087499" y="1799885"/>
                </a:lnTo>
                <a:lnTo>
                  <a:pt x="2068617" y="1798129"/>
                </a:lnTo>
                <a:lnTo>
                  <a:pt x="2052370" y="1796812"/>
                </a:lnTo>
                <a:lnTo>
                  <a:pt x="2043588" y="1797690"/>
                </a:lnTo>
                <a:lnTo>
                  <a:pt x="2035684" y="1798129"/>
                </a:lnTo>
                <a:lnTo>
                  <a:pt x="2026463" y="1799885"/>
                </a:lnTo>
                <a:lnTo>
                  <a:pt x="2016364" y="1801642"/>
                </a:lnTo>
                <a:lnTo>
                  <a:pt x="2000995" y="1806033"/>
                </a:lnTo>
                <a:lnTo>
                  <a:pt x="1986505" y="1810424"/>
                </a:lnTo>
                <a:lnTo>
                  <a:pt x="1971575" y="1814376"/>
                </a:lnTo>
                <a:lnTo>
                  <a:pt x="1956646" y="1817888"/>
                </a:lnTo>
                <a:lnTo>
                  <a:pt x="1933812" y="1824914"/>
                </a:lnTo>
                <a:lnTo>
                  <a:pt x="1911418" y="1832818"/>
                </a:lnTo>
                <a:lnTo>
                  <a:pt x="1889902" y="1841161"/>
                </a:lnTo>
                <a:lnTo>
                  <a:pt x="1867508" y="1849504"/>
                </a:lnTo>
                <a:lnTo>
                  <a:pt x="1860921" y="1852138"/>
                </a:lnTo>
                <a:lnTo>
                  <a:pt x="1854774" y="1855212"/>
                </a:lnTo>
                <a:lnTo>
                  <a:pt x="1849065" y="1858725"/>
                </a:lnTo>
                <a:lnTo>
                  <a:pt x="1842918" y="1862238"/>
                </a:lnTo>
                <a:lnTo>
                  <a:pt x="1824476" y="1873215"/>
                </a:lnTo>
                <a:lnTo>
                  <a:pt x="1805155" y="1884632"/>
                </a:lnTo>
                <a:lnTo>
                  <a:pt x="1786274" y="1896488"/>
                </a:lnTo>
                <a:lnTo>
                  <a:pt x="1768270" y="1909222"/>
                </a:lnTo>
                <a:lnTo>
                  <a:pt x="1721725" y="1941716"/>
                </a:lnTo>
                <a:lnTo>
                  <a:pt x="1602728" y="2054565"/>
                </a:lnTo>
                <a:lnTo>
                  <a:pt x="1591312" y="2065982"/>
                </a:lnTo>
                <a:lnTo>
                  <a:pt x="1586481" y="2071690"/>
                </a:lnTo>
                <a:lnTo>
                  <a:pt x="1584725" y="2073008"/>
                </a:lnTo>
                <a:lnTo>
                  <a:pt x="1582969" y="2074325"/>
                </a:lnTo>
                <a:lnTo>
                  <a:pt x="1580334" y="2075203"/>
                </a:lnTo>
                <a:lnTo>
                  <a:pt x="1577260" y="2075642"/>
                </a:lnTo>
                <a:lnTo>
                  <a:pt x="1575943" y="2080033"/>
                </a:lnTo>
                <a:lnTo>
                  <a:pt x="1574187" y="2083985"/>
                </a:lnTo>
                <a:lnTo>
                  <a:pt x="1571552" y="2089254"/>
                </a:lnTo>
                <a:lnTo>
                  <a:pt x="1568478" y="2093206"/>
                </a:lnTo>
                <a:lnTo>
                  <a:pt x="1561892" y="2101110"/>
                </a:lnTo>
                <a:lnTo>
                  <a:pt x="1554866" y="2108575"/>
                </a:lnTo>
                <a:lnTo>
                  <a:pt x="1530276" y="2139751"/>
                </a:lnTo>
                <a:lnTo>
                  <a:pt x="1528081" y="2142386"/>
                </a:lnTo>
                <a:lnTo>
                  <a:pt x="1525446" y="2145899"/>
                </a:lnTo>
                <a:lnTo>
                  <a:pt x="1524129" y="2147216"/>
                </a:lnTo>
                <a:lnTo>
                  <a:pt x="1522811" y="2148973"/>
                </a:lnTo>
                <a:lnTo>
                  <a:pt x="1496904" y="2183223"/>
                </a:lnTo>
                <a:lnTo>
                  <a:pt x="1496465" y="2184101"/>
                </a:lnTo>
                <a:lnTo>
                  <a:pt x="1495587" y="2184540"/>
                </a:lnTo>
                <a:lnTo>
                  <a:pt x="1478462" y="2206934"/>
                </a:lnTo>
                <a:lnTo>
                  <a:pt x="1478023" y="2207812"/>
                </a:lnTo>
                <a:lnTo>
                  <a:pt x="1478023" y="2208691"/>
                </a:lnTo>
                <a:lnTo>
                  <a:pt x="1327849" y="2436146"/>
                </a:lnTo>
                <a:lnTo>
                  <a:pt x="1323458" y="2443172"/>
                </a:lnTo>
                <a:lnTo>
                  <a:pt x="1319067" y="2450198"/>
                </a:lnTo>
                <a:lnTo>
                  <a:pt x="1317311" y="2453710"/>
                </a:lnTo>
                <a:lnTo>
                  <a:pt x="1314676" y="2457223"/>
                </a:lnTo>
                <a:lnTo>
                  <a:pt x="1272083" y="2522650"/>
                </a:lnTo>
                <a:lnTo>
                  <a:pt x="1271644" y="2523089"/>
                </a:lnTo>
                <a:lnTo>
                  <a:pt x="1270766" y="2523967"/>
                </a:lnTo>
                <a:lnTo>
                  <a:pt x="1267692" y="2528797"/>
                </a:lnTo>
                <a:lnTo>
                  <a:pt x="1266375" y="2530993"/>
                </a:lnTo>
                <a:lnTo>
                  <a:pt x="1265497" y="2532310"/>
                </a:lnTo>
                <a:lnTo>
                  <a:pt x="1147817" y="2698291"/>
                </a:lnTo>
                <a:lnTo>
                  <a:pt x="1147378" y="2698730"/>
                </a:lnTo>
                <a:lnTo>
                  <a:pt x="1146500" y="2699608"/>
                </a:lnTo>
                <a:lnTo>
                  <a:pt x="1146500" y="2700048"/>
                </a:lnTo>
                <a:lnTo>
                  <a:pt x="1146061" y="2701804"/>
                </a:lnTo>
                <a:lnTo>
                  <a:pt x="1118397" y="2737371"/>
                </a:lnTo>
                <a:lnTo>
                  <a:pt x="1115762" y="2740445"/>
                </a:lnTo>
                <a:lnTo>
                  <a:pt x="1113128" y="2743080"/>
                </a:lnTo>
                <a:lnTo>
                  <a:pt x="1083708" y="2780403"/>
                </a:lnTo>
                <a:lnTo>
                  <a:pt x="1079756" y="2786112"/>
                </a:lnTo>
                <a:lnTo>
                  <a:pt x="1075804" y="2791381"/>
                </a:lnTo>
                <a:lnTo>
                  <a:pt x="1074926" y="2792259"/>
                </a:lnTo>
                <a:lnTo>
                  <a:pt x="1074487" y="2793137"/>
                </a:lnTo>
                <a:lnTo>
                  <a:pt x="904993" y="2974926"/>
                </a:lnTo>
                <a:lnTo>
                  <a:pt x="903675" y="2975365"/>
                </a:lnTo>
                <a:lnTo>
                  <a:pt x="903236" y="2977122"/>
                </a:lnTo>
                <a:lnTo>
                  <a:pt x="851861" y="3028936"/>
                </a:lnTo>
                <a:lnTo>
                  <a:pt x="849666" y="3031571"/>
                </a:lnTo>
                <a:lnTo>
                  <a:pt x="846592" y="3034644"/>
                </a:lnTo>
                <a:lnTo>
                  <a:pt x="843957" y="3037279"/>
                </a:lnTo>
                <a:lnTo>
                  <a:pt x="840883" y="3040353"/>
                </a:lnTo>
                <a:lnTo>
                  <a:pt x="838337" y="3042589"/>
                </a:lnTo>
                <a:lnTo>
                  <a:pt x="817067" y="3076044"/>
                </a:lnTo>
                <a:lnTo>
                  <a:pt x="813259" y="3080745"/>
                </a:lnTo>
                <a:lnTo>
                  <a:pt x="810268" y="3085124"/>
                </a:lnTo>
                <a:lnTo>
                  <a:pt x="761313" y="3153619"/>
                </a:lnTo>
                <a:lnTo>
                  <a:pt x="757505" y="3158320"/>
                </a:lnTo>
                <a:lnTo>
                  <a:pt x="754921" y="3162538"/>
                </a:lnTo>
                <a:lnTo>
                  <a:pt x="750431" y="3166709"/>
                </a:lnTo>
                <a:lnTo>
                  <a:pt x="746895" y="3170904"/>
                </a:lnTo>
                <a:lnTo>
                  <a:pt x="667039" y="3252005"/>
                </a:lnTo>
                <a:lnTo>
                  <a:pt x="658467" y="3260186"/>
                </a:lnTo>
                <a:lnTo>
                  <a:pt x="650168" y="3267861"/>
                </a:lnTo>
                <a:lnTo>
                  <a:pt x="641869" y="3275536"/>
                </a:lnTo>
                <a:lnTo>
                  <a:pt x="633433" y="3282865"/>
                </a:lnTo>
                <a:lnTo>
                  <a:pt x="510955" y="3369612"/>
                </a:lnTo>
                <a:lnTo>
                  <a:pt x="500204" y="3377055"/>
                </a:lnTo>
                <a:lnTo>
                  <a:pt x="489180" y="3383808"/>
                </a:lnTo>
                <a:lnTo>
                  <a:pt x="478156" y="3390561"/>
                </a:lnTo>
                <a:lnTo>
                  <a:pt x="466587" y="3397129"/>
                </a:lnTo>
                <a:lnTo>
                  <a:pt x="455699" y="3404227"/>
                </a:lnTo>
                <a:lnTo>
                  <a:pt x="444810" y="3410127"/>
                </a:lnTo>
                <a:lnTo>
                  <a:pt x="433514" y="3417387"/>
                </a:lnTo>
                <a:lnTo>
                  <a:pt x="422899" y="3423978"/>
                </a:lnTo>
                <a:lnTo>
                  <a:pt x="411602" y="3431237"/>
                </a:lnTo>
                <a:lnTo>
                  <a:pt x="400305" y="3437299"/>
                </a:lnTo>
                <a:lnTo>
                  <a:pt x="388191" y="3443682"/>
                </a:lnTo>
                <a:lnTo>
                  <a:pt x="375533" y="3449882"/>
                </a:lnTo>
                <a:lnTo>
                  <a:pt x="363282" y="3455920"/>
                </a:lnTo>
                <a:lnTo>
                  <a:pt x="350215" y="3462281"/>
                </a:lnTo>
                <a:lnTo>
                  <a:pt x="337556" y="3468480"/>
                </a:lnTo>
                <a:lnTo>
                  <a:pt x="325578" y="3475210"/>
                </a:lnTo>
                <a:lnTo>
                  <a:pt x="314552" y="3480764"/>
                </a:lnTo>
                <a:lnTo>
                  <a:pt x="301348" y="3486779"/>
                </a:lnTo>
                <a:lnTo>
                  <a:pt x="287054" y="3492425"/>
                </a:lnTo>
                <a:lnTo>
                  <a:pt x="271535" y="3498555"/>
                </a:lnTo>
                <a:lnTo>
                  <a:pt x="256017" y="3504685"/>
                </a:lnTo>
                <a:lnTo>
                  <a:pt x="241041" y="3509802"/>
                </a:lnTo>
                <a:lnTo>
                  <a:pt x="227019" y="3514941"/>
                </a:lnTo>
                <a:lnTo>
                  <a:pt x="214359" y="3519942"/>
                </a:lnTo>
                <a:lnTo>
                  <a:pt x="212311" y="3514757"/>
                </a:lnTo>
                <a:cubicBezTo>
                  <a:pt x="212264" y="3514242"/>
                  <a:pt x="212219" y="3513727"/>
                  <a:pt x="212173" y="3513212"/>
                </a:cubicBezTo>
                <a:lnTo>
                  <a:pt x="212989" y="3512890"/>
                </a:lnTo>
                <a:lnTo>
                  <a:pt x="215164" y="3508833"/>
                </a:lnTo>
                <a:lnTo>
                  <a:pt x="215708" y="3507820"/>
                </a:lnTo>
                <a:lnTo>
                  <a:pt x="215844" y="3506967"/>
                </a:lnTo>
                <a:lnTo>
                  <a:pt x="216659" y="3505446"/>
                </a:lnTo>
                <a:lnTo>
                  <a:pt x="217882" y="3503763"/>
                </a:lnTo>
                <a:lnTo>
                  <a:pt x="236097" y="3470991"/>
                </a:lnTo>
                <a:lnTo>
                  <a:pt x="237047" y="3468617"/>
                </a:lnTo>
                <a:lnTo>
                  <a:pt x="238407" y="3466082"/>
                </a:lnTo>
                <a:lnTo>
                  <a:pt x="240447" y="3462878"/>
                </a:lnTo>
                <a:lnTo>
                  <a:pt x="240582" y="3462026"/>
                </a:lnTo>
                <a:lnTo>
                  <a:pt x="241262" y="3461357"/>
                </a:lnTo>
                <a:lnTo>
                  <a:pt x="247920" y="3447137"/>
                </a:lnTo>
                <a:lnTo>
                  <a:pt x="249959" y="3443934"/>
                </a:lnTo>
                <a:lnTo>
                  <a:pt x="250422" y="3442883"/>
                </a:lnTo>
                <a:lnTo>
                  <a:pt x="250289" y="3442572"/>
                </a:lnTo>
                <a:lnTo>
                  <a:pt x="250289" y="3439937"/>
                </a:lnTo>
                <a:lnTo>
                  <a:pt x="252046" y="3433351"/>
                </a:lnTo>
                <a:lnTo>
                  <a:pt x="255558" y="3426325"/>
                </a:lnTo>
                <a:lnTo>
                  <a:pt x="280587" y="3360459"/>
                </a:lnTo>
                <a:lnTo>
                  <a:pt x="282344" y="3356068"/>
                </a:lnTo>
                <a:lnTo>
                  <a:pt x="283661" y="3354312"/>
                </a:lnTo>
                <a:lnTo>
                  <a:pt x="284978" y="3352116"/>
                </a:lnTo>
                <a:lnTo>
                  <a:pt x="286735" y="3347725"/>
                </a:lnTo>
                <a:lnTo>
                  <a:pt x="288491" y="3340700"/>
                </a:lnTo>
                <a:lnTo>
                  <a:pt x="290248" y="3333674"/>
                </a:lnTo>
                <a:lnTo>
                  <a:pt x="315276" y="3271760"/>
                </a:lnTo>
                <a:lnTo>
                  <a:pt x="315716" y="3270443"/>
                </a:lnTo>
                <a:lnTo>
                  <a:pt x="316155" y="3270004"/>
                </a:lnTo>
                <a:lnTo>
                  <a:pt x="317472" y="3264296"/>
                </a:lnTo>
                <a:lnTo>
                  <a:pt x="317472" y="3262100"/>
                </a:lnTo>
                <a:lnTo>
                  <a:pt x="318789" y="3259465"/>
                </a:lnTo>
                <a:lnTo>
                  <a:pt x="321424" y="3255074"/>
                </a:lnTo>
                <a:lnTo>
                  <a:pt x="341623" y="3202382"/>
                </a:lnTo>
                <a:lnTo>
                  <a:pt x="347331" y="3189648"/>
                </a:lnTo>
                <a:lnTo>
                  <a:pt x="352161" y="3176475"/>
                </a:lnTo>
                <a:lnTo>
                  <a:pt x="356991" y="3162424"/>
                </a:lnTo>
                <a:lnTo>
                  <a:pt x="362261" y="3149250"/>
                </a:lnTo>
                <a:lnTo>
                  <a:pt x="392998" y="3070212"/>
                </a:lnTo>
                <a:lnTo>
                  <a:pt x="394754" y="3062747"/>
                </a:lnTo>
                <a:lnTo>
                  <a:pt x="397828" y="3054843"/>
                </a:lnTo>
                <a:lnTo>
                  <a:pt x="410123" y="3025423"/>
                </a:lnTo>
                <a:lnTo>
                  <a:pt x="411440" y="3022789"/>
                </a:lnTo>
                <a:lnTo>
                  <a:pt x="412757" y="3019276"/>
                </a:lnTo>
                <a:lnTo>
                  <a:pt x="414075" y="3015763"/>
                </a:lnTo>
                <a:lnTo>
                  <a:pt x="415392" y="3010494"/>
                </a:lnTo>
                <a:lnTo>
                  <a:pt x="454911" y="2911695"/>
                </a:lnTo>
                <a:lnTo>
                  <a:pt x="454911" y="2910378"/>
                </a:lnTo>
                <a:lnTo>
                  <a:pt x="455351" y="2909500"/>
                </a:lnTo>
                <a:lnTo>
                  <a:pt x="488115" y="2821038"/>
                </a:lnTo>
                <a:lnTo>
                  <a:pt x="498200" y="2776774"/>
                </a:lnTo>
                <a:lnTo>
                  <a:pt x="498335" y="2775921"/>
                </a:lnTo>
                <a:lnTo>
                  <a:pt x="498198" y="2775575"/>
                </a:lnTo>
                <a:lnTo>
                  <a:pt x="540172" y="2673508"/>
                </a:lnTo>
                <a:lnTo>
                  <a:pt x="541332" y="2673044"/>
                </a:lnTo>
                <a:lnTo>
                  <a:pt x="566444" y="2599932"/>
                </a:lnTo>
                <a:lnTo>
                  <a:pt x="567322" y="2596419"/>
                </a:lnTo>
                <a:lnTo>
                  <a:pt x="567761" y="2592028"/>
                </a:lnTo>
                <a:lnTo>
                  <a:pt x="569517" y="2587198"/>
                </a:lnTo>
                <a:lnTo>
                  <a:pt x="570396" y="2584124"/>
                </a:lnTo>
                <a:lnTo>
                  <a:pt x="571274" y="2581490"/>
                </a:lnTo>
                <a:lnTo>
                  <a:pt x="573469" y="2577977"/>
                </a:lnTo>
                <a:lnTo>
                  <a:pt x="575226" y="2570951"/>
                </a:lnTo>
                <a:lnTo>
                  <a:pt x="576982" y="2563047"/>
                </a:lnTo>
                <a:lnTo>
                  <a:pt x="578739" y="2556022"/>
                </a:lnTo>
                <a:lnTo>
                  <a:pt x="581373" y="2548996"/>
                </a:lnTo>
                <a:lnTo>
                  <a:pt x="584447" y="2541970"/>
                </a:lnTo>
                <a:lnTo>
                  <a:pt x="587082" y="2534505"/>
                </a:lnTo>
                <a:lnTo>
                  <a:pt x="589277" y="2526163"/>
                </a:lnTo>
                <a:lnTo>
                  <a:pt x="591912" y="2517380"/>
                </a:lnTo>
                <a:lnTo>
                  <a:pt x="593668" y="2509037"/>
                </a:lnTo>
                <a:lnTo>
                  <a:pt x="596303" y="2500694"/>
                </a:lnTo>
                <a:lnTo>
                  <a:pt x="598498" y="2492791"/>
                </a:lnTo>
                <a:lnTo>
                  <a:pt x="601133" y="2486643"/>
                </a:lnTo>
                <a:lnTo>
                  <a:pt x="612110" y="2452393"/>
                </a:lnTo>
                <a:lnTo>
                  <a:pt x="614745" y="2444489"/>
                </a:lnTo>
                <a:lnTo>
                  <a:pt x="616062" y="2438342"/>
                </a:lnTo>
                <a:lnTo>
                  <a:pt x="617380" y="2431316"/>
                </a:lnTo>
                <a:lnTo>
                  <a:pt x="620453" y="2422534"/>
                </a:lnTo>
                <a:lnTo>
                  <a:pt x="623966" y="2412874"/>
                </a:lnTo>
                <a:lnTo>
                  <a:pt x="625284" y="2408044"/>
                </a:lnTo>
                <a:lnTo>
                  <a:pt x="625284" y="2403213"/>
                </a:lnTo>
                <a:lnTo>
                  <a:pt x="627040" y="2392675"/>
                </a:lnTo>
                <a:lnTo>
                  <a:pt x="628796" y="2386088"/>
                </a:lnTo>
                <a:lnTo>
                  <a:pt x="630992" y="2382137"/>
                </a:lnTo>
                <a:lnTo>
                  <a:pt x="631870" y="2379941"/>
                </a:lnTo>
                <a:lnTo>
                  <a:pt x="633187" y="2376428"/>
                </a:lnTo>
                <a:lnTo>
                  <a:pt x="634505" y="2372915"/>
                </a:lnTo>
                <a:lnTo>
                  <a:pt x="635822" y="2367207"/>
                </a:lnTo>
                <a:lnTo>
                  <a:pt x="643287" y="2337787"/>
                </a:lnTo>
                <a:lnTo>
                  <a:pt x="645043" y="2329444"/>
                </a:lnTo>
                <a:lnTo>
                  <a:pt x="645482" y="2322418"/>
                </a:lnTo>
                <a:lnTo>
                  <a:pt x="646800" y="2315393"/>
                </a:lnTo>
                <a:lnTo>
                  <a:pt x="649434" y="2307050"/>
                </a:lnTo>
                <a:lnTo>
                  <a:pt x="652508" y="2301781"/>
                </a:lnTo>
                <a:lnTo>
                  <a:pt x="652947" y="2301341"/>
                </a:lnTo>
                <a:lnTo>
                  <a:pt x="653825" y="2299146"/>
                </a:lnTo>
                <a:lnTo>
                  <a:pt x="654264" y="2292120"/>
                </a:lnTo>
                <a:lnTo>
                  <a:pt x="657338" y="2278069"/>
                </a:lnTo>
                <a:lnTo>
                  <a:pt x="660412" y="2268409"/>
                </a:lnTo>
                <a:lnTo>
                  <a:pt x="661729" y="2264018"/>
                </a:lnTo>
                <a:lnTo>
                  <a:pt x="663047" y="2259627"/>
                </a:lnTo>
                <a:lnTo>
                  <a:pt x="664364" y="2254796"/>
                </a:lnTo>
                <a:lnTo>
                  <a:pt x="664803" y="2248649"/>
                </a:lnTo>
                <a:lnTo>
                  <a:pt x="665242" y="2241623"/>
                </a:lnTo>
                <a:lnTo>
                  <a:pt x="666559" y="2237232"/>
                </a:lnTo>
                <a:lnTo>
                  <a:pt x="667438" y="2233720"/>
                </a:lnTo>
                <a:lnTo>
                  <a:pt x="668316" y="2232402"/>
                </a:lnTo>
                <a:lnTo>
                  <a:pt x="670511" y="2228011"/>
                </a:lnTo>
                <a:lnTo>
                  <a:pt x="673585" y="2219668"/>
                </a:lnTo>
                <a:lnTo>
                  <a:pt x="679732" y="2188931"/>
                </a:lnTo>
                <a:lnTo>
                  <a:pt x="681489" y="2181905"/>
                </a:lnTo>
                <a:lnTo>
                  <a:pt x="682806" y="2174001"/>
                </a:lnTo>
                <a:lnTo>
                  <a:pt x="684123" y="2164780"/>
                </a:lnTo>
                <a:lnTo>
                  <a:pt x="685002" y="2157315"/>
                </a:lnTo>
                <a:lnTo>
                  <a:pt x="687197" y="2148973"/>
                </a:lnTo>
                <a:lnTo>
                  <a:pt x="689393" y="2143264"/>
                </a:lnTo>
                <a:lnTo>
                  <a:pt x="691149" y="2137556"/>
                </a:lnTo>
                <a:lnTo>
                  <a:pt x="692466" y="2130530"/>
                </a:lnTo>
                <a:lnTo>
                  <a:pt x="693784" y="2120870"/>
                </a:lnTo>
                <a:lnTo>
                  <a:pt x="693784" y="2113844"/>
                </a:lnTo>
                <a:lnTo>
                  <a:pt x="694223" y="2110771"/>
                </a:lnTo>
                <a:lnTo>
                  <a:pt x="695101" y="2107258"/>
                </a:lnTo>
                <a:lnTo>
                  <a:pt x="696418" y="2103306"/>
                </a:lnTo>
                <a:lnTo>
                  <a:pt x="698175" y="2098037"/>
                </a:lnTo>
                <a:lnTo>
                  <a:pt x="699931" y="2092767"/>
                </a:lnTo>
                <a:lnTo>
                  <a:pt x="701249" y="2087059"/>
                </a:lnTo>
                <a:lnTo>
                  <a:pt x="701688" y="2080472"/>
                </a:lnTo>
                <a:lnTo>
                  <a:pt x="702566" y="2075203"/>
                </a:lnTo>
                <a:lnTo>
                  <a:pt x="703005" y="2068617"/>
                </a:lnTo>
                <a:lnTo>
                  <a:pt x="704322" y="2062908"/>
                </a:lnTo>
                <a:lnTo>
                  <a:pt x="705640" y="2056761"/>
                </a:lnTo>
                <a:lnTo>
                  <a:pt x="707396" y="2050613"/>
                </a:lnTo>
                <a:lnTo>
                  <a:pt x="710031" y="2040514"/>
                </a:lnTo>
                <a:lnTo>
                  <a:pt x="711787" y="2027780"/>
                </a:lnTo>
                <a:lnTo>
                  <a:pt x="713543" y="2015485"/>
                </a:lnTo>
                <a:lnTo>
                  <a:pt x="716178" y="2004947"/>
                </a:lnTo>
                <a:lnTo>
                  <a:pt x="719252" y="1994847"/>
                </a:lnTo>
                <a:lnTo>
                  <a:pt x="721008" y="1985626"/>
                </a:lnTo>
                <a:lnTo>
                  <a:pt x="722325" y="1978161"/>
                </a:lnTo>
                <a:lnTo>
                  <a:pt x="722765" y="1970257"/>
                </a:lnTo>
                <a:lnTo>
                  <a:pt x="723643" y="1963232"/>
                </a:lnTo>
                <a:lnTo>
                  <a:pt x="724521" y="1957084"/>
                </a:lnTo>
                <a:lnTo>
                  <a:pt x="725838" y="1950059"/>
                </a:lnTo>
                <a:lnTo>
                  <a:pt x="728473" y="1942155"/>
                </a:lnTo>
                <a:lnTo>
                  <a:pt x="730229" y="1935129"/>
                </a:lnTo>
                <a:lnTo>
                  <a:pt x="731547" y="1927664"/>
                </a:lnTo>
                <a:lnTo>
                  <a:pt x="731986" y="1919760"/>
                </a:lnTo>
                <a:lnTo>
                  <a:pt x="732864" y="1911417"/>
                </a:lnTo>
                <a:lnTo>
                  <a:pt x="733303" y="1903075"/>
                </a:lnTo>
                <a:lnTo>
                  <a:pt x="734181" y="1894292"/>
                </a:lnTo>
                <a:lnTo>
                  <a:pt x="735060" y="1886828"/>
                </a:lnTo>
                <a:lnTo>
                  <a:pt x="737255" y="1878924"/>
                </a:lnTo>
                <a:lnTo>
                  <a:pt x="739451" y="1869703"/>
                </a:lnTo>
                <a:lnTo>
                  <a:pt x="740768" y="1861360"/>
                </a:lnTo>
                <a:lnTo>
                  <a:pt x="741207" y="1853017"/>
                </a:lnTo>
                <a:lnTo>
                  <a:pt x="741207" y="1845552"/>
                </a:lnTo>
                <a:lnTo>
                  <a:pt x="741207" y="1829305"/>
                </a:lnTo>
                <a:lnTo>
                  <a:pt x="743402" y="1810424"/>
                </a:lnTo>
                <a:lnTo>
                  <a:pt x="744281" y="1801203"/>
                </a:lnTo>
                <a:lnTo>
                  <a:pt x="746476" y="1792860"/>
                </a:lnTo>
                <a:lnTo>
                  <a:pt x="748233" y="1784956"/>
                </a:lnTo>
                <a:lnTo>
                  <a:pt x="749550" y="1778808"/>
                </a:lnTo>
                <a:lnTo>
                  <a:pt x="750867" y="1765196"/>
                </a:lnTo>
                <a:lnTo>
                  <a:pt x="751306" y="1752023"/>
                </a:lnTo>
                <a:lnTo>
                  <a:pt x="751745" y="1737972"/>
                </a:lnTo>
                <a:lnTo>
                  <a:pt x="751745" y="1724359"/>
                </a:lnTo>
                <a:lnTo>
                  <a:pt x="751306" y="1710308"/>
                </a:lnTo>
                <a:lnTo>
                  <a:pt x="751745" y="1696257"/>
                </a:lnTo>
                <a:lnTo>
                  <a:pt x="752624" y="1683084"/>
                </a:lnTo>
                <a:lnTo>
                  <a:pt x="753941" y="1669911"/>
                </a:lnTo>
                <a:lnTo>
                  <a:pt x="754380" y="1659811"/>
                </a:lnTo>
                <a:lnTo>
                  <a:pt x="754819" y="1651468"/>
                </a:lnTo>
                <a:lnTo>
                  <a:pt x="754819" y="1643125"/>
                </a:lnTo>
                <a:lnTo>
                  <a:pt x="754819" y="1633026"/>
                </a:lnTo>
                <a:lnTo>
                  <a:pt x="754819" y="1626878"/>
                </a:lnTo>
                <a:lnTo>
                  <a:pt x="755697" y="1622048"/>
                </a:lnTo>
                <a:lnTo>
                  <a:pt x="757015" y="1618535"/>
                </a:lnTo>
                <a:lnTo>
                  <a:pt x="757454" y="1615462"/>
                </a:lnTo>
                <a:lnTo>
                  <a:pt x="758771" y="1613705"/>
                </a:lnTo>
                <a:lnTo>
                  <a:pt x="759210" y="1611510"/>
                </a:lnTo>
                <a:lnTo>
                  <a:pt x="760088" y="1607997"/>
                </a:lnTo>
                <a:lnTo>
                  <a:pt x="760088" y="1603606"/>
                </a:lnTo>
                <a:lnTo>
                  <a:pt x="760088" y="1445529"/>
                </a:lnTo>
                <a:lnTo>
                  <a:pt x="759210" y="1438503"/>
                </a:lnTo>
                <a:lnTo>
                  <a:pt x="757015" y="1431038"/>
                </a:lnTo>
                <a:lnTo>
                  <a:pt x="754819" y="1423134"/>
                </a:lnTo>
                <a:lnTo>
                  <a:pt x="753063" y="1415230"/>
                </a:lnTo>
                <a:lnTo>
                  <a:pt x="751745" y="1406888"/>
                </a:lnTo>
                <a:lnTo>
                  <a:pt x="751306" y="1398545"/>
                </a:lnTo>
                <a:lnTo>
                  <a:pt x="750867" y="1390641"/>
                </a:lnTo>
                <a:lnTo>
                  <a:pt x="749989" y="1383615"/>
                </a:lnTo>
                <a:lnTo>
                  <a:pt x="748233" y="1366490"/>
                </a:lnTo>
                <a:lnTo>
                  <a:pt x="745598" y="1352439"/>
                </a:lnTo>
                <a:lnTo>
                  <a:pt x="744281" y="1345413"/>
                </a:lnTo>
                <a:lnTo>
                  <a:pt x="743842" y="1338387"/>
                </a:lnTo>
                <a:lnTo>
                  <a:pt x="742524" y="1329605"/>
                </a:lnTo>
                <a:lnTo>
                  <a:pt x="742085" y="1319067"/>
                </a:lnTo>
                <a:lnTo>
                  <a:pt x="741207" y="1312041"/>
                </a:lnTo>
                <a:lnTo>
                  <a:pt x="740768" y="1305015"/>
                </a:lnTo>
                <a:lnTo>
                  <a:pt x="739011" y="1297990"/>
                </a:lnTo>
                <a:lnTo>
                  <a:pt x="737694" y="1290964"/>
                </a:lnTo>
                <a:lnTo>
                  <a:pt x="735938" y="1283499"/>
                </a:lnTo>
                <a:lnTo>
                  <a:pt x="734181" y="1275596"/>
                </a:lnTo>
                <a:lnTo>
                  <a:pt x="732864" y="1267253"/>
                </a:lnTo>
                <a:lnTo>
                  <a:pt x="731547" y="1258031"/>
                </a:lnTo>
                <a:lnTo>
                  <a:pt x="730229" y="1249688"/>
                </a:lnTo>
                <a:lnTo>
                  <a:pt x="728473" y="1243541"/>
                </a:lnTo>
                <a:lnTo>
                  <a:pt x="726717" y="1237833"/>
                </a:lnTo>
                <a:lnTo>
                  <a:pt x="724521" y="1230807"/>
                </a:lnTo>
                <a:lnTo>
                  <a:pt x="723643" y="1222903"/>
                </a:lnTo>
                <a:lnTo>
                  <a:pt x="722765" y="1215438"/>
                </a:lnTo>
                <a:lnTo>
                  <a:pt x="722325" y="1208413"/>
                </a:lnTo>
                <a:lnTo>
                  <a:pt x="721447" y="1199631"/>
                </a:lnTo>
                <a:lnTo>
                  <a:pt x="721008" y="1194361"/>
                </a:lnTo>
                <a:lnTo>
                  <a:pt x="719691" y="1190849"/>
                </a:lnTo>
                <a:lnTo>
                  <a:pt x="719252" y="1187775"/>
                </a:lnTo>
                <a:lnTo>
                  <a:pt x="717934" y="1185140"/>
                </a:lnTo>
                <a:lnTo>
                  <a:pt x="716617" y="1182066"/>
                </a:lnTo>
                <a:lnTo>
                  <a:pt x="715300" y="1179432"/>
                </a:lnTo>
                <a:lnTo>
                  <a:pt x="714861" y="1175041"/>
                </a:lnTo>
                <a:lnTo>
                  <a:pt x="713543" y="1170211"/>
                </a:lnTo>
                <a:lnTo>
                  <a:pt x="713104" y="1160990"/>
                </a:lnTo>
                <a:lnTo>
                  <a:pt x="711787" y="1155720"/>
                </a:lnTo>
                <a:lnTo>
                  <a:pt x="710470" y="1149134"/>
                </a:lnTo>
                <a:lnTo>
                  <a:pt x="707835" y="1142108"/>
                </a:lnTo>
                <a:lnTo>
                  <a:pt x="705640" y="1136400"/>
                </a:lnTo>
                <a:lnTo>
                  <a:pt x="704761" y="1132887"/>
                </a:lnTo>
                <a:lnTo>
                  <a:pt x="704322" y="1130252"/>
                </a:lnTo>
                <a:lnTo>
                  <a:pt x="703883" y="1127618"/>
                </a:lnTo>
                <a:lnTo>
                  <a:pt x="703883" y="1121909"/>
                </a:lnTo>
                <a:lnTo>
                  <a:pt x="702566" y="1112688"/>
                </a:lnTo>
                <a:lnTo>
                  <a:pt x="700809" y="1104784"/>
                </a:lnTo>
                <a:lnTo>
                  <a:pt x="698175" y="1099954"/>
                </a:lnTo>
                <a:lnTo>
                  <a:pt x="696857" y="1097759"/>
                </a:lnTo>
                <a:lnTo>
                  <a:pt x="695540" y="1095124"/>
                </a:lnTo>
                <a:lnTo>
                  <a:pt x="694223" y="1091611"/>
                </a:lnTo>
                <a:lnTo>
                  <a:pt x="693784" y="1087220"/>
                </a:lnTo>
                <a:lnTo>
                  <a:pt x="693345" y="1078438"/>
                </a:lnTo>
                <a:lnTo>
                  <a:pt x="692027" y="1069217"/>
                </a:lnTo>
                <a:lnTo>
                  <a:pt x="689393" y="1062191"/>
                </a:lnTo>
                <a:lnTo>
                  <a:pt x="687197" y="1057361"/>
                </a:lnTo>
                <a:lnTo>
                  <a:pt x="682806" y="1045066"/>
                </a:lnTo>
                <a:lnTo>
                  <a:pt x="678854" y="1030576"/>
                </a:lnTo>
                <a:lnTo>
                  <a:pt x="674463" y="1016524"/>
                </a:lnTo>
                <a:lnTo>
                  <a:pt x="670511" y="1005986"/>
                </a:lnTo>
                <a:lnTo>
                  <a:pt x="667877" y="999399"/>
                </a:lnTo>
                <a:lnTo>
                  <a:pt x="666120" y="993252"/>
                </a:lnTo>
                <a:lnTo>
                  <a:pt x="664364" y="987104"/>
                </a:lnTo>
                <a:lnTo>
                  <a:pt x="662168" y="980079"/>
                </a:lnTo>
                <a:lnTo>
                  <a:pt x="591912" y="804876"/>
                </a:lnTo>
                <a:lnTo>
                  <a:pt x="581812" y="784678"/>
                </a:lnTo>
                <a:lnTo>
                  <a:pt x="572152" y="764479"/>
                </a:lnTo>
                <a:lnTo>
                  <a:pt x="562931" y="743841"/>
                </a:lnTo>
                <a:lnTo>
                  <a:pt x="552392" y="724081"/>
                </a:lnTo>
                <a:lnTo>
                  <a:pt x="537463" y="695979"/>
                </a:lnTo>
                <a:lnTo>
                  <a:pt x="537463" y="695540"/>
                </a:lnTo>
                <a:lnTo>
                  <a:pt x="537024" y="694661"/>
                </a:lnTo>
                <a:lnTo>
                  <a:pt x="477745" y="592350"/>
                </a:lnTo>
                <a:lnTo>
                  <a:pt x="475549" y="589277"/>
                </a:lnTo>
                <a:lnTo>
                  <a:pt x="474671" y="587081"/>
                </a:lnTo>
                <a:lnTo>
                  <a:pt x="473793" y="586642"/>
                </a:lnTo>
                <a:lnTo>
                  <a:pt x="473354" y="585325"/>
                </a:lnTo>
                <a:lnTo>
                  <a:pt x="472476" y="584446"/>
                </a:lnTo>
                <a:lnTo>
                  <a:pt x="472036" y="583568"/>
                </a:lnTo>
                <a:lnTo>
                  <a:pt x="342062" y="394315"/>
                </a:lnTo>
                <a:lnTo>
                  <a:pt x="341184" y="392119"/>
                </a:lnTo>
                <a:lnTo>
                  <a:pt x="338549" y="389045"/>
                </a:lnTo>
                <a:lnTo>
                  <a:pt x="302103" y="339866"/>
                </a:lnTo>
                <a:lnTo>
                  <a:pt x="299030" y="335036"/>
                </a:lnTo>
                <a:lnTo>
                  <a:pt x="295517" y="330205"/>
                </a:lnTo>
                <a:lnTo>
                  <a:pt x="292882" y="328010"/>
                </a:lnTo>
                <a:lnTo>
                  <a:pt x="291565" y="325814"/>
                </a:lnTo>
                <a:lnTo>
                  <a:pt x="291126" y="325375"/>
                </a:lnTo>
                <a:lnTo>
                  <a:pt x="290248" y="324497"/>
                </a:lnTo>
                <a:lnTo>
                  <a:pt x="289808" y="324058"/>
                </a:lnTo>
                <a:lnTo>
                  <a:pt x="288930" y="323180"/>
                </a:lnTo>
                <a:lnTo>
                  <a:pt x="288491" y="322302"/>
                </a:lnTo>
                <a:lnTo>
                  <a:pt x="288052" y="321863"/>
                </a:lnTo>
                <a:lnTo>
                  <a:pt x="74648" y="83429"/>
                </a:lnTo>
                <a:lnTo>
                  <a:pt x="74209" y="82990"/>
                </a:lnTo>
                <a:lnTo>
                  <a:pt x="72891" y="82112"/>
                </a:lnTo>
                <a:lnTo>
                  <a:pt x="72452" y="81673"/>
                </a:lnTo>
                <a:lnTo>
                  <a:pt x="71574" y="80795"/>
                </a:lnTo>
                <a:lnTo>
                  <a:pt x="68061" y="76404"/>
                </a:lnTo>
                <a:lnTo>
                  <a:pt x="63670" y="72452"/>
                </a:lnTo>
                <a:lnTo>
                  <a:pt x="61035" y="69378"/>
                </a:lnTo>
                <a:lnTo>
                  <a:pt x="57962" y="66743"/>
                </a:lnTo>
                <a:lnTo>
                  <a:pt x="46545" y="54009"/>
                </a:lnTo>
                <a:lnTo>
                  <a:pt x="45667" y="53570"/>
                </a:lnTo>
                <a:lnTo>
                  <a:pt x="45228" y="52692"/>
                </a:lnTo>
                <a:lnTo>
                  <a:pt x="42154" y="50057"/>
                </a:lnTo>
                <a:lnTo>
                  <a:pt x="39958" y="47862"/>
                </a:lnTo>
                <a:lnTo>
                  <a:pt x="38202" y="45666"/>
                </a:lnTo>
                <a:lnTo>
                  <a:pt x="9221" y="17564"/>
                </a:lnTo>
                <a:lnTo>
                  <a:pt x="7465" y="16246"/>
                </a:lnTo>
                <a:lnTo>
                  <a:pt x="6148" y="14929"/>
                </a:lnTo>
                <a:lnTo>
                  <a:pt x="5708" y="14051"/>
                </a:lnTo>
                <a:lnTo>
                  <a:pt x="4830" y="13173"/>
                </a:lnTo>
                <a:lnTo>
                  <a:pt x="1317" y="9660"/>
                </a:lnTo>
                <a:lnTo>
                  <a:pt x="439" y="9660"/>
                </a:lnTo>
                <a:lnTo>
                  <a:pt x="0" y="7903"/>
                </a:lnTo>
                <a:lnTo>
                  <a:pt x="0" y="1317"/>
                </a:lnTo>
                <a:lnTo>
                  <a:pt x="13612" y="1317"/>
                </a:lnTo>
                <a:lnTo>
                  <a:pt x="28542" y="87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cxnSp>
        <p:nvCxnSpPr>
          <p:cNvPr id="4" name="直接箭头连接符 3">
            <a:extLst>
              <a:ext uri="{FF2B5EF4-FFF2-40B4-BE49-F238E27FC236}">
                <a16:creationId xmlns="" xmlns:a16="http://schemas.microsoft.com/office/drawing/2014/main" id="{EC686B43-30DA-4156-B275-3A54EFA8C4D2}"/>
              </a:ext>
            </a:extLst>
          </p:cNvPr>
          <p:cNvCxnSpPr/>
          <p:nvPr/>
        </p:nvCxnSpPr>
        <p:spPr>
          <a:xfrm>
            <a:off x="5783263" y="1762125"/>
            <a:ext cx="1566862" cy="2163763"/>
          </a:xfrm>
          <a:prstGeom prst="straightConnector1">
            <a:avLst/>
          </a:prstGeom>
          <a:ln w="82550">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 xmlns:a16="http://schemas.microsoft.com/office/drawing/2014/main" id="{652D1781-A143-46CA-B179-943256EFC7B3}"/>
              </a:ext>
            </a:extLst>
          </p:cNvPr>
          <p:cNvCxnSpPr/>
          <p:nvPr/>
        </p:nvCxnSpPr>
        <p:spPr>
          <a:xfrm flipV="1">
            <a:off x="5597525" y="4216400"/>
            <a:ext cx="1471613" cy="1863725"/>
          </a:xfrm>
          <a:prstGeom prst="straightConnector1">
            <a:avLst/>
          </a:prstGeom>
          <a:ln w="82550">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 xmlns:a16="http://schemas.microsoft.com/office/drawing/2014/main" id="{A5DB4CC9-C972-4259-9107-DF6102E5EEC1}"/>
              </a:ext>
            </a:extLst>
          </p:cNvPr>
          <p:cNvCxnSpPr/>
          <p:nvPr/>
        </p:nvCxnSpPr>
        <p:spPr>
          <a:xfrm>
            <a:off x="3538538" y="1541463"/>
            <a:ext cx="1660525" cy="2293937"/>
          </a:xfrm>
          <a:prstGeom prst="straightConnector1">
            <a:avLst/>
          </a:prstGeom>
          <a:ln w="82550">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a:extLst>
              <a:ext uri="{FF2B5EF4-FFF2-40B4-BE49-F238E27FC236}">
                <a16:creationId xmlns="" xmlns:a16="http://schemas.microsoft.com/office/drawing/2014/main" id="{65D406AB-2124-46F7-8118-1453F2748EBF}"/>
              </a:ext>
            </a:extLst>
          </p:cNvPr>
          <p:cNvCxnSpPr/>
          <p:nvPr/>
        </p:nvCxnSpPr>
        <p:spPr>
          <a:xfrm flipV="1">
            <a:off x="2801938" y="4216400"/>
            <a:ext cx="1471612" cy="1863725"/>
          </a:xfrm>
          <a:prstGeom prst="straightConnector1">
            <a:avLst/>
          </a:prstGeom>
          <a:ln w="82550">
            <a:solidFill>
              <a:srgbClr val="F1A72E"/>
            </a:solidFill>
            <a:tailEnd type="triangle"/>
          </a:ln>
        </p:spPr>
        <p:style>
          <a:lnRef idx="1">
            <a:schemeClr val="accent1"/>
          </a:lnRef>
          <a:fillRef idx="0">
            <a:schemeClr val="accent1"/>
          </a:fillRef>
          <a:effectRef idx="0">
            <a:schemeClr val="accent1"/>
          </a:effectRef>
          <a:fontRef idx="minor">
            <a:schemeClr val="tx1"/>
          </a:fontRef>
        </p:style>
      </p:cxnSp>
      <p:grpSp>
        <p:nvGrpSpPr>
          <p:cNvPr id="20486" name="组合 13"/>
          <p:cNvGrpSpPr>
            <a:grpSpLocks/>
          </p:cNvGrpSpPr>
          <p:nvPr/>
        </p:nvGrpSpPr>
        <p:grpSpPr bwMode="auto">
          <a:xfrm>
            <a:off x="4981575" y="1225550"/>
            <a:ext cx="1389063" cy="552450"/>
            <a:chOff x="5183967" y="727865"/>
            <a:chExt cx="1388583" cy="552448"/>
          </a:xfrm>
        </p:grpSpPr>
        <p:sp>
          <p:nvSpPr>
            <p:cNvPr id="101" name="矩形: 圆角 100">
              <a:extLst>
                <a:ext uri="{FF2B5EF4-FFF2-40B4-BE49-F238E27FC236}">
                  <a16:creationId xmlns="" xmlns:a16="http://schemas.microsoft.com/office/drawing/2014/main" id="{DF7CDDB9-4191-4157-B194-62880ED0118C}"/>
                </a:ext>
              </a:extLst>
            </p:cNvPr>
            <p:cNvSpPr/>
            <p:nvPr/>
          </p:nvSpPr>
          <p:spPr>
            <a:xfrm>
              <a:off x="5183967" y="727865"/>
              <a:ext cx="1388583" cy="552448"/>
            </a:xfrm>
            <a:prstGeom prst="roundRect">
              <a:avLst>
                <a:gd name="adj" fmla="val 50000"/>
              </a:avLst>
            </a:prstGeom>
            <a:solidFill>
              <a:srgbClr val="C71D2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547" name="文本框 104"/>
            <p:cNvSpPr txBox="1">
              <a:spLocks noChangeArrowheads="1"/>
            </p:cNvSpPr>
            <p:nvPr/>
          </p:nvSpPr>
          <p:spPr bwMode="auto">
            <a:xfrm>
              <a:off x="5631869" y="773256"/>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人</a:t>
              </a:r>
            </a:p>
          </p:txBody>
        </p:sp>
      </p:grpSp>
      <p:grpSp>
        <p:nvGrpSpPr>
          <p:cNvPr id="20489" name="组合 15"/>
          <p:cNvGrpSpPr>
            <a:grpSpLocks/>
          </p:cNvGrpSpPr>
          <p:nvPr/>
        </p:nvGrpSpPr>
        <p:grpSpPr bwMode="auto">
          <a:xfrm>
            <a:off x="2954338" y="1193800"/>
            <a:ext cx="1389062" cy="552450"/>
            <a:chOff x="3156820" y="697316"/>
            <a:chExt cx="1388583" cy="552448"/>
          </a:xfrm>
        </p:grpSpPr>
        <p:sp>
          <p:nvSpPr>
            <p:cNvPr id="103" name="矩形: 圆角 102">
              <a:extLst>
                <a:ext uri="{FF2B5EF4-FFF2-40B4-BE49-F238E27FC236}">
                  <a16:creationId xmlns="" xmlns:a16="http://schemas.microsoft.com/office/drawing/2014/main" id="{FE3179E9-FB52-4FCC-8766-A29E6F729786}"/>
                </a:ext>
              </a:extLst>
            </p:cNvPr>
            <p:cNvSpPr/>
            <p:nvPr/>
          </p:nvSpPr>
          <p:spPr>
            <a:xfrm>
              <a:off x="3156820" y="697316"/>
              <a:ext cx="1388583" cy="552448"/>
            </a:xfrm>
            <a:prstGeom prst="roundRect">
              <a:avLst>
                <a:gd name="adj" fmla="val 50000"/>
              </a:avLst>
            </a:prstGeom>
            <a:solidFill>
              <a:srgbClr val="6B3A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545" name="文本框 105"/>
            <p:cNvSpPr txBox="1">
              <a:spLocks noChangeArrowheads="1"/>
            </p:cNvSpPr>
            <p:nvPr/>
          </p:nvSpPr>
          <p:spPr bwMode="auto">
            <a:xfrm>
              <a:off x="3582521" y="7327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物</a:t>
              </a:r>
            </a:p>
          </p:txBody>
        </p:sp>
      </p:grpSp>
      <p:grpSp>
        <p:nvGrpSpPr>
          <p:cNvPr id="20492" name="组合 11"/>
          <p:cNvGrpSpPr>
            <a:grpSpLocks/>
          </p:cNvGrpSpPr>
          <p:nvPr/>
        </p:nvGrpSpPr>
        <p:grpSpPr bwMode="auto">
          <a:xfrm>
            <a:off x="5111750" y="5681663"/>
            <a:ext cx="1389063" cy="876300"/>
            <a:chOff x="4827376" y="5184975"/>
            <a:chExt cx="1388583" cy="876388"/>
          </a:xfrm>
        </p:grpSpPr>
        <p:sp>
          <p:nvSpPr>
            <p:cNvPr id="102" name="矩形: 圆角 101">
              <a:extLst>
                <a:ext uri="{FF2B5EF4-FFF2-40B4-BE49-F238E27FC236}">
                  <a16:creationId xmlns="" xmlns:a16="http://schemas.microsoft.com/office/drawing/2014/main" id="{636841DE-00AD-478D-8C33-781D2AE881C0}"/>
                </a:ext>
              </a:extLst>
            </p:cNvPr>
            <p:cNvSpPr/>
            <p:nvPr/>
          </p:nvSpPr>
          <p:spPr>
            <a:xfrm>
              <a:off x="4827376" y="5184975"/>
              <a:ext cx="1388583" cy="552505"/>
            </a:xfrm>
            <a:prstGeom prst="roundRect">
              <a:avLst>
                <a:gd name="adj" fmla="val 50000"/>
              </a:avLst>
            </a:prstGeom>
            <a:solidFill>
              <a:srgbClr val="65BB5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543" name="文本框 106"/>
            <p:cNvSpPr txBox="1">
              <a:spLocks noChangeArrowheads="1"/>
            </p:cNvSpPr>
            <p:nvPr/>
          </p:nvSpPr>
          <p:spPr bwMode="auto">
            <a:xfrm>
              <a:off x="5141221" y="5230366"/>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环境</a:t>
              </a:r>
            </a:p>
          </p:txBody>
        </p:sp>
      </p:grpSp>
      <p:grpSp>
        <p:nvGrpSpPr>
          <p:cNvPr id="20495" name="组合 12"/>
          <p:cNvGrpSpPr>
            <a:grpSpLocks/>
          </p:cNvGrpSpPr>
          <p:nvPr/>
        </p:nvGrpSpPr>
        <p:grpSpPr bwMode="auto">
          <a:xfrm>
            <a:off x="2176463" y="5681663"/>
            <a:ext cx="1387475" cy="552450"/>
            <a:chOff x="2378420" y="5184975"/>
            <a:chExt cx="1388583" cy="552448"/>
          </a:xfrm>
        </p:grpSpPr>
        <p:sp>
          <p:nvSpPr>
            <p:cNvPr id="104" name="矩形: 圆角 103">
              <a:extLst>
                <a:ext uri="{FF2B5EF4-FFF2-40B4-BE49-F238E27FC236}">
                  <a16:creationId xmlns="" xmlns:a16="http://schemas.microsoft.com/office/drawing/2014/main" id="{A79E9DF6-9E75-4F84-A156-FEA75513BAEE}"/>
                </a:ext>
              </a:extLst>
            </p:cNvPr>
            <p:cNvSpPr/>
            <p:nvPr/>
          </p:nvSpPr>
          <p:spPr>
            <a:xfrm>
              <a:off x="2378420" y="5184975"/>
              <a:ext cx="1388583" cy="552448"/>
            </a:xfrm>
            <a:prstGeom prst="roundRect">
              <a:avLst>
                <a:gd name="adj" fmla="val 50000"/>
              </a:avLst>
            </a:prstGeom>
            <a:solidFill>
              <a:srgbClr val="F1A72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541" name="文本框 107"/>
            <p:cNvSpPr txBox="1">
              <a:spLocks noChangeArrowheads="1"/>
            </p:cNvSpPr>
            <p:nvPr/>
          </p:nvSpPr>
          <p:spPr bwMode="auto">
            <a:xfrm>
              <a:off x="2660883" y="5230366"/>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方法</a:t>
              </a:r>
            </a:p>
          </p:txBody>
        </p:sp>
      </p:grpSp>
      <p:grpSp>
        <p:nvGrpSpPr>
          <p:cNvPr id="20498" name="组合 14"/>
          <p:cNvGrpSpPr>
            <a:grpSpLocks/>
          </p:cNvGrpSpPr>
          <p:nvPr/>
        </p:nvGrpSpPr>
        <p:grpSpPr bwMode="auto">
          <a:xfrm>
            <a:off x="1901825" y="2090738"/>
            <a:ext cx="2174875" cy="649287"/>
            <a:chOff x="2104008" y="1593660"/>
            <a:chExt cx="2175029" cy="649290"/>
          </a:xfrm>
        </p:grpSpPr>
        <p:cxnSp>
          <p:nvCxnSpPr>
            <p:cNvPr id="3" name="直接箭头连接符 2">
              <a:extLst>
                <a:ext uri="{FF2B5EF4-FFF2-40B4-BE49-F238E27FC236}">
                  <a16:creationId xmlns="" xmlns:a16="http://schemas.microsoft.com/office/drawing/2014/main" id="{B29F54EE-C69D-49A4-BE7D-BF13B6314216}"/>
                </a:ext>
              </a:extLst>
            </p:cNvPr>
            <p:cNvCxnSpPr/>
            <p:nvPr/>
          </p:nvCxnSpPr>
          <p:spPr>
            <a:xfrm>
              <a:off x="2104008" y="1927037"/>
              <a:ext cx="2175029" cy="0"/>
            </a:xfrm>
            <a:prstGeom prst="straightConnector1">
              <a:avLst/>
            </a:prstGeom>
            <a:ln w="2857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 xmlns:a16="http://schemas.microsoft.com/office/drawing/2014/main" id="{4728136F-8879-4D71-899E-C54CD6E07AB0}"/>
                </a:ext>
              </a:extLst>
            </p:cNvPr>
            <p:cNvCxnSpPr/>
            <p:nvPr/>
          </p:nvCxnSpPr>
          <p:spPr>
            <a:xfrm>
              <a:off x="3572550" y="1593660"/>
              <a:ext cx="223853" cy="284163"/>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 xmlns:a16="http://schemas.microsoft.com/office/drawing/2014/main" id="{3288F436-A333-44DC-8CD2-87C46D128A31}"/>
                </a:ext>
              </a:extLst>
            </p:cNvPr>
            <p:cNvCxnSpPr/>
            <p:nvPr/>
          </p:nvCxnSpPr>
          <p:spPr>
            <a:xfrm>
              <a:off x="2932742" y="1628585"/>
              <a:ext cx="223854" cy="284163"/>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 xmlns:a16="http://schemas.microsoft.com/office/drawing/2014/main" id="{C4F046D8-09E6-4263-A5BE-509B4FEC9A1B}"/>
                </a:ext>
              </a:extLst>
            </p:cNvPr>
            <p:cNvCxnSpPr/>
            <p:nvPr/>
          </p:nvCxnSpPr>
          <p:spPr>
            <a:xfrm>
              <a:off x="2361201" y="1633347"/>
              <a:ext cx="223854" cy="284164"/>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 xmlns:a16="http://schemas.microsoft.com/office/drawing/2014/main" id="{4D763FE3-10F7-4106-8585-FC4B6477B376}"/>
                </a:ext>
              </a:extLst>
            </p:cNvPr>
            <p:cNvCxnSpPr/>
            <p:nvPr/>
          </p:nvCxnSpPr>
          <p:spPr>
            <a:xfrm flipV="1">
              <a:off x="3348696" y="1954024"/>
              <a:ext cx="223854" cy="28892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 xmlns:a16="http://schemas.microsoft.com/office/drawing/2014/main" id="{09ABF852-015C-41AF-9C81-1FA381A581BF}"/>
                </a:ext>
              </a:extLst>
            </p:cNvPr>
            <p:cNvCxnSpPr/>
            <p:nvPr/>
          </p:nvCxnSpPr>
          <p:spPr>
            <a:xfrm flipV="1">
              <a:off x="2577116" y="1954024"/>
              <a:ext cx="223854" cy="28892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05" name="组合 33"/>
          <p:cNvGrpSpPr>
            <a:grpSpLocks/>
          </p:cNvGrpSpPr>
          <p:nvPr/>
        </p:nvGrpSpPr>
        <p:grpSpPr bwMode="auto">
          <a:xfrm>
            <a:off x="2520950" y="2951163"/>
            <a:ext cx="2174875" cy="649287"/>
            <a:chOff x="2104008" y="1593660"/>
            <a:chExt cx="2175029" cy="649290"/>
          </a:xfrm>
        </p:grpSpPr>
        <p:cxnSp>
          <p:nvCxnSpPr>
            <p:cNvPr id="35" name="直接箭头连接符 34">
              <a:extLst>
                <a:ext uri="{FF2B5EF4-FFF2-40B4-BE49-F238E27FC236}">
                  <a16:creationId xmlns="" xmlns:a16="http://schemas.microsoft.com/office/drawing/2014/main" id="{ACB8BB83-FF45-4581-B861-77215319DB49}"/>
                </a:ext>
              </a:extLst>
            </p:cNvPr>
            <p:cNvCxnSpPr/>
            <p:nvPr/>
          </p:nvCxnSpPr>
          <p:spPr>
            <a:xfrm>
              <a:off x="2104008" y="1927037"/>
              <a:ext cx="2175029" cy="0"/>
            </a:xfrm>
            <a:prstGeom prst="straightConnector1">
              <a:avLst/>
            </a:prstGeom>
            <a:ln w="2857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 xmlns:a16="http://schemas.microsoft.com/office/drawing/2014/main" id="{2EDFEF9A-48EA-4919-8425-C2F6043E50E5}"/>
                </a:ext>
              </a:extLst>
            </p:cNvPr>
            <p:cNvCxnSpPr/>
            <p:nvPr/>
          </p:nvCxnSpPr>
          <p:spPr>
            <a:xfrm>
              <a:off x="3572550" y="1593660"/>
              <a:ext cx="223853" cy="284163"/>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 xmlns:a16="http://schemas.microsoft.com/office/drawing/2014/main" id="{6EC291B6-22CB-4735-BB21-99D470EB52D2}"/>
                </a:ext>
              </a:extLst>
            </p:cNvPr>
            <p:cNvCxnSpPr/>
            <p:nvPr/>
          </p:nvCxnSpPr>
          <p:spPr>
            <a:xfrm>
              <a:off x="2932742" y="1628585"/>
              <a:ext cx="223854" cy="284163"/>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 xmlns:a16="http://schemas.microsoft.com/office/drawing/2014/main" id="{473A8662-1E14-4B56-A24E-A5DF373D0298}"/>
                </a:ext>
              </a:extLst>
            </p:cNvPr>
            <p:cNvCxnSpPr/>
            <p:nvPr/>
          </p:nvCxnSpPr>
          <p:spPr>
            <a:xfrm>
              <a:off x="2361201" y="1633347"/>
              <a:ext cx="223854" cy="284164"/>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 xmlns:a16="http://schemas.microsoft.com/office/drawing/2014/main" id="{64F37E20-9691-43BC-94F2-C179D4B63E63}"/>
                </a:ext>
              </a:extLst>
            </p:cNvPr>
            <p:cNvCxnSpPr/>
            <p:nvPr/>
          </p:nvCxnSpPr>
          <p:spPr>
            <a:xfrm flipV="1">
              <a:off x="3348696" y="1954024"/>
              <a:ext cx="223854" cy="28892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 xmlns:a16="http://schemas.microsoft.com/office/drawing/2014/main" id="{469C4BEF-069B-4AFE-B629-9375EF59183C}"/>
                </a:ext>
              </a:extLst>
            </p:cNvPr>
            <p:cNvCxnSpPr/>
            <p:nvPr/>
          </p:nvCxnSpPr>
          <p:spPr>
            <a:xfrm flipV="1">
              <a:off x="2577116" y="1954024"/>
              <a:ext cx="223854" cy="28892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12" name="组合 40"/>
          <p:cNvGrpSpPr>
            <a:grpSpLocks/>
          </p:cNvGrpSpPr>
          <p:nvPr/>
        </p:nvGrpSpPr>
        <p:grpSpPr bwMode="auto">
          <a:xfrm>
            <a:off x="1901825" y="4483100"/>
            <a:ext cx="1828800" cy="649288"/>
            <a:chOff x="2104008" y="1593660"/>
            <a:chExt cx="2175029" cy="649290"/>
          </a:xfrm>
        </p:grpSpPr>
        <p:cxnSp>
          <p:nvCxnSpPr>
            <p:cNvPr id="42" name="直接箭头连接符 41">
              <a:extLst>
                <a:ext uri="{FF2B5EF4-FFF2-40B4-BE49-F238E27FC236}">
                  <a16:creationId xmlns="" xmlns:a16="http://schemas.microsoft.com/office/drawing/2014/main" id="{BEEA7FB6-C42E-45A3-ACF6-7B588E36D9C7}"/>
                </a:ext>
              </a:extLst>
            </p:cNvPr>
            <p:cNvCxnSpPr/>
            <p:nvPr/>
          </p:nvCxnSpPr>
          <p:spPr>
            <a:xfrm>
              <a:off x="2104008" y="1927036"/>
              <a:ext cx="2175029" cy="0"/>
            </a:xfrm>
            <a:prstGeom prst="straightConnector1">
              <a:avLst/>
            </a:prstGeom>
            <a:ln w="2857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 xmlns:a16="http://schemas.microsoft.com/office/drawing/2014/main" id="{67ABD04E-AB18-4849-A219-04BADFA35DD0}"/>
                </a:ext>
              </a:extLst>
            </p:cNvPr>
            <p:cNvCxnSpPr/>
            <p:nvPr/>
          </p:nvCxnSpPr>
          <p:spPr>
            <a:xfrm>
              <a:off x="3572908" y="1593660"/>
              <a:ext cx="222789" cy="284164"/>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 xmlns:a16="http://schemas.microsoft.com/office/drawing/2014/main" id="{EDB999EC-1AAF-4016-A94B-F14637CCF611}"/>
                </a:ext>
              </a:extLst>
            </p:cNvPr>
            <p:cNvCxnSpPr/>
            <p:nvPr/>
          </p:nvCxnSpPr>
          <p:spPr>
            <a:xfrm>
              <a:off x="2932861" y="1628585"/>
              <a:ext cx="224677" cy="284164"/>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 xmlns:a16="http://schemas.microsoft.com/office/drawing/2014/main" id="{B7321E38-0B26-40E1-81A2-3325E0834B2E}"/>
                </a:ext>
              </a:extLst>
            </p:cNvPr>
            <p:cNvCxnSpPr/>
            <p:nvPr/>
          </p:nvCxnSpPr>
          <p:spPr>
            <a:xfrm>
              <a:off x="2360782" y="1633348"/>
              <a:ext cx="222789" cy="284163"/>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 xmlns:a16="http://schemas.microsoft.com/office/drawing/2014/main" id="{C4ACF0FB-84E1-4EF8-975B-DCF52FC34DA3}"/>
                </a:ext>
              </a:extLst>
            </p:cNvPr>
            <p:cNvCxnSpPr/>
            <p:nvPr/>
          </p:nvCxnSpPr>
          <p:spPr>
            <a:xfrm flipV="1">
              <a:off x="3348231" y="1954024"/>
              <a:ext cx="224677" cy="288926"/>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 xmlns:a16="http://schemas.microsoft.com/office/drawing/2014/main" id="{05EE7209-1999-4021-A777-302A8A993591}"/>
                </a:ext>
              </a:extLst>
            </p:cNvPr>
            <p:cNvCxnSpPr/>
            <p:nvPr/>
          </p:nvCxnSpPr>
          <p:spPr>
            <a:xfrm flipV="1">
              <a:off x="2576020" y="1954024"/>
              <a:ext cx="224678" cy="288926"/>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19" name="组合 47"/>
          <p:cNvGrpSpPr>
            <a:grpSpLocks/>
          </p:cNvGrpSpPr>
          <p:nvPr/>
        </p:nvGrpSpPr>
        <p:grpSpPr bwMode="auto">
          <a:xfrm>
            <a:off x="4597400" y="4554538"/>
            <a:ext cx="1828800" cy="649287"/>
            <a:chOff x="2104008" y="1593660"/>
            <a:chExt cx="2175029" cy="649290"/>
          </a:xfrm>
        </p:grpSpPr>
        <p:cxnSp>
          <p:nvCxnSpPr>
            <p:cNvPr id="49" name="直接箭头连接符 48">
              <a:extLst>
                <a:ext uri="{FF2B5EF4-FFF2-40B4-BE49-F238E27FC236}">
                  <a16:creationId xmlns="" xmlns:a16="http://schemas.microsoft.com/office/drawing/2014/main" id="{50571C5B-33A0-43DA-BFF8-7BD8987CBE1D}"/>
                </a:ext>
              </a:extLst>
            </p:cNvPr>
            <p:cNvCxnSpPr/>
            <p:nvPr/>
          </p:nvCxnSpPr>
          <p:spPr>
            <a:xfrm>
              <a:off x="2104008" y="1927037"/>
              <a:ext cx="2175029" cy="0"/>
            </a:xfrm>
            <a:prstGeom prst="straightConnector1">
              <a:avLst/>
            </a:prstGeom>
            <a:ln w="2857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 xmlns:a16="http://schemas.microsoft.com/office/drawing/2014/main" id="{350556E7-CCE7-4996-8041-07458104178B}"/>
                </a:ext>
              </a:extLst>
            </p:cNvPr>
            <p:cNvCxnSpPr/>
            <p:nvPr/>
          </p:nvCxnSpPr>
          <p:spPr>
            <a:xfrm>
              <a:off x="3572908" y="1593660"/>
              <a:ext cx="222789" cy="284163"/>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 xmlns:a16="http://schemas.microsoft.com/office/drawing/2014/main" id="{585C0541-9AA1-4147-BD31-6B5F121D0923}"/>
                </a:ext>
              </a:extLst>
            </p:cNvPr>
            <p:cNvCxnSpPr/>
            <p:nvPr/>
          </p:nvCxnSpPr>
          <p:spPr>
            <a:xfrm>
              <a:off x="2932861" y="1628585"/>
              <a:ext cx="224677" cy="284163"/>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 xmlns:a16="http://schemas.microsoft.com/office/drawing/2014/main" id="{B3DDE9CF-467F-4497-90F7-57B2552F5B84}"/>
                </a:ext>
              </a:extLst>
            </p:cNvPr>
            <p:cNvCxnSpPr/>
            <p:nvPr/>
          </p:nvCxnSpPr>
          <p:spPr>
            <a:xfrm>
              <a:off x="2360782" y="1633347"/>
              <a:ext cx="222789" cy="284164"/>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 xmlns:a16="http://schemas.microsoft.com/office/drawing/2014/main" id="{F431601A-E216-421B-A2CC-8C857AC825FB}"/>
                </a:ext>
              </a:extLst>
            </p:cNvPr>
            <p:cNvCxnSpPr/>
            <p:nvPr/>
          </p:nvCxnSpPr>
          <p:spPr>
            <a:xfrm flipV="1">
              <a:off x="3348231" y="1954024"/>
              <a:ext cx="224677" cy="288926"/>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 xmlns:a16="http://schemas.microsoft.com/office/drawing/2014/main" id="{EAD6F5E2-2CBE-4933-8227-78F8DF91049E}"/>
                </a:ext>
              </a:extLst>
            </p:cNvPr>
            <p:cNvCxnSpPr/>
            <p:nvPr/>
          </p:nvCxnSpPr>
          <p:spPr>
            <a:xfrm flipV="1">
              <a:off x="2576020" y="1954024"/>
              <a:ext cx="224678" cy="288926"/>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26" name="组合 54"/>
          <p:cNvGrpSpPr>
            <a:grpSpLocks/>
          </p:cNvGrpSpPr>
          <p:nvPr/>
        </p:nvGrpSpPr>
        <p:grpSpPr bwMode="auto">
          <a:xfrm flipH="1">
            <a:off x="6269038" y="5033963"/>
            <a:ext cx="1830387" cy="649287"/>
            <a:chOff x="2104008" y="1593660"/>
            <a:chExt cx="2175029" cy="649290"/>
          </a:xfrm>
        </p:grpSpPr>
        <p:cxnSp>
          <p:nvCxnSpPr>
            <p:cNvPr id="56" name="直接箭头连接符 55">
              <a:extLst>
                <a:ext uri="{FF2B5EF4-FFF2-40B4-BE49-F238E27FC236}">
                  <a16:creationId xmlns="" xmlns:a16="http://schemas.microsoft.com/office/drawing/2014/main" id="{AB1C99B1-AE72-4FC5-BC4B-32DDD3D2E895}"/>
                </a:ext>
              </a:extLst>
            </p:cNvPr>
            <p:cNvCxnSpPr/>
            <p:nvPr/>
          </p:nvCxnSpPr>
          <p:spPr>
            <a:xfrm>
              <a:off x="2104008" y="1927037"/>
              <a:ext cx="2175029" cy="0"/>
            </a:xfrm>
            <a:prstGeom prst="straightConnector1">
              <a:avLst/>
            </a:prstGeom>
            <a:ln w="2857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 xmlns:a16="http://schemas.microsoft.com/office/drawing/2014/main" id="{1360C9FA-1416-481A-9FD8-B0F836BC6B60}"/>
                </a:ext>
              </a:extLst>
            </p:cNvPr>
            <p:cNvCxnSpPr/>
            <p:nvPr/>
          </p:nvCxnSpPr>
          <p:spPr>
            <a:xfrm>
              <a:off x="3573520" y="1593660"/>
              <a:ext cx="222596" cy="284163"/>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 xmlns:a16="http://schemas.microsoft.com/office/drawing/2014/main" id="{D5283973-85EE-4D88-A4CC-C3E594CFB9AA}"/>
                </a:ext>
              </a:extLst>
            </p:cNvPr>
            <p:cNvCxnSpPr/>
            <p:nvPr/>
          </p:nvCxnSpPr>
          <p:spPr>
            <a:xfrm>
              <a:off x="2934028" y="1628585"/>
              <a:ext cx="222596" cy="284163"/>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 xmlns:a16="http://schemas.microsoft.com/office/drawing/2014/main" id="{2A12AB0F-14FD-41BB-8E4F-F8031D251A5A}"/>
                </a:ext>
              </a:extLst>
            </p:cNvPr>
            <p:cNvCxnSpPr/>
            <p:nvPr/>
          </p:nvCxnSpPr>
          <p:spPr>
            <a:xfrm>
              <a:off x="2360560" y="1633347"/>
              <a:ext cx="224482" cy="284164"/>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 xmlns:a16="http://schemas.microsoft.com/office/drawing/2014/main" id="{97EE1B25-F2F8-41B9-A542-9A02F675CC0F}"/>
                </a:ext>
              </a:extLst>
            </p:cNvPr>
            <p:cNvCxnSpPr/>
            <p:nvPr/>
          </p:nvCxnSpPr>
          <p:spPr>
            <a:xfrm flipV="1">
              <a:off x="3349038" y="1954024"/>
              <a:ext cx="224482" cy="288926"/>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 xmlns:a16="http://schemas.microsoft.com/office/drawing/2014/main" id="{A86F2B16-5479-40AF-9778-E5A67F161C4D}"/>
                </a:ext>
              </a:extLst>
            </p:cNvPr>
            <p:cNvCxnSpPr/>
            <p:nvPr/>
          </p:nvCxnSpPr>
          <p:spPr>
            <a:xfrm flipV="1">
              <a:off x="2575610" y="1954024"/>
              <a:ext cx="224482" cy="288926"/>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33" name="组合 61"/>
          <p:cNvGrpSpPr>
            <a:grpSpLocks/>
          </p:cNvGrpSpPr>
          <p:nvPr/>
        </p:nvGrpSpPr>
        <p:grpSpPr bwMode="auto">
          <a:xfrm flipH="1">
            <a:off x="6334125" y="1955800"/>
            <a:ext cx="1828800" cy="649288"/>
            <a:chOff x="2104008" y="1593660"/>
            <a:chExt cx="2175029" cy="649290"/>
          </a:xfrm>
        </p:grpSpPr>
        <p:cxnSp>
          <p:nvCxnSpPr>
            <p:cNvPr id="63" name="直接箭头连接符 62">
              <a:extLst>
                <a:ext uri="{FF2B5EF4-FFF2-40B4-BE49-F238E27FC236}">
                  <a16:creationId xmlns="" xmlns:a16="http://schemas.microsoft.com/office/drawing/2014/main" id="{05908E3C-49A7-4720-AAC4-FEF00B1CEF58}"/>
                </a:ext>
              </a:extLst>
            </p:cNvPr>
            <p:cNvCxnSpPr/>
            <p:nvPr/>
          </p:nvCxnSpPr>
          <p:spPr>
            <a:xfrm>
              <a:off x="2104008" y="1927036"/>
              <a:ext cx="2175029" cy="0"/>
            </a:xfrm>
            <a:prstGeom prst="straightConnector1">
              <a:avLst/>
            </a:prstGeom>
            <a:ln w="2857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 xmlns:a16="http://schemas.microsoft.com/office/drawing/2014/main" id="{9EF8CBAC-8655-4B48-888E-BEA888DD0713}"/>
                </a:ext>
              </a:extLst>
            </p:cNvPr>
            <p:cNvCxnSpPr/>
            <p:nvPr/>
          </p:nvCxnSpPr>
          <p:spPr>
            <a:xfrm>
              <a:off x="3572908" y="1593660"/>
              <a:ext cx="222789" cy="284164"/>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a:extLst>
                <a:ext uri="{FF2B5EF4-FFF2-40B4-BE49-F238E27FC236}">
                  <a16:creationId xmlns="" xmlns:a16="http://schemas.microsoft.com/office/drawing/2014/main" id="{DA7C10D0-3BD7-4545-A77B-D70EEB228197}"/>
                </a:ext>
              </a:extLst>
            </p:cNvPr>
            <p:cNvCxnSpPr/>
            <p:nvPr/>
          </p:nvCxnSpPr>
          <p:spPr>
            <a:xfrm>
              <a:off x="2932860" y="1628585"/>
              <a:ext cx="224678" cy="284164"/>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 xmlns:a16="http://schemas.microsoft.com/office/drawing/2014/main" id="{B20EC124-5D41-48E6-8FD3-E81533E2EA46}"/>
                </a:ext>
              </a:extLst>
            </p:cNvPr>
            <p:cNvCxnSpPr/>
            <p:nvPr/>
          </p:nvCxnSpPr>
          <p:spPr>
            <a:xfrm>
              <a:off x="2360782" y="1633348"/>
              <a:ext cx="222789" cy="284163"/>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a:extLst>
                <a:ext uri="{FF2B5EF4-FFF2-40B4-BE49-F238E27FC236}">
                  <a16:creationId xmlns="" xmlns:a16="http://schemas.microsoft.com/office/drawing/2014/main" id="{4513F805-4DA3-47CB-90B2-CA65B345A5A8}"/>
                </a:ext>
              </a:extLst>
            </p:cNvPr>
            <p:cNvCxnSpPr/>
            <p:nvPr/>
          </p:nvCxnSpPr>
          <p:spPr>
            <a:xfrm flipV="1">
              <a:off x="3348230" y="1954024"/>
              <a:ext cx="224678" cy="288926"/>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 xmlns:a16="http://schemas.microsoft.com/office/drawing/2014/main" id="{3BD8F249-6E1C-40CE-836A-0AF8A6C4DEA8}"/>
                </a:ext>
              </a:extLst>
            </p:cNvPr>
            <p:cNvCxnSpPr/>
            <p:nvPr/>
          </p:nvCxnSpPr>
          <p:spPr>
            <a:xfrm flipV="1">
              <a:off x="2576020" y="1954024"/>
              <a:ext cx="224677" cy="288926"/>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40" name="组合 68"/>
          <p:cNvGrpSpPr>
            <a:grpSpLocks/>
          </p:cNvGrpSpPr>
          <p:nvPr/>
        </p:nvGrpSpPr>
        <p:grpSpPr bwMode="auto">
          <a:xfrm>
            <a:off x="4948238" y="2884488"/>
            <a:ext cx="1828800" cy="649287"/>
            <a:chOff x="2104008" y="1593660"/>
            <a:chExt cx="2175029" cy="649290"/>
          </a:xfrm>
        </p:grpSpPr>
        <p:cxnSp>
          <p:nvCxnSpPr>
            <p:cNvPr id="70" name="直接箭头连接符 69">
              <a:extLst>
                <a:ext uri="{FF2B5EF4-FFF2-40B4-BE49-F238E27FC236}">
                  <a16:creationId xmlns="" xmlns:a16="http://schemas.microsoft.com/office/drawing/2014/main" id="{615AD484-5F4A-4AFE-AE20-D6BF42115DD1}"/>
                </a:ext>
              </a:extLst>
            </p:cNvPr>
            <p:cNvCxnSpPr/>
            <p:nvPr/>
          </p:nvCxnSpPr>
          <p:spPr>
            <a:xfrm>
              <a:off x="2104008" y="1927037"/>
              <a:ext cx="2175029" cy="0"/>
            </a:xfrm>
            <a:prstGeom prst="straightConnector1">
              <a:avLst/>
            </a:prstGeom>
            <a:ln w="2857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 xmlns:a16="http://schemas.microsoft.com/office/drawing/2014/main" id="{F6849F70-3D29-4926-AB18-A25A9F45F22E}"/>
                </a:ext>
              </a:extLst>
            </p:cNvPr>
            <p:cNvCxnSpPr/>
            <p:nvPr/>
          </p:nvCxnSpPr>
          <p:spPr>
            <a:xfrm>
              <a:off x="3572908" y="1593660"/>
              <a:ext cx="222789" cy="284163"/>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 xmlns:a16="http://schemas.microsoft.com/office/drawing/2014/main" id="{10417E1F-ACB4-48E3-A7EA-3BF596496B88}"/>
                </a:ext>
              </a:extLst>
            </p:cNvPr>
            <p:cNvCxnSpPr/>
            <p:nvPr/>
          </p:nvCxnSpPr>
          <p:spPr>
            <a:xfrm>
              <a:off x="2932860" y="1628585"/>
              <a:ext cx="224678" cy="284163"/>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 xmlns:a16="http://schemas.microsoft.com/office/drawing/2014/main" id="{418B5AD9-26D3-4222-A145-F8FE29BDD980}"/>
                </a:ext>
              </a:extLst>
            </p:cNvPr>
            <p:cNvCxnSpPr/>
            <p:nvPr/>
          </p:nvCxnSpPr>
          <p:spPr>
            <a:xfrm>
              <a:off x="2360782" y="1633347"/>
              <a:ext cx="222789" cy="284164"/>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 xmlns:a16="http://schemas.microsoft.com/office/drawing/2014/main" id="{E5F5EF1E-8CF6-4C8E-9FEB-CB5FB03878CD}"/>
                </a:ext>
              </a:extLst>
            </p:cNvPr>
            <p:cNvCxnSpPr/>
            <p:nvPr/>
          </p:nvCxnSpPr>
          <p:spPr>
            <a:xfrm flipV="1">
              <a:off x="3348230" y="1954024"/>
              <a:ext cx="224678" cy="288926"/>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 xmlns:a16="http://schemas.microsoft.com/office/drawing/2014/main" id="{F066E2E9-2007-4154-9D4D-0444929DB8B3}"/>
                </a:ext>
              </a:extLst>
            </p:cNvPr>
            <p:cNvCxnSpPr/>
            <p:nvPr/>
          </p:nvCxnSpPr>
          <p:spPr>
            <a:xfrm flipV="1">
              <a:off x="2576020" y="1954024"/>
              <a:ext cx="224677" cy="288926"/>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anim calcmode="lin" valueType="num">
                                      <p:cBhvr>
                                        <p:cTn id="23" dur="1000" fill="hold"/>
                                        <p:tgtEl>
                                          <p:spTgt spid="99"/>
                                        </p:tgtEl>
                                        <p:attrNameLst>
                                          <p:attrName>ppt_x</p:attrName>
                                        </p:attrNameLst>
                                      </p:cBhvr>
                                      <p:tavLst>
                                        <p:tav tm="0">
                                          <p:val>
                                            <p:strVal val="#ppt_x"/>
                                          </p:val>
                                        </p:tav>
                                        <p:tav tm="100000">
                                          <p:val>
                                            <p:strVal val="#ppt_x"/>
                                          </p:val>
                                        </p:tav>
                                      </p:tavLst>
                                    </p:anim>
                                    <p:anim calcmode="lin" valueType="num">
                                      <p:cBhvr>
                                        <p:cTn id="24" dur="1000" fill="hold"/>
                                        <p:tgtEl>
                                          <p:spTgt spid="9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000"/>
                                        <p:tgtEl>
                                          <p:spTgt spid="100"/>
                                        </p:tgtEl>
                                      </p:cBhvr>
                                    </p:animEffect>
                                    <p:anim calcmode="lin" valueType="num">
                                      <p:cBhvr>
                                        <p:cTn id="28" dur="1000" fill="hold"/>
                                        <p:tgtEl>
                                          <p:spTgt spid="100"/>
                                        </p:tgtEl>
                                        <p:attrNameLst>
                                          <p:attrName>ppt_x</p:attrName>
                                        </p:attrNameLst>
                                      </p:cBhvr>
                                      <p:tavLst>
                                        <p:tav tm="0">
                                          <p:val>
                                            <p:strVal val="#ppt_x"/>
                                          </p:val>
                                        </p:tav>
                                        <p:tav tm="100000">
                                          <p:val>
                                            <p:strVal val="#ppt_x"/>
                                          </p:val>
                                        </p:tav>
                                      </p:tavLst>
                                    </p:anim>
                                    <p:anim calcmode="lin" valueType="num">
                                      <p:cBhvr>
                                        <p:cTn id="29" dur="1000" fill="hold"/>
                                        <p:tgtEl>
                                          <p:spTgt spid="10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486"/>
                                        </p:tgtEl>
                                        <p:attrNameLst>
                                          <p:attrName>style.visibility</p:attrName>
                                        </p:attrNameLst>
                                      </p:cBhvr>
                                      <p:to>
                                        <p:strVal val="visible"/>
                                      </p:to>
                                    </p:set>
                                    <p:animEffect transition="in" filter="fade">
                                      <p:cBhvr>
                                        <p:cTn id="32" dur="1000"/>
                                        <p:tgtEl>
                                          <p:spTgt spid="20486"/>
                                        </p:tgtEl>
                                      </p:cBhvr>
                                    </p:animEffect>
                                    <p:anim calcmode="lin" valueType="num">
                                      <p:cBhvr>
                                        <p:cTn id="33" dur="1000" fill="hold"/>
                                        <p:tgtEl>
                                          <p:spTgt spid="20486"/>
                                        </p:tgtEl>
                                        <p:attrNameLst>
                                          <p:attrName>ppt_x</p:attrName>
                                        </p:attrNameLst>
                                      </p:cBhvr>
                                      <p:tavLst>
                                        <p:tav tm="0">
                                          <p:val>
                                            <p:strVal val="#ppt_x"/>
                                          </p:val>
                                        </p:tav>
                                        <p:tav tm="100000">
                                          <p:val>
                                            <p:strVal val="#ppt_x"/>
                                          </p:val>
                                        </p:tav>
                                      </p:tavLst>
                                    </p:anim>
                                    <p:anim calcmode="lin" valueType="num">
                                      <p:cBhvr>
                                        <p:cTn id="34" dur="1000" fill="hold"/>
                                        <p:tgtEl>
                                          <p:spTgt spid="2048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489"/>
                                        </p:tgtEl>
                                        <p:attrNameLst>
                                          <p:attrName>style.visibility</p:attrName>
                                        </p:attrNameLst>
                                      </p:cBhvr>
                                      <p:to>
                                        <p:strVal val="visible"/>
                                      </p:to>
                                    </p:set>
                                    <p:animEffect transition="in" filter="fade">
                                      <p:cBhvr>
                                        <p:cTn id="37" dur="1000"/>
                                        <p:tgtEl>
                                          <p:spTgt spid="20489"/>
                                        </p:tgtEl>
                                      </p:cBhvr>
                                    </p:animEffect>
                                    <p:anim calcmode="lin" valueType="num">
                                      <p:cBhvr>
                                        <p:cTn id="38" dur="1000" fill="hold"/>
                                        <p:tgtEl>
                                          <p:spTgt spid="20489"/>
                                        </p:tgtEl>
                                        <p:attrNameLst>
                                          <p:attrName>ppt_x</p:attrName>
                                        </p:attrNameLst>
                                      </p:cBhvr>
                                      <p:tavLst>
                                        <p:tav tm="0">
                                          <p:val>
                                            <p:strVal val="#ppt_x"/>
                                          </p:val>
                                        </p:tav>
                                        <p:tav tm="100000">
                                          <p:val>
                                            <p:strVal val="#ppt_x"/>
                                          </p:val>
                                        </p:tav>
                                      </p:tavLst>
                                    </p:anim>
                                    <p:anim calcmode="lin" valueType="num">
                                      <p:cBhvr>
                                        <p:cTn id="39" dur="1000" fill="hold"/>
                                        <p:tgtEl>
                                          <p:spTgt spid="2048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492"/>
                                        </p:tgtEl>
                                        <p:attrNameLst>
                                          <p:attrName>style.visibility</p:attrName>
                                        </p:attrNameLst>
                                      </p:cBhvr>
                                      <p:to>
                                        <p:strVal val="visible"/>
                                      </p:to>
                                    </p:set>
                                    <p:animEffect transition="in" filter="fade">
                                      <p:cBhvr>
                                        <p:cTn id="42" dur="1000"/>
                                        <p:tgtEl>
                                          <p:spTgt spid="20492"/>
                                        </p:tgtEl>
                                      </p:cBhvr>
                                    </p:animEffect>
                                    <p:anim calcmode="lin" valueType="num">
                                      <p:cBhvr>
                                        <p:cTn id="43" dur="1000" fill="hold"/>
                                        <p:tgtEl>
                                          <p:spTgt spid="20492"/>
                                        </p:tgtEl>
                                        <p:attrNameLst>
                                          <p:attrName>ppt_x</p:attrName>
                                        </p:attrNameLst>
                                      </p:cBhvr>
                                      <p:tavLst>
                                        <p:tav tm="0">
                                          <p:val>
                                            <p:strVal val="#ppt_x"/>
                                          </p:val>
                                        </p:tav>
                                        <p:tav tm="100000">
                                          <p:val>
                                            <p:strVal val="#ppt_x"/>
                                          </p:val>
                                        </p:tav>
                                      </p:tavLst>
                                    </p:anim>
                                    <p:anim calcmode="lin" valueType="num">
                                      <p:cBhvr>
                                        <p:cTn id="44" dur="1000" fill="hold"/>
                                        <p:tgtEl>
                                          <p:spTgt spid="2049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495"/>
                                        </p:tgtEl>
                                        <p:attrNameLst>
                                          <p:attrName>style.visibility</p:attrName>
                                        </p:attrNameLst>
                                      </p:cBhvr>
                                      <p:to>
                                        <p:strVal val="visible"/>
                                      </p:to>
                                    </p:set>
                                    <p:animEffect transition="in" filter="fade">
                                      <p:cBhvr>
                                        <p:cTn id="47" dur="1000"/>
                                        <p:tgtEl>
                                          <p:spTgt spid="20495"/>
                                        </p:tgtEl>
                                      </p:cBhvr>
                                    </p:animEffect>
                                    <p:anim calcmode="lin" valueType="num">
                                      <p:cBhvr>
                                        <p:cTn id="48" dur="1000" fill="hold"/>
                                        <p:tgtEl>
                                          <p:spTgt spid="20495"/>
                                        </p:tgtEl>
                                        <p:attrNameLst>
                                          <p:attrName>ppt_x</p:attrName>
                                        </p:attrNameLst>
                                      </p:cBhvr>
                                      <p:tavLst>
                                        <p:tav tm="0">
                                          <p:val>
                                            <p:strVal val="#ppt_x"/>
                                          </p:val>
                                        </p:tav>
                                        <p:tav tm="100000">
                                          <p:val>
                                            <p:strVal val="#ppt_x"/>
                                          </p:val>
                                        </p:tav>
                                      </p:tavLst>
                                    </p:anim>
                                    <p:anim calcmode="lin" valueType="num">
                                      <p:cBhvr>
                                        <p:cTn id="49" dur="1000" fill="hold"/>
                                        <p:tgtEl>
                                          <p:spTgt spid="2049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498"/>
                                        </p:tgtEl>
                                        <p:attrNameLst>
                                          <p:attrName>style.visibility</p:attrName>
                                        </p:attrNameLst>
                                      </p:cBhvr>
                                      <p:to>
                                        <p:strVal val="visible"/>
                                      </p:to>
                                    </p:set>
                                    <p:animEffect transition="in" filter="fade">
                                      <p:cBhvr>
                                        <p:cTn id="52" dur="1000"/>
                                        <p:tgtEl>
                                          <p:spTgt spid="20498"/>
                                        </p:tgtEl>
                                      </p:cBhvr>
                                    </p:animEffect>
                                    <p:anim calcmode="lin" valueType="num">
                                      <p:cBhvr>
                                        <p:cTn id="53" dur="1000" fill="hold"/>
                                        <p:tgtEl>
                                          <p:spTgt spid="20498"/>
                                        </p:tgtEl>
                                        <p:attrNameLst>
                                          <p:attrName>ppt_x</p:attrName>
                                        </p:attrNameLst>
                                      </p:cBhvr>
                                      <p:tavLst>
                                        <p:tav tm="0">
                                          <p:val>
                                            <p:strVal val="#ppt_x"/>
                                          </p:val>
                                        </p:tav>
                                        <p:tav tm="100000">
                                          <p:val>
                                            <p:strVal val="#ppt_x"/>
                                          </p:val>
                                        </p:tav>
                                      </p:tavLst>
                                    </p:anim>
                                    <p:anim calcmode="lin" valueType="num">
                                      <p:cBhvr>
                                        <p:cTn id="54" dur="1000" fill="hold"/>
                                        <p:tgtEl>
                                          <p:spTgt spid="2049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505"/>
                                        </p:tgtEl>
                                        <p:attrNameLst>
                                          <p:attrName>style.visibility</p:attrName>
                                        </p:attrNameLst>
                                      </p:cBhvr>
                                      <p:to>
                                        <p:strVal val="visible"/>
                                      </p:to>
                                    </p:set>
                                    <p:animEffect transition="in" filter="fade">
                                      <p:cBhvr>
                                        <p:cTn id="57" dur="1000"/>
                                        <p:tgtEl>
                                          <p:spTgt spid="20505"/>
                                        </p:tgtEl>
                                      </p:cBhvr>
                                    </p:animEffect>
                                    <p:anim calcmode="lin" valueType="num">
                                      <p:cBhvr>
                                        <p:cTn id="58" dur="1000" fill="hold"/>
                                        <p:tgtEl>
                                          <p:spTgt spid="20505"/>
                                        </p:tgtEl>
                                        <p:attrNameLst>
                                          <p:attrName>ppt_x</p:attrName>
                                        </p:attrNameLst>
                                      </p:cBhvr>
                                      <p:tavLst>
                                        <p:tav tm="0">
                                          <p:val>
                                            <p:strVal val="#ppt_x"/>
                                          </p:val>
                                        </p:tav>
                                        <p:tav tm="100000">
                                          <p:val>
                                            <p:strVal val="#ppt_x"/>
                                          </p:val>
                                        </p:tav>
                                      </p:tavLst>
                                    </p:anim>
                                    <p:anim calcmode="lin" valueType="num">
                                      <p:cBhvr>
                                        <p:cTn id="59" dur="1000" fill="hold"/>
                                        <p:tgtEl>
                                          <p:spTgt spid="2050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0512"/>
                                        </p:tgtEl>
                                        <p:attrNameLst>
                                          <p:attrName>style.visibility</p:attrName>
                                        </p:attrNameLst>
                                      </p:cBhvr>
                                      <p:to>
                                        <p:strVal val="visible"/>
                                      </p:to>
                                    </p:set>
                                    <p:animEffect transition="in" filter="fade">
                                      <p:cBhvr>
                                        <p:cTn id="62" dur="1000"/>
                                        <p:tgtEl>
                                          <p:spTgt spid="20512"/>
                                        </p:tgtEl>
                                      </p:cBhvr>
                                    </p:animEffect>
                                    <p:anim calcmode="lin" valueType="num">
                                      <p:cBhvr>
                                        <p:cTn id="63" dur="1000" fill="hold"/>
                                        <p:tgtEl>
                                          <p:spTgt spid="20512"/>
                                        </p:tgtEl>
                                        <p:attrNameLst>
                                          <p:attrName>ppt_x</p:attrName>
                                        </p:attrNameLst>
                                      </p:cBhvr>
                                      <p:tavLst>
                                        <p:tav tm="0">
                                          <p:val>
                                            <p:strVal val="#ppt_x"/>
                                          </p:val>
                                        </p:tav>
                                        <p:tav tm="100000">
                                          <p:val>
                                            <p:strVal val="#ppt_x"/>
                                          </p:val>
                                        </p:tav>
                                      </p:tavLst>
                                    </p:anim>
                                    <p:anim calcmode="lin" valueType="num">
                                      <p:cBhvr>
                                        <p:cTn id="64" dur="1000" fill="hold"/>
                                        <p:tgtEl>
                                          <p:spTgt spid="2051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519"/>
                                        </p:tgtEl>
                                        <p:attrNameLst>
                                          <p:attrName>style.visibility</p:attrName>
                                        </p:attrNameLst>
                                      </p:cBhvr>
                                      <p:to>
                                        <p:strVal val="visible"/>
                                      </p:to>
                                    </p:set>
                                    <p:animEffect transition="in" filter="fade">
                                      <p:cBhvr>
                                        <p:cTn id="67" dur="1000"/>
                                        <p:tgtEl>
                                          <p:spTgt spid="20519"/>
                                        </p:tgtEl>
                                      </p:cBhvr>
                                    </p:animEffect>
                                    <p:anim calcmode="lin" valueType="num">
                                      <p:cBhvr>
                                        <p:cTn id="68" dur="1000" fill="hold"/>
                                        <p:tgtEl>
                                          <p:spTgt spid="20519"/>
                                        </p:tgtEl>
                                        <p:attrNameLst>
                                          <p:attrName>ppt_x</p:attrName>
                                        </p:attrNameLst>
                                      </p:cBhvr>
                                      <p:tavLst>
                                        <p:tav tm="0">
                                          <p:val>
                                            <p:strVal val="#ppt_x"/>
                                          </p:val>
                                        </p:tav>
                                        <p:tav tm="100000">
                                          <p:val>
                                            <p:strVal val="#ppt_x"/>
                                          </p:val>
                                        </p:tav>
                                      </p:tavLst>
                                    </p:anim>
                                    <p:anim calcmode="lin" valueType="num">
                                      <p:cBhvr>
                                        <p:cTn id="69" dur="1000" fill="hold"/>
                                        <p:tgtEl>
                                          <p:spTgt spid="2051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0526"/>
                                        </p:tgtEl>
                                        <p:attrNameLst>
                                          <p:attrName>style.visibility</p:attrName>
                                        </p:attrNameLst>
                                      </p:cBhvr>
                                      <p:to>
                                        <p:strVal val="visible"/>
                                      </p:to>
                                    </p:set>
                                    <p:animEffect transition="in" filter="fade">
                                      <p:cBhvr>
                                        <p:cTn id="72" dur="1000"/>
                                        <p:tgtEl>
                                          <p:spTgt spid="20526"/>
                                        </p:tgtEl>
                                      </p:cBhvr>
                                    </p:animEffect>
                                    <p:anim calcmode="lin" valueType="num">
                                      <p:cBhvr>
                                        <p:cTn id="73" dur="1000" fill="hold"/>
                                        <p:tgtEl>
                                          <p:spTgt spid="20526"/>
                                        </p:tgtEl>
                                        <p:attrNameLst>
                                          <p:attrName>ppt_x</p:attrName>
                                        </p:attrNameLst>
                                      </p:cBhvr>
                                      <p:tavLst>
                                        <p:tav tm="0">
                                          <p:val>
                                            <p:strVal val="#ppt_x"/>
                                          </p:val>
                                        </p:tav>
                                        <p:tav tm="100000">
                                          <p:val>
                                            <p:strVal val="#ppt_x"/>
                                          </p:val>
                                        </p:tav>
                                      </p:tavLst>
                                    </p:anim>
                                    <p:anim calcmode="lin" valueType="num">
                                      <p:cBhvr>
                                        <p:cTn id="74" dur="1000" fill="hold"/>
                                        <p:tgtEl>
                                          <p:spTgt spid="2052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0533"/>
                                        </p:tgtEl>
                                        <p:attrNameLst>
                                          <p:attrName>style.visibility</p:attrName>
                                        </p:attrNameLst>
                                      </p:cBhvr>
                                      <p:to>
                                        <p:strVal val="visible"/>
                                      </p:to>
                                    </p:set>
                                    <p:animEffect transition="in" filter="fade">
                                      <p:cBhvr>
                                        <p:cTn id="77" dur="1000"/>
                                        <p:tgtEl>
                                          <p:spTgt spid="20533"/>
                                        </p:tgtEl>
                                      </p:cBhvr>
                                    </p:animEffect>
                                    <p:anim calcmode="lin" valueType="num">
                                      <p:cBhvr>
                                        <p:cTn id="78" dur="1000" fill="hold"/>
                                        <p:tgtEl>
                                          <p:spTgt spid="20533"/>
                                        </p:tgtEl>
                                        <p:attrNameLst>
                                          <p:attrName>ppt_x</p:attrName>
                                        </p:attrNameLst>
                                      </p:cBhvr>
                                      <p:tavLst>
                                        <p:tav tm="0">
                                          <p:val>
                                            <p:strVal val="#ppt_x"/>
                                          </p:val>
                                        </p:tav>
                                        <p:tav tm="100000">
                                          <p:val>
                                            <p:strVal val="#ppt_x"/>
                                          </p:val>
                                        </p:tav>
                                      </p:tavLst>
                                    </p:anim>
                                    <p:anim calcmode="lin" valueType="num">
                                      <p:cBhvr>
                                        <p:cTn id="79" dur="1000" fill="hold"/>
                                        <p:tgtEl>
                                          <p:spTgt spid="2053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0540"/>
                                        </p:tgtEl>
                                        <p:attrNameLst>
                                          <p:attrName>style.visibility</p:attrName>
                                        </p:attrNameLst>
                                      </p:cBhvr>
                                      <p:to>
                                        <p:strVal val="visible"/>
                                      </p:to>
                                    </p:set>
                                    <p:animEffect transition="in" filter="fade">
                                      <p:cBhvr>
                                        <p:cTn id="82" dur="1000"/>
                                        <p:tgtEl>
                                          <p:spTgt spid="20540"/>
                                        </p:tgtEl>
                                      </p:cBhvr>
                                    </p:animEffect>
                                    <p:anim calcmode="lin" valueType="num">
                                      <p:cBhvr>
                                        <p:cTn id="83" dur="1000" fill="hold"/>
                                        <p:tgtEl>
                                          <p:spTgt spid="20540"/>
                                        </p:tgtEl>
                                        <p:attrNameLst>
                                          <p:attrName>ppt_x</p:attrName>
                                        </p:attrNameLst>
                                      </p:cBhvr>
                                      <p:tavLst>
                                        <p:tav tm="0">
                                          <p:val>
                                            <p:strVal val="#ppt_x"/>
                                          </p:val>
                                        </p:tav>
                                        <p:tav tm="100000">
                                          <p:val>
                                            <p:strVal val="#ppt_x"/>
                                          </p:val>
                                        </p:tav>
                                      </p:tavLst>
                                    </p:anim>
                                    <p:anim calcmode="lin" valueType="num">
                                      <p:cBhvr>
                                        <p:cTn id="84" dur="1000" fill="hold"/>
                                        <p:tgtEl>
                                          <p:spTgt spid="205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组合 1"/>
          <p:cNvGrpSpPr>
            <a:grpSpLocks/>
          </p:cNvGrpSpPr>
          <p:nvPr/>
        </p:nvGrpSpPr>
        <p:grpSpPr bwMode="auto">
          <a:xfrm>
            <a:off x="1255713" y="2346325"/>
            <a:ext cx="10320337" cy="2416175"/>
            <a:chOff x="2933885" y="2347081"/>
            <a:chExt cx="8569325" cy="2005012"/>
          </a:xfrm>
        </p:grpSpPr>
        <p:sp>
          <p:nvSpPr>
            <p:cNvPr id="2" name="Freeform 2"/>
            <p:cNvSpPr>
              <a:spLocks/>
            </p:cNvSpPr>
            <p:nvPr/>
          </p:nvSpPr>
          <p:spPr bwMode="auto">
            <a:xfrm flipH="1">
              <a:off x="9544432" y="2347081"/>
              <a:ext cx="1958778" cy="2005012"/>
            </a:xfrm>
            <a:custGeom>
              <a:avLst/>
              <a:gdLst>
                <a:gd name="T0" fmla="*/ 8 w 953"/>
                <a:gd name="T1" fmla="*/ 507 h 1081"/>
                <a:gd name="T2" fmla="*/ 643 w 953"/>
                <a:gd name="T3" fmla="*/ 53 h 1081"/>
                <a:gd name="T4" fmla="*/ 824 w 953"/>
                <a:gd name="T5" fmla="*/ 189 h 1081"/>
                <a:gd name="T6" fmla="*/ 915 w 953"/>
                <a:gd name="T7" fmla="*/ 688 h 1081"/>
                <a:gd name="T8" fmla="*/ 597 w 953"/>
                <a:gd name="T9" fmla="*/ 1051 h 1081"/>
                <a:gd name="T10" fmla="*/ 8 w 953"/>
                <a:gd name="T11" fmla="*/ 507 h 10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081">
                  <a:moveTo>
                    <a:pt x="8" y="507"/>
                  </a:moveTo>
                  <a:cubicBezTo>
                    <a:pt x="16" y="341"/>
                    <a:pt x="507" y="106"/>
                    <a:pt x="643" y="53"/>
                  </a:cubicBezTo>
                  <a:cubicBezTo>
                    <a:pt x="779" y="0"/>
                    <a:pt x="779" y="83"/>
                    <a:pt x="824" y="189"/>
                  </a:cubicBezTo>
                  <a:cubicBezTo>
                    <a:pt x="869" y="295"/>
                    <a:pt x="953" y="544"/>
                    <a:pt x="915" y="688"/>
                  </a:cubicBezTo>
                  <a:cubicBezTo>
                    <a:pt x="877" y="832"/>
                    <a:pt x="748" y="1081"/>
                    <a:pt x="597" y="1051"/>
                  </a:cubicBezTo>
                  <a:cubicBezTo>
                    <a:pt x="446" y="1021"/>
                    <a:pt x="0" y="673"/>
                    <a:pt x="8" y="507"/>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4" name="Freeform 3">
              <a:extLst>
                <a:ext uri="{FF2B5EF4-FFF2-40B4-BE49-F238E27FC236}">
                  <a16:creationId xmlns="" xmlns:a16="http://schemas.microsoft.com/office/drawing/2014/main" id="{9E3DD10B-79A5-4DA0-B2C2-5DA660E3237E}"/>
                </a:ext>
              </a:extLst>
            </p:cNvPr>
            <p:cNvSpPr/>
            <p:nvPr/>
          </p:nvSpPr>
          <p:spPr bwMode="auto">
            <a:xfrm flipH="1">
              <a:off x="7177025" y="2694862"/>
              <a:ext cx="4326185" cy="1294959"/>
            </a:xfrm>
            <a:custGeom>
              <a:avLst/>
              <a:gdLst>
                <a:gd name="T0" fmla="*/ 2147483647 w 953"/>
                <a:gd name="T1" fmla="*/ 2147483647 h 1081"/>
                <a:gd name="T2" fmla="*/ 2147483647 w 953"/>
                <a:gd name="T3" fmla="*/ 2147483647 h 1081"/>
                <a:gd name="T4" fmla="*/ 2147483647 w 953"/>
                <a:gd name="T5" fmla="*/ 2147483647 h 1081"/>
                <a:gd name="T6" fmla="*/ 2147483647 w 953"/>
                <a:gd name="T7" fmla="*/ 2147483647 h 1081"/>
                <a:gd name="T8" fmla="*/ 2147483647 w 953"/>
                <a:gd name="T9" fmla="*/ 2147483647 h 1081"/>
                <a:gd name="T10" fmla="*/ 2147483647 w 953"/>
                <a:gd name="T11" fmla="*/ 2147483647 h 1081"/>
                <a:gd name="T12" fmla="*/ 0 60000 65536"/>
                <a:gd name="T13" fmla="*/ 0 60000 65536"/>
                <a:gd name="T14" fmla="*/ 0 60000 65536"/>
                <a:gd name="T15" fmla="*/ 0 60000 65536"/>
                <a:gd name="T16" fmla="*/ 0 60000 65536"/>
                <a:gd name="T17" fmla="*/ 0 60000 65536"/>
                <a:gd name="T18" fmla="*/ 0 w 953"/>
                <a:gd name="T19" fmla="*/ 0 h 1081"/>
                <a:gd name="T20" fmla="*/ 953 w 953"/>
                <a:gd name="T21" fmla="*/ 1081 h 1081"/>
              </a:gdLst>
              <a:ahLst/>
              <a:cxnLst>
                <a:cxn ang="T12">
                  <a:pos x="T0" y="T1"/>
                </a:cxn>
                <a:cxn ang="T13">
                  <a:pos x="T2" y="T3"/>
                </a:cxn>
                <a:cxn ang="T14">
                  <a:pos x="T4" y="T5"/>
                </a:cxn>
                <a:cxn ang="T15">
                  <a:pos x="T6" y="T7"/>
                </a:cxn>
                <a:cxn ang="T16">
                  <a:pos x="T8" y="T9"/>
                </a:cxn>
                <a:cxn ang="T17">
                  <a:pos x="T10" y="T11"/>
                </a:cxn>
              </a:cxnLst>
              <a:rect l="T18" t="T19" r="T20" b="T21"/>
              <a:pathLst>
                <a:path w="953" h="1081">
                  <a:moveTo>
                    <a:pt x="8" y="507"/>
                  </a:moveTo>
                  <a:cubicBezTo>
                    <a:pt x="16" y="341"/>
                    <a:pt x="507" y="106"/>
                    <a:pt x="643" y="53"/>
                  </a:cubicBezTo>
                  <a:cubicBezTo>
                    <a:pt x="779" y="0"/>
                    <a:pt x="779" y="83"/>
                    <a:pt x="824" y="189"/>
                  </a:cubicBezTo>
                  <a:cubicBezTo>
                    <a:pt x="869" y="295"/>
                    <a:pt x="953" y="544"/>
                    <a:pt x="915" y="688"/>
                  </a:cubicBezTo>
                  <a:cubicBezTo>
                    <a:pt x="877" y="832"/>
                    <a:pt x="748" y="1081"/>
                    <a:pt x="597" y="1051"/>
                  </a:cubicBezTo>
                  <a:cubicBezTo>
                    <a:pt x="446" y="1021"/>
                    <a:pt x="0" y="673"/>
                    <a:pt x="8" y="507"/>
                  </a:cubicBezTo>
                  <a:close/>
                </a:path>
              </a:pathLst>
            </a:custGeom>
            <a:solidFill>
              <a:srgbClr val="1B6EB8">
                <a:alpha val="84000"/>
              </a:srgbClr>
            </a:solidFill>
            <a:ln w="9525">
              <a:noFill/>
              <a:round/>
            </a:ln>
          </p:spPr>
          <p:txBody>
            <a:bodyPr/>
            <a:lstStyle>
              <a:lvl1pPr eaLnBrk="0" hangingPunct="0">
                <a:defRPr kumimoji="1" sz="2400">
                  <a:solidFill>
                    <a:schemeClr val="tx1"/>
                  </a:solidFill>
                  <a:latin typeface="Times New Roman" panose="02020603050405020304" pitchFamily="18" charset="0"/>
                  <a:ea typeface="PMingLiU" pitchFamily="18" charset="-120"/>
                </a:defRPr>
              </a:lvl1pPr>
              <a:lvl2pPr marL="742950" indent="-285750" eaLnBrk="0" hangingPunct="0">
                <a:defRPr kumimoji="1" sz="2400">
                  <a:solidFill>
                    <a:schemeClr val="tx1"/>
                  </a:solidFill>
                  <a:latin typeface="Times New Roman" panose="02020603050405020304" pitchFamily="18" charset="0"/>
                  <a:ea typeface="PMingLiU" pitchFamily="18" charset="-120"/>
                </a:defRPr>
              </a:lvl2pPr>
              <a:lvl3pPr marL="1143000" indent="-228600" eaLnBrk="0" hangingPunct="0">
                <a:defRPr kumimoji="1" sz="2400">
                  <a:solidFill>
                    <a:schemeClr val="tx1"/>
                  </a:solidFill>
                  <a:latin typeface="Times New Roman" panose="02020603050405020304" pitchFamily="18" charset="0"/>
                  <a:ea typeface="PMingLiU" pitchFamily="18" charset="-120"/>
                </a:defRPr>
              </a:lvl3pPr>
              <a:lvl4pPr marL="1600200" indent="-228600" eaLnBrk="0" hangingPunct="0">
                <a:defRPr kumimoji="1" sz="2400">
                  <a:solidFill>
                    <a:schemeClr val="tx1"/>
                  </a:solidFill>
                  <a:latin typeface="Times New Roman" panose="02020603050405020304" pitchFamily="18" charset="0"/>
                  <a:ea typeface="PMingLiU" pitchFamily="18" charset="-120"/>
                </a:defRPr>
              </a:lvl4pPr>
              <a:lvl5pPr marL="2057400" indent="-228600" eaLnBrk="0" hangingPunct="0">
                <a:defRPr kumimoji="1" sz="2400">
                  <a:solidFill>
                    <a:schemeClr val="tx1"/>
                  </a:solidFill>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9pPr>
            </a:lstStyle>
            <a:p>
              <a:pPr eaLnBrk="1" hangingPunct="1">
                <a:defRPr/>
              </a:pPr>
              <a:endParaRPr lang="zh-TW" altLang="en-US" kern="0">
                <a:solidFill>
                  <a:srgbClr val="000000"/>
                </a:solidFill>
              </a:endParaRPr>
            </a:p>
          </p:txBody>
        </p:sp>
        <p:sp>
          <p:nvSpPr>
            <p:cNvPr id="95" name="Freeform 4">
              <a:extLst>
                <a:ext uri="{FF2B5EF4-FFF2-40B4-BE49-F238E27FC236}">
                  <a16:creationId xmlns="" xmlns:a16="http://schemas.microsoft.com/office/drawing/2014/main" id="{81C1B729-07D9-4D23-9C54-8A477BB58F13}"/>
                </a:ext>
              </a:extLst>
            </p:cNvPr>
            <p:cNvSpPr/>
            <p:nvPr/>
          </p:nvSpPr>
          <p:spPr bwMode="auto">
            <a:xfrm flipH="1">
              <a:off x="3993682" y="2983363"/>
              <a:ext cx="7429121" cy="720592"/>
            </a:xfrm>
            <a:custGeom>
              <a:avLst/>
              <a:gdLst>
                <a:gd name="T0" fmla="*/ 2147483647 w 953"/>
                <a:gd name="T1" fmla="*/ 2147483647 h 1081"/>
                <a:gd name="T2" fmla="*/ 2147483647 w 953"/>
                <a:gd name="T3" fmla="*/ 2147483647 h 1081"/>
                <a:gd name="T4" fmla="*/ 2147483647 w 953"/>
                <a:gd name="T5" fmla="*/ 2147483647 h 1081"/>
                <a:gd name="T6" fmla="*/ 2147483647 w 953"/>
                <a:gd name="T7" fmla="*/ 2147483647 h 1081"/>
                <a:gd name="T8" fmla="*/ 2147483647 w 953"/>
                <a:gd name="T9" fmla="*/ 2147483647 h 1081"/>
                <a:gd name="T10" fmla="*/ 2147483647 w 953"/>
                <a:gd name="T11" fmla="*/ 2147483647 h 1081"/>
                <a:gd name="T12" fmla="*/ 0 60000 65536"/>
                <a:gd name="T13" fmla="*/ 0 60000 65536"/>
                <a:gd name="T14" fmla="*/ 0 60000 65536"/>
                <a:gd name="T15" fmla="*/ 0 60000 65536"/>
                <a:gd name="T16" fmla="*/ 0 60000 65536"/>
                <a:gd name="T17" fmla="*/ 0 60000 65536"/>
                <a:gd name="T18" fmla="*/ 0 w 953"/>
                <a:gd name="T19" fmla="*/ 0 h 1081"/>
                <a:gd name="T20" fmla="*/ 953 w 953"/>
                <a:gd name="T21" fmla="*/ 1081 h 1081"/>
              </a:gdLst>
              <a:ahLst/>
              <a:cxnLst>
                <a:cxn ang="T12">
                  <a:pos x="T0" y="T1"/>
                </a:cxn>
                <a:cxn ang="T13">
                  <a:pos x="T2" y="T3"/>
                </a:cxn>
                <a:cxn ang="T14">
                  <a:pos x="T4" y="T5"/>
                </a:cxn>
                <a:cxn ang="T15">
                  <a:pos x="T6" y="T7"/>
                </a:cxn>
                <a:cxn ang="T16">
                  <a:pos x="T8" y="T9"/>
                </a:cxn>
                <a:cxn ang="T17">
                  <a:pos x="T10" y="T11"/>
                </a:cxn>
              </a:cxnLst>
              <a:rect l="T18" t="T19" r="T20" b="T21"/>
              <a:pathLst>
                <a:path w="953" h="1081">
                  <a:moveTo>
                    <a:pt x="8" y="507"/>
                  </a:moveTo>
                  <a:cubicBezTo>
                    <a:pt x="16" y="341"/>
                    <a:pt x="507" y="106"/>
                    <a:pt x="643" y="53"/>
                  </a:cubicBezTo>
                  <a:cubicBezTo>
                    <a:pt x="779" y="0"/>
                    <a:pt x="779" y="83"/>
                    <a:pt x="824" y="189"/>
                  </a:cubicBezTo>
                  <a:cubicBezTo>
                    <a:pt x="869" y="295"/>
                    <a:pt x="953" y="544"/>
                    <a:pt x="915" y="688"/>
                  </a:cubicBezTo>
                  <a:cubicBezTo>
                    <a:pt x="877" y="832"/>
                    <a:pt x="748" y="1081"/>
                    <a:pt x="597" y="1051"/>
                  </a:cubicBezTo>
                  <a:cubicBezTo>
                    <a:pt x="446" y="1021"/>
                    <a:pt x="0" y="673"/>
                    <a:pt x="8" y="507"/>
                  </a:cubicBezTo>
                  <a:close/>
                </a:path>
              </a:pathLst>
            </a:custGeom>
            <a:solidFill>
              <a:srgbClr val="1B6EB8">
                <a:alpha val="59999"/>
              </a:srgbClr>
            </a:solidFill>
            <a:ln w="9525">
              <a:noFill/>
              <a:round/>
            </a:ln>
          </p:spPr>
          <p:txBody>
            <a:bodyPr/>
            <a:lstStyle>
              <a:lvl1pPr eaLnBrk="0" hangingPunct="0">
                <a:defRPr kumimoji="1" sz="2400">
                  <a:solidFill>
                    <a:schemeClr val="tx1"/>
                  </a:solidFill>
                  <a:latin typeface="Times New Roman" panose="02020603050405020304" pitchFamily="18" charset="0"/>
                  <a:ea typeface="PMingLiU" pitchFamily="18" charset="-120"/>
                </a:defRPr>
              </a:lvl1pPr>
              <a:lvl2pPr marL="742950" indent="-285750" eaLnBrk="0" hangingPunct="0">
                <a:defRPr kumimoji="1" sz="2400">
                  <a:solidFill>
                    <a:schemeClr val="tx1"/>
                  </a:solidFill>
                  <a:latin typeface="Times New Roman" panose="02020603050405020304" pitchFamily="18" charset="0"/>
                  <a:ea typeface="PMingLiU" pitchFamily="18" charset="-120"/>
                </a:defRPr>
              </a:lvl2pPr>
              <a:lvl3pPr marL="1143000" indent="-228600" eaLnBrk="0" hangingPunct="0">
                <a:defRPr kumimoji="1" sz="2400">
                  <a:solidFill>
                    <a:schemeClr val="tx1"/>
                  </a:solidFill>
                  <a:latin typeface="Times New Roman" panose="02020603050405020304" pitchFamily="18" charset="0"/>
                  <a:ea typeface="PMingLiU" pitchFamily="18" charset="-120"/>
                </a:defRPr>
              </a:lvl3pPr>
              <a:lvl4pPr marL="1600200" indent="-228600" eaLnBrk="0" hangingPunct="0">
                <a:defRPr kumimoji="1" sz="2400">
                  <a:solidFill>
                    <a:schemeClr val="tx1"/>
                  </a:solidFill>
                  <a:latin typeface="Times New Roman" panose="02020603050405020304" pitchFamily="18" charset="0"/>
                  <a:ea typeface="PMingLiU" pitchFamily="18" charset="-120"/>
                </a:defRPr>
              </a:lvl4pPr>
              <a:lvl5pPr marL="2057400" indent="-228600" eaLnBrk="0" hangingPunct="0">
                <a:defRPr kumimoji="1" sz="2400">
                  <a:solidFill>
                    <a:schemeClr val="tx1"/>
                  </a:solidFill>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9pPr>
            </a:lstStyle>
            <a:p>
              <a:pPr eaLnBrk="1" hangingPunct="1">
                <a:defRPr/>
              </a:pPr>
              <a:endParaRPr lang="zh-TW" altLang="en-US" kern="0">
                <a:solidFill>
                  <a:srgbClr val="000000"/>
                </a:solidFill>
              </a:endParaRPr>
            </a:p>
          </p:txBody>
        </p:sp>
        <p:grpSp>
          <p:nvGrpSpPr>
            <p:cNvPr id="22580" name="Group 5"/>
            <p:cNvGrpSpPr>
              <a:grpSpLocks/>
            </p:cNvGrpSpPr>
            <p:nvPr/>
          </p:nvGrpSpPr>
          <p:grpSpPr bwMode="auto">
            <a:xfrm flipH="1">
              <a:off x="10279248" y="3055106"/>
              <a:ext cx="407987" cy="360362"/>
              <a:chOff x="1065" y="3067"/>
              <a:chExt cx="227" cy="227"/>
            </a:xfrm>
          </p:grpSpPr>
          <p:sp>
            <p:nvSpPr>
              <p:cNvPr id="109" name="Oval 6">
                <a:extLst>
                  <a:ext uri="{FF2B5EF4-FFF2-40B4-BE49-F238E27FC236}">
                    <a16:creationId xmlns="" xmlns:a16="http://schemas.microsoft.com/office/drawing/2014/main" id="{E732241C-FFF9-4A4F-96AE-F9F7D1B32F5D}"/>
                  </a:ext>
                </a:extLst>
              </p:cNvPr>
              <p:cNvSpPr>
                <a:spLocks noChangeArrowheads="1"/>
              </p:cNvSpPr>
              <p:nvPr/>
            </p:nvSpPr>
            <p:spPr bwMode="auto">
              <a:xfrm>
                <a:off x="1065" y="3067"/>
                <a:ext cx="227" cy="227"/>
              </a:xfrm>
              <a:prstGeom prst="ellipse">
                <a:avLst/>
              </a:prstGeom>
              <a:solidFill>
                <a:srgbClr val="FFFFFF"/>
              </a:solidFill>
              <a:ln w="38100" cmpd="dbl">
                <a:solidFill>
                  <a:srgbClr val="000000"/>
                </a:solidFill>
                <a:round/>
              </a:ln>
            </p:spPr>
            <p:txBody>
              <a:bodyPr wrap="none" anchor="ctr"/>
              <a:lstStyle>
                <a:lvl1pPr eaLnBrk="0" hangingPunct="0">
                  <a:defRPr kumimoji="1" sz="2400">
                    <a:solidFill>
                      <a:schemeClr val="tx1"/>
                    </a:solidFill>
                    <a:latin typeface="Times New Roman" panose="02020603050405020304" pitchFamily="18" charset="0"/>
                    <a:ea typeface="PMingLiU" pitchFamily="18" charset="-120"/>
                  </a:defRPr>
                </a:lvl1pPr>
                <a:lvl2pPr marL="742950" indent="-285750" eaLnBrk="0" hangingPunct="0">
                  <a:defRPr kumimoji="1" sz="2400">
                    <a:solidFill>
                      <a:schemeClr val="tx1"/>
                    </a:solidFill>
                    <a:latin typeface="Times New Roman" panose="02020603050405020304" pitchFamily="18" charset="0"/>
                    <a:ea typeface="PMingLiU" pitchFamily="18" charset="-120"/>
                  </a:defRPr>
                </a:lvl2pPr>
                <a:lvl3pPr marL="1143000" indent="-228600" eaLnBrk="0" hangingPunct="0">
                  <a:defRPr kumimoji="1" sz="2400">
                    <a:solidFill>
                      <a:schemeClr val="tx1"/>
                    </a:solidFill>
                    <a:latin typeface="Times New Roman" panose="02020603050405020304" pitchFamily="18" charset="0"/>
                    <a:ea typeface="PMingLiU" pitchFamily="18" charset="-120"/>
                  </a:defRPr>
                </a:lvl3pPr>
                <a:lvl4pPr marL="1600200" indent="-228600" eaLnBrk="0" hangingPunct="0">
                  <a:defRPr kumimoji="1" sz="2400">
                    <a:solidFill>
                      <a:schemeClr val="tx1"/>
                    </a:solidFill>
                    <a:latin typeface="Times New Roman" panose="02020603050405020304" pitchFamily="18" charset="0"/>
                    <a:ea typeface="PMingLiU" pitchFamily="18" charset="-120"/>
                  </a:defRPr>
                </a:lvl4pPr>
                <a:lvl5pPr marL="2057400" indent="-228600" eaLnBrk="0" hangingPunct="0">
                  <a:defRPr kumimoji="1" sz="2400">
                    <a:solidFill>
                      <a:schemeClr val="tx1"/>
                    </a:solidFill>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9pPr>
              </a:lstStyle>
              <a:p>
                <a:pPr algn="ctr" eaLnBrk="1" hangingPunct="1">
                  <a:defRPr/>
                </a:pPr>
                <a:endParaRPr kumimoji="0" lang="zh-TW" altLang="zh-TW" sz="1800" kern="0">
                  <a:solidFill>
                    <a:srgbClr val="FFFFFF"/>
                  </a:solidFill>
                  <a:latin typeface="Arial" panose="020B0604020202020204" pitchFamily="34" charset="0"/>
                  <a:ea typeface="宋体" panose="02010600030101010101" pitchFamily="2" charset="-122"/>
                </a:endParaRPr>
              </a:p>
            </p:txBody>
          </p:sp>
          <p:sp>
            <p:nvSpPr>
              <p:cNvPr id="110" name="Oval 7">
                <a:extLst>
                  <a:ext uri="{FF2B5EF4-FFF2-40B4-BE49-F238E27FC236}">
                    <a16:creationId xmlns="" xmlns:a16="http://schemas.microsoft.com/office/drawing/2014/main" id="{5551349F-0AFB-4152-A201-60285078C1CC}"/>
                  </a:ext>
                </a:extLst>
              </p:cNvPr>
              <p:cNvSpPr>
                <a:spLocks noChangeArrowheads="1"/>
              </p:cNvSpPr>
              <p:nvPr/>
            </p:nvSpPr>
            <p:spPr bwMode="auto">
              <a:xfrm>
                <a:off x="1110" y="3113"/>
                <a:ext cx="136" cy="136"/>
              </a:xfrm>
              <a:prstGeom prst="ellipse">
                <a:avLst/>
              </a:prstGeom>
              <a:solidFill>
                <a:srgbClr val="000000"/>
              </a:solidFill>
              <a:ln w="12700">
                <a:solidFill>
                  <a:srgbClr val="808080"/>
                </a:solidFill>
                <a:round/>
              </a:ln>
            </p:spPr>
            <p:txBody>
              <a:bodyPr wrap="none" anchor="ctr"/>
              <a:lstStyle>
                <a:lvl1pPr eaLnBrk="0" hangingPunct="0">
                  <a:defRPr kumimoji="1" sz="2400">
                    <a:solidFill>
                      <a:schemeClr val="tx1"/>
                    </a:solidFill>
                    <a:latin typeface="Times New Roman" panose="02020603050405020304" pitchFamily="18" charset="0"/>
                    <a:ea typeface="PMingLiU" pitchFamily="18" charset="-120"/>
                  </a:defRPr>
                </a:lvl1pPr>
                <a:lvl2pPr marL="742950" indent="-285750" eaLnBrk="0" hangingPunct="0">
                  <a:defRPr kumimoji="1" sz="2400">
                    <a:solidFill>
                      <a:schemeClr val="tx1"/>
                    </a:solidFill>
                    <a:latin typeface="Times New Roman" panose="02020603050405020304" pitchFamily="18" charset="0"/>
                    <a:ea typeface="PMingLiU" pitchFamily="18" charset="-120"/>
                  </a:defRPr>
                </a:lvl2pPr>
                <a:lvl3pPr marL="1143000" indent="-228600" eaLnBrk="0" hangingPunct="0">
                  <a:defRPr kumimoji="1" sz="2400">
                    <a:solidFill>
                      <a:schemeClr val="tx1"/>
                    </a:solidFill>
                    <a:latin typeface="Times New Roman" panose="02020603050405020304" pitchFamily="18" charset="0"/>
                    <a:ea typeface="PMingLiU" pitchFamily="18" charset="-120"/>
                  </a:defRPr>
                </a:lvl3pPr>
                <a:lvl4pPr marL="1600200" indent="-228600" eaLnBrk="0" hangingPunct="0">
                  <a:defRPr kumimoji="1" sz="2400">
                    <a:solidFill>
                      <a:schemeClr val="tx1"/>
                    </a:solidFill>
                    <a:latin typeface="Times New Roman" panose="02020603050405020304" pitchFamily="18" charset="0"/>
                    <a:ea typeface="PMingLiU" pitchFamily="18" charset="-120"/>
                  </a:defRPr>
                </a:lvl4pPr>
                <a:lvl5pPr marL="2057400" indent="-228600" eaLnBrk="0" hangingPunct="0">
                  <a:defRPr kumimoji="1" sz="2400">
                    <a:solidFill>
                      <a:schemeClr val="tx1"/>
                    </a:solidFill>
                    <a:latin typeface="Times New Roman" panose="02020603050405020304" pitchFamily="18" charset="0"/>
                    <a:ea typeface="PMingLiU"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PMingLiU" pitchFamily="18" charset="-120"/>
                  </a:defRPr>
                </a:lvl9pPr>
              </a:lstStyle>
              <a:p>
                <a:pPr eaLnBrk="1" hangingPunct="1">
                  <a:defRPr/>
                </a:pPr>
                <a:endParaRPr lang="zh-TW" altLang="en-US" kern="0">
                  <a:solidFill>
                    <a:srgbClr val="000000"/>
                  </a:solidFill>
                </a:endParaRPr>
              </a:p>
            </p:txBody>
          </p:sp>
        </p:grpSp>
        <p:sp>
          <p:nvSpPr>
            <p:cNvPr id="22581" name="Freeform 8"/>
            <p:cNvSpPr>
              <a:spLocks/>
            </p:cNvSpPr>
            <p:nvPr/>
          </p:nvSpPr>
          <p:spPr bwMode="auto">
            <a:xfrm>
              <a:off x="2933885" y="2551271"/>
              <a:ext cx="1468425" cy="1716511"/>
            </a:xfrm>
            <a:custGeom>
              <a:avLst/>
              <a:gdLst>
                <a:gd name="T0" fmla="*/ 8 w 953"/>
                <a:gd name="T1" fmla="*/ 507 h 1081"/>
                <a:gd name="T2" fmla="*/ 643 w 953"/>
                <a:gd name="T3" fmla="*/ 53 h 1081"/>
                <a:gd name="T4" fmla="*/ 824 w 953"/>
                <a:gd name="T5" fmla="*/ 189 h 1081"/>
                <a:gd name="T6" fmla="*/ 915 w 953"/>
                <a:gd name="T7" fmla="*/ 688 h 1081"/>
                <a:gd name="T8" fmla="*/ 597 w 953"/>
                <a:gd name="T9" fmla="*/ 1051 h 1081"/>
                <a:gd name="T10" fmla="*/ 8 w 953"/>
                <a:gd name="T11" fmla="*/ 507 h 10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081">
                  <a:moveTo>
                    <a:pt x="8" y="507"/>
                  </a:moveTo>
                  <a:cubicBezTo>
                    <a:pt x="16" y="341"/>
                    <a:pt x="507" y="106"/>
                    <a:pt x="643" y="53"/>
                  </a:cubicBezTo>
                  <a:cubicBezTo>
                    <a:pt x="779" y="0"/>
                    <a:pt x="779" y="83"/>
                    <a:pt x="824" y="189"/>
                  </a:cubicBezTo>
                  <a:cubicBezTo>
                    <a:pt x="869" y="295"/>
                    <a:pt x="953" y="544"/>
                    <a:pt x="915" y="688"/>
                  </a:cubicBezTo>
                  <a:cubicBezTo>
                    <a:pt x="877" y="832"/>
                    <a:pt x="748" y="1081"/>
                    <a:pt x="597" y="1051"/>
                  </a:cubicBezTo>
                  <a:cubicBezTo>
                    <a:pt x="446" y="1021"/>
                    <a:pt x="0" y="673"/>
                    <a:pt x="8" y="507"/>
                  </a:cubicBezTo>
                  <a:close/>
                </a:path>
              </a:pathLst>
            </a:custGeom>
            <a:solidFill>
              <a:srgbClr val="1B6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2" name="Line 9"/>
            <p:cNvSpPr>
              <a:spLocks noChangeShapeType="1"/>
            </p:cNvSpPr>
            <p:nvPr/>
          </p:nvSpPr>
          <p:spPr bwMode="auto">
            <a:xfrm flipH="1">
              <a:off x="4240398" y="3344031"/>
              <a:ext cx="5386387" cy="0"/>
            </a:xfrm>
            <a:prstGeom prst="line">
              <a:avLst/>
            </a:prstGeom>
            <a:noFill/>
            <a:ln w="57150">
              <a:solidFill>
                <a:schemeClr val="bg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cxnSp>
        <p:nvCxnSpPr>
          <p:cNvPr id="6" name="直接连接符 5">
            <a:extLst>
              <a:ext uri="{FF2B5EF4-FFF2-40B4-BE49-F238E27FC236}">
                <a16:creationId xmlns="" xmlns:a16="http://schemas.microsoft.com/office/drawing/2014/main" id="{1DA2DFCE-6847-4453-B0D8-2313EB932630}"/>
              </a:ext>
            </a:extLst>
          </p:cNvPr>
          <p:cNvCxnSpPr/>
          <p:nvPr/>
        </p:nvCxnSpPr>
        <p:spPr>
          <a:xfrm flipH="1" flipV="1">
            <a:off x="7305675" y="1420813"/>
            <a:ext cx="842963" cy="2095500"/>
          </a:xfrm>
          <a:prstGeom prst="line">
            <a:avLst/>
          </a:prstGeom>
          <a:ln w="47625">
            <a:solidFill>
              <a:srgbClr val="65BB5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 xmlns:a16="http://schemas.microsoft.com/office/drawing/2014/main" id="{999D1A45-1E91-449C-ADBB-CF09268716BB}"/>
              </a:ext>
            </a:extLst>
          </p:cNvPr>
          <p:cNvCxnSpPr/>
          <p:nvPr/>
        </p:nvCxnSpPr>
        <p:spPr>
          <a:xfrm flipV="1">
            <a:off x="5580063" y="3563938"/>
            <a:ext cx="1366837" cy="1958975"/>
          </a:xfrm>
          <a:prstGeom prst="line">
            <a:avLst/>
          </a:prstGeom>
          <a:ln w="47625">
            <a:solidFill>
              <a:srgbClr val="F1A72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 xmlns:a16="http://schemas.microsoft.com/office/drawing/2014/main" id="{83DB247F-7BB2-4705-BB9F-14B8226C2F06}"/>
              </a:ext>
            </a:extLst>
          </p:cNvPr>
          <p:cNvCxnSpPr/>
          <p:nvPr/>
        </p:nvCxnSpPr>
        <p:spPr>
          <a:xfrm flipV="1">
            <a:off x="2954338" y="3554413"/>
            <a:ext cx="1366837" cy="1958975"/>
          </a:xfrm>
          <a:prstGeom prst="line">
            <a:avLst/>
          </a:prstGeom>
          <a:ln w="47625">
            <a:solidFill>
              <a:srgbClr val="6B3AA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 xmlns:a16="http://schemas.microsoft.com/office/drawing/2014/main" id="{A5BCB145-9D9B-46FF-8AD5-F227632EEE1B}"/>
              </a:ext>
            </a:extLst>
          </p:cNvPr>
          <p:cNvCxnSpPr/>
          <p:nvPr/>
        </p:nvCxnSpPr>
        <p:spPr>
          <a:xfrm flipH="1" flipV="1">
            <a:off x="4535488" y="1468438"/>
            <a:ext cx="842962" cy="2095500"/>
          </a:xfrm>
          <a:prstGeom prst="line">
            <a:avLst/>
          </a:prstGeom>
          <a:ln w="47625">
            <a:solidFill>
              <a:srgbClr val="C71D2C"/>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22542" name="组合 115"/>
          <p:cNvGrpSpPr>
            <a:grpSpLocks/>
          </p:cNvGrpSpPr>
          <p:nvPr/>
        </p:nvGrpSpPr>
        <p:grpSpPr bwMode="auto">
          <a:xfrm>
            <a:off x="2608263" y="1922463"/>
            <a:ext cx="2174875" cy="649287"/>
            <a:chOff x="2104008" y="1593660"/>
            <a:chExt cx="2175029" cy="649290"/>
          </a:xfrm>
        </p:grpSpPr>
        <p:cxnSp>
          <p:nvCxnSpPr>
            <p:cNvPr id="117" name="直接箭头连接符 116">
              <a:extLst>
                <a:ext uri="{FF2B5EF4-FFF2-40B4-BE49-F238E27FC236}">
                  <a16:creationId xmlns="" xmlns:a16="http://schemas.microsoft.com/office/drawing/2014/main" id="{23DB87D5-9C43-4C3C-A092-5C59AC3EF0A2}"/>
                </a:ext>
              </a:extLst>
            </p:cNvPr>
            <p:cNvCxnSpPr/>
            <p:nvPr/>
          </p:nvCxnSpPr>
          <p:spPr>
            <a:xfrm>
              <a:off x="2104008" y="1927037"/>
              <a:ext cx="2175029" cy="0"/>
            </a:xfrm>
            <a:prstGeom prst="straightConnector1">
              <a:avLst/>
            </a:prstGeom>
            <a:ln w="2857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接箭头连接符 117">
              <a:extLst>
                <a:ext uri="{FF2B5EF4-FFF2-40B4-BE49-F238E27FC236}">
                  <a16:creationId xmlns="" xmlns:a16="http://schemas.microsoft.com/office/drawing/2014/main" id="{91C66747-DC2C-4EC3-8C7E-7C1451A89A19}"/>
                </a:ext>
              </a:extLst>
            </p:cNvPr>
            <p:cNvCxnSpPr/>
            <p:nvPr/>
          </p:nvCxnSpPr>
          <p:spPr>
            <a:xfrm>
              <a:off x="3572549" y="1593660"/>
              <a:ext cx="223854" cy="284163"/>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接箭头连接符 118">
              <a:extLst>
                <a:ext uri="{FF2B5EF4-FFF2-40B4-BE49-F238E27FC236}">
                  <a16:creationId xmlns="" xmlns:a16="http://schemas.microsoft.com/office/drawing/2014/main" id="{234BAA01-374E-46F2-8328-751B5D4FE22C}"/>
                </a:ext>
              </a:extLst>
            </p:cNvPr>
            <p:cNvCxnSpPr/>
            <p:nvPr/>
          </p:nvCxnSpPr>
          <p:spPr>
            <a:xfrm>
              <a:off x="2932742" y="1628585"/>
              <a:ext cx="223853" cy="284163"/>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 xmlns:a16="http://schemas.microsoft.com/office/drawing/2014/main" id="{41553485-6104-4B4E-83BD-B95E28D84548}"/>
                </a:ext>
              </a:extLst>
            </p:cNvPr>
            <p:cNvCxnSpPr/>
            <p:nvPr/>
          </p:nvCxnSpPr>
          <p:spPr>
            <a:xfrm>
              <a:off x="2361201" y="1633347"/>
              <a:ext cx="223853" cy="284164"/>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 xmlns:a16="http://schemas.microsoft.com/office/drawing/2014/main" id="{57685920-CB61-419A-B798-D8E456D2D22F}"/>
                </a:ext>
              </a:extLst>
            </p:cNvPr>
            <p:cNvCxnSpPr/>
            <p:nvPr/>
          </p:nvCxnSpPr>
          <p:spPr>
            <a:xfrm flipV="1">
              <a:off x="3348696" y="1954024"/>
              <a:ext cx="223853" cy="288926"/>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接箭头连接符 121">
              <a:extLst>
                <a:ext uri="{FF2B5EF4-FFF2-40B4-BE49-F238E27FC236}">
                  <a16:creationId xmlns="" xmlns:a16="http://schemas.microsoft.com/office/drawing/2014/main" id="{F14AAA4E-21D3-4D64-850F-BAEB96E23A60}"/>
                </a:ext>
              </a:extLst>
            </p:cNvPr>
            <p:cNvCxnSpPr/>
            <p:nvPr/>
          </p:nvCxnSpPr>
          <p:spPr>
            <a:xfrm flipV="1">
              <a:off x="2577116" y="1954024"/>
              <a:ext cx="223853" cy="288926"/>
            </a:xfrm>
            <a:prstGeom prst="straightConnector1">
              <a:avLst/>
            </a:prstGeom>
            <a:ln w="9525">
              <a:solidFill>
                <a:srgbClr val="C71D2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549" name="组合 122"/>
          <p:cNvGrpSpPr>
            <a:grpSpLocks/>
          </p:cNvGrpSpPr>
          <p:nvPr/>
        </p:nvGrpSpPr>
        <p:grpSpPr bwMode="auto">
          <a:xfrm>
            <a:off x="5421313" y="1887538"/>
            <a:ext cx="2174875" cy="649287"/>
            <a:chOff x="2104008" y="1593660"/>
            <a:chExt cx="2175029" cy="649290"/>
          </a:xfrm>
        </p:grpSpPr>
        <p:cxnSp>
          <p:nvCxnSpPr>
            <p:cNvPr id="124" name="直接箭头连接符 123">
              <a:extLst>
                <a:ext uri="{FF2B5EF4-FFF2-40B4-BE49-F238E27FC236}">
                  <a16:creationId xmlns="" xmlns:a16="http://schemas.microsoft.com/office/drawing/2014/main" id="{B5295679-CEA6-4551-B2B3-BC7FFA5F830B}"/>
                </a:ext>
              </a:extLst>
            </p:cNvPr>
            <p:cNvCxnSpPr/>
            <p:nvPr/>
          </p:nvCxnSpPr>
          <p:spPr>
            <a:xfrm>
              <a:off x="2104008" y="1927037"/>
              <a:ext cx="2175029" cy="0"/>
            </a:xfrm>
            <a:prstGeom prst="straightConnector1">
              <a:avLst/>
            </a:prstGeom>
            <a:ln w="2857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 xmlns:a16="http://schemas.microsoft.com/office/drawing/2014/main" id="{ED040FEF-E570-4241-A402-03E1E61CC05D}"/>
                </a:ext>
              </a:extLst>
            </p:cNvPr>
            <p:cNvCxnSpPr/>
            <p:nvPr/>
          </p:nvCxnSpPr>
          <p:spPr>
            <a:xfrm>
              <a:off x="3572549" y="1593660"/>
              <a:ext cx="223854" cy="284163"/>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 xmlns:a16="http://schemas.microsoft.com/office/drawing/2014/main" id="{F4158800-3CB9-41DB-B642-71A5FDE11676}"/>
                </a:ext>
              </a:extLst>
            </p:cNvPr>
            <p:cNvCxnSpPr/>
            <p:nvPr/>
          </p:nvCxnSpPr>
          <p:spPr>
            <a:xfrm>
              <a:off x="2932742" y="1628585"/>
              <a:ext cx="223853" cy="284163"/>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 xmlns:a16="http://schemas.microsoft.com/office/drawing/2014/main" id="{313CC89B-0911-4481-8908-15E50A7ED7C8}"/>
                </a:ext>
              </a:extLst>
            </p:cNvPr>
            <p:cNvCxnSpPr/>
            <p:nvPr/>
          </p:nvCxnSpPr>
          <p:spPr>
            <a:xfrm>
              <a:off x="2361201" y="1633347"/>
              <a:ext cx="223853" cy="284164"/>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 xmlns:a16="http://schemas.microsoft.com/office/drawing/2014/main" id="{6C09F04F-DE97-4689-A5B8-72C171A98DB2}"/>
                </a:ext>
              </a:extLst>
            </p:cNvPr>
            <p:cNvCxnSpPr/>
            <p:nvPr/>
          </p:nvCxnSpPr>
          <p:spPr>
            <a:xfrm flipV="1">
              <a:off x="3348696" y="1954024"/>
              <a:ext cx="223853" cy="288926"/>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接箭头连接符 128">
              <a:extLst>
                <a:ext uri="{FF2B5EF4-FFF2-40B4-BE49-F238E27FC236}">
                  <a16:creationId xmlns="" xmlns:a16="http://schemas.microsoft.com/office/drawing/2014/main" id="{B1C7A5AB-B854-42C8-B260-78A8FD4CBFA8}"/>
                </a:ext>
              </a:extLst>
            </p:cNvPr>
            <p:cNvCxnSpPr/>
            <p:nvPr/>
          </p:nvCxnSpPr>
          <p:spPr>
            <a:xfrm flipV="1">
              <a:off x="2577116" y="1954024"/>
              <a:ext cx="223853" cy="288926"/>
            </a:xfrm>
            <a:prstGeom prst="straightConnector1">
              <a:avLst/>
            </a:prstGeom>
            <a:ln w="9525">
              <a:solidFill>
                <a:srgbClr val="65BB5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556" name="组合 129"/>
          <p:cNvGrpSpPr>
            <a:grpSpLocks/>
          </p:cNvGrpSpPr>
          <p:nvPr/>
        </p:nvGrpSpPr>
        <p:grpSpPr bwMode="auto">
          <a:xfrm flipH="1">
            <a:off x="3817938" y="4000500"/>
            <a:ext cx="2174875" cy="649288"/>
            <a:chOff x="2104008" y="1593660"/>
            <a:chExt cx="2175029" cy="649290"/>
          </a:xfrm>
        </p:grpSpPr>
        <p:cxnSp>
          <p:nvCxnSpPr>
            <p:cNvPr id="131" name="直接箭头连接符 130">
              <a:extLst>
                <a:ext uri="{FF2B5EF4-FFF2-40B4-BE49-F238E27FC236}">
                  <a16:creationId xmlns="" xmlns:a16="http://schemas.microsoft.com/office/drawing/2014/main" id="{F2251AC0-0719-4AC2-B2E8-0BC467EFFF12}"/>
                </a:ext>
              </a:extLst>
            </p:cNvPr>
            <p:cNvCxnSpPr/>
            <p:nvPr/>
          </p:nvCxnSpPr>
          <p:spPr>
            <a:xfrm>
              <a:off x="2104008" y="1927036"/>
              <a:ext cx="2175029" cy="0"/>
            </a:xfrm>
            <a:prstGeom prst="straightConnector1">
              <a:avLst/>
            </a:prstGeom>
            <a:ln w="2857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接箭头连接符 131">
              <a:extLst>
                <a:ext uri="{FF2B5EF4-FFF2-40B4-BE49-F238E27FC236}">
                  <a16:creationId xmlns="" xmlns:a16="http://schemas.microsoft.com/office/drawing/2014/main" id="{49314DCD-36CB-455E-8278-3D383F5B3BAA}"/>
                </a:ext>
              </a:extLst>
            </p:cNvPr>
            <p:cNvCxnSpPr/>
            <p:nvPr/>
          </p:nvCxnSpPr>
          <p:spPr>
            <a:xfrm>
              <a:off x="3572550" y="1593660"/>
              <a:ext cx="223853" cy="284164"/>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132">
              <a:extLst>
                <a:ext uri="{FF2B5EF4-FFF2-40B4-BE49-F238E27FC236}">
                  <a16:creationId xmlns="" xmlns:a16="http://schemas.microsoft.com/office/drawing/2014/main" id="{22224C92-3D9A-4933-A1B7-B373DC6C871A}"/>
                </a:ext>
              </a:extLst>
            </p:cNvPr>
            <p:cNvCxnSpPr/>
            <p:nvPr/>
          </p:nvCxnSpPr>
          <p:spPr>
            <a:xfrm>
              <a:off x="2932742" y="1628585"/>
              <a:ext cx="223854" cy="284164"/>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a:extLst>
                <a:ext uri="{FF2B5EF4-FFF2-40B4-BE49-F238E27FC236}">
                  <a16:creationId xmlns="" xmlns:a16="http://schemas.microsoft.com/office/drawing/2014/main" id="{91046097-CB50-4B7A-9207-8132EF727379}"/>
                </a:ext>
              </a:extLst>
            </p:cNvPr>
            <p:cNvCxnSpPr/>
            <p:nvPr/>
          </p:nvCxnSpPr>
          <p:spPr>
            <a:xfrm>
              <a:off x="2361201" y="1633348"/>
              <a:ext cx="223854" cy="284163"/>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a:extLst>
                <a:ext uri="{FF2B5EF4-FFF2-40B4-BE49-F238E27FC236}">
                  <a16:creationId xmlns="" xmlns:a16="http://schemas.microsoft.com/office/drawing/2014/main" id="{585939ED-AA73-4F3D-B0F3-F936D7AD8DEB}"/>
                </a:ext>
              </a:extLst>
            </p:cNvPr>
            <p:cNvCxnSpPr/>
            <p:nvPr/>
          </p:nvCxnSpPr>
          <p:spPr>
            <a:xfrm flipV="1">
              <a:off x="3348696" y="1954024"/>
              <a:ext cx="223854" cy="28892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a:extLst>
                <a:ext uri="{FF2B5EF4-FFF2-40B4-BE49-F238E27FC236}">
                  <a16:creationId xmlns="" xmlns:a16="http://schemas.microsoft.com/office/drawing/2014/main" id="{077C1AFC-A783-4E15-8539-B6C72332890D}"/>
                </a:ext>
              </a:extLst>
            </p:cNvPr>
            <p:cNvCxnSpPr/>
            <p:nvPr/>
          </p:nvCxnSpPr>
          <p:spPr>
            <a:xfrm flipV="1">
              <a:off x="2577116" y="1954024"/>
              <a:ext cx="223854" cy="28892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563" name="组合 136"/>
          <p:cNvGrpSpPr>
            <a:grpSpLocks/>
          </p:cNvGrpSpPr>
          <p:nvPr/>
        </p:nvGrpSpPr>
        <p:grpSpPr bwMode="auto">
          <a:xfrm>
            <a:off x="3660775" y="4781550"/>
            <a:ext cx="2174875" cy="649288"/>
            <a:chOff x="2104008" y="1593660"/>
            <a:chExt cx="2175029" cy="649290"/>
          </a:xfrm>
        </p:grpSpPr>
        <p:cxnSp>
          <p:nvCxnSpPr>
            <p:cNvPr id="138" name="直接箭头连接符 137">
              <a:extLst>
                <a:ext uri="{FF2B5EF4-FFF2-40B4-BE49-F238E27FC236}">
                  <a16:creationId xmlns="" xmlns:a16="http://schemas.microsoft.com/office/drawing/2014/main" id="{9EC80C35-531E-4DC4-981D-C5AA15B6DC1E}"/>
                </a:ext>
              </a:extLst>
            </p:cNvPr>
            <p:cNvCxnSpPr/>
            <p:nvPr/>
          </p:nvCxnSpPr>
          <p:spPr>
            <a:xfrm>
              <a:off x="2104008" y="1927036"/>
              <a:ext cx="2175029" cy="0"/>
            </a:xfrm>
            <a:prstGeom prst="straightConnector1">
              <a:avLst/>
            </a:prstGeom>
            <a:ln w="2857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a:extLst>
                <a:ext uri="{FF2B5EF4-FFF2-40B4-BE49-F238E27FC236}">
                  <a16:creationId xmlns="" xmlns:a16="http://schemas.microsoft.com/office/drawing/2014/main" id="{AA0A2844-B254-46E6-9D07-3AA4A53D5281}"/>
                </a:ext>
              </a:extLst>
            </p:cNvPr>
            <p:cNvCxnSpPr/>
            <p:nvPr/>
          </p:nvCxnSpPr>
          <p:spPr>
            <a:xfrm>
              <a:off x="3572550" y="1593660"/>
              <a:ext cx="223853" cy="284164"/>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a:extLst>
                <a:ext uri="{FF2B5EF4-FFF2-40B4-BE49-F238E27FC236}">
                  <a16:creationId xmlns="" xmlns:a16="http://schemas.microsoft.com/office/drawing/2014/main" id="{F6020A11-B2B0-4B28-A4B6-6CD47882551C}"/>
                </a:ext>
              </a:extLst>
            </p:cNvPr>
            <p:cNvCxnSpPr/>
            <p:nvPr/>
          </p:nvCxnSpPr>
          <p:spPr>
            <a:xfrm>
              <a:off x="2932742" y="1628585"/>
              <a:ext cx="223854" cy="284164"/>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a:extLst>
                <a:ext uri="{FF2B5EF4-FFF2-40B4-BE49-F238E27FC236}">
                  <a16:creationId xmlns="" xmlns:a16="http://schemas.microsoft.com/office/drawing/2014/main" id="{974FCB41-22ED-44B9-AEF6-5A1F0916CA84}"/>
                </a:ext>
              </a:extLst>
            </p:cNvPr>
            <p:cNvCxnSpPr/>
            <p:nvPr/>
          </p:nvCxnSpPr>
          <p:spPr>
            <a:xfrm>
              <a:off x="2361201" y="1633348"/>
              <a:ext cx="223854" cy="284163"/>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141">
              <a:extLst>
                <a:ext uri="{FF2B5EF4-FFF2-40B4-BE49-F238E27FC236}">
                  <a16:creationId xmlns="" xmlns:a16="http://schemas.microsoft.com/office/drawing/2014/main" id="{76E97535-D2DC-4376-BA83-F1E603477B67}"/>
                </a:ext>
              </a:extLst>
            </p:cNvPr>
            <p:cNvCxnSpPr/>
            <p:nvPr/>
          </p:nvCxnSpPr>
          <p:spPr>
            <a:xfrm flipV="1">
              <a:off x="3348696" y="1954024"/>
              <a:ext cx="223854" cy="288926"/>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a:extLst>
                <a:ext uri="{FF2B5EF4-FFF2-40B4-BE49-F238E27FC236}">
                  <a16:creationId xmlns="" xmlns:a16="http://schemas.microsoft.com/office/drawing/2014/main" id="{1026B860-17DC-4194-9020-5DC3659FE1F2}"/>
                </a:ext>
              </a:extLst>
            </p:cNvPr>
            <p:cNvCxnSpPr/>
            <p:nvPr/>
          </p:nvCxnSpPr>
          <p:spPr>
            <a:xfrm flipV="1">
              <a:off x="2577116" y="1954024"/>
              <a:ext cx="223854" cy="288926"/>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570" name="组合 143"/>
          <p:cNvGrpSpPr>
            <a:grpSpLocks/>
          </p:cNvGrpSpPr>
          <p:nvPr/>
        </p:nvGrpSpPr>
        <p:grpSpPr bwMode="auto">
          <a:xfrm>
            <a:off x="1416050" y="4667250"/>
            <a:ext cx="1827213" cy="544513"/>
            <a:chOff x="2104008" y="1593660"/>
            <a:chExt cx="2175029" cy="649290"/>
          </a:xfrm>
        </p:grpSpPr>
        <p:cxnSp>
          <p:nvCxnSpPr>
            <p:cNvPr id="145" name="直接箭头连接符 144">
              <a:extLst>
                <a:ext uri="{FF2B5EF4-FFF2-40B4-BE49-F238E27FC236}">
                  <a16:creationId xmlns="" xmlns:a16="http://schemas.microsoft.com/office/drawing/2014/main" id="{1FC716D1-B328-4A63-B0CC-D1F5B34285AC}"/>
                </a:ext>
              </a:extLst>
            </p:cNvPr>
            <p:cNvCxnSpPr/>
            <p:nvPr/>
          </p:nvCxnSpPr>
          <p:spPr>
            <a:xfrm>
              <a:off x="2104008" y="1926823"/>
              <a:ext cx="2175029" cy="0"/>
            </a:xfrm>
            <a:prstGeom prst="straightConnector1">
              <a:avLst/>
            </a:prstGeom>
            <a:ln w="2857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 xmlns:a16="http://schemas.microsoft.com/office/drawing/2014/main" id="{47A63340-87F9-416B-B525-9E7B17F69D8B}"/>
                </a:ext>
              </a:extLst>
            </p:cNvPr>
            <p:cNvCxnSpPr/>
            <p:nvPr/>
          </p:nvCxnSpPr>
          <p:spPr>
            <a:xfrm>
              <a:off x="3572294" y="1593660"/>
              <a:ext cx="224872" cy="28394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a:extLst>
                <a:ext uri="{FF2B5EF4-FFF2-40B4-BE49-F238E27FC236}">
                  <a16:creationId xmlns="" xmlns:a16="http://schemas.microsoft.com/office/drawing/2014/main" id="{98702446-0E5B-494A-9F9E-FA8F6E030115}"/>
                </a:ext>
              </a:extLst>
            </p:cNvPr>
            <p:cNvCxnSpPr/>
            <p:nvPr/>
          </p:nvCxnSpPr>
          <p:spPr>
            <a:xfrm>
              <a:off x="2933581" y="1629627"/>
              <a:ext cx="222983" cy="28394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a:extLst>
                <a:ext uri="{FF2B5EF4-FFF2-40B4-BE49-F238E27FC236}">
                  <a16:creationId xmlns="" xmlns:a16="http://schemas.microsoft.com/office/drawing/2014/main" id="{73809604-8D1E-4F4A-B4E4-4CB66A1DC46D}"/>
                </a:ext>
              </a:extLst>
            </p:cNvPr>
            <p:cNvCxnSpPr/>
            <p:nvPr/>
          </p:nvCxnSpPr>
          <p:spPr>
            <a:xfrm>
              <a:off x="2361005" y="1633413"/>
              <a:ext cx="222983" cy="283946"/>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148">
              <a:extLst>
                <a:ext uri="{FF2B5EF4-FFF2-40B4-BE49-F238E27FC236}">
                  <a16:creationId xmlns="" xmlns:a16="http://schemas.microsoft.com/office/drawing/2014/main" id="{E1155C82-DDA6-413C-9B84-D70E3249EF27}"/>
                </a:ext>
              </a:extLst>
            </p:cNvPr>
            <p:cNvCxnSpPr/>
            <p:nvPr/>
          </p:nvCxnSpPr>
          <p:spPr>
            <a:xfrm flipV="1">
              <a:off x="3349312" y="1953325"/>
              <a:ext cx="222983" cy="289625"/>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a:extLst>
                <a:ext uri="{FF2B5EF4-FFF2-40B4-BE49-F238E27FC236}">
                  <a16:creationId xmlns="" xmlns:a16="http://schemas.microsoft.com/office/drawing/2014/main" id="{17F99096-1416-4B04-86E1-32166E408721}"/>
                </a:ext>
              </a:extLst>
            </p:cNvPr>
            <p:cNvCxnSpPr/>
            <p:nvPr/>
          </p:nvCxnSpPr>
          <p:spPr>
            <a:xfrm flipV="1">
              <a:off x="2576429" y="1953325"/>
              <a:ext cx="224873" cy="289625"/>
            </a:xfrm>
            <a:prstGeom prst="straightConnector1">
              <a:avLst/>
            </a:prstGeom>
            <a:ln w="9525">
              <a:solidFill>
                <a:srgbClr val="6B3A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577" name="组合 150"/>
          <p:cNvGrpSpPr>
            <a:grpSpLocks/>
          </p:cNvGrpSpPr>
          <p:nvPr/>
        </p:nvGrpSpPr>
        <p:grpSpPr bwMode="auto">
          <a:xfrm flipH="1">
            <a:off x="6235700" y="4502150"/>
            <a:ext cx="1825625" cy="544513"/>
            <a:chOff x="2104008" y="1593660"/>
            <a:chExt cx="2175029" cy="649290"/>
          </a:xfrm>
        </p:grpSpPr>
        <p:cxnSp>
          <p:nvCxnSpPr>
            <p:cNvPr id="152" name="直接箭头连接符 151">
              <a:extLst>
                <a:ext uri="{FF2B5EF4-FFF2-40B4-BE49-F238E27FC236}">
                  <a16:creationId xmlns="" xmlns:a16="http://schemas.microsoft.com/office/drawing/2014/main" id="{58DF01DB-AE62-40CB-A0B4-AC6BB0B9E3AF}"/>
                </a:ext>
              </a:extLst>
            </p:cNvPr>
            <p:cNvCxnSpPr/>
            <p:nvPr/>
          </p:nvCxnSpPr>
          <p:spPr>
            <a:xfrm>
              <a:off x="2104008" y="1926823"/>
              <a:ext cx="2175029" cy="0"/>
            </a:xfrm>
            <a:prstGeom prst="straightConnector1">
              <a:avLst/>
            </a:prstGeom>
            <a:ln w="2857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 xmlns:a16="http://schemas.microsoft.com/office/drawing/2014/main" id="{12F17215-C57E-4EE7-A19B-4A19C396B94D}"/>
                </a:ext>
              </a:extLst>
            </p:cNvPr>
            <p:cNvCxnSpPr/>
            <p:nvPr/>
          </p:nvCxnSpPr>
          <p:spPr>
            <a:xfrm>
              <a:off x="3573570" y="1593660"/>
              <a:ext cx="223177" cy="283946"/>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153">
              <a:extLst>
                <a:ext uri="{FF2B5EF4-FFF2-40B4-BE49-F238E27FC236}">
                  <a16:creationId xmlns="" xmlns:a16="http://schemas.microsoft.com/office/drawing/2014/main" id="{D85B5EF9-BABE-47E4-90E5-2B608A8920CE}"/>
                </a:ext>
              </a:extLst>
            </p:cNvPr>
            <p:cNvCxnSpPr/>
            <p:nvPr/>
          </p:nvCxnSpPr>
          <p:spPr>
            <a:xfrm>
              <a:off x="2932410" y="1629627"/>
              <a:ext cx="225068" cy="283946"/>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154">
              <a:extLst>
                <a:ext uri="{FF2B5EF4-FFF2-40B4-BE49-F238E27FC236}">
                  <a16:creationId xmlns="" xmlns:a16="http://schemas.microsoft.com/office/drawing/2014/main" id="{616FF174-E824-443F-8CB8-C3E35E6E48B1}"/>
                </a:ext>
              </a:extLst>
            </p:cNvPr>
            <p:cNvCxnSpPr/>
            <p:nvPr/>
          </p:nvCxnSpPr>
          <p:spPr>
            <a:xfrm>
              <a:off x="2361229" y="1633413"/>
              <a:ext cx="223177" cy="283946"/>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a:extLst>
                <a:ext uri="{FF2B5EF4-FFF2-40B4-BE49-F238E27FC236}">
                  <a16:creationId xmlns="" xmlns:a16="http://schemas.microsoft.com/office/drawing/2014/main" id="{793A4536-1861-4EB7-B2F7-AD576F228040}"/>
                </a:ext>
              </a:extLst>
            </p:cNvPr>
            <p:cNvCxnSpPr/>
            <p:nvPr/>
          </p:nvCxnSpPr>
          <p:spPr>
            <a:xfrm flipV="1">
              <a:off x="3348503" y="1953325"/>
              <a:ext cx="225068" cy="289625"/>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a:extLst>
                <a:ext uri="{FF2B5EF4-FFF2-40B4-BE49-F238E27FC236}">
                  <a16:creationId xmlns="" xmlns:a16="http://schemas.microsoft.com/office/drawing/2014/main" id="{0923D701-18F1-4D9A-A4B2-82DCDA3F8EFD}"/>
                </a:ext>
              </a:extLst>
            </p:cNvPr>
            <p:cNvCxnSpPr/>
            <p:nvPr/>
          </p:nvCxnSpPr>
          <p:spPr>
            <a:xfrm flipV="1">
              <a:off x="2576840" y="1953325"/>
              <a:ext cx="223177" cy="289625"/>
            </a:xfrm>
            <a:prstGeom prst="straightConnector1">
              <a:avLst/>
            </a:prstGeom>
            <a:ln w="9525">
              <a:solidFill>
                <a:srgbClr val="F1A72E"/>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fade">
                                      <p:cBhvr>
                                        <p:cTn id="7" dur="1000"/>
                                        <p:tgtEl>
                                          <p:spTgt spid="22529"/>
                                        </p:tgtEl>
                                      </p:cBhvr>
                                    </p:animEffect>
                                    <p:anim calcmode="lin" valueType="num">
                                      <p:cBhvr>
                                        <p:cTn id="8" dur="1000" fill="hold"/>
                                        <p:tgtEl>
                                          <p:spTgt spid="22529"/>
                                        </p:tgtEl>
                                        <p:attrNameLst>
                                          <p:attrName>ppt_x</p:attrName>
                                        </p:attrNameLst>
                                      </p:cBhvr>
                                      <p:tavLst>
                                        <p:tav tm="0">
                                          <p:val>
                                            <p:strVal val="#ppt_x"/>
                                          </p:val>
                                        </p:tav>
                                        <p:tav tm="100000">
                                          <p:val>
                                            <p:strVal val="#ppt_x"/>
                                          </p:val>
                                        </p:tav>
                                      </p:tavLst>
                                    </p:anim>
                                    <p:anim calcmode="lin" valueType="num">
                                      <p:cBhvr>
                                        <p:cTn id="9" dur="1000" fill="hold"/>
                                        <p:tgtEl>
                                          <p:spTgt spid="2252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2556"/>
                                        </p:tgtEl>
                                        <p:attrNameLst>
                                          <p:attrName>style.visibility</p:attrName>
                                        </p:attrNameLst>
                                      </p:cBhvr>
                                      <p:to>
                                        <p:strVal val="visible"/>
                                      </p:to>
                                    </p:set>
                                    <p:animEffect transition="in" filter="fade">
                                      <p:cBhvr>
                                        <p:cTn id="14" dur="1000"/>
                                        <p:tgtEl>
                                          <p:spTgt spid="22556"/>
                                        </p:tgtEl>
                                      </p:cBhvr>
                                    </p:animEffect>
                                    <p:anim calcmode="lin" valueType="num">
                                      <p:cBhvr>
                                        <p:cTn id="15" dur="1000" fill="hold"/>
                                        <p:tgtEl>
                                          <p:spTgt spid="22556"/>
                                        </p:tgtEl>
                                        <p:attrNameLst>
                                          <p:attrName>ppt_x</p:attrName>
                                        </p:attrNameLst>
                                      </p:cBhvr>
                                      <p:tavLst>
                                        <p:tav tm="0">
                                          <p:val>
                                            <p:strVal val="#ppt_x"/>
                                          </p:val>
                                        </p:tav>
                                        <p:tav tm="100000">
                                          <p:val>
                                            <p:strVal val="#ppt_x"/>
                                          </p:val>
                                        </p:tav>
                                      </p:tavLst>
                                    </p:anim>
                                    <p:anim calcmode="lin" valueType="num">
                                      <p:cBhvr>
                                        <p:cTn id="16" dur="1000" fill="hold"/>
                                        <p:tgtEl>
                                          <p:spTgt spid="2255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1000"/>
                                        <p:tgtEl>
                                          <p:spTgt spid="113"/>
                                        </p:tgtEl>
                                      </p:cBhvr>
                                    </p:animEffect>
                                    <p:anim calcmode="lin" valueType="num">
                                      <p:cBhvr>
                                        <p:cTn id="25" dur="1000" fill="hold"/>
                                        <p:tgtEl>
                                          <p:spTgt spid="113"/>
                                        </p:tgtEl>
                                        <p:attrNameLst>
                                          <p:attrName>ppt_x</p:attrName>
                                        </p:attrNameLst>
                                      </p:cBhvr>
                                      <p:tavLst>
                                        <p:tav tm="0">
                                          <p:val>
                                            <p:strVal val="#ppt_x"/>
                                          </p:val>
                                        </p:tav>
                                        <p:tav tm="100000">
                                          <p:val>
                                            <p:strVal val="#ppt_x"/>
                                          </p:val>
                                        </p:tav>
                                      </p:tavLst>
                                    </p:anim>
                                    <p:anim calcmode="lin" valueType="num">
                                      <p:cBhvr>
                                        <p:cTn id="26" dur="1000" fill="hold"/>
                                        <p:tgtEl>
                                          <p:spTgt spid="1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fade">
                                      <p:cBhvr>
                                        <p:cTn id="29" dur="1000"/>
                                        <p:tgtEl>
                                          <p:spTgt spid="114"/>
                                        </p:tgtEl>
                                      </p:cBhvr>
                                    </p:animEffect>
                                    <p:anim calcmode="lin" valueType="num">
                                      <p:cBhvr>
                                        <p:cTn id="30" dur="1000" fill="hold"/>
                                        <p:tgtEl>
                                          <p:spTgt spid="114"/>
                                        </p:tgtEl>
                                        <p:attrNameLst>
                                          <p:attrName>ppt_x</p:attrName>
                                        </p:attrNameLst>
                                      </p:cBhvr>
                                      <p:tavLst>
                                        <p:tav tm="0">
                                          <p:val>
                                            <p:strVal val="#ppt_x"/>
                                          </p:val>
                                        </p:tav>
                                        <p:tav tm="100000">
                                          <p:val>
                                            <p:strVal val="#ppt_x"/>
                                          </p:val>
                                        </p:tav>
                                      </p:tavLst>
                                    </p:anim>
                                    <p:anim calcmode="lin" valueType="num">
                                      <p:cBhvr>
                                        <p:cTn id="31" dur="1000" fill="hold"/>
                                        <p:tgtEl>
                                          <p:spTgt spid="1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fade">
                                      <p:cBhvr>
                                        <p:cTn id="34" dur="1000"/>
                                        <p:tgtEl>
                                          <p:spTgt spid="115"/>
                                        </p:tgtEl>
                                      </p:cBhvr>
                                    </p:animEffect>
                                    <p:anim calcmode="lin" valueType="num">
                                      <p:cBhvr>
                                        <p:cTn id="35" dur="1000" fill="hold"/>
                                        <p:tgtEl>
                                          <p:spTgt spid="115"/>
                                        </p:tgtEl>
                                        <p:attrNameLst>
                                          <p:attrName>ppt_x</p:attrName>
                                        </p:attrNameLst>
                                      </p:cBhvr>
                                      <p:tavLst>
                                        <p:tav tm="0">
                                          <p:val>
                                            <p:strVal val="#ppt_x"/>
                                          </p:val>
                                        </p:tav>
                                        <p:tav tm="100000">
                                          <p:val>
                                            <p:strVal val="#ppt_x"/>
                                          </p:val>
                                        </p:tav>
                                      </p:tavLst>
                                    </p:anim>
                                    <p:anim calcmode="lin" valueType="num">
                                      <p:cBhvr>
                                        <p:cTn id="36" dur="1000" fill="hold"/>
                                        <p:tgtEl>
                                          <p:spTgt spid="1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542"/>
                                        </p:tgtEl>
                                        <p:attrNameLst>
                                          <p:attrName>style.visibility</p:attrName>
                                        </p:attrNameLst>
                                      </p:cBhvr>
                                      <p:to>
                                        <p:strVal val="visible"/>
                                      </p:to>
                                    </p:set>
                                    <p:animEffect transition="in" filter="fade">
                                      <p:cBhvr>
                                        <p:cTn id="39" dur="1000"/>
                                        <p:tgtEl>
                                          <p:spTgt spid="22542"/>
                                        </p:tgtEl>
                                      </p:cBhvr>
                                    </p:animEffect>
                                    <p:anim calcmode="lin" valueType="num">
                                      <p:cBhvr>
                                        <p:cTn id="40" dur="1000" fill="hold"/>
                                        <p:tgtEl>
                                          <p:spTgt spid="22542"/>
                                        </p:tgtEl>
                                        <p:attrNameLst>
                                          <p:attrName>ppt_x</p:attrName>
                                        </p:attrNameLst>
                                      </p:cBhvr>
                                      <p:tavLst>
                                        <p:tav tm="0">
                                          <p:val>
                                            <p:strVal val="#ppt_x"/>
                                          </p:val>
                                        </p:tav>
                                        <p:tav tm="100000">
                                          <p:val>
                                            <p:strVal val="#ppt_x"/>
                                          </p:val>
                                        </p:tav>
                                      </p:tavLst>
                                    </p:anim>
                                    <p:anim calcmode="lin" valueType="num">
                                      <p:cBhvr>
                                        <p:cTn id="41" dur="1000" fill="hold"/>
                                        <p:tgtEl>
                                          <p:spTgt spid="225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2549"/>
                                        </p:tgtEl>
                                        <p:attrNameLst>
                                          <p:attrName>style.visibility</p:attrName>
                                        </p:attrNameLst>
                                      </p:cBhvr>
                                      <p:to>
                                        <p:strVal val="visible"/>
                                      </p:to>
                                    </p:set>
                                    <p:animEffect transition="in" filter="fade">
                                      <p:cBhvr>
                                        <p:cTn id="44" dur="1000"/>
                                        <p:tgtEl>
                                          <p:spTgt spid="22549"/>
                                        </p:tgtEl>
                                      </p:cBhvr>
                                    </p:animEffect>
                                    <p:anim calcmode="lin" valueType="num">
                                      <p:cBhvr>
                                        <p:cTn id="45" dur="1000" fill="hold"/>
                                        <p:tgtEl>
                                          <p:spTgt spid="22549"/>
                                        </p:tgtEl>
                                        <p:attrNameLst>
                                          <p:attrName>ppt_x</p:attrName>
                                        </p:attrNameLst>
                                      </p:cBhvr>
                                      <p:tavLst>
                                        <p:tav tm="0">
                                          <p:val>
                                            <p:strVal val="#ppt_x"/>
                                          </p:val>
                                        </p:tav>
                                        <p:tav tm="100000">
                                          <p:val>
                                            <p:strVal val="#ppt_x"/>
                                          </p:val>
                                        </p:tav>
                                      </p:tavLst>
                                    </p:anim>
                                    <p:anim calcmode="lin" valueType="num">
                                      <p:cBhvr>
                                        <p:cTn id="46" dur="1000" fill="hold"/>
                                        <p:tgtEl>
                                          <p:spTgt spid="2254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2563"/>
                                        </p:tgtEl>
                                        <p:attrNameLst>
                                          <p:attrName>style.visibility</p:attrName>
                                        </p:attrNameLst>
                                      </p:cBhvr>
                                      <p:to>
                                        <p:strVal val="visible"/>
                                      </p:to>
                                    </p:set>
                                    <p:animEffect transition="in" filter="fade">
                                      <p:cBhvr>
                                        <p:cTn id="49" dur="1000"/>
                                        <p:tgtEl>
                                          <p:spTgt spid="22563"/>
                                        </p:tgtEl>
                                      </p:cBhvr>
                                    </p:animEffect>
                                    <p:anim calcmode="lin" valueType="num">
                                      <p:cBhvr>
                                        <p:cTn id="50" dur="1000" fill="hold"/>
                                        <p:tgtEl>
                                          <p:spTgt spid="22563"/>
                                        </p:tgtEl>
                                        <p:attrNameLst>
                                          <p:attrName>ppt_x</p:attrName>
                                        </p:attrNameLst>
                                      </p:cBhvr>
                                      <p:tavLst>
                                        <p:tav tm="0">
                                          <p:val>
                                            <p:strVal val="#ppt_x"/>
                                          </p:val>
                                        </p:tav>
                                        <p:tav tm="100000">
                                          <p:val>
                                            <p:strVal val="#ppt_x"/>
                                          </p:val>
                                        </p:tav>
                                      </p:tavLst>
                                    </p:anim>
                                    <p:anim calcmode="lin" valueType="num">
                                      <p:cBhvr>
                                        <p:cTn id="51" dur="1000" fill="hold"/>
                                        <p:tgtEl>
                                          <p:spTgt spid="2256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2570"/>
                                        </p:tgtEl>
                                        <p:attrNameLst>
                                          <p:attrName>style.visibility</p:attrName>
                                        </p:attrNameLst>
                                      </p:cBhvr>
                                      <p:to>
                                        <p:strVal val="visible"/>
                                      </p:to>
                                    </p:set>
                                    <p:animEffect transition="in" filter="fade">
                                      <p:cBhvr>
                                        <p:cTn id="54" dur="1000"/>
                                        <p:tgtEl>
                                          <p:spTgt spid="22570"/>
                                        </p:tgtEl>
                                      </p:cBhvr>
                                    </p:animEffect>
                                    <p:anim calcmode="lin" valueType="num">
                                      <p:cBhvr>
                                        <p:cTn id="55" dur="1000" fill="hold"/>
                                        <p:tgtEl>
                                          <p:spTgt spid="22570"/>
                                        </p:tgtEl>
                                        <p:attrNameLst>
                                          <p:attrName>ppt_x</p:attrName>
                                        </p:attrNameLst>
                                      </p:cBhvr>
                                      <p:tavLst>
                                        <p:tav tm="0">
                                          <p:val>
                                            <p:strVal val="#ppt_x"/>
                                          </p:val>
                                        </p:tav>
                                        <p:tav tm="100000">
                                          <p:val>
                                            <p:strVal val="#ppt_x"/>
                                          </p:val>
                                        </p:tav>
                                      </p:tavLst>
                                    </p:anim>
                                    <p:anim calcmode="lin" valueType="num">
                                      <p:cBhvr>
                                        <p:cTn id="56" dur="1000" fill="hold"/>
                                        <p:tgtEl>
                                          <p:spTgt spid="2257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577"/>
                                        </p:tgtEl>
                                        <p:attrNameLst>
                                          <p:attrName>style.visibility</p:attrName>
                                        </p:attrNameLst>
                                      </p:cBhvr>
                                      <p:to>
                                        <p:strVal val="visible"/>
                                      </p:to>
                                    </p:set>
                                    <p:animEffect transition="in" filter="fade">
                                      <p:cBhvr>
                                        <p:cTn id="59" dur="1000"/>
                                        <p:tgtEl>
                                          <p:spTgt spid="22577"/>
                                        </p:tgtEl>
                                      </p:cBhvr>
                                    </p:animEffect>
                                    <p:anim calcmode="lin" valueType="num">
                                      <p:cBhvr>
                                        <p:cTn id="60" dur="1000" fill="hold"/>
                                        <p:tgtEl>
                                          <p:spTgt spid="22577"/>
                                        </p:tgtEl>
                                        <p:attrNameLst>
                                          <p:attrName>ppt_x</p:attrName>
                                        </p:attrNameLst>
                                      </p:cBhvr>
                                      <p:tavLst>
                                        <p:tav tm="0">
                                          <p:val>
                                            <p:strVal val="#ppt_x"/>
                                          </p:val>
                                        </p:tav>
                                        <p:tav tm="100000">
                                          <p:val>
                                            <p:strVal val="#ppt_x"/>
                                          </p:val>
                                        </p:tav>
                                      </p:tavLst>
                                    </p:anim>
                                    <p:anim calcmode="lin" valueType="num">
                                      <p:cBhvr>
                                        <p:cTn id="61" dur="1000" fill="hold"/>
                                        <p:tgtEl>
                                          <p:spTgt spid="225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1"/>
          <p:cNvGrpSpPr>
            <a:grpSpLocks/>
          </p:cNvGrpSpPr>
          <p:nvPr/>
        </p:nvGrpSpPr>
        <p:grpSpPr bwMode="auto">
          <a:xfrm>
            <a:off x="1096963" y="2905125"/>
            <a:ext cx="10999787" cy="2122488"/>
            <a:chOff x="470519" y="2369710"/>
            <a:chExt cx="10999688" cy="2123021"/>
          </a:xfrm>
        </p:grpSpPr>
        <p:sp>
          <p:nvSpPr>
            <p:cNvPr id="3" name="等腰三角形 2">
              <a:extLst>
                <a:ext uri="{FF2B5EF4-FFF2-40B4-BE49-F238E27FC236}">
                  <a16:creationId xmlns="" xmlns:a16="http://schemas.microsoft.com/office/drawing/2014/main" id="{286F296B-A839-4B57-A79A-DAA7A7DF6870}"/>
                </a:ext>
              </a:extLst>
            </p:cNvPr>
            <p:cNvSpPr/>
            <p:nvPr/>
          </p:nvSpPr>
          <p:spPr>
            <a:xfrm rot="5400000">
              <a:off x="9726904" y="2571584"/>
              <a:ext cx="1872133" cy="1614472"/>
            </a:xfrm>
            <a:prstGeom prst="triangle">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cxnSp>
          <p:nvCxnSpPr>
            <p:cNvPr id="4" name="直接连接符 3">
              <a:extLst>
                <a:ext uri="{FF2B5EF4-FFF2-40B4-BE49-F238E27FC236}">
                  <a16:creationId xmlns="" xmlns:a16="http://schemas.microsoft.com/office/drawing/2014/main" id="{194CB47D-4DAD-4C37-9AD5-6D11D8FC03D1}"/>
                </a:ext>
              </a:extLst>
            </p:cNvPr>
            <p:cNvCxnSpPr>
              <a:stCxn id="3" idx="3"/>
            </p:cNvCxnSpPr>
            <p:nvPr/>
          </p:nvCxnSpPr>
          <p:spPr>
            <a:xfrm flipH="1">
              <a:off x="1289662" y="3379614"/>
              <a:ext cx="8566073" cy="492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任意多边形: 形状 4">
              <a:extLst>
                <a:ext uri="{FF2B5EF4-FFF2-40B4-BE49-F238E27FC236}">
                  <a16:creationId xmlns="" xmlns:a16="http://schemas.microsoft.com/office/drawing/2014/main" id="{6FCFB701-C9CB-4587-91BC-962A4DFF0F3D}"/>
                </a:ext>
              </a:extLst>
            </p:cNvPr>
            <p:cNvSpPr/>
            <p:nvPr/>
          </p:nvSpPr>
          <p:spPr>
            <a:xfrm rot="5400000">
              <a:off x="-84583" y="2924812"/>
              <a:ext cx="2123021" cy="1012816"/>
            </a:xfrm>
            <a:custGeom>
              <a:avLst/>
              <a:gdLst>
                <a:gd name="connsiteX0" fmla="*/ 0 w 2123021"/>
                <a:gd name="connsiteY0" fmla="*/ 1013469 h 1013472"/>
                <a:gd name="connsiteX1" fmla="*/ 1061509 w 2123021"/>
                <a:gd name="connsiteY1" fmla="*/ 0 h 1013472"/>
                <a:gd name="connsiteX2" fmla="*/ 2123021 w 2123021"/>
                <a:gd name="connsiteY2" fmla="*/ 1013472 h 1013472"/>
                <a:gd name="connsiteX3" fmla="*/ 1061508 w 2123021"/>
                <a:gd name="connsiteY3" fmla="*/ 516943 h 1013472"/>
                <a:gd name="connsiteX4" fmla="*/ 0 w 2123021"/>
                <a:gd name="connsiteY4" fmla="*/ 1013469 h 101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021" h="1013472">
                  <a:moveTo>
                    <a:pt x="0" y="1013469"/>
                  </a:moveTo>
                  <a:lnTo>
                    <a:pt x="1061509" y="0"/>
                  </a:lnTo>
                  <a:lnTo>
                    <a:pt x="2123021" y="1013472"/>
                  </a:lnTo>
                  <a:lnTo>
                    <a:pt x="1061508" y="516943"/>
                  </a:lnTo>
                  <a:lnTo>
                    <a:pt x="0" y="1013469"/>
                  </a:lnTo>
                  <a:close/>
                </a:path>
              </a:pathLst>
            </a:cu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cxnSp>
        <p:nvCxnSpPr>
          <p:cNvPr id="7" name="直接箭头连接符 6">
            <a:extLst>
              <a:ext uri="{FF2B5EF4-FFF2-40B4-BE49-F238E27FC236}">
                <a16:creationId xmlns="" xmlns:a16="http://schemas.microsoft.com/office/drawing/2014/main" id="{4A20BD12-67FF-44A9-AA42-0C3BE72E5FBA}"/>
              </a:ext>
            </a:extLst>
          </p:cNvPr>
          <p:cNvCxnSpPr>
            <a:stCxn id="3" idx="3"/>
          </p:cNvCxnSpPr>
          <p:nvPr/>
        </p:nvCxnSpPr>
        <p:spPr>
          <a:xfrm>
            <a:off x="6665913" y="1719263"/>
            <a:ext cx="1822450" cy="2170112"/>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F348F590-0814-4452-BE70-06D9AD9EA7E6}"/>
              </a:ext>
            </a:extLst>
          </p:cNvPr>
          <p:cNvCxnSpPr>
            <a:stCxn id="3" idx="3"/>
          </p:cNvCxnSpPr>
          <p:nvPr/>
        </p:nvCxnSpPr>
        <p:spPr>
          <a:xfrm flipV="1">
            <a:off x="6057900" y="3963988"/>
            <a:ext cx="1339850" cy="2154237"/>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 xmlns:a16="http://schemas.microsoft.com/office/drawing/2014/main" id="{EED24D71-83C4-4057-BB6E-6DA7420D0EE3}"/>
              </a:ext>
            </a:extLst>
          </p:cNvPr>
          <p:cNvCxnSpPr>
            <a:stCxn id="3" idx="3"/>
          </p:cNvCxnSpPr>
          <p:nvPr/>
        </p:nvCxnSpPr>
        <p:spPr>
          <a:xfrm>
            <a:off x="4067175" y="1677988"/>
            <a:ext cx="1879600" cy="223520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 xmlns:a16="http://schemas.microsoft.com/office/drawing/2014/main" id="{D094F73C-7F99-47F4-9AC3-9E1A6C97A5EC}"/>
              </a:ext>
            </a:extLst>
          </p:cNvPr>
          <p:cNvCxnSpPr>
            <a:stCxn id="3" idx="3"/>
          </p:cNvCxnSpPr>
          <p:nvPr/>
        </p:nvCxnSpPr>
        <p:spPr>
          <a:xfrm flipV="1">
            <a:off x="3151188" y="3963988"/>
            <a:ext cx="1338262" cy="2154237"/>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nvGrpSpPr>
          <p:cNvPr id="24585" name="组合 16"/>
          <p:cNvGrpSpPr>
            <a:grpSpLocks/>
          </p:cNvGrpSpPr>
          <p:nvPr/>
        </p:nvGrpSpPr>
        <p:grpSpPr bwMode="auto">
          <a:xfrm>
            <a:off x="2398713" y="1966913"/>
            <a:ext cx="2176462" cy="649287"/>
            <a:chOff x="2104008" y="1593660"/>
            <a:chExt cx="2175029" cy="649290"/>
          </a:xfrm>
        </p:grpSpPr>
        <p:cxnSp>
          <p:nvCxnSpPr>
            <p:cNvPr id="18" name="直接箭头连接符 17">
              <a:extLst>
                <a:ext uri="{FF2B5EF4-FFF2-40B4-BE49-F238E27FC236}">
                  <a16:creationId xmlns="" xmlns:a16="http://schemas.microsoft.com/office/drawing/2014/main" id="{A570893E-09C9-446F-A782-7D954E13CD88}"/>
                </a:ext>
              </a:extLst>
            </p:cNvPr>
            <p:cNvCxnSpPr>
              <a:stCxn id="3" idx="3"/>
            </p:cNvCxnSpPr>
            <p:nvPr/>
          </p:nvCxnSpPr>
          <p:spPr>
            <a:xfrm>
              <a:off x="2104008" y="1927037"/>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 xmlns:a16="http://schemas.microsoft.com/office/drawing/2014/main" id="{BB31754D-D786-4E96-A30D-91E3A9D23A1E}"/>
                </a:ext>
              </a:extLst>
            </p:cNvPr>
            <p:cNvCxnSpPr>
              <a:stCxn id="3" idx="3"/>
            </p:cNvCxnSpPr>
            <p:nvPr/>
          </p:nvCxnSpPr>
          <p:spPr>
            <a:xfrm>
              <a:off x="3573065" y="1593660"/>
              <a:ext cx="223690"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 xmlns:a16="http://schemas.microsoft.com/office/drawing/2014/main" id="{5B617643-5654-4411-A904-C71230D00E3E}"/>
                </a:ext>
              </a:extLst>
            </p:cNvPr>
            <p:cNvCxnSpPr>
              <a:stCxn id="3" idx="3"/>
            </p:cNvCxnSpPr>
            <p:nvPr/>
          </p:nvCxnSpPr>
          <p:spPr>
            <a:xfrm>
              <a:off x="2933723" y="1628585"/>
              <a:ext cx="223691"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 xmlns:a16="http://schemas.microsoft.com/office/drawing/2014/main" id="{5A5CB15C-C4CB-4BD0-B53C-249C9CD419B0}"/>
                </a:ext>
              </a:extLst>
            </p:cNvPr>
            <p:cNvCxnSpPr>
              <a:stCxn id="3" idx="3"/>
            </p:cNvCxnSpPr>
            <p:nvPr/>
          </p:nvCxnSpPr>
          <p:spPr>
            <a:xfrm>
              <a:off x="2361014" y="1633347"/>
              <a:ext cx="223690"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 xmlns:a16="http://schemas.microsoft.com/office/drawing/2014/main" id="{DF47D402-DBA2-46CC-AF1E-DE7A30247D6E}"/>
                </a:ext>
              </a:extLst>
            </p:cNvPr>
            <p:cNvCxnSpPr>
              <a:stCxn id="3" idx="3"/>
            </p:cNvCxnSpPr>
            <p:nvPr/>
          </p:nvCxnSpPr>
          <p:spPr>
            <a:xfrm flipV="1">
              <a:off x="3349375" y="1954024"/>
              <a:ext cx="223691"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 xmlns:a16="http://schemas.microsoft.com/office/drawing/2014/main" id="{34D725BA-DA27-452B-8A19-1DCF385A565F}"/>
                </a:ext>
              </a:extLst>
            </p:cNvPr>
            <p:cNvCxnSpPr>
              <a:stCxn id="3" idx="3"/>
            </p:cNvCxnSpPr>
            <p:nvPr/>
          </p:nvCxnSpPr>
          <p:spPr>
            <a:xfrm flipV="1">
              <a:off x="2576772" y="1954024"/>
              <a:ext cx="223690"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592" name="组合 23"/>
          <p:cNvGrpSpPr>
            <a:grpSpLocks/>
          </p:cNvGrpSpPr>
          <p:nvPr/>
        </p:nvGrpSpPr>
        <p:grpSpPr bwMode="auto">
          <a:xfrm>
            <a:off x="3136900" y="2905125"/>
            <a:ext cx="2174875" cy="649288"/>
            <a:chOff x="2104008" y="1593660"/>
            <a:chExt cx="2175029" cy="649290"/>
          </a:xfrm>
        </p:grpSpPr>
        <p:cxnSp>
          <p:nvCxnSpPr>
            <p:cNvPr id="25" name="直接箭头连接符 24">
              <a:extLst>
                <a:ext uri="{FF2B5EF4-FFF2-40B4-BE49-F238E27FC236}">
                  <a16:creationId xmlns="" xmlns:a16="http://schemas.microsoft.com/office/drawing/2014/main" id="{AB7CE29A-7C1D-4AE6-84F8-A4933223C2AC}"/>
                </a:ext>
              </a:extLst>
            </p:cNvPr>
            <p:cNvCxnSpPr>
              <a:stCxn id="3" idx="3"/>
            </p:cNvCxnSpPr>
            <p:nvPr/>
          </p:nvCxnSpPr>
          <p:spPr>
            <a:xfrm>
              <a:off x="2104008" y="1927036"/>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 xmlns:a16="http://schemas.microsoft.com/office/drawing/2014/main" id="{0B2E2918-A916-4968-8DD4-2E6CE843A741}"/>
                </a:ext>
              </a:extLst>
            </p:cNvPr>
            <p:cNvCxnSpPr>
              <a:stCxn id="3" idx="3"/>
            </p:cNvCxnSpPr>
            <p:nvPr/>
          </p:nvCxnSpPr>
          <p:spPr>
            <a:xfrm>
              <a:off x="3572550" y="1593660"/>
              <a:ext cx="223853"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 xmlns:a16="http://schemas.microsoft.com/office/drawing/2014/main" id="{8EB71083-FBCF-438F-BB4F-E416A7DBE7EF}"/>
                </a:ext>
              </a:extLst>
            </p:cNvPr>
            <p:cNvCxnSpPr>
              <a:stCxn id="3" idx="3"/>
            </p:cNvCxnSpPr>
            <p:nvPr/>
          </p:nvCxnSpPr>
          <p:spPr>
            <a:xfrm>
              <a:off x="2932742" y="1628585"/>
              <a:ext cx="223854"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 xmlns:a16="http://schemas.microsoft.com/office/drawing/2014/main" id="{70C5E676-20C4-49E6-8300-D71458E66B74}"/>
                </a:ext>
              </a:extLst>
            </p:cNvPr>
            <p:cNvCxnSpPr>
              <a:stCxn id="3" idx="3"/>
            </p:cNvCxnSpPr>
            <p:nvPr/>
          </p:nvCxnSpPr>
          <p:spPr>
            <a:xfrm>
              <a:off x="2361201" y="1633348"/>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 xmlns:a16="http://schemas.microsoft.com/office/drawing/2014/main" id="{BFEAC55B-F59D-47F1-A9B7-3A9C8515B180}"/>
                </a:ext>
              </a:extLst>
            </p:cNvPr>
            <p:cNvCxnSpPr>
              <a:stCxn id="3" idx="3"/>
            </p:cNvCxnSpPr>
            <p:nvPr/>
          </p:nvCxnSpPr>
          <p:spPr>
            <a:xfrm flipV="1">
              <a:off x="334869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 xmlns:a16="http://schemas.microsoft.com/office/drawing/2014/main" id="{6779438C-E541-4583-86A1-ACDC730B1FFE}"/>
                </a:ext>
              </a:extLst>
            </p:cNvPr>
            <p:cNvCxnSpPr>
              <a:stCxn id="3" idx="3"/>
            </p:cNvCxnSpPr>
            <p:nvPr/>
          </p:nvCxnSpPr>
          <p:spPr>
            <a:xfrm flipV="1">
              <a:off x="257711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599" name="组合 30"/>
          <p:cNvGrpSpPr>
            <a:grpSpLocks/>
          </p:cNvGrpSpPr>
          <p:nvPr/>
        </p:nvGrpSpPr>
        <p:grpSpPr bwMode="auto">
          <a:xfrm>
            <a:off x="5006975" y="2003425"/>
            <a:ext cx="2176463" cy="649288"/>
            <a:chOff x="2104008" y="1593660"/>
            <a:chExt cx="2175029" cy="649290"/>
          </a:xfrm>
        </p:grpSpPr>
        <p:cxnSp>
          <p:nvCxnSpPr>
            <p:cNvPr id="32" name="直接箭头连接符 31">
              <a:extLst>
                <a:ext uri="{FF2B5EF4-FFF2-40B4-BE49-F238E27FC236}">
                  <a16:creationId xmlns="" xmlns:a16="http://schemas.microsoft.com/office/drawing/2014/main" id="{17B594D0-5A91-439F-B54D-B6E105D83949}"/>
                </a:ext>
              </a:extLst>
            </p:cNvPr>
            <p:cNvCxnSpPr>
              <a:stCxn id="3" idx="3"/>
            </p:cNvCxnSpPr>
            <p:nvPr/>
          </p:nvCxnSpPr>
          <p:spPr>
            <a:xfrm>
              <a:off x="2104008" y="1927036"/>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 xmlns:a16="http://schemas.microsoft.com/office/drawing/2014/main" id="{50653477-FBEA-467F-AB5F-E5528F54C84B}"/>
                </a:ext>
              </a:extLst>
            </p:cNvPr>
            <p:cNvCxnSpPr>
              <a:stCxn id="3" idx="3"/>
            </p:cNvCxnSpPr>
            <p:nvPr/>
          </p:nvCxnSpPr>
          <p:spPr>
            <a:xfrm>
              <a:off x="3573064" y="1593660"/>
              <a:ext cx="223691"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 xmlns:a16="http://schemas.microsoft.com/office/drawing/2014/main" id="{0150A953-5E52-4A54-A02F-45C8C91F5B77}"/>
                </a:ext>
              </a:extLst>
            </p:cNvPr>
            <p:cNvCxnSpPr>
              <a:stCxn id="3" idx="3"/>
            </p:cNvCxnSpPr>
            <p:nvPr/>
          </p:nvCxnSpPr>
          <p:spPr>
            <a:xfrm>
              <a:off x="2933724" y="1628585"/>
              <a:ext cx="223690"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 xmlns:a16="http://schemas.microsoft.com/office/drawing/2014/main" id="{5B745241-6EA9-45D3-ADAE-DCAF69F6FBD9}"/>
                </a:ext>
              </a:extLst>
            </p:cNvPr>
            <p:cNvCxnSpPr>
              <a:stCxn id="3" idx="3"/>
            </p:cNvCxnSpPr>
            <p:nvPr/>
          </p:nvCxnSpPr>
          <p:spPr>
            <a:xfrm>
              <a:off x="2361014" y="1633348"/>
              <a:ext cx="223691"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 xmlns:a16="http://schemas.microsoft.com/office/drawing/2014/main" id="{7E836695-42D9-4BB2-BA7E-66527346F76F}"/>
                </a:ext>
              </a:extLst>
            </p:cNvPr>
            <p:cNvCxnSpPr>
              <a:stCxn id="3" idx="3"/>
            </p:cNvCxnSpPr>
            <p:nvPr/>
          </p:nvCxnSpPr>
          <p:spPr>
            <a:xfrm flipV="1">
              <a:off x="3349375" y="1954024"/>
              <a:ext cx="223690"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 xmlns:a16="http://schemas.microsoft.com/office/drawing/2014/main" id="{2F12A258-56A9-4FB8-AA23-A9DD177C3B2F}"/>
                </a:ext>
              </a:extLst>
            </p:cNvPr>
            <p:cNvCxnSpPr>
              <a:stCxn id="3" idx="3"/>
            </p:cNvCxnSpPr>
            <p:nvPr/>
          </p:nvCxnSpPr>
          <p:spPr>
            <a:xfrm flipV="1">
              <a:off x="2576771" y="1954024"/>
              <a:ext cx="223691"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606" name="组合 37"/>
          <p:cNvGrpSpPr>
            <a:grpSpLocks/>
          </p:cNvGrpSpPr>
          <p:nvPr/>
        </p:nvGrpSpPr>
        <p:grpSpPr bwMode="auto">
          <a:xfrm>
            <a:off x="5740400" y="2914650"/>
            <a:ext cx="2174875" cy="649288"/>
            <a:chOff x="2104008" y="1593660"/>
            <a:chExt cx="2175029" cy="649290"/>
          </a:xfrm>
        </p:grpSpPr>
        <p:cxnSp>
          <p:nvCxnSpPr>
            <p:cNvPr id="39" name="直接箭头连接符 38">
              <a:extLst>
                <a:ext uri="{FF2B5EF4-FFF2-40B4-BE49-F238E27FC236}">
                  <a16:creationId xmlns="" xmlns:a16="http://schemas.microsoft.com/office/drawing/2014/main" id="{0CF5C314-894E-479A-8BA7-599A32C1854D}"/>
                </a:ext>
              </a:extLst>
            </p:cNvPr>
            <p:cNvCxnSpPr>
              <a:stCxn id="3" idx="3"/>
            </p:cNvCxnSpPr>
            <p:nvPr/>
          </p:nvCxnSpPr>
          <p:spPr>
            <a:xfrm>
              <a:off x="2104008" y="1927036"/>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 xmlns:a16="http://schemas.microsoft.com/office/drawing/2014/main" id="{B429467E-8C57-4273-AE45-A86DC869E2E1}"/>
                </a:ext>
              </a:extLst>
            </p:cNvPr>
            <p:cNvCxnSpPr>
              <a:stCxn id="3" idx="3"/>
            </p:cNvCxnSpPr>
            <p:nvPr/>
          </p:nvCxnSpPr>
          <p:spPr>
            <a:xfrm>
              <a:off x="3572550" y="1593660"/>
              <a:ext cx="223853"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 xmlns:a16="http://schemas.microsoft.com/office/drawing/2014/main" id="{A53580FF-2A65-4786-BFA0-ADFA297B7E6F}"/>
                </a:ext>
              </a:extLst>
            </p:cNvPr>
            <p:cNvCxnSpPr>
              <a:stCxn id="3" idx="3"/>
            </p:cNvCxnSpPr>
            <p:nvPr/>
          </p:nvCxnSpPr>
          <p:spPr>
            <a:xfrm>
              <a:off x="2932742" y="1628585"/>
              <a:ext cx="223854"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 xmlns:a16="http://schemas.microsoft.com/office/drawing/2014/main" id="{5607F935-C755-4A30-B726-99E16418C2DE}"/>
                </a:ext>
              </a:extLst>
            </p:cNvPr>
            <p:cNvCxnSpPr>
              <a:stCxn id="3" idx="3"/>
            </p:cNvCxnSpPr>
            <p:nvPr/>
          </p:nvCxnSpPr>
          <p:spPr>
            <a:xfrm>
              <a:off x="2361201" y="1633348"/>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 xmlns:a16="http://schemas.microsoft.com/office/drawing/2014/main" id="{CF40C35C-3607-4318-B369-C052BD5E1A0D}"/>
                </a:ext>
              </a:extLst>
            </p:cNvPr>
            <p:cNvCxnSpPr>
              <a:stCxn id="3" idx="3"/>
            </p:cNvCxnSpPr>
            <p:nvPr/>
          </p:nvCxnSpPr>
          <p:spPr>
            <a:xfrm flipV="1">
              <a:off x="334869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 xmlns:a16="http://schemas.microsoft.com/office/drawing/2014/main" id="{B5881495-645E-4941-B248-0077C3166455}"/>
                </a:ext>
              </a:extLst>
            </p:cNvPr>
            <p:cNvCxnSpPr>
              <a:stCxn id="3" idx="3"/>
            </p:cNvCxnSpPr>
            <p:nvPr/>
          </p:nvCxnSpPr>
          <p:spPr>
            <a:xfrm flipV="1">
              <a:off x="257711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613" name="组合 44"/>
          <p:cNvGrpSpPr>
            <a:grpSpLocks/>
          </p:cNvGrpSpPr>
          <p:nvPr/>
        </p:nvGrpSpPr>
        <p:grpSpPr bwMode="auto">
          <a:xfrm>
            <a:off x="1917700" y="4284663"/>
            <a:ext cx="2174875" cy="649287"/>
            <a:chOff x="2104008" y="1593660"/>
            <a:chExt cx="2175029" cy="649290"/>
          </a:xfrm>
        </p:grpSpPr>
        <p:cxnSp>
          <p:nvCxnSpPr>
            <p:cNvPr id="46" name="直接箭头连接符 45">
              <a:extLst>
                <a:ext uri="{FF2B5EF4-FFF2-40B4-BE49-F238E27FC236}">
                  <a16:creationId xmlns="" xmlns:a16="http://schemas.microsoft.com/office/drawing/2014/main" id="{06E4A70E-E7F3-4EF9-9F09-1AC746D3C349}"/>
                </a:ext>
              </a:extLst>
            </p:cNvPr>
            <p:cNvCxnSpPr>
              <a:stCxn id="3" idx="3"/>
            </p:cNvCxnSpPr>
            <p:nvPr/>
          </p:nvCxnSpPr>
          <p:spPr>
            <a:xfrm>
              <a:off x="2104008" y="1927037"/>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 xmlns:a16="http://schemas.microsoft.com/office/drawing/2014/main" id="{8E8FFCF8-EE8F-4053-A82E-DDD7A4A5173A}"/>
                </a:ext>
              </a:extLst>
            </p:cNvPr>
            <p:cNvCxnSpPr>
              <a:stCxn id="3" idx="3"/>
            </p:cNvCxnSpPr>
            <p:nvPr/>
          </p:nvCxnSpPr>
          <p:spPr>
            <a:xfrm>
              <a:off x="3572550" y="1593660"/>
              <a:ext cx="223853"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 xmlns:a16="http://schemas.microsoft.com/office/drawing/2014/main" id="{31DF28EE-709F-49FD-AC4C-3493D6BBE473}"/>
                </a:ext>
              </a:extLst>
            </p:cNvPr>
            <p:cNvCxnSpPr>
              <a:stCxn id="3" idx="3"/>
            </p:cNvCxnSpPr>
            <p:nvPr/>
          </p:nvCxnSpPr>
          <p:spPr>
            <a:xfrm>
              <a:off x="2932742" y="1628585"/>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 xmlns:a16="http://schemas.microsoft.com/office/drawing/2014/main" id="{EFDB5C99-7847-44DD-BD5C-9E0245F0FBB3}"/>
                </a:ext>
              </a:extLst>
            </p:cNvPr>
            <p:cNvCxnSpPr>
              <a:stCxn id="3" idx="3"/>
            </p:cNvCxnSpPr>
            <p:nvPr/>
          </p:nvCxnSpPr>
          <p:spPr>
            <a:xfrm>
              <a:off x="2361201" y="1633347"/>
              <a:ext cx="223854"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 xmlns:a16="http://schemas.microsoft.com/office/drawing/2014/main" id="{B977D33C-EDE5-40C4-A0B1-60EEB1199AAB}"/>
                </a:ext>
              </a:extLst>
            </p:cNvPr>
            <p:cNvCxnSpPr>
              <a:stCxn id="3" idx="3"/>
            </p:cNvCxnSpPr>
            <p:nvPr/>
          </p:nvCxnSpPr>
          <p:spPr>
            <a:xfrm flipV="1">
              <a:off x="334869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 xmlns:a16="http://schemas.microsoft.com/office/drawing/2014/main" id="{5F723181-7269-4C3B-8C97-D4E285C947AC}"/>
                </a:ext>
              </a:extLst>
            </p:cNvPr>
            <p:cNvCxnSpPr>
              <a:stCxn id="3" idx="3"/>
            </p:cNvCxnSpPr>
            <p:nvPr/>
          </p:nvCxnSpPr>
          <p:spPr>
            <a:xfrm flipV="1">
              <a:off x="257711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620" name="组合 51"/>
          <p:cNvGrpSpPr>
            <a:grpSpLocks/>
          </p:cNvGrpSpPr>
          <p:nvPr/>
        </p:nvGrpSpPr>
        <p:grpSpPr bwMode="auto">
          <a:xfrm>
            <a:off x="1311275" y="5218113"/>
            <a:ext cx="2176463" cy="649287"/>
            <a:chOff x="2104008" y="1593660"/>
            <a:chExt cx="2175029" cy="649290"/>
          </a:xfrm>
        </p:grpSpPr>
        <p:cxnSp>
          <p:nvCxnSpPr>
            <p:cNvPr id="53" name="直接箭头连接符 52">
              <a:extLst>
                <a:ext uri="{FF2B5EF4-FFF2-40B4-BE49-F238E27FC236}">
                  <a16:creationId xmlns="" xmlns:a16="http://schemas.microsoft.com/office/drawing/2014/main" id="{52A8A9E1-5D54-4CE8-97D9-2EE6488B2013}"/>
                </a:ext>
              </a:extLst>
            </p:cNvPr>
            <p:cNvCxnSpPr>
              <a:stCxn id="3" idx="3"/>
            </p:cNvCxnSpPr>
            <p:nvPr/>
          </p:nvCxnSpPr>
          <p:spPr>
            <a:xfrm>
              <a:off x="2104008" y="1927037"/>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 xmlns:a16="http://schemas.microsoft.com/office/drawing/2014/main" id="{46C9C7EF-3D00-4777-974D-3FDD6C928296}"/>
                </a:ext>
              </a:extLst>
            </p:cNvPr>
            <p:cNvCxnSpPr>
              <a:stCxn id="3" idx="3"/>
            </p:cNvCxnSpPr>
            <p:nvPr/>
          </p:nvCxnSpPr>
          <p:spPr>
            <a:xfrm>
              <a:off x="3573064" y="1593660"/>
              <a:ext cx="223691"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 xmlns:a16="http://schemas.microsoft.com/office/drawing/2014/main" id="{8FD259B8-FA3C-481D-AF29-2F050B48DCD7}"/>
                </a:ext>
              </a:extLst>
            </p:cNvPr>
            <p:cNvCxnSpPr>
              <a:stCxn id="3" idx="3"/>
            </p:cNvCxnSpPr>
            <p:nvPr/>
          </p:nvCxnSpPr>
          <p:spPr>
            <a:xfrm>
              <a:off x="2933724" y="1628585"/>
              <a:ext cx="223690"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 xmlns:a16="http://schemas.microsoft.com/office/drawing/2014/main" id="{FEDDD8CE-CEF3-4740-8B50-706A75DD4090}"/>
                </a:ext>
              </a:extLst>
            </p:cNvPr>
            <p:cNvCxnSpPr>
              <a:stCxn id="3" idx="3"/>
            </p:cNvCxnSpPr>
            <p:nvPr/>
          </p:nvCxnSpPr>
          <p:spPr>
            <a:xfrm>
              <a:off x="2361014" y="1633347"/>
              <a:ext cx="223691"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 xmlns:a16="http://schemas.microsoft.com/office/drawing/2014/main" id="{AE35E0E0-57A9-4BB6-8A67-8D1673E35710}"/>
                </a:ext>
              </a:extLst>
            </p:cNvPr>
            <p:cNvCxnSpPr>
              <a:stCxn id="3" idx="3"/>
            </p:cNvCxnSpPr>
            <p:nvPr/>
          </p:nvCxnSpPr>
          <p:spPr>
            <a:xfrm flipV="1">
              <a:off x="3349375" y="1954024"/>
              <a:ext cx="223690"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 xmlns:a16="http://schemas.microsoft.com/office/drawing/2014/main" id="{9A56D476-5BE4-41CB-B67A-5A00A84A5D6C}"/>
                </a:ext>
              </a:extLst>
            </p:cNvPr>
            <p:cNvCxnSpPr>
              <a:stCxn id="3" idx="3"/>
            </p:cNvCxnSpPr>
            <p:nvPr/>
          </p:nvCxnSpPr>
          <p:spPr>
            <a:xfrm flipV="1">
              <a:off x="2576771" y="1954024"/>
              <a:ext cx="223691"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627" name="组合 58"/>
          <p:cNvGrpSpPr>
            <a:grpSpLocks/>
          </p:cNvGrpSpPr>
          <p:nvPr/>
        </p:nvGrpSpPr>
        <p:grpSpPr bwMode="auto">
          <a:xfrm>
            <a:off x="4805363" y="4227513"/>
            <a:ext cx="2174875" cy="649287"/>
            <a:chOff x="2104008" y="1593660"/>
            <a:chExt cx="2175029" cy="649290"/>
          </a:xfrm>
        </p:grpSpPr>
        <p:cxnSp>
          <p:nvCxnSpPr>
            <p:cNvPr id="60" name="直接箭头连接符 59">
              <a:extLst>
                <a:ext uri="{FF2B5EF4-FFF2-40B4-BE49-F238E27FC236}">
                  <a16:creationId xmlns="" xmlns:a16="http://schemas.microsoft.com/office/drawing/2014/main" id="{1BE0667F-4DA0-4644-BE77-CBC7D72D2219}"/>
                </a:ext>
              </a:extLst>
            </p:cNvPr>
            <p:cNvCxnSpPr>
              <a:stCxn id="3" idx="3"/>
            </p:cNvCxnSpPr>
            <p:nvPr/>
          </p:nvCxnSpPr>
          <p:spPr>
            <a:xfrm>
              <a:off x="2104008" y="1927037"/>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 xmlns:a16="http://schemas.microsoft.com/office/drawing/2014/main" id="{1FE33E07-2475-46F0-9484-49C72AEFC4BD}"/>
                </a:ext>
              </a:extLst>
            </p:cNvPr>
            <p:cNvCxnSpPr>
              <a:stCxn id="3" idx="3"/>
            </p:cNvCxnSpPr>
            <p:nvPr/>
          </p:nvCxnSpPr>
          <p:spPr>
            <a:xfrm>
              <a:off x="3572549" y="1593660"/>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 xmlns:a16="http://schemas.microsoft.com/office/drawing/2014/main" id="{B0AB7924-2511-45AD-891E-C4774B5945A2}"/>
                </a:ext>
              </a:extLst>
            </p:cNvPr>
            <p:cNvCxnSpPr>
              <a:stCxn id="3" idx="3"/>
            </p:cNvCxnSpPr>
            <p:nvPr/>
          </p:nvCxnSpPr>
          <p:spPr>
            <a:xfrm>
              <a:off x="2932742" y="1628585"/>
              <a:ext cx="223853"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 xmlns:a16="http://schemas.microsoft.com/office/drawing/2014/main" id="{E98E1651-4F63-48CB-A1C6-BFA6DDADAEA8}"/>
                </a:ext>
              </a:extLst>
            </p:cNvPr>
            <p:cNvCxnSpPr>
              <a:stCxn id="3" idx="3"/>
            </p:cNvCxnSpPr>
            <p:nvPr/>
          </p:nvCxnSpPr>
          <p:spPr>
            <a:xfrm>
              <a:off x="2361201" y="1633347"/>
              <a:ext cx="223853"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 xmlns:a16="http://schemas.microsoft.com/office/drawing/2014/main" id="{4C392FEF-6688-49F6-B43F-AD0EFFDCDC9A}"/>
                </a:ext>
              </a:extLst>
            </p:cNvPr>
            <p:cNvCxnSpPr>
              <a:stCxn id="3" idx="3"/>
            </p:cNvCxnSpPr>
            <p:nvPr/>
          </p:nvCxnSpPr>
          <p:spPr>
            <a:xfrm flipV="1">
              <a:off x="3348696" y="1954024"/>
              <a:ext cx="223853"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a:extLst>
                <a:ext uri="{FF2B5EF4-FFF2-40B4-BE49-F238E27FC236}">
                  <a16:creationId xmlns="" xmlns:a16="http://schemas.microsoft.com/office/drawing/2014/main" id="{8099273C-4CCC-4194-8A4F-8521F3455F0E}"/>
                </a:ext>
              </a:extLst>
            </p:cNvPr>
            <p:cNvCxnSpPr>
              <a:stCxn id="3" idx="3"/>
            </p:cNvCxnSpPr>
            <p:nvPr/>
          </p:nvCxnSpPr>
          <p:spPr>
            <a:xfrm flipV="1">
              <a:off x="2577116" y="1954024"/>
              <a:ext cx="223853"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634" name="组合 65"/>
          <p:cNvGrpSpPr>
            <a:grpSpLocks/>
          </p:cNvGrpSpPr>
          <p:nvPr/>
        </p:nvGrpSpPr>
        <p:grpSpPr bwMode="auto">
          <a:xfrm>
            <a:off x="4238625" y="5200650"/>
            <a:ext cx="2174875" cy="649288"/>
            <a:chOff x="2104008" y="1593660"/>
            <a:chExt cx="2175029" cy="649290"/>
          </a:xfrm>
        </p:grpSpPr>
        <p:cxnSp>
          <p:nvCxnSpPr>
            <p:cNvPr id="67" name="直接箭头连接符 66">
              <a:extLst>
                <a:ext uri="{FF2B5EF4-FFF2-40B4-BE49-F238E27FC236}">
                  <a16:creationId xmlns="" xmlns:a16="http://schemas.microsoft.com/office/drawing/2014/main" id="{51BE000D-5C2D-4CFD-8121-4E7A817F092A}"/>
                </a:ext>
              </a:extLst>
            </p:cNvPr>
            <p:cNvCxnSpPr>
              <a:stCxn id="3" idx="3"/>
            </p:cNvCxnSpPr>
            <p:nvPr/>
          </p:nvCxnSpPr>
          <p:spPr>
            <a:xfrm>
              <a:off x="2104008" y="1927036"/>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 xmlns:a16="http://schemas.microsoft.com/office/drawing/2014/main" id="{ABA98894-BF96-49DD-9C67-CF344006645C}"/>
                </a:ext>
              </a:extLst>
            </p:cNvPr>
            <p:cNvCxnSpPr>
              <a:stCxn id="3" idx="3"/>
            </p:cNvCxnSpPr>
            <p:nvPr/>
          </p:nvCxnSpPr>
          <p:spPr>
            <a:xfrm>
              <a:off x="3572550" y="1593660"/>
              <a:ext cx="223853"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 xmlns:a16="http://schemas.microsoft.com/office/drawing/2014/main" id="{F5F0D9BD-2C28-4E11-A910-B7FD42BE68BE}"/>
                </a:ext>
              </a:extLst>
            </p:cNvPr>
            <p:cNvCxnSpPr>
              <a:stCxn id="3" idx="3"/>
            </p:cNvCxnSpPr>
            <p:nvPr/>
          </p:nvCxnSpPr>
          <p:spPr>
            <a:xfrm>
              <a:off x="2932742" y="1628585"/>
              <a:ext cx="223854"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 xmlns:a16="http://schemas.microsoft.com/office/drawing/2014/main" id="{40EE4E32-1E4D-40CF-A737-586A55E3805A}"/>
                </a:ext>
              </a:extLst>
            </p:cNvPr>
            <p:cNvCxnSpPr>
              <a:stCxn id="3" idx="3"/>
            </p:cNvCxnSpPr>
            <p:nvPr/>
          </p:nvCxnSpPr>
          <p:spPr>
            <a:xfrm>
              <a:off x="2361201" y="1633348"/>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 xmlns:a16="http://schemas.microsoft.com/office/drawing/2014/main" id="{79B02242-7A56-4033-94AC-BBC6BD4FACC6}"/>
                </a:ext>
              </a:extLst>
            </p:cNvPr>
            <p:cNvCxnSpPr>
              <a:stCxn id="3" idx="3"/>
            </p:cNvCxnSpPr>
            <p:nvPr/>
          </p:nvCxnSpPr>
          <p:spPr>
            <a:xfrm flipV="1">
              <a:off x="334869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 xmlns:a16="http://schemas.microsoft.com/office/drawing/2014/main" id="{AF0FD869-0335-426F-B45B-0FD2C52D7D63}"/>
                </a:ext>
              </a:extLst>
            </p:cNvPr>
            <p:cNvCxnSpPr>
              <a:stCxn id="3" idx="3"/>
            </p:cNvCxnSpPr>
            <p:nvPr/>
          </p:nvCxnSpPr>
          <p:spPr>
            <a:xfrm flipV="1">
              <a:off x="257711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641" name="组合 72"/>
          <p:cNvGrpSpPr>
            <a:grpSpLocks/>
          </p:cNvGrpSpPr>
          <p:nvPr/>
        </p:nvGrpSpPr>
        <p:grpSpPr bwMode="auto">
          <a:xfrm>
            <a:off x="5888038" y="1236663"/>
            <a:ext cx="1389062" cy="552450"/>
            <a:chOff x="5183967" y="727865"/>
            <a:chExt cx="1388583" cy="552448"/>
          </a:xfrm>
        </p:grpSpPr>
        <p:sp>
          <p:nvSpPr>
            <p:cNvPr id="74" name="矩形: 圆角 73">
              <a:extLst>
                <a:ext uri="{FF2B5EF4-FFF2-40B4-BE49-F238E27FC236}">
                  <a16:creationId xmlns="" xmlns:a16="http://schemas.microsoft.com/office/drawing/2014/main" id="{A8A0C026-7DE4-4A01-AF0D-7658C55E5595}"/>
                </a:ext>
              </a:extLst>
            </p:cNvPr>
            <p:cNvSpPr/>
            <p:nvPr/>
          </p:nvSpPr>
          <p:spPr>
            <a:xfrm>
              <a:off x="5183967" y="727865"/>
              <a:ext cx="1388583" cy="552448"/>
            </a:xfrm>
            <a:prstGeom prst="roundRect">
              <a:avLst>
                <a:gd name="adj" fmla="val 50000"/>
              </a:avLst>
            </a:prstGeom>
            <a:solidFill>
              <a:srgbClr val="1B6EB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616" name="文本框 74"/>
            <p:cNvSpPr txBox="1">
              <a:spLocks noChangeArrowheads="1"/>
            </p:cNvSpPr>
            <p:nvPr/>
          </p:nvSpPr>
          <p:spPr bwMode="auto">
            <a:xfrm>
              <a:off x="5631869" y="773256"/>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人</a:t>
              </a:r>
            </a:p>
          </p:txBody>
        </p:sp>
      </p:grpSp>
      <p:grpSp>
        <p:nvGrpSpPr>
          <p:cNvPr id="24644" name="组合 75"/>
          <p:cNvGrpSpPr>
            <a:grpSpLocks/>
          </p:cNvGrpSpPr>
          <p:nvPr/>
        </p:nvGrpSpPr>
        <p:grpSpPr bwMode="auto">
          <a:xfrm>
            <a:off x="3363913" y="1282700"/>
            <a:ext cx="1389062" cy="552450"/>
            <a:chOff x="3156820" y="697316"/>
            <a:chExt cx="1388583" cy="552448"/>
          </a:xfrm>
        </p:grpSpPr>
        <p:sp>
          <p:nvSpPr>
            <p:cNvPr id="77" name="矩形: 圆角 76">
              <a:extLst>
                <a:ext uri="{FF2B5EF4-FFF2-40B4-BE49-F238E27FC236}">
                  <a16:creationId xmlns="" xmlns:a16="http://schemas.microsoft.com/office/drawing/2014/main" id="{C73BF1ED-2E84-4B72-A75E-48D367AB99B5}"/>
                </a:ext>
              </a:extLst>
            </p:cNvPr>
            <p:cNvSpPr/>
            <p:nvPr/>
          </p:nvSpPr>
          <p:spPr>
            <a:xfrm>
              <a:off x="3156820" y="697316"/>
              <a:ext cx="1388583" cy="552448"/>
            </a:xfrm>
            <a:prstGeom prst="roundRect">
              <a:avLst>
                <a:gd name="adj" fmla="val 50000"/>
              </a:avLst>
            </a:prstGeom>
            <a:solidFill>
              <a:srgbClr val="1B6EB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614" name="文本框 77"/>
            <p:cNvSpPr txBox="1">
              <a:spLocks noChangeArrowheads="1"/>
            </p:cNvSpPr>
            <p:nvPr/>
          </p:nvSpPr>
          <p:spPr bwMode="auto">
            <a:xfrm>
              <a:off x="3582521" y="7327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物</a:t>
              </a:r>
            </a:p>
          </p:txBody>
        </p:sp>
      </p:grpSp>
      <p:grpSp>
        <p:nvGrpSpPr>
          <p:cNvPr id="24647" name="组合 78"/>
          <p:cNvGrpSpPr>
            <a:grpSpLocks/>
          </p:cNvGrpSpPr>
          <p:nvPr/>
        </p:nvGrpSpPr>
        <p:grpSpPr bwMode="auto">
          <a:xfrm>
            <a:off x="5483225" y="5876925"/>
            <a:ext cx="1389063" cy="876300"/>
            <a:chOff x="4827376" y="5184975"/>
            <a:chExt cx="1388583" cy="876388"/>
          </a:xfrm>
        </p:grpSpPr>
        <p:sp>
          <p:nvSpPr>
            <p:cNvPr id="80" name="矩形: 圆角 79">
              <a:extLst>
                <a:ext uri="{FF2B5EF4-FFF2-40B4-BE49-F238E27FC236}">
                  <a16:creationId xmlns="" xmlns:a16="http://schemas.microsoft.com/office/drawing/2014/main" id="{5E8CFB2A-3332-4BF4-8386-30D3799A8DEA}"/>
                </a:ext>
              </a:extLst>
            </p:cNvPr>
            <p:cNvSpPr/>
            <p:nvPr/>
          </p:nvSpPr>
          <p:spPr>
            <a:xfrm>
              <a:off x="4827376" y="5184975"/>
              <a:ext cx="1388583" cy="552505"/>
            </a:xfrm>
            <a:prstGeom prst="roundRect">
              <a:avLst>
                <a:gd name="adj" fmla="val 50000"/>
              </a:avLst>
            </a:prstGeom>
            <a:solidFill>
              <a:srgbClr val="1B6EB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612" name="文本框 80"/>
            <p:cNvSpPr txBox="1">
              <a:spLocks noChangeArrowheads="1"/>
            </p:cNvSpPr>
            <p:nvPr/>
          </p:nvSpPr>
          <p:spPr bwMode="auto">
            <a:xfrm>
              <a:off x="5141221" y="5230366"/>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环境</a:t>
              </a:r>
            </a:p>
          </p:txBody>
        </p:sp>
      </p:grpSp>
      <p:grpSp>
        <p:nvGrpSpPr>
          <p:cNvPr id="24650" name="组合 81"/>
          <p:cNvGrpSpPr>
            <a:grpSpLocks/>
          </p:cNvGrpSpPr>
          <p:nvPr/>
        </p:nvGrpSpPr>
        <p:grpSpPr bwMode="auto">
          <a:xfrm>
            <a:off x="2597150" y="5929313"/>
            <a:ext cx="1389063" cy="552450"/>
            <a:chOff x="2378420" y="5184975"/>
            <a:chExt cx="1388583" cy="552448"/>
          </a:xfrm>
        </p:grpSpPr>
        <p:sp>
          <p:nvSpPr>
            <p:cNvPr id="83" name="矩形: 圆角 82">
              <a:extLst>
                <a:ext uri="{FF2B5EF4-FFF2-40B4-BE49-F238E27FC236}">
                  <a16:creationId xmlns="" xmlns:a16="http://schemas.microsoft.com/office/drawing/2014/main" id="{A4B7E1BD-54F3-424B-9BC3-206363E8E8CE}"/>
                </a:ext>
              </a:extLst>
            </p:cNvPr>
            <p:cNvSpPr/>
            <p:nvPr/>
          </p:nvSpPr>
          <p:spPr>
            <a:xfrm>
              <a:off x="2378420" y="5184975"/>
              <a:ext cx="1388583" cy="552448"/>
            </a:xfrm>
            <a:prstGeom prst="roundRect">
              <a:avLst>
                <a:gd name="adj" fmla="val 50000"/>
              </a:avLst>
            </a:prstGeom>
            <a:solidFill>
              <a:srgbClr val="1B6EB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610" name="文本框 83"/>
            <p:cNvSpPr txBox="1">
              <a:spLocks noChangeArrowheads="1"/>
            </p:cNvSpPr>
            <p:nvPr/>
          </p:nvSpPr>
          <p:spPr bwMode="auto">
            <a:xfrm>
              <a:off x="2660883" y="5230366"/>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方法</a:t>
              </a:r>
            </a:p>
          </p:txBody>
        </p:sp>
      </p:grpSp>
      <p:grpSp>
        <p:nvGrpSpPr>
          <p:cNvPr id="24653" name="组合 84"/>
          <p:cNvGrpSpPr>
            <a:grpSpLocks/>
          </p:cNvGrpSpPr>
          <p:nvPr/>
        </p:nvGrpSpPr>
        <p:grpSpPr bwMode="auto">
          <a:xfrm flipH="1">
            <a:off x="6821488" y="4725988"/>
            <a:ext cx="2174875" cy="649287"/>
            <a:chOff x="2104008" y="1593660"/>
            <a:chExt cx="2175029" cy="649290"/>
          </a:xfrm>
        </p:grpSpPr>
        <p:cxnSp>
          <p:nvCxnSpPr>
            <p:cNvPr id="86" name="直接箭头连接符 85">
              <a:extLst>
                <a:ext uri="{FF2B5EF4-FFF2-40B4-BE49-F238E27FC236}">
                  <a16:creationId xmlns="" xmlns:a16="http://schemas.microsoft.com/office/drawing/2014/main" id="{2D891C1D-A103-4281-805C-BC4854DA30FD}"/>
                </a:ext>
              </a:extLst>
            </p:cNvPr>
            <p:cNvCxnSpPr>
              <a:stCxn id="3" idx="3"/>
            </p:cNvCxnSpPr>
            <p:nvPr/>
          </p:nvCxnSpPr>
          <p:spPr>
            <a:xfrm>
              <a:off x="2104008" y="1927037"/>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 xmlns:a16="http://schemas.microsoft.com/office/drawing/2014/main" id="{B2D588F3-0503-4F52-9DE6-8F180115EACB}"/>
                </a:ext>
              </a:extLst>
            </p:cNvPr>
            <p:cNvCxnSpPr>
              <a:stCxn id="3" idx="3"/>
            </p:cNvCxnSpPr>
            <p:nvPr/>
          </p:nvCxnSpPr>
          <p:spPr>
            <a:xfrm>
              <a:off x="3572550" y="1593660"/>
              <a:ext cx="223853"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 xmlns:a16="http://schemas.microsoft.com/office/drawing/2014/main" id="{1E173777-C7FC-4A28-88B5-210F67662B72}"/>
                </a:ext>
              </a:extLst>
            </p:cNvPr>
            <p:cNvCxnSpPr>
              <a:stCxn id="3" idx="3"/>
            </p:cNvCxnSpPr>
            <p:nvPr/>
          </p:nvCxnSpPr>
          <p:spPr>
            <a:xfrm>
              <a:off x="2932742" y="1628585"/>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 xmlns:a16="http://schemas.microsoft.com/office/drawing/2014/main" id="{4222BDD4-8B0A-4749-8BBF-BEBE0CB1CE4E}"/>
                </a:ext>
              </a:extLst>
            </p:cNvPr>
            <p:cNvCxnSpPr>
              <a:stCxn id="3" idx="3"/>
            </p:cNvCxnSpPr>
            <p:nvPr/>
          </p:nvCxnSpPr>
          <p:spPr>
            <a:xfrm>
              <a:off x="2361201" y="1633347"/>
              <a:ext cx="223854"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 xmlns:a16="http://schemas.microsoft.com/office/drawing/2014/main" id="{524A0684-4024-4517-96F2-948EEA605601}"/>
                </a:ext>
              </a:extLst>
            </p:cNvPr>
            <p:cNvCxnSpPr>
              <a:stCxn id="3" idx="3"/>
            </p:cNvCxnSpPr>
            <p:nvPr/>
          </p:nvCxnSpPr>
          <p:spPr>
            <a:xfrm flipV="1">
              <a:off x="334869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a:extLst>
                <a:ext uri="{FF2B5EF4-FFF2-40B4-BE49-F238E27FC236}">
                  <a16:creationId xmlns="" xmlns:a16="http://schemas.microsoft.com/office/drawing/2014/main" id="{7A0A44A1-203C-4696-992D-69BC7E70BE78}"/>
                </a:ext>
              </a:extLst>
            </p:cNvPr>
            <p:cNvCxnSpPr>
              <a:stCxn id="3" idx="3"/>
            </p:cNvCxnSpPr>
            <p:nvPr/>
          </p:nvCxnSpPr>
          <p:spPr>
            <a:xfrm flipV="1">
              <a:off x="257711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660" name="组合 91"/>
          <p:cNvGrpSpPr>
            <a:grpSpLocks/>
          </p:cNvGrpSpPr>
          <p:nvPr/>
        </p:nvGrpSpPr>
        <p:grpSpPr bwMode="auto">
          <a:xfrm flipH="1">
            <a:off x="7415213" y="2174875"/>
            <a:ext cx="2174875" cy="649288"/>
            <a:chOff x="2104008" y="1593660"/>
            <a:chExt cx="2175029" cy="649290"/>
          </a:xfrm>
        </p:grpSpPr>
        <p:cxnSp>
          <p:nvCxnSpPr>
            <p:cNvPr id="93" name="直接箭头连接符 92">
              <a:extLst>
                <a:ext uri="{FF2B5EF4-FFF2-40B4-BE49-F238E27FC236}">
                  <a16:creationId xmlns="" xmlns:a16="http://schemas.microsoft.com/office/drawing/2014/main" id="{74A251F0-195A-4551-9824-F742BD9B2691}"/>
                </a:ext>
              </a:extLst>
            </p:cNvPr>
            <p:cNvCxnSpPr>
              <a:stCxn id="3" idx="3"/>
            </p:cNvCxnSpPr>
            <p:nvPr/>
          </p:nvCxnSpPr>
          <p:spPr>
            <a:xfrm>
              <a:off x="2104008" y="1927036"/>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 xmlns:a16="http://schemas.microsoft.com/office/drawing/2014/main" id="{F81A55B8-DB37-4F8C-8C96-668409D7EA9D}"/>
                </a:ext>
              </a:extLst>
            </p:cNvPr>
            <p:cNvCxnSpPr>
              <a:stCxn id="3" idx="3"/>
            </p:cNvCxnSpPr>
            <p:nvPr/>
          </p:nvCxnSpPr>
          <p:spPr>
            <a:xfrm>
              <a:off x="3572550" y="1593660"/>
              <a:ext cx="223853"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 xmlns:a16="http://schemas.microsoft.com/office/drawing/2014/main" id="{ECA4E951-3EB9-458B-A606-1B4CE2B26D76}"/>
                </a:ext>
              </a:extLst>
            </p:cNvPr>
            <p:cNvCxnSpPr>
              <a:stCxn id="3" idx="3"/>
            </p:cNvCxnSpPr>
            <p:nvPr/>
          </p:nvCxnSpPr>
          <p:spPr>
            <a:xfrm>
              <a:off x="2932742" y="1628585"/>
              <a:ext cx="223854"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 xmlns:a16="http://schemas.microsoft.com/office/drawing/2014/main" id="{B388D7DD-F535-4A2B-BCB1-DB4E2A9B030F}"/>
                </a:ext>
              </a:extLst>
            </p:cNvPr>
            <p:cNvCxnSpPr>
              <a:stCxn id="3" idx="3"/>
            </p:cNvCxnSpPr>
            <p:nvPr/>
          </p:nvCxnSpPr>
          <p:spPr>
            <a:xfrm>
              <a:off x="2361201" y="1633348"/>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 xmlns:a16="http://schemas.microsoft.com/office/drawing/2014/main" id="{D576638D-DF17-4086-A3C5-4F71979D2664}"/>
                </a:ext>
              </a:extLst>
            </p:cNvPr>
            <p:cNvCxnSpPr>
              <a:stCxn id="3" idx="3"/>
            </p:cNvCxnSpPr>
            <p:nvPr/>
          </p:nvCxnSpPr>
          <p:spPr>
            <a:xfrm flipV="1">
              <a:off x="334869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 xmlns:a16="http://schemas.microsoft.com/office/drawing/2014/main" id="{B2C2036C-1956-4FED-9B1F-95DE30B92B18}"/>
                </a:ext>
              </a:extLst>
            </p:cNvPr>
            <p:cNvCxnSpPr>
              <a:stCxn id="3" idx="3"/>
            </p:cNvCxnSpPr>
            <p:nvPr/>
          </p:nvCxnSpPr>
          <p:spPr>
            <a:xfrm flipV="1">
              <a:off x="257711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barn(inVertical)">
                                      <p:cBhvr>
                                        <p:cTn id="7" dur="500"/>
                                        <p:tgtEl>
                                          <p:spTgt spid="245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wipe(down)">
                                      <p:cBhvr>
                                        <p:cTn id="12" dur="500"/>
                                        <p:tgtEl>
                                          <p:spTgt spid="24585"/>
                                        </p:tgtEl>
                                      </p:cBhvr>
                                    </p:animEffect>
                                  </p:childTnLst>
                                </p:cTn>
                              </p:par>
                              <p:par>
                                <p:cTn id="13" presetID="22" presetClass="entr" presetSubtype="4" fill="hold" nodeType="withEffect">
                                  <p:stCondLst>
                                    <p:cond delay="0"/>
                                  </p:stCondLst>
                                  <p:childTnLst>
                                    <p:set>
                                      <p:cBhvr>
                                        <p:cTn id="14" dur="1" fill="hold">
                                          <p:stCondLst>
                                            <p:cond delay="0"/>
                                          </p:stCondLst>
                                        </p:cTn>
                                        <p:tgtEl>
                                          <p:spTgt spid="24592"/>
                                        </p:tgtEl>
                                        <p:attrNameLst>
                                          <p:attrName>style.visibility</p:attrName>
                                        </p:attrNameLst>
                                      </p:cBhvr>
                                      <p:to>
                                        <p:strVal val="visible"/>
                                      </p:to>
                                    </p:set>
                                    <p:animEffect transition="in" filter="wipe(down)">
                                      <p:cBhvr>
                                        <p:cTn id="15" dur="500"/>
                                        <p:tgtEl>
                                          <p:spTgt spid="24592"/>
                                        </p:tgtEl>
                                      </p:cBhvr>
                                    </p:animEffect>
                                  </p:childTnLst>
                                </p:cTn>
                              </p:par>
                              <p:par>
                                <p:cTn id="16" presetID="22" presetClass="entr" presetSubtype="4" fill="hold" nodeType="withEffect">
                                  <p:stCondLst>
                                    <p:cond delay="0"/>
                                  </p:stCondLst>
                                  <p:childTnLst>
                                    <p:set>
                                      <p:cBhvr>
                                        <p:cTn id="17" dur="1" fill="hold">
                                          <p:stCondLst>
                                            <p:cond delay="0"/>
                                          </p:stCondLst>
                                        </p:cTn>
                                        <p:tgtEl>
                                          <p:spTgt spid="24644"/>
                                        </p:tgtEl>
                                        <p:attrNameLst>
                                          <p:attrName>style.visibility</p:attrName>
                                        </p:attrNameLst>
                                      </p:cBhvr>
                                      <p:to>
                                        <p:strVal val="visible"/>
                                      </p:to>
                                    </p:set>
                                    <p:animEffect transition="in" filter="wipe(down)">
                                      <p:cBhvr>
                                        <p:cTn id="18" dur="500"/>
                                        <p:tgtEl>
                                          <p:spTgt spid="24644"/>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nodeType="withEffect">
                                  <p:stCondLst>
                                    <p:cond delay="0"/>
                                  </p:stCondLst>
                                  <p:childTnLst>
                                    <p:set>
                                      <p:cBhvr>
                                        <p:cTn id="28" dur="1" fill="hold">
                                          <p:stCondLst>
                                            <p:cond delay="0"/>
                                          </p:stCondLst>
                                        </p:cTn>
                                        <p:tgtEl>
                                          <p:spTgt spid="24599"/>
                                        </p:tgtEl>
                                        <p:attrNameLst>
                                          <p:attrName>style.visibility</p:attrName>
                                        </p:attrNameLst>
                                      </p:cBhvr>
                                      <p:to>
                                        <p:strVal val="visible"/>
                                      </p:to>
                                    </p:set>
                                    <p:animEffect transition="in" filter="circle(in)">
                                      <p:cBhvr>
                                        <p:cTn id="29" dur="2000"/>
                                        <p:tgtEl>
                                          <p:spTgt spid="24599"/>
                                        </p:tgtEl>
                                      </p:cBhvr>
                                    </p:animEffect>
                                  </p:childTnLst>
                                </p:cTn>
                              </p:par>
                              <p:par>
                                <p:cTn id="30" presetID="6" presetClass="entr" presetSubtype="16" fill="hold" nodeType="withEffect">
                                  <p:stCondLst>
                                    <p:cond delay="0"/>
                                  </p:stCondLst>
                                  <p:childTnLst>
                                    <p:set>
                                      <p:cBhvr>
                                        <p:cTn id="31" dur="1" fill="hold">
                                          <p:stCondLst>
                                            <p:cond delay="0"/>
                                          </p:stCondLst>
                                        </p:cTn>
                                        <p:tgtEl>
                                          <p:spTgt spid="24606"/>
                                        </p:tgtEl>
                                        <p:attrNameLst>
                                          <p:attrName>style.visibility</p:attrName>
                                        </p:attrNameLst>
                                      </p:cBhvr>
                                      <p:to>
                                        <p:strVal val="visible"/>
                                      </p:to>
                                    </p:set>
                                    <p:animEffect transition="in" filter="circle(in)">
                                      <p:cBhvr>
                                        <p:cTn id="32" dur="2000"/>
                                        <p:tgtEl>
                                          <p:spTgt spid="24606"/>
                                        </p:tgtEl>
                                      </p:cBhvr>
                                    </p:animEffect>
                                  </p:childTnLst>
                                </p:cTn>
                              </p:par>
                              <p:par>
                                <p:cTn id="33" presetID="6" presetClass="entr" presetSubtype="16" fill="hold" nodeType="withEffect">
                                  <p:stCondLst>
                                    <p:cond delay="0"/>
                                  </p:stCondLst>
                                  <p:childTnLst>
                                    <p:set>
                                      <p:cBhvr>
                                        <p:cTn id="34" dur="1" fill="hold">
                                          <p:stCondLst>
                                            <p:cond delay="0"/>
                                          </p:stCondLst>
                                        </p:cTn>
                                        <p:tgtEl>
                                          <p:spTgt spid="24641"/>
                                        </p:tgtEl>
                                        <p:attrNameLst>
                                          <p:attrName>style.visibility</p:attrName>
                                        </p:attrNameLst>
                                      </p:cBhvr>
                                      <p:to>
                                        <p:strVal val="visible"/>
                                      </p:to>
                                    </p:set>
                                    <p:animEffect transition="in" filter="circle(in)">
                                      <p:cBhvr>
                                        <p:cTn id="35" dur="2000"/>
                                        <p:tgtEl>
                                          <p:spTgt spid="24641"/>
                                        </p:tgtEl>
                                      </p:cBhvr>
                                    </p:animEffect>
                                  </p:childTnLst>
                                </p:cTn>
                              </p:par>
                              <p:par>
                                <p:cTn id="36" presetID="6" presetClass="entr" presetSubtype="16" fill="hold" nodeType="withEffect">
                                  <p:stCondLst>
                                    <p:cond delay="0"/>
                                  </p:stCondLst>
                                  <p:childTnLst>
                                    <p:set>
                                      <p:cBhvr>
                                        <p:cTn id="37" dur="1" fill="hold">
                                          <p:stCondLst>
                                            <p:cond delay="0"/>
                                          </p:stCondLst>
                                        </p:cTn>
                                        <p:tgtEl>
                                          <p:spTgt spid="24660"/>
                                        </p:tgtEl>
                                        <p:attrNameLst>
                                          <p:attrName>style.visibility</p:attrName>
                                        </p:attrNameLst>
                                      </p:cBhvr>
                                      <p:to>
                                        <p:strVal val="visible"/>
                                      </p:to>
                                    </p:set>
                                    <p:animEffect transition="in" filter="circle(in)">
                                      <p:cBhvr>
                                        <p:cTn id="38" dur="2000"/>
                                        <p:tgtEl>
                                          <p:spTgt spid="2466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4613"/>
                                        </p:tgtEl>
                                        <p:attrNameLst>
                                          <p:attrName>style.visibility</p:attrName>
                                        </p:attrNameLst>
                                      </p:cBhvr>
                                      <p:to>
                                        <p:strVal val="visible"/>
                                      </p:to>
                                    </p:set>
                                    <p:anim calcmode="lin" valueType="num">
                                      <p:cBhvr additive="base">
                                        <p:cTn id="47" dur="500" fill="hold"/>
                                        <p:tgtEl>
                                          <p:spTgt spid="24613"/>
                                        </p:tgtEl>
                                        <p:attrNameLst>
                                          <p:attrName>ppt_x</p:attrName>
                                        </p:attrNameLst>
                                      </p:cBhvr>
                                      <p:tavLst>
                                        <p:tav tm="0">
                                          <p:val>
                                            <p:strVal val="#ppt_x"/>
                                          </p:val>
                                        </p:tav>
                                        <p:tav tm="100000">
                                          <p:val>
                                            <p:strVal val="#ppt_x"/>
                                          </p:val>
                                        </p:tav>
                                      </p:tavLst>
                                    </p:anim>
                                    <p:anim calcmode="lin" valueType="num">
                                      <p:cBhvr additive="base">
                                        <p:cTn id="48" dur="500" fill="hold"/>
                                        <p:tgtEl>
                                          <p:spTgt spid="246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4620"/>
                                        </p:tgtEl>
                                        <p:attrNameLst>
                                          <p:attrName>style.visibility</p:attrName>
                                        </p:attrNameLst>
                                      </p:cBhvr>
                                      <p:to>
                                        <p:strVal val="visible"/>
                                      </p:to>
                                    </p:set>
                                    <p:anim calcmode="lin" valueType="num">
                                      <p:cBhvr additive="base">
                                        <p:cTn id="51" dur="500" fill="hold"/>
                                        <p:tgtEl>
                                          <p:spTgt spid="24620"/>
                                        </p:tgtEl>
                                        <p:attrNameLst>
                                          <p:attrName>ppt_x</p:attrName>
                                        </p:attrNameLst>
                                      </p:cBhvr>
                                      <p:tavLst>
                                        <p:tav tm="0">
                                          <p:val>
                                            <p:strVal val="#ppt_x"/>
                                          </p:val>
                                        </p:tav>
                                        <p:tav tm="100000">
                                          <p:val>
                                            <p:strVal val="#ppt_x"/>
                                          </p:val>
                                        </p:tav>
                                      </p:tavLst>
                                    </p:anim>
                                    <p:anim calcmode="lin" valueType="num">
                                      <p:cBhvr additive="base">
                                        <p:cTn id="52" dur="500" fill="hold"/>
                                        <p:tgtEl>
                                          <p:spTgt spid="246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650"/>
                                        </p:tgtEl>
                                        <p:attrNameLst>
                                          <p:attrName>style.visibility</p:attrName>
                                        </p:attrNameLst>
                                      </p:cBhvr>
                                      <p:to>
                                        <p:strVal val="visible"/>
                                      </p:to>
                                    </p:set>
                                    <p:anim calcmode="lin" valueType="num">
                                      <p:cBhvr additive="base">
                                        <p:cTn id="55" dur="500" fill="hold"/>
                                        <p:tgtEl>
                                          <p:spTgt spid="24650"/>
                                        </p:tgtEl>
                                        <p:attrNameLst>
                                          <p:attrName>ppt_x</p:attrName>
                                        </p:attrNameLst>
                                      </p:cBhvr>
                                      <p:tavLst>
                                        <p:tav tm="0">
                                          <p:val>
                                            <p:strVal val="#ppt_x"/>
                                          </p:val>
                                        </p:tav>
                                        <p:tav tm="100000">
                                          <p:val>
                                            <p:strVal val="#ppt_x"/>
                                          </p:val>
                                        </p:tav>
                                      </p:tavLst>
                                    </p:anim>
                                    <p:anim calcmode="lin" valueType="num">
                                      <p:cBhvr additive="base">
                                        <p:cTn id="56" dur="500" fill="hold"/>
                                        <p:tgtEl>
                                          <p:spTgt spid="2465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4627"/>
                                        </p:tgtEl>
                                        <p:attrNameLst>
                                          <p:attrName>style.visibility</p:attrName>
                                        </p:attrNameLst>
                                      </p:cBhvr>
                                      <p:to>
                                        <p:strVal val="visible"/>
                                      </p:to>
                                    </p:set>
                                    <p:animEffect transition="in" filter="fade">
                                      <p:cBhvr>
                                        <p:cTn id="66" dur="1000"/>
                                        <p:tgtEl>
                                          <p:spTgt spid="24627"/>
                                        </p:tgtEl>
                                      </p:cBhvr>
                                    </p:animEffect>
                                    <p:anim calcmode="lin" valueType="num">
                                      <p:cBhvr>
                                        <p:cTn id="67" dur="1000" fill="hold"/>
                                        <p:tgtEl>
                                          <p:spTgt spid="24627"/>
                                        </p:tgtEl>
                                        <p:attrNameLst>
                                          <p:attrName>ppt_x</p:attrName>
                                        </p:attrNameLst>
                                      </p:cBhvr>
                                      <p:tavLst>
                                        <p:tav tm="0">
                                          <p:val>
                                            <p:strVal val="#ppt_x"/>
                                          </p:val>
                                        </p:tav>
                                        <p:tav tm="100000">
                                          <p:val>
                                            <p:strVal val="#ppt_x"/>
                                          </p:val>
                                        </p:tav>
                                      </p:tavLst>
                                    </p:anim>
                                    <p:anim calcmode="lin" valueType="num">
                                      <p:cBhvr>
                                        <p:cTn id="68" dur="1000" fill="hold"/>
                                        <p:tgtEl>
                                          <p:spTgt spid="2462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4634"/>
                                        </p:tgtEl>
                                        <p:attrNameLst>
                                          <p:attrName>style.visibility</p:attrName>
                                        </p:attrNameLst>
                                      </p:cBhvr>
                                      <p:to>
                                        <p:strVal val="visible"/>
                                      </p:to>
                                    </p:set>
                                    <p:animEffect transition="in" filter="fade">
                                      <p:cBhvr>
                                        <p:cTn id="71" dur="1000"/>
                                        <p:tgtEl>
                                          <p:spTgt spid="24634"/>
                                        </p:tgtEl>
                                      </p:cBhvr>
                                    </p:animEffect>
                                    <p:anim calcmode="lin" valueType="num">
                                      <p:cBhvr>
                                        <p:cTn id="72" dur="1000" fill="hold"/>
                                        <p:tgtEl>
                                          <p:spTgt spid="24634"/>
                                        </p:tgtEl>
                                        <p:attrNameLst>
                                          <p:attrName>ppt_x</p:attrName>
                                        </p:attrNameLst>
                                      </p:cBhvr>
                                      <p:tavLst>
                                        <p:tav tm="0">
                                          <p:val>
                                            <p:strVal val="#ppt_x"/>
                                          </p:val>
                                        </p:tav>
                                        <p:tav tm="100000">
                                          <p:val>
                                            <p:strVal val="#ppt_x"/>
                                          </p:val>
                                        </p:tav>
                                      </p:tavLst>
                                    </p:anim>
                                    <p:anim calcmode="lin" valueType="num">
                                      <p:cBhvr>
                                        <p:cTn id="73" dur="1000" fill="hold"/>
                                        <p:tgtEl>
                                          <p:spTgt spid="24634"/>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4647"/>
                                        </p:tgtEl>
                                        <p:attrNameLst>
                                          <p:attrName>style.visibility</p:attrName>
                                        </p:attrNameLst>
                                      </p:cBhvr>
                                      <p:to>
                                        <p:strVal val="visible"/>
                                      </p:to>
                                    </p:set>
                                    <p:animEffect transition="in" filter="fade">
                                      <p:cBhvr>
                                        <p:cTn id="76" dur="1000"/>
                                        <p:tgtEl>
                                          <p:spTgt spid="24647"/>
                                        </p:tgtEl>
                                      </p:cBhvr>
                                    </p:animEffect>
                                    <p:anim calcmode="lin" valueType="num">
                                      <p:cBhvr>
                                        <p:cTn id="77" dur="1000" fill="hold"/>
                                        <p:tgtEl>
                                          <p:spTgt spid="24647"/>
                                        </p:tgtEl>
                                        <p:attrNameLst>
                                          <p:attrName>ppt_x</p:attrName>
                                        </p:attrNameLst>
                                      </p:cBhvr>
                                      <p:tavLst>
                                        <p:tav tm="0">
                                          <p:val>
                                            <p:strVal val="#ppt_x"/>
                                          </p:val>
                                        </p:tav>
                                        <p:tav tm="100000">
                                          <p:val>
                                            <p:strVal val="#ppt_x"/>
                                          </p:val>
                                        </p:tav>
                                      </p:tavLst>
                                    </p:anim>
                                    <p:anim calcmode="lin" valueType="num">
                                      <p:cBhvr>
                                        <p:cTn id="78" dur="1000" fill="hold"/>
                                        <p:tgtEl>
                                          <p:spTgt spid="2464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4653"/>
                                        </p:tgtEl>
                                        <p:attrNameLst>
                                          <p:attrName>style.visibility</p:attrName>
                                        </p:attrNameLst>
                                      </p:cBhvr>
                                      <p:to>
                                        <p:strVal val="visible"/>
                                      </p:to>
                                    </p:set>
                                    <p:animEffect transition="in" filter="fade">
                                      <p:cBhvr>
                                        <p:cTn id="81" dur="1000"/>
                                        <p:tgtEl>
                                          <p:spTgt spid="24653"/>
                                        </p:tgtEl>
                                      </p:cBhvr>
                                    </p:animEffect>
                                    <p:anim calcmode="lin" valueType="num">
                                      <p:cBhvr>
                                        <p:cTn id="82" dur="1000" fill="hold"/>
                                        <p:tgtEl>
                                          <p:spTgt spid="24653"/>
                                        </p:tgtEl>
                                        <p:attrNameLst>
                                          <p:attrName>ppt_x</p:attrName>
                                        </p:attrNameLst>
                                      </p:cBhvr>
                                      <p:tavLst>
                                        <p:tav tm="0">
                                          <p:val>
                                            <p:strVal val="#ppt_x"/>
                                          </p:val>
                                        </p:tav>
                                        <p:tav tm="100000">
                                          <p:val>
                                            <p:strVal val="#ppt_x"/>
                                          </p:val>
                                        </p:tav>
                                      </p:tavLst>
                                    </p:anim>
                                    <p:anim calcmode="lin" valueType="num">
                                      <p:cBhvr>
                                        <p:cTn id="83" dur="1000" fill="hold"/>
                                        <p:tgtEl>
                                          <p:spTgt spid="24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a:extLst>
              <a:ext uri="{FF2B5EF4-FFF2-40B4-BE49-F238E27FC236}">
                <a16:creationId xmlns="" xmlns:a16="http://schemas.microsoft.com/office/drawing/2014/main" id="{1882F126-2434-470F-9856-95D43B4106F7}"/>
              </a:ext>
            </a:extLst>
          </p:cNvPr>
          <p:cNvPicPr>
            <a:picLocks noChangeAspect="1" noChangeArrowheads="1"/>
          </p:cNvPicPr>
          <p:nvPr/>
        </p:nvPicPr>
        <p:blipFill>
          <a:blip r:embed="rId4">
            <a:duotone>
              <a:srgbClr val="FFFFFF">
                <a:shade val="45000"/>
                <a:satMod val="135000"/>
              </a:srgbClr>
              <a:prstClr val="white"/>
            </a:duotone>
            <a:extLst/>
          </a:blip>
          <a:srcRect/>
          <a:stretch>
            <a:fillRect/>
          </a:stretch>
        </p:blipFill>
        <p:spPr bwMode="auto">
          <a:xfrm flipH="1">
            <a:off x="1685066" y="1266729"/>
            <a:ext cx="9392665" cy="4989888"/>
          </a:xfrm>
          <a:prstGeom prst="rect">
            <a:avLst/>
          </a:prstGeom>
          <a:noFill/>
          <a:ln w="9525" cap="flat" cmpd="sng">
            <a:noFill/>
            <a:prstDash val="solid"/>
            <a:miter lim="800000"/>
            <a:headEnd type="none" w="med" len="med"/>
            <a:tailEnd type="none" w="med" len="med"/>
          </a:ln>
          <a:effectLst/>
        </p:spPr>
      </p:pic>
      <p:sp>
        <p:nvSpPr>
          <p:cNvPr id="26627" name="Freeform 2"/>
          <p:cNvSpPr>
            <a:spLocks/>
          </p:cNvSpPr>
          <p:nvPr/>
        </p:nvSpPr>
        <p:spPr bwMode="auto">
          <a:xfrm flipH="1">
            <a:off x="8370888" y="2632075"/>
            <a:ext cx="2462212" cy="2509838"/>
          </a:xfrm>
          <a:custGeom>
            <a:avLst/>
            <a:gdLst>
              <a:gd name="T0" fmla="*/ 246 w 10000"/>
              <a:gd name="T1" fmla="*/ 1804032 h 10003"/>
              <a:gd name="T2" fmla="*/ 1677505 w 10000"/>
              <a:gd name="T3" fmla="*/ 82549 h 10003"/>
              <a:gd name="T4" fmla="*/ 2181766 w 10000"/>
              <a:gd name="T5" fmla="*/ 412995 h 10003"/>
              <a:gd name="T6" fmla="*/ 2435374 w 10000"/>
              <a:gd name="T7" fmla="*/ 1625385 h 10003"/>
              <a:gd name="T8" fmla="*/ 1549224 w 10000"/>
              <a:gd name="T9" fmla="*/ 2507329 h 10003"/>
              <a:gd name="T10" fmla="*/ 246 w 10000"/>
              <a:gd name="T11" fmla="*/ 1804032 h 100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3">
                <a:moveTo>
                  <a:pt x="1" y="7190"/>
                </a:moveTo>
                <a:cubicBezTo>
                  <a:pt x="4" y="5100"/>
                  <a:pt x="5336" y="1253"/>
                  <a:pt x="6813" y="329"/>
                </a:cubicBezTo>
                <a:cubicBezTo>
                  <a:pt x="8289" y="-596"/>
                  <a:pt x="8352" y="620"/>
                  <a:pt x="8861" y="1646"/>
                </a:cubicBezTo>
                <a:cubicBezTo>
                  <a:pt x="9371" y="2672"/>
                  <a:pt x="10322" y="5083"/>
                  <a:pt x="9891" y="6478"/>
                </a:cubicBezTo>
                <a:cubicBezTo>
                  <a:pt x="9462" y="7873"/>
                  <a:pt x="7940" y="9874"/>
                  <a:pt x="6292" y="9993"/>
                </a:cubicBezTo>
                <a:cubicBezTo>
                  <a:pt x="4644" y="10111"/>
                  <a:pt x="-2" y="9280"/>
                  <a:pt x="1" y="7190"/>
                </a:cubicBezTo>
                <a:close/>
              </a:path>
            </a:pathLst>
          </a:custGeom>
          <a:solidFill>
            <a:srgbClr val="1B6EB8">
              <a:alpha val="9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8" name="直接箭头连接符 7">
            <a:extLst>
              <a:ext uri="{FF2B5EF4-FFF2-40B4-BE49-F238E27FC236}">
                <a16:creationId xmlns="" xmlns:a16="http://schemas.microsoft.com/office/drawing/2014/main" id="{B64E24A3-3F52-4CD0-8C1F-E456E7A6C6C4}"/>
              </a:ext>
            </a:extLst>
          </p:cNvPr>
          <p:cNvCxnSpPr/>
          <p:nvPr/>
        </p:nvCxnSpPr>
        <p:spPr>
          <a:xfrm flipH="1">
            <a:off x="3700463" y="3948113"/>
            <a:ext cx="4670425" cy="0"/>
          </a:xfrm>
          <a:prstGeom prst="straightConnector1">
            <a:avLst/>
          </a:prstGeom>
          <a:ln w="69850" cap="rnd">
            <a:round/>
            <a:tailEnd type="non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 xmlns:a16="http://schemas.microsoft.com/office/drawing/2014/main" id="{FC7486CD-BEAE-4032-9990-9314B9E17627}"/>
              </a:ext>
            </a:extLst>
          </p:cNvPr>
          <p:cNvCxnSpPr/>
          <p:nvPr/>
        </p:nvCxnSpPr>
        <p:spPr>
          <a:xfrm>
            <a:off x="6381750" y="2151063"/>
            <a:ext cx="1231900" cy="179705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 xmlns:a16="http://schemas.microsoft.com/office/drawing/2014/main" id="{E7C7CABE-FE82-4157-A5F1-31E69F964BDE}"/>
              </a:ext>
            </a:extLst>
          </p:cNvPr>
          <p:cNvCxnSpPr/>
          <p:nvPr/>
        </p:nvCxnSpPr>
        <p:spPr>
          <a:xfrm flipV="1">
            <a:off x="5908675" y="3948113"/>
            <a:ext cx="1027113" cy="18938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 xmlns:a16="http://schemas.microsoft.com/office/drawing/2014/main" id="{1FE9ACF9-B938-4BD3-A318-E4714808F604}"/>
              </a:ext>
            </a:extLst>
          </p:cNvPr>
          <p:cNvCxnSpPr/>
          <p:nvPr/>
        </p:nvCxnSpPr>
        <p:spPr>
          <a:xfrm flipV="1">
            <a:off x="4202113" y="3948113"/>
            <a:ext cx="1028700" cy="18938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a:extLst>
              <a:ext uri="{FF2B5EF4-FFF2-40B4-BE49-F238E27FC236}">
                <a16:creationId xmlns="" xmlns:a16="http://schemas.microsoft.com/office/drawing/2014/main" id="{C05A63BB-62BA-4461-BEB4-9C21ABD36D3A}"/>
              </a:ext>
            </a:extLst>
          </p:cNvPr>
          <p:cNvCxnSpPr/>
          <p:nvPr/>
        </p:nvCxnSpPr>
        <p:spPr>
          <a:xfrm>
            <a:off x="4757738" y="2151063"/>
            <a:ext cx="1231900" cy="179705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6633" name="文本框 105"/>
          <p:cNvSpPr txBox="1">
            <a:spLocks noChangeArrowheads="1"/>
          </p:cNvSpPr>
          <p:nvPr/>
        </p:nvSpPr>
        <p:spPr bwMode="auto">
          <a:xfrm>
            <a:off x="8545513" y="3578225"/>
            <a:ext cx="16208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添加关键词</a:t>
            </a:r>
            <a:endParaRPr lang="en-US" altLang="zh-CN" sz="20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单击添加关键词</a:t>
            </a:r>
            <a:endParaRPr lang="en-US" altLang="zh-CN" sz="160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rPr>
              <a:t>单击添加关键词</a:t>
            </a:r>
          </a:p>
        </p:txBody>
      </p:sp>
      <p:grpSp>
        <p:nvGrpSpPr>
          <p:cNvPr id="2" name="组合 106"/>
          <p:cNvGrpSpPr>
            <a:grpSpLocks/>
          </p:cNvGrpSpPr>
          <p:nvPr/>
        </p:nvGrpSpPr>
        <p:grpSpPr bwMode="auto">
          <a:xfrm>
            <a:off x="2882900" y="2316163"/>
            <a:ext cx="2174875" cy="649287"/>
            <a:chOff x="2104008" y="1593660"/>
            <a:chExt cx="2175029" cy="649290"/>
          </a:xfrm>
        </p:grpSpPr>
        <p:cxnSp>
          <p:nvCxnSpPr>
            <p:cNvPr id="108" name="直接箭头连接符 107">
              <a:extLst>
                <a:ext uri="{FF2B5EF4-FFF2-40B4-BE49-F238E27FC236}">
                  <a16:creationId xmlns="" xmlns:a16="http://schemas.microsoft.com/office/drawing/2014/main" id="{AE0C6F2F-C7C0-4156-805E-CC0E676442DF}"/>
                </a:ext>
              </a:extLst>
            </p:cNvPr>
            <p:cNvCxnSpPr/>
            <p:nvPr/>
          </p:nvCxnSpPr>
          <p:spPr>
            <a:xfrm>
              <a:off x="2104008" y="1927037"/>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a:extLst>
                <a:ext uri="{FF2B5EF4-FFF2-40B4-BE49-F238E27FC236}">
                  <a16:creationId xmlns="" xmlns:a16="http://schemas.microsoft.com/office/drawing/2014/main" id="{B926B605-98E1-4C79-A3AF-813EA5CE2C3F}"/>
                </a:ext>
              </a:extLst>
            </p:cNvPr>
            <p:cNvCxnSpPr/>
            <p:nvPr/>
          </p:nvCxnSpPr>
          <p:spPr>
            <a:xfrm>
              <a:off x="3572550" y="1593660"/>
              <a:ext cx="223853"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a:extLst>
                <a:ext uri="{FF2B5EF4-FFF2-40B4-BE49-F238E27FC236}">
                  <a16:creationId xmlns="" xmlns:a16="http://schemas.microsoft.com/office/drawing/2014/main" id="{5B0CA7E1-06AD-4704-B806-A01FA59B7CF0}"/>
                </a:ext>
              </a:extLst>
            </p:cNvPr>
            <p:cNvCxnSpPr/>
            <p:nvPr/>
          </p:nvCxnSpPr>
          <p:spPr>
            <a:xfrm>
              <a:off x="2932742" y="1628585"/>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110">
              <a:extLst>
                <a:ext uri="{FF2B5EF4-FFF2-40B4-BE49-F238E27FC236}">
                  <a16:creationId xmlns="" xmlns:a16="http://schemas.microsoft.com/office/drawing/2014/main" id="{3DEC3E75-CE64-42D3-B44A-A1F8CDCD274F}"/>
                </a:ext>
              </a:extLst>
            </p:cNvPr>
            <p:cNvCxnSpPr/>
            <p:nvPr/>
          </p:nvCxnSpPr>
          <p:spPr>
            <a:xfrm>
              <a:off x="2361201" y="1633347"/>
              <a:ext cx="223854"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a:extLst>
                <a:ext uri="{FF2B5EF4-FFF2-40B4-BE49-F238E27FC236}">
                  <a16:creationId xmlns="" xmlns:a16="http://schemas.microsoft.com/office/drawing/2014/main" id="{532876F0-785B-4A22-A381-B0A3D2F74B32}"/>
                </a:ext>
              </a:extLst>
            </p:cNvPr>
            <p:cNvCxnSpPr/>
            <p:nvPr/>
          </p:nvCxnSpPr>
          <p:spPr>
            <a:xfrm flipV="1">
              <a:off x="334869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接箭头连接符 112">
              <a:extLst>
                <a:ext uri="{FF2B5EF4-FFF2-40B4-BE49-F238E27FC236}">
                  <a16:creationId xmlns="" xmlns:a16="http://schemas.microsoft.com/office/drawing/2014/main" id="{F15A56AD-1455-43D9-AE95-475708002213}"/>
                </a:ext>
              </a:extLst>
            </p:cNvPr>
            <p:cNvCxnSpPr/>
            <p:nvPr/>
          </p:nvCxnSpPr>
          <p:spPr>
            <a:xfrm flipV="1">
              <a:off x="257711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640" name="组合 113"/>
          <p:cNvGrpSpPr>
            <a:grpSpLocks/>
          </p:cNvGrpSpPr>
          <p:nvPr/>
        </p:nvGrpSpPr>
        <p:grpSpPr bwMode="auto">
          <a:xfrm>
            <a:off x="3376613" y="3049588"/>
            <a:ext cx="2174875" cy="649287"/>
            <a:chOff x="2104008" y="1593660"/>
            <a:chExt cx="2175029" cy="649290"/>
          </a:xfrm>
        </p:grpSpPr>
        <p:cxnSp>
          <p:nvCxnSpPr>
            <p:cNvPr id="115" name="直接箭头连接符 114">
              <a:extLst>
                <a:ext uri="{FF2B5EF4-FFF2-40B4-BE49-F238E27FC236}">
                  <a16:creationId xmlns="" xmlns:a16="http://schemas.microsoft.com/office/drawing/2014/main" id="{AA2DEA48-E368-4A2B-96F1-56EFAB29AE6B}"/>
                </a:ext>
              </a:extLst>
            </p:cNvPr>
            <p:cNvCxnSpPr/>
            <p:nvPr/>
          </p:nvCxnSpPr>
          <p:spPr>
            <a:xfrm>
              <a:off x="2104008" y="1927037"/>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a:extLst>
                <a:ext uri="{FF2B5EF4-FFF2-40B4-BE49-F238E27FC236}">
                  <a16:creationId xmlns="" xmlns:a16="http://schemas.microsoft.com/office/drawing/2014/main" id="{168C5608-C93F-496A-9A64-8D42BA8E3990}"/>
                </a:ext>
              </a:extLst>
            </p:cNvPr>
            <p:cNvCxnSpPr/>
            <p:nvPr/>
          </p:nvCxnSpPr>
          <p:spPr>
            <a:xfrm>
              <a:off x="3572549" y="1593660"/>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116">
              <a:extLst>
                <a:ext uri="{FF2B5EF4-FFF2-40B4-BE49-F238E27FC236}">
                  <a16:creationId xmlns="" xmlns:a16="http://schemas.microsoft.com/office/drawing/2014/main" id="{397855DA-D9B9-4455-9A75-35656B902B65}"/>
                </a:ext>
              </a:extLst>
            </p:cNvPr>
            <p:cNvCxnSpPr/>
            <p:nvPr/>
          </p:nvCxnSpPr>
          <p:spPr>
            <a:xfrm>
              <a:off x="2932742" y="1628585"/>
              <a:ext cx="223853"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接箭头连接符 117">
              <a:extLst>
                <a:ext uri="{FF2B5EF4-FFF2-40B4-BE49-F238E27FC236}">
                  <a16:creationId xmlns="" xmlns:a16="http://schemas.microsoft.com/office/drawing/2014/main" id="{CBC08283-E6AC-473F-9B45-B42D32B82690}"/>
                </a:ext>
              </a:extLst>
            </p:cNvPr>
            <p:cNvCxnSpPr/>
            <p:nvPr/>
          </p:nvCxnSpPr>
          <p:spPr>
            <a:xfrm>
              <a:off x="2361201" y="1633347"/>
              <a:ext cx="223853"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接箭头连接符 118">
              <a:extLst>
                <a:ext uri="{FF2B5EF4-FFF2-40B4-BE49-F238E27FC236}">
                  <a16:creationId xmlns="" xmlns:a16="http://schemas.microsoft.com/office/drawing/2014/main" id="{0058F15B-C654-41D2-832E-553AEBF26F36}"/>
                </a:ext>
              </a:extLst>
            </p:cNvPr>
            <p:cNvCxnSpPr/>
            <p:nvPr/>
          </p:nvCxnSpPr>
          <p:spPr>
            <a:xfrm flipV="1">
              <a:off x="3348696" y="1954024"/>
              <a:ext cx="223853"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 xmlns:a16="http://schemas.microsoft.com/office/drawing/2014/main" id="{26C5E9FB-8280-4191-909D-64F439EC7898}"/>
                </a:ext>
              </a:extLst>
            </p:cNvPr>
            <p:cNvCxnSpPr/>
            <p:nvPr/>
          </p:nvCxnSpPr>
          <p:spPr>
            <a:xfrm flipV="1">
              <a:off x="2577116" y="1954024"/>
              <a:ext cx="223853"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647" name="组合 120"/>
          <p:cNvGrpSpPr>
            <a:grpSpLocks/>
          </p:cNvGrpSpPr>
          <p:nvPr/>
        </p:nvGrpSpPr>
        <p:grpSpPr bwMode="auto">
          <a:xfrm>
            <a:off x="2624138" y="4322763"/>
            <a:ext cx="2174875" cy="649287"/>
            <a:chOff x="2104008" y="1593660"/>
            <a:chExt cx="2175029" cy="649290"/>
          </a:xfrm>
        </p:grpSpPr>
        <p:cxnSp>
          <p:nvCxnSpPr>
            <p:cNvPr id="122" name="直接箭头连接符 121">
              <a:extLst>
                <a:ext uri="{FF2B5EF4-FFF2-40B4-BE49-F238E27FC236}">
                  <a16:creationId xmlns="" xmlns:a16="http://schemas.microsoft.com/office/drawing/2014/main" id="{4A235722-9D97-4866-9D99-15C41B31CAA7}"/>
                </a:ext>
              </a:extLst>
            </p:cNvPr>
            <p:cNvCxnSpPr/>
            <p:nvPr/>
          </p:nvCxnSpPr>
          <p:spPr>
            <a:xfrm>
              <a:off x="2104008" y="1927037"/>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接箭头连接符 122">
              <a:extLst>
                <a:ext uri="{FF2B5EF4-FFF2-40B4-BE49-F238E27FC236}">
                  <a16:creationId xmlns="" xmlns:a16="http://schemas.microsoft.com/office/drawing/2014/main" id="{073D1178-B8AB-44A1-BDB7-17679FFA71DD}"/>
                </a:ext>
              </a:extLst>
            </p:cNvPr>
            <p:cNvCxnSpPr/>
            <p:nvPr/>
          </p:nvCxnSpPr>
          <p:spPr>
            <a:xfrm>
              <a:off x="3572549" y="1593660"/>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a:extLst>
                <a:ext uri="{FF2B5EF4-FFF2-40B4-BE49-F238E27FC236}">
                  <a16:creationId xmlns="" xmlns:a16="http://schemas.microsoft.com/office/drawing/2014/main" id="{57C559C5-F244-4E17-B8DD-9EF47F0D1F64}"/>
                </a:ext>
              </a:extLst>
            </p:cNvPr>
            <p:cNvCxnSpPr/>
            <p:nvPr/>
          </p:nvCxnSpPr>
          <p:spPr>
            <a:xfrm>
              <a:off x="2932742" y="1628585"/>
              <a:ext cx="223853"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 xmlns:a16="http://schemas.microsoft.com/office/drawing/2014/main" id="{187E9102-D996-45B2-BCDD-CE4356519FEC}"/>
                </a:ext>
              </a:extLst>
            </p:cNvPr>
            <p:cNvCxnSpPr/>
            <p:nvPr/>
          </p:nvCxnSpPr>
          <p:spPr>
            <a:xfrm>
              <a:off x="2361201" y="1633347"/>
              <a:ext cx="223853"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 xmlns:a16="http://schemas.microsoft.com/office/drawing/2014/main" id="{2A950310-BC9D-4A4D-BF7C-504A1570E5D3}"/>
                </a:ext>
              </a:extLst>
            </p:cNvPr>
            <p:cNvCxnSpPr/>
            <p:nvPr/>
          </p:nvCxnSpPr>
          <p:spPr>
            <a:xfrm flipV="1">
              <a:off x="3348696" y="1954024"/>
              <a:ext cx="223853"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 xmlns:a16="http://schemas.microsoft.com/office/drawing/2014/main" id="{E7BE9946-BB10-441A-848F-F844281EE2C2}"/>
                </a:ext>
              </a:extLst>
            </p:cNvPr>
            <p:cNvCxnSpPr/>
            <p:nvPr/>
          </p:nvCxnSpPr>
          <p:spPr>
            <a:xfrm flipV="1">
              <a:off x="2577116" y="1954024"/>
              <a:ext cx="223853"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654" name="组合 127"/>
          <p:cNvGrpSpPr>
            <a:grpSpLocks/>
          </p:cNvGrpSpPr>
          <p:nvPr/>
        </p:nvGrpSpPr>
        <p:grpSpPr bwMode="auto">
          <a:xfrm>
            <a:off x="2143125" y="5178425"/>
            <a:ext cx="2174875" cy="649288"/>
            <a:chOff x="2104008" y="1593660"/>
            <a:chExt cx="2175029" cy="649290"/>
          </a:xfrm>
        </p:grpSpPr>
        <p:cxnSp>
          <p:nvCxnSpPr>
            <p:cNvPr id="129" name="直接箭头连接符 128">
              <a:extLst>
                <a:ext uri="{FF2B5EF4-FFF2-40B4-BE49-F238E27FC236}">
                  <a16:creationId xmlns="" xmlns:a16="http://schemas.microsoft.com/office/drawing/2014/main" id="{B82F772C-81FD-4AF3-A71A-9FD56211ECD3}"/>
                </a:ext>
              </a:extLst>
            </p:cNvPr>
            <p:cNvCxnSpPr/>
            <p:nvPr/>
          </p:nvCxnSpPr>
          <p:spPr>
            <a:xfrm>
              <a:off x="2104008" y="1927036"/>
              <a:ext cx="2175029"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接箭头连接符 129">
              <a:extLst>
                <a:ext uri="{FF2B5EF4-FFF2-40B4-BE49-F238E27FC236}">
                  <a16:creationId xmlns="" xmlns:a16="http://schemas.microsoft.com/office/drawing/2014/main" id="{4147D3FC-18FC-4547-84AC-F3FF4AAA0488}"/>
                </a:ext>
              </a:extLst>
            </p:cNvPr>
            <p:cNvCxnSpPr/>
            <p:nvPr/>
          </p:nvCxnSpPr>
          <p:spPr>
            <a:xfrm>
              <a:off x="3572550" y="1593660"/>
              <a:ext cx="223853"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接箭头连接符 130">
              <a:extLst>
                <a:ext uri="{FF2B5EF4-FFF2-40B4-BE49-F238E27FC236}">
                  <a16:creationId xmlns="" xmlns:a16="http://schemas.microsoft.com/office/drawing/2014/main" id="{6EB17D72-DE59-43B2-87CA-7B9FC72F0E2F}"/>
                </a:ext>
              </a:extLst>
            </p:cNvPr>
            <p:cNvCxnSpPr/>
            <p:nvPr/>
          </p:nvCxnSpPr>
          <p:spPr>
            <a:xfrm>
              <a:off x="2932742" y="1628585"/>
              <a:ext cx="223854" cy="284164"/>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接箭头连接符 131">
              <a:extLst>
                <a:ext uri="{FF2B5EF4-FFF2-40B4-BE49-F238E27FC236}">
                  <a16:creationId xmlns="" xmlns:a16="http://schemas.microsoft.com/office/drawing/2014/main" id="{03BA0898-C741-4B68-832B-20A92DBE0F8E}"/>
                </a:ext>
              </a:extLst>
            </p:cNvPr>
            <p:cNvCxnSpPr/>
            <p:nvPr/>
          </p:nvCxnSpPr>
          <p:spPr>
            <a:xfrm>
              <a:off x="2361201" y="1633348"/>
              <a:ext cx="223854" cy="284163"/>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132">
              <a:extLst>
                <a:ext uri="{FF2B5EF4-FFF2-40B4-BE49-F238E27FC236}">
                  <a16:creationId xmlns="" xmlns:a16="http://schemas.microsoft.com/office/drawing/2014/main" id="{F8097C1D-E17D-4784-9F04-0F804C5D2030}"/>
                </a:ext>
              </a:extLst>
            </p:cNvPr>
            <p:cNvCxnSpPr/>
            <p:nvPr/>
          </p:nvCxnSpPr>
          <p:spPr>
            <a:xfrm flipV="1">
              <a:off x="334869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a:extLst>
                <a:ext uri="{FF2B5EF4-FFF2-40B4-BE49-F238E27FC236}">
                  <a16:creationId xmlns="" xmlns:a16="http://schemas.microsoft.com/office/drawing/2014/main" id="{026B086C-9231-4910-943F-E80EB3D8033E}"/>
                </a:ext>
              </a:extLst>
            </p:cNvPr>
            <p:cNvCxnSpPr/>
            <p:nvPr/>
          </p:nvCxnSpPr>
          <p:spPr>
            <a:xfrm flipV="1">
              <a:off x="2577116" y="1954024"/>
              <a:ext cx="223854" cy="288926"/>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661" name="组合 134"/>
          <p:cNvGrpSpPr>
            <a:grpSpLocks/>
          </p:cNvGrpSpPr>
          <p:nvPr/>
        </p:nvGrpSpPr>
        <p:grpSpPr bwMode="auto">
          <a:xfrm>
            <a:off x="5684838" y="2632075"/>
            <a:ext cx="1138237" cy="419100"/>
            <a:chOff x="2104008" y="1629233"/>
            <a:chExt cx="1663797" cy="613717"/>
          </a:xfrm>
        </p:grpSpPr>
        <p:cxnSp>
          <p:nvCxnSpPr>
            <p:cNvPr id="136" name="直接箭头连接符 135">
              <a:extLst>
                <a:ext uri="{FF2B5EF4-FFF2-40B4-BE49-F238E27FC236}">
                  <a16:creationId xmlns="" xmlns:a16="http://schemas.microsoft.com/office/drawing/2014/main" id="{DC1B0C1D-8828-4E82-9D49-FD3BD67E0AE9}"/>
                </a:ext>
              </a:extLst>
            </p:cNvPr>
            <p:cNvCxnSpPr/>
            <p:nvPr/>
          </p:nvCxnSpPr>
          <p:spPr>
            <a:xfrm>
              <a:off x="2104008" y="1926793"/>
              <a:ext cx="1663797"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a:extLst>
                <a:ext uri="{FF2B5EF4-FFF2-40B4-BE49-F238E27FC236}">
                  <a16:creationId xmlns="" xmlns:a16="http://schemas.microsoft.com/office/drawing/2014/main" id="{4EA581E6-8CED-45C9-9E7C-23CA025126FE}"/>
                </a:ext>
              </a:extLst>
            </p:cNvPr>
            <p:cNvCxnSpPr/>
            <p:nvPr/>
          </p:nvCxnSpPr>
          <p:spPr>
            <a:xfrm>
              <a:off x="2932425" y="1629233"/>
              <a:ext cx="225089" cy="283612"/>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a:extLst>
                <a:ext uri="{FF2B5EF4-FFF2-40B4-BE49-F238E27FC236}">
                  <a16:creationId xmlns="" xmlns:a16="http://schemas.microsoft.com/office/drawing/2014/main" id="{9E37CDC7-3284-458C-8E09-F031201549D0}"/>
                </a:ext>
              </a:extLst>
            </p:cNvPr>
            <p:cNvCxnSpPr/>
            <p:nvPr/>
          </p:nvCxnSpPr>
          <p:spPr>
            <a:xfrm>
              <a:off x="2361583" y="1633882"/>
              <a:ext cx="222768" cy="283612"/>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a:extLst>
                <a:ext uri="{FF2B5EF4-FFF2-40B4-BE49-F238E27FC236}">
                  <a16:creationId xmlns="" xmlns:a16="http://schemas.microsoft.com/office/drawing/2014/main" id="{E3A9A898-1FF2-426E-B430-1C2737ECAE0F}"/>
                </a:ext>
              </a:extLst>
            </p:cNvPr>
            <p:cNvCxnSpPr/>
            <p:nvPr/>
          </p:nvCxnSpPr>
          <p:spPr>
            <a:xfrm flipV="1">
              <a:off x="2577390" y="1954689"/>
              <a:ext cx="222768" cy="288261"/>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666" name="组合 142"/>
          <p:cNvGrpSpPr>
            <a:grpSpLocks/>
          </p:cNvGrpSpPr>
          <p:nvPr/>
        </p:nvGrpSpPr>
        <p:grpSpPr bwMode="auto">
          <a:xfrm>
            <a:off x="5994400" y="3178175"/>
            <a:ext cx="1138238" cy="419100"/>
            <a:chOff x="2104008" y="1629233"/>
            <a:chExt cx="1663797" cy="613717"/>
          </a:xfrm>
        </p:grpSpPr>
        <p:cxnSp>
          <p:nvCxnSpPr>
            <p:cNvPr id="144" name="直接箭头连接符 143">
              <a:extLst>
                <a:ext uri="{FF2B5EF4-FFF2-40B4-BE49-F238E27FC236}">
                  <a16:creationId xmlns="" xmlns:a16="http://schemas.microsoft.com/office/drawing/2014/main" id="{BFA18F74-E4CE-4B25-8F07-815F0983A6C8}"/>
                </a:ext>
              </a:extLst>
            </p:cNvPr>
            <p:cNvCxnSpPr/>
            <p:nvPr/>
          </p:nvCxnSpPr>
          <p:spPr>
            <a:xfrm>
              <a:off x="2104008" y="1926793"/>
              <a:ext cx="1663797"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a:extLst>
                <a:ext uri="{FF2B5EF4-FFF2-40B4-BE49-F238E27FC236}">
                  <a16:creationId xmlns="" xmlns:a16="http://schemas.microsoft.com/office/drawing/2014/main" id="{A5B6DE0F-E7F9-4324-8367-5A45AE0A7F40}"/>
                </a:ext>
              </a:extLst>
            </p:cNvPr>
            <p:cNvCxnSpPr/>
            <p:nvPr/>
          </p:nvCxnSpPr>
          <p:spPr>
            <a:xfrm>
              <a:off x="2932426" y="1629233"/>
              <a:ext cx="225087" cy="283612"/>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 xmlns:a16="http://schemas.microsoft.com/office/drawing/2014/main" id="{A82FFED6-95BC-4AD7-83A3-316903DAEB67}"/>
                </a:ext>
              </a:extLst>
            </p:cNvPr>
            <p:cNvCxnSpPr/>
            <p:nvPr/>
          </p:nvCxnSpPr>
          <p:spPr>
            <a:xfrm>
              <a:off x="2361584" y="1633882"/>
              <a:ext cx="222768" cy="283612"/>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a:extLst>
                <a:ext uri="{FF2B5EF4-FFF2-40B4-BE49-F238E27FC236}">
                  <a16:creationId xmlns="" xmlns:a16="http://schemas.microsoft.com/office/drawing/2014/main" id="{4929B348-65F2-445F-A97E-0DE1454EFE1F}"/>
                </a:ext>
              </a:extLst>
            </p:cNvPr>
            <p:cNvCxnSpPr/>
            <p:nvPr/>
          </p:nvCxnSpPr>
          <p:spPr>
            <a:xfrm flipV="1">
              <a:off x="2577389" y="1954689"/>
              <a:ext cx="222768" cy="288261"/>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671" name="组合 147"/>
          <p:cNvGrpSpPr>
            <a:grpSpLocks/>
          </p:cNvGrpSpPr>
          <p:nvPr/>
        </p:nvGrpSpPr>
        <p:grpSpPr bwMode="auto">
          <a:xfrm>
            <a:off x="5300663" y="4503738"/>
            <a:ext cx="1138237" cy="420687"/>
            <a:chOff x="2104008" y="1629233"/>
            <a:chExt cx="1663797" cy="613717"/>
          </a:xfrm>
        </p:grpSpPr>
        <p:cxnSp>
          <p:nvCxnSpPr>
            <p:cNvPr id="149" name="直接箭头连接符 148">
              <a:extLst>
                <a:ext uri="{FF2B5EF4-FFF2-40B4-BE49-F238E27FC236}">
                  <a16:creationId xmlns="" xmlns:a16="http://schemas.microsoft.com/office/drawing/2014/main" id="{537D9B5D-68EC-454C-86D5-5B6260F17F2F}"/>
                </a:ext>
              </a:extLst>
            </p:cNvPr>
            <p:cNvCxnSpPr/>
            <p:nvPr/>
          </p:nvCxnSpPr>
          <p:spPr>
            <a:xfrm>
              <a:off x="2104008" y="1925670"/>
              <a:ext cx="1663797"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a:extLst>
                <a:ext uri="{FF2B5EF4-FFF2-40B4-BE49-F238E27FC236}">
                  <a16:creationId xmlns="" xmlns:a16="http://schemas.microsoft.com/office/drawing/2014/main" id="{29674955-53E6-48CE-BC1D-6DC5F912F5B0}"/>
                </a:ext>
              </a:extLst>
            </p:cNvPr>
            <p:cNvCxnSpPr/>
            <p:nvPr/>
          </p:nvCxnSpPr>
          <p:spPr>
            <a:xfrm>
              <a:off x="2932425" y="1629233"/>
              <a:ext cx="225089" cy="284857"/>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50">
              <a:extLst>
                <a:ext uri="{FF2B5EF4-FFF2-40B4-BE49-F238E27FC236}">
                  <a16:creationId xmlns="" xmlns:a16="http://schemas.microsoft.com/office/drawing/2014/main" id="{52B734C0-CC9B-4BCF-A51B-BE8BC7E14EDB}"/>
                </a:ext>
              </a:extLst>
            </p:cNvPr>
            <p:cNvCxnSpPr/>
            <p:nvPr/>
          </p:nvCxnSpPr>
          <p:spPr>
            <a:xfrm>
              <a:off x="2361583" y="1633865"/>
              <a:ext cx="222768" cy="284857"/>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 xmlns:a16="http://schemas.microsoft.com/office/drawing/2014/main" id="{4A1E3C1D-4B91-4B41-B0DD-C5251CBF0739}"/>
                </a:ext>
              </a:extLst>
            </p:cNvPr>
            <p:cNvCxnSpPr/>
            <p:nvPr/>
          </p:nvCxnSpPr>
          <p:spPr>
            <a:xfrm flipV="1">
              <a:off x="2577390" y="1953461"/>
              <a:ext cx="222768" cy="289489"/>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676" name="组合 152"/>
          <p:cNvGrpSpPr>
            <a:grpSpLocks/>
          </p:cNvGrpSpPr>
          <p:nvPr/>
        </p:nvGrpSpPr>
        <p:grpSpPr bwMode="auto">
          <a:xfrm flipH="1">
            <a:off x="6286500" y="5045075"/>
            <a:ext cx="1136650" cy="419100"/>
            <a:chOff x="2104008" y="1629233"/>
            <a:chExt cx="1663797" cy="613717"/>
          </a:xfrm>
        </p:grpSpPr>
        <p:cxnSp>
          <p:nvCxnSpPr>
            <p:cNvPr id="154" name="直接箭头连接符 153">
              <a:extLst>
                <a:ext uri="{FF2B5EF4-FFF2-40B4-BE49-F238E27FC236}">
                  <a16:creationId xmlns="" xmlns:a16="http://schemas.microsoft.com/office/drawing/2014/main" id="{7E380B7D-C83B-4B6D-9467-0152FF07BBA1}"/>
                </a:ext>
              </a:extLst>
            </p:cNvPr>
            <p:cNvCxnSpPr/>
            <p:nvPr/>
          </p:nvCxnSpPr>
          <p:spPr>
            <a:xfrm>
              <a:off x="2104008" y="1926793"/>
              <a:ext cx="1663797" cy="0"/>
            </a:xfrm>
            <a:prstGeom prst="straightConnector1">
              <a:avLst/>
            </a:prstGeom>
            <a:ln w="2857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154">
              <a:extLst>
                <a:ext uri="{FF2B5EF4-FFF2-40B4-BE49-F238E27FC236}">
                  <a16:creationId xmlns="" xmlns:a16="http://schemas.microsoft.com/office/drawing/2014/main" id="{0E2E2667-5411-4F79-990D-9E5FF2DE466B}"/>
                </a:ext>
              </a:extLst>
            </p:cNvPr>
            <p:cNvCxnSpPr/>
            <p:nvPr/>
          </p:nvCxnSpPr>
          <p:spPr>
            <a:xfrm>
              <a:off x="2933582" y="1629233"/>
              <a:ext cx="223079" cy="283612"/>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a:extLst>
                <a:ext uri="{FF2B5EF4-FFF2-40B4-BE49-F238E27FC236}">
                  <a16:creationId xmlns="" xmlns:a16="http://schemas.microsoft.com/office/drawing/2014/main" id="{C1C6D87E-3736-44E1-A73B-5C3B59CFA6BA}"/>
                </a:ext>
              </a:extLst>
            </p:cNvPr>
            <p:cNvCxnSpPr/>
            <p:nvPr/>
          </p:nvCxnSpPr>
          <p:spPr>
            <a:xfrm>
              <a:off x="2361942" y="1633882"/>
              <a:ext cx="223079" cy="283612"/>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a:extLst>
                <a:ext uri="{FF2B5EF4-FFF2-40B4-BE49-F238E27FC236}">
                  <a16:creationId xmlns="" xmlns:a16="http://schemas.microsoft.com/office/drawing/2014/main" id="{03130702-4F6E-4B96-AB55-3E437B9A05B8}"/>
                </a:ext>
              </a:extLst>
            </p:cNvPr>
            <p:cNvCxnSpPr/>
            <p:nvPr/>
          </p:nvCxnSpPr>
          <p:spPr>
            <a:xfrm flipV="1">
              <a:off x="2575726" y="1954689"/>
              <a:ext cx="225403" cy="288261"/>
            </a:xfrm>
            <a:prstGeom prst="straightConnector1">
              <a:avLst/>
            </a:prstGeom>
            <a:ln w="9525">
              <a:solidFill>
                <a:srgbClr val="1B6EB8"/>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randombar(horizontal)">
                                      <p:cBhvr>
                                        <p:cTn id="20" dur="500"/>
                                        <p:tgtEl>
                                          <p:spTgt spid="101"/>
                                        </p:tgtEl>
                                      </p:cBhvr>
                                    </p:animEffect>
                                  </p:childTnLst>
                                </p:cTn>
                              </p:par>
                              <p:par>
                                <p:cTn id="21" presetID="14" presetClass="entr" presetSubtype="1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randombar(horizontal)">
                                      <p:cBhvr>
                                        <p:cTn id="23" dur="500"/>
                                        <p:tgtEl>
                                          <p:spTgt spid="103"/>
                                        </p:tgtEl>
                                      </p:cBhvr>
                                    </p:animEffect>
                                  </p:childTnLst>
                                </p:cTn>
                              </p:par>
                              <p:par>
                                <p:cTn id="24" presetID="14" presetClass="entr" presetSubtype="10" fill="hold" nodeType="with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randombar(horizontal)">
                                      <p:cBhvr>
                                        <p:cTn id="26" dur="500"/>
                                        <p:tgtEl>
                                          <p:spTgt spid="104"/>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par>
                                <p:cTn id="30" presetID="14" presetClass="entr" presetSubtype="10" fill="hold" nodeType="withEffect">
                                  <p:stCondLst>
                                    <p:cond delay="0"/>
                                  </p:stCondLst>
                                  <p:childTnLst>
                                    <p:set>
                                      <p:cBhvr>
                                        <p:cTn id="31" dur="1" fill="hold">
                                          <p:stCondLst>
                                            <p:cond delay="0"/>
                                          </p:stCondLst>
                                        </p:cTn>
                                        <p:tgtEl>
                                          <p:spTgt spid="26640"/>
                                        </p:tgtEl>
                                        <p:attrNameLst>
                                          <p:attrName>style.visibility</p:attrName>
                                        </p:attrNameLst>
                                      </p:cBhvr>
                                      <p:to>
                                        <p:strVal val="visible"/>
                                      </p:to>
                                    </p:set>
                                    <p:animEffect transition="in" filter="randombar(horizontal)">
                                      <p:cBhvr>
                                        <p:cTn id="32" dur="500"/>
                                        <p:tgtEl>
                                          <p:spTgt spid="26640"/>
                                        </p:tgtEl>
                                      </p:cBhvr>
                                    </p:animEffect>
                                  </p:childTnLst>
                                </p:cTn>
                              </p:par>
                              <p:par>
                                <p:cTn id="33" presetID="14" presetClass="entr" presetSubtype="10" fill="hold" nodeType="withEffect">
                                  <p:stCondLst>
                                    <p:cond delay="0"/>
                                  </p:stCondLst>
                                  <p:childTnLst>
                                    <p:set>
                                      <p:cBhvr>
                                        <p:cTn id="34" dur="1" fill="hold">
                                          <p:stCondLst>
                                            <p:cond delay="0"/>
                                          </p:stCondLst>
                                        </p:cTn>
                                        <p:tgtEl>
                                          <p:spTgt spid="26647"/>
                                        </p:tgtEl>
                                        <p:attrNameLst>
                                          <p:attrName>style.visibility</p:attrName>
                                        </p:attrNameLst>
                                      </p:cBhvr>
                                      <p:to>
                                        <p:strVal val="visible"/>
                                      </p:to>
                                    </p:set>
                                    <p:animEffect transition="in" filter="randombar(horizontal)">
                                      <p:cBhvr>
                                        <p:cTn id="35" dur="500"/>
                                        <p:tgtEl>
                                          <p:spTgt spid="26647"/>
                                        </p:tgtEl>
                                      </p:cBhvr>
                                    </p:animEffect>
                                  </p:childTnLst>
                                </p:cTn>
                              </p:par>
                              <p:par>
                                <p:cTn id="36" presetID="14" presetClass="entr" presetSubtype="10" fill="hold" nodeType="withEffect">
                                  <p:stCondLst>
                                    <p:cond delay="0"/>
                                  </p:stCondLst>
                                  <p:childTnLst>
                                    <p:set>
                                      <p:cBhvr>
                                        <p:cTn id="37" dur="1" fill="hold">
                                          <p:stCondLst>
                                            <p:cond delay="0"/>
                                          </p:stCondLst>
                                        </p:cTn>
                                        <p:tgtEl>
                                          <p:spTgt spid="26654"/>
                                        </p:tgtEl>
                                        <p:attrNameLst>
                                          <p:attrName>style.visibility</p:attrName>
                                        </p:attrNameLst>
                                      </p:cBhvr>
                                      <p:to>
                                        <p:strVal val="visible"/>
                                      </p:to>
                                    </p:set>
                                    <p:animEffect transition="in" filter="randombar(horizontal)">
                                      <p:cBhvr>
                                        <p:cTn id="38" dur="500"/>
                                        <p:tgtEl>
                                          <p:spTgt spid="26654"/>
                                        </p:tgtEl>
                                      </p:cBhvr>
                                    </p:animEffect>
                                  </p:childTnLst>
                                </p:cTn>
                              </p:par>
                              <p:par>
                                <p:cTn id="39" presetID="14" presetClass="entr" presetSubtype="10" fill="hold" nodeType="withEffect">
                                  <p:stCondLst>
                                    <p:cond delay="0"/>
                                  </p:stCondLst>
                                  <p:childTnLst>
                                    <p:set>
                                      <p:cBhvr>
                                        <p:cTn id="40" dur="1" fill="hold">
                                          <p:stCondLst>
                                            <p:cond delay="0"/>
                                          </p:stCondLst>
                                        </p:cTn>
                                        <p:tgtEl>
                                          <p:spTgt spid="26661"/>
                                        </p:tgtEl>
                                        <p:attrNameLst>
                                          <p:attrName>style.visibility</p:attrName>
                                        </p:attrNameLst>
                                      </p:cBhvr>
                                      <p:to>
                                        <p:strVal val="visible"/>
                                      </p:to>
                                    </p:set>
                                    <p:animEffect transition="in" filter="randombar(horizontal)">
                                      <p:cBhvr>
                                        <p:cTn id="41" dur="500"/>
                                        <p:tgtEl>
                                          <p:spTgt spid="26661"/>
                                        </p:tgtEl>
                                      </p:cBhvr>
                                    </p:animEffect>
                                  </p:childTnLst>
                                </p:cTn>
                              </p:par>
                              <p:par>
                                <p:cTn id="42" presetID="14" presetClass="entr" presetSubtype="10" fill="hold" nodeType="withEffect">
                                  <p:stCondLst>
                                    <p:cond delay="0"/>
                                  </p:stCondLst>
                                  <p:childTnLst>
                                    <p:set>
                                      <p:cBhvr>
                                        <p:cTn id="43" dur="1" fill="hold">
                                          <p:stCondLst>
                                            <p:cond delay="0"/>
                                          </p:stCondLst>
                                        </p:cTn>
                                        <p:tgtEl>
                                          <p:spTgt spid="26666"/>
                                        </p:tgtEl>
                                        <p:attrNameLst>
                                          <p:attrName>style.visibility</p:attrName>
                                        </p:attrNameLst>
                                      </p:cBhvr>
                                      <p:to>
                                        <p:strVal val="visible"/>
                                      </p:to>
                                    </p:set>
                                    <p:animEffect transition="in" filter="randombar(horizontal)">
                                      <p:cBhvr>
                                        <p:cTn id="44" dur="500"/>
                                        <p:tgtEl>
                                          <p:spTgt spid="26666"/>
                                        </p:tgtEl>
                                      </p:cBhvr>
                                    </p:animEffect>
                                  </p:childTnLst>
                                </p:cTn>
                              </p:par>
                              <p:par>
                                <p:cTn id="45" presetID="14" presetClass="entr" presetSubtype="10" fill="hold" nodeType="withEffect">
                                  <p:stCondLst>
                                    <p:cond delay="0"/>
                                  </p:stCondLst>
                                  <p:childTnLst>
                                    <p:set>
                                      <p:cBhvr>
                                        <p:cTn id="46" dur="1" fill="hold">
                                          <p:stCondLst>
                                            <p:cond delay="0"/>
                                          </p:stCondLst>
                                        </p:cTn>
                                        <p:tgtEl>
                                          <p:spTgt spid="26671"/>
                                        </p:tgtEl>
                                        <p:attrNameLst>
                                          <p:attrName>style.visibility</p:attrName>
                                        </p:attrNameLst>
                                      </p:cBhvr>
                                      <p:to>
                                        <p:strVal val="visible"/>
                                      </p:to>
                                    </p:set>
                                    <p:animEffect transition="in" filter="randombar(horizontal)">
                                      <p:cBhvr>
                                        <p:cTn id="47" dur="500"/>
                                        <p:tgtEl>
                                          <p:spTgt spid="26671"/>
                                        </p:tgtEl>
                                      </p:cBhvr>
                                    </p:animEffect>
                                  </p:childTnLst>
                                </p:cTn>
                              </p:par>
                              <p:par>
                                <p:cTn id="48" presetID="14" presetClass="entr" presetSubtype="10" fill="hold" nodeType="withEffect">
                                  <p:stCondLst>
                                    <p:cond delay="0"/>
                                  </p:stCondLst>
                                  <p:childTnLst>
                                    <p:set>
                                      <p:cBhvr>
                                        <p:cTn id="49" dur="1" fill="hold">
                                          <p:stCondLst>
                                            <p:cond delay="0"/>
                                          </p:stCondLst>
                                        </p:cTn>
                                        <p:tgtEl>
                                          <p:spTgt spid="26676"/>
                                        </p:tgtEl>
                                        <p:attrNameLst>
                                          <p:attrName>style.visibility</p:attrName>
                                        </p:attrNameLst>
                                      </p:cBhvr>
                                      <p:to>
                                        <p:strVal val="visible"/>
                                      </p:to>
                                    </p:set>
                                    <p:animEffect transition="in" filter="randombar(horizontal)">
                                      <p:cBhvr>
                                        <p:cTn id="50" dur="500"/>
                                        <p:tgtEl>
                                          <p:spTgt spid="2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0.xml><?xml version="1.0" encoding="utf-8"?>
<p:tagLst xmlns:a="http://schemas.openxmlformats.org/drawingml/2006/main" xmlns:r="http://schemas.openxmlformats.org/officeDocument/2006/relationships" xmlns:p="http://schemas.openxmlformats.org/presentationml/2006/main">
  <p:tag name="INTERVAL4" val="242,115,21,-888043,False;ShapeEllipse;06/08/2012 00:00:00;02/27/2013 00:00:00;Code Review;2;Shape;4;;11;;9;;9;0;-16777215;-16777216;-16777216;False;0;False;False;False;False;False;False;False;False"/>
</p:tagLst>
</file>

<file path=ppt/tags/tag101.xml><?xml version="1.0" encoding="utf-8"?>
<p:tagLst xmlns:a="http://schemas.openxmlformats.org/drawingml/2006/main" xmlns:r="http://schemas.openxmlformats.org/officeDocument/2006/relationships" xmlns:p="http://schemas.openxmlformats.org/presentationml/2006/main">
  <p:tag name="INTERVAL3" val="244,116,0,-756736,False;ShapeEllipse;07/02/2012 00:00:00;05/15/2013 00:00:00;Test Phasing;2;Shape;3;;11;;9;;9;1;-16777215;-16777216;-16777216;False;0;False;False;False;False;False;False;False;False"/>
</p:tagLst>
</file>

<file path=ppt/tags/tag102.xml><?xml version="1.0" encoding="utf-8"?>
<p:tagLst xmlns:a="http://schemas.openxmlformats.org/drawingml/2006/main" xmlns:r="http://schemas.openxmlformats.org/officeDocument/2006/relationships" xmlns:p="http://schemas.openxmlformats.org/presentationml/2006/main">
  <p:tag name="INTERVAL2" val="247,150,70,-551354,True;ShapeEllipse;02/27/2013 00:00:00;09/01/2013 00:00:00;Dogfood;2;Shape;2;;11;;9;;9;2;-16777215;-16777216;-16777216;False;0;False;False;False;False;False;False;False;False"/>
</p:tagLst>
</file>

<file path=ppt/tags/tag103.xml><?xml version="1.0" encoding="utf-8"?>
<p:tagLst xmlns:a="http://schemas.openxmlformats.org/drawingml/2006/main" xmlns:r="http://schemas.openxmlformats.org/officeDocument/2006/relationships" xmlns:p="http://schemas.openxmlformats.org/presentationml/2006/main">
  <p:tag name="INTERVAL1" val="255,128,0,-32768,False;ShapeEllipse;02/27/2013 00:00:00;01/15/2014 00:00:00;Technology Adoption Com;2;Shape;1;;11;;9;;9;3;-16777215;-16777216;-16777216;False;0;False;False;False;False;False;False;False;False"/>
</p:tagLst>
</file>

<file path=ppt/tags/tag104.xml><?xml version="1.0" encoding="utf-8"?>
<p:tagLst xmlns:a="http://schemas.openxmlformats.org/drawingml/2006/main" xmlns:r="http://schemas.openxmlformats.org/officeDocument/2006/relationships" xmlns:p="http://schemas.openxmlformats.org/presentationml/2006/main">
  <p:tag name="INTERVAL0" val="249,134,85,-424363,False;ShapeEllipse;09/01/2013 00:00:00;01/01/2014 00:00:00;Beta Program;2;Shape;0;;11;;9;;9;4;-16777215;-16777216;-16777216;False;0;False;False;False;False;False;False;False;False"/>
</p:tagLst>
</file>

<file path=ppt/tags/tag105.xml><?xml version="1.0" encoding="utf-8"?>
<p:tagLst xmlns:a="http://schemas.openxmlformats.org/drawingml/2006/main" xmlns:r="http://schemas.openxmlformats.org/officeDocument/2006/relationships" xmlns:p="http://schemas.openxmlformats.org/presentationml/2006/main">
  <p:tag name="CONNECTORCOLOR" val="79;129;189"/>
</p:tagLst>
</file>

<file path=ppt/tags/tag106.xml><?xml version="1.0" encoding="utf-8"?>
<p:tagLst xmlns:a="http://schemas.openxmlformats.org/drawingml/2006/main" xmlns:r="http://schemas.openxmlformats.org/officeDocument/2006/relationships" xmlns:p="http://schemas.openxmlformats.org/presentationml/2006/main">
  <p:tag name="CONNECTORCOLOR" val="79;129;189"/>
</p:tagLst>
</file>

<file path=ppt/tags/tag107.xml><?xml version="1.0" encoding="utf-8"?>
<p:tagLst xmlns:a="http://schemas.openxmlformats.org/drawingml/2006/main" xmlns:r="http://schemas.openxmlformats.org/officeDocument/2006/relationships" xmlns:p="http://schemas.openxmlformats.org/presentationml/2006/main">
  <p:tag name="CONNECTORCOLOR" val="79;129;189"/>
</p:tagLst>
</file>

<file path=ppt/tags/tag108.xml><?xml version="1.0" encoding="utf-8"?>
<p:tagLst xmlns:a="http://schemas.openxmlformats.org/drawingml/2006/main" xmlns:r="http://schemas.openxmlformats.org/officeDocument/2006/relationships" xmlns:p="http://schemas.openxmlformats.org/presentationml/2006/main">
  <p:tag name="CONNECTORCOLOR" val="79;129;189"/>
</p:tagLst>
</file>

<file path=ppt/tags/tag109.xml><?xml version="1.0" encoding="utf-8"?>
<p:tagLst xmlns:a="http://schemas.openxmlformats.org/drawingml/2006/main" xmlns:r="http://schemas.openxmlformats.org/officeDocument/2006/relationships" xmlns:p="http://schemas.openxmlformats.org/presentationml/2006/main">
  <p:tag name="CONNECTORCOLOR" val="79;129;189"/>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10.xml><?xml version="1.0" encoding="utf-8"?>
<p:tagLst xmlns:a="http://schemas.openxmlformats.org/drawingml/2006/main" xmlns:r="http://schemas.openxmlformats.org/officeDocument/2006/relationships" xmlns:p="http://schemas.openxmlformats.org/presentationml/2006/main">
  <p:tag name="TIMEBAND" val="Timeband"/>
</p:tagLst>
</file>

<file path=ppt/tags/tag111.xml><?xml version="1.0" encoding="utf-8"?>
<p:tagLst xmlns:a="http://schemas.openxmlformats.org/drawingml/2006/main" xmlns:r="http://schemas.openxmlformats.org/officeDocument/2006/relationships" xmlns:p="http://schemas.openxmlformats.org/presentationml/2006/main">
  <p:tag name="LEFTYTIMEBANDDATE" val="Yes"/>
</p:tagLst>
</file>

<file path=ppt/tags/tag112.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13.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1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15.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16.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17.xml><?xml version="1.0" encoding="utf-8"?>
<p:tagLst xmlns:a="http://schemas.openxmlformats.org/drawingml/2006/main" xmlns:r="http://schemas.openxmlformats.org/officeDocument/2006/relationships" xmlns:p="http://schemas.openxmlformats.org/presentationml/2006/main">
  <p:tag name="RIGHTTIMEBANDDATE" val="Yes"/>
</p:tagLst>
</file>

<file path=ppt/tags/tag118.xml><?xml version="1.0" encoding="utf-8"?>
<p:tagLst xmlns:a="http://schemas.openxmlformats.org/drawingml/2006/main" xmlns:r="http://schemas.openxmlformats.org/officeDocument/2006/relationships" xmlns:p="http://schemas.openxmlformats.org/presentationml/2006/main">
  <p:tag name="ELAPSEDMARKERVALU" val="yes"/>
</p:tagLst>
</file>

<file path=ppt/tags/tag119.xml><?xml version="1.0" encoding="utf-8"?>
<p:tagLst xmlns:a="http://schemas.openxmlformats.org/drawingml/2006/main" xmlns:r="http://schemas.openxmlformats.org/officeDocument/2006/relationships" xmlns:p="http://schemas.openxmlformats.org/presentationml/2006/main">
  <p:tag name="TODAYVALUEMARKER1" val="Calibri;11"/>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20.xml><?xml version="1.0" encoding="utf-8"?>
<p:tagLst xmlns:a="http://schemas.openxmlformats.org/drawingml/2006/main" xmlns:r="http://schemas.openxmlformats.org/officeDocument/2006/relationships" xmlns:p="http://schemas.openxmlformats.org/presentationml/2006/main">
  <p:tag name="MILESTONE0" val="155,187,89,-6571175,True;03/01/2014 00:00:00;Launch ;False;False;False;False;False;tbName;0;;11;;10;4;-16777216;-16777216;False;0;False;False;False;False;False;-1;615.4082"/>
</p:tagLst>
</file>

<file path=ppt/tags/tag121.xml><?xml version="1.0" encoding="utf-8"?>
<p:tagLst xmlns:a="http://schemas.openxmlformats.org/drawingml/2006/main" xmlns:r="http://schemas.openxmlformats.org/officeDocument/2006/relationships" xmlns:p="http://schemas.openxmlformats.org/presentationml/2006/main">
  <p:tag name="MILESTONE0" val="155,187,89,-6571175,True;03/01/2014 00:00:00;Launch ;False;False;False;False;False;tbDate;0;;11;;10;4;-16777216;-16777216;False;0;False;False;False;False;False;-1;615.4082"/>
</p:tagLst>
</file>

<file path=ppt/tags/tag122.xml><?xml version="1.0" encoding="utf-8"?>
<p:tagLst xmlns:a="http://schemas.openxmlformats.org/drawingml/2006/main" xmlns:r="http://schemas.openxmlformats.org/officeDocument/2006/relationships" xmlns:p="http://schemas.openxmlformats.org/presentationml/2006/main">
  <p:tag name="MILESTONE1" val="0,114,188,-16747844,False;09/01/2013 00:00:00;Beta Program;False;False;False;False;False;tbName;1;;11;;10;3;-16777216;-16777216;False;0;False;False;False;False;False;-1;483.5013"/>
</p:tagLst>
</file>

<file path=ppt/tags/tag123.xml><?xml version="1.0" encoding="utf-8"?>
<p:tagLst xmlns:a="http://schemas.openxmlformats.org/drawingml/2006/main" xmlns:r="http://schemas.openxmlformats.org/officeDocument/2006/relationships" xmlns:p="http://schemas.openxmlformats.org/presentationml/2006/main">
  <p:tag name="MILESTONE1" val="0,114,188,-16747844,False;09/01/2013 00:00:00;Beta Program;False;False;False;False;False;tbDate;1;;11;;10;3;-16777216;-16777216;False;0;False;False;False;False;False;-1;483.5013"/>
</p:tagLst>
</file>

<file path=ppt/tags/tag124.xml><?xml version="1.0" encoding="utf-8"?>
<p:tagLst xmlns:a="http://schemas.openxmlformats.org/drawingml/2006/main" xmlns:r="http://schemas.openxmlformats.org/officeDocument/2006/relationships" xmlns:p="http://schemas.openxmlformats.org/presentationml/2006/main">
  <p:tag name="MILESTONE2" val="0,114,188,-16747844,False;06/06/2013 00:00:00;R1 Beta candidate;False;False;False;False;False;tbName;2;;11;;10;2;-16777216;-16777216;False;0;False;False;False;False;False;-1;420.0987"/>
</p:tagLst>
</file>

<file path=ppt/tags/tag125.xml><?xml version="1.0" encoding="utf-8"?>
<p:tagLst xmlns:a="http://schemas.openxmlformats.org/drawingml/2006/main" xmlns:r="http://schemas.openxmlformats.org/officeDocument/2006/relationships" xmlns:p="http://schemas.openxmlformats.org/presentationml/2006/main">
  <p:tag name="MILESTONE2" val="0,114,188,-16747844,False;06/06/2013 00:00:00;R1 Beta candidate;False;False;False;False;False;tbDate;2;;11;;10;2;-16777216;-16777216;False;0;False;False;False;False;False;-1;420.0987"/>
</p:tagLst>
</file>

<file path=ppt/tags/tag126.xml><?xml version="1.0" encoding="utf-8"?>
<p:tagLst xmlns:a="http://schemas.openxmlformats.org/drawingml/2006/main" xmlns:r="http://schemas.openxmlformats.org/officeDocument/2006/relationships" xmlns:p="http://schemas.openxmlformats.org/presentationml/2006/main">
  <p:tag name="MILESTONE3" val="0,114,188,-16747844,False;12/15/2012 00:00:00;Patch release;False;False;False;False;False;tbName;3;;11;;10;1;-16777216;-16777216;False;0;False;False;False;False;False;-1;294.0219"/>
</p:tagLst>
</file>

<file path=ppt/tags/tag127.xml><?xml version="1.0" encoding="utf-8"?>
<p:tagLst xmlns:a="http://schemas.openxmlformats.org/drawingml/2006/main" xmlns:r="http://schemas.openxmlformats.org/officeDocument/2006/relationships" xmlns:p="http://schemas.openxmlformats.org/presentationml/2006/main">
  <p:tag name="MILESTONE3" val="0,114,188,-16747844,False;12/15/2012 00:00:00;Patch release;False;False;False;False;False;tbDate;3;;11;;10;1;-16777216;-16777216;False;0;False;False;False;False;False;-1;294.0219"/>
</p:tagLst>
</file>

<file path=ppt/tags/tag128.xml><?xml version="1.0" encoding="utf-8"?>
<p:tagLst xmlns:a="http://schemas.openxmlformats.org/drawingml/2006/main" xmlns:r="http://schemas.openxmlformats.org/officeDocument/2006/relationships" xmlns:p="http://schemas.openxmlformats.org/presentationml/2006/main">
  <p:tag name="MILESTONE4" val="0,114,188,-16747844,False;06/08/2012 00:00:00;Internal release;False;False;False;False;False;tbName;4;;11;;10;0;-16777216;-16777216;False;0;False;False;False;False;False;-1;155.5561"/>
</p:tagLst>
</file>

<file path=ppt/tags/tag129.xml><?xml version="1.0" encoding="utf-8"?>
<p:tagLst xmlns:a="http://schemas.openxmlformats.org/drawingml/2006/main" xmlns:r="http://schemas.openxmlformats.org/officeDocument/2006/relationships" xmlns:p="http://schemas.openxmlformats.org/presentationml/2006/main">
  <p:tag name="MILESTONE4" val="0,114,188,-16747844,False;06/08/2012 00:00:00;Internal release;False;False;False;False;False;tbDate;4;;11;;10;0;-16777216;-16777216;False;0;False;False;False;False;False;-1;155.5561"/>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30.xml><?xml version="1.0" encoding="utf-8"?>
<p:tagLst xmlns:a="http://schemas.openxmlformats.org/drawingml/2006/main" xmlns:r="http://schemas.openxmlformats.org/officeDocument/2006/relationships" xmlns:p="http://schemas.openxmlformats.org/presentationml/2006/main">
  <p:tag name="INTERVAL0" val="249,134,85,-424363,False;ShapeEllipse;09/01/2013 00:00:00;01/01/2014 00:00:00;Beta Program;2;tbStartDate;0;;11;;9;;9;4;-16777215;-16777216;-16777216;False;180;False;False;False;False;False;False;False;False"/>
</p:tagLst>
</file>

<file path=ppt/tags/tag131.xml><?xml version="1.0" encoding="utf-8"?>
<p:tagLst xmlns:a="http://schemas.openxmlformats.org/drawingml/2006/main" xmlns:r="http://schemas.openxmlformats.org/officeDocument/2006/relationships" xmlns:p="http://schemas.openxmlformats.org/presentationml/2006/main">
  <p:tag name="INTERVAL0" val="249,134,85,-424363,False;ShapeEllipse;09/01/2013 00:00:00;01/01/2014 00:00:00;Beta Program;2;tbFinishDate;0;;11;;9;;9;4;-16777215;-16777216;-16777216;False;0;False;False;False;False;False;False;False;False"/>
</p:tagLst>
</file>

<file path=ppt/tags/tag132.xml><?xml version="1.0" encoding="utf-8"?>
<p:tagLst xmlns:a="http://schemas.openxmlformats.org/drawingml/2006/main" xmlns:r="http://schemas.openxmlformats.org/officeDocument/2006/relationships" xmlns:p="http://schemas.openxmlformats.org/presentationml/2006/main">
  <p:tag name="INTERVAL1" val="255,128,0,-32768,False;ShapeEllipse;02/27/2013 00:00:00;01/15/2014 00:00:00;Technology Adoption Com;2;tbStartDate;1;;11;;9;;9;3;-16777215;-16777216;-16777216;False;180;False;False;False;False;False;False;False;False"/>
</p:tagLst>
</file>

<file path=ppt/tags/tag133.xml><?xml version="1.0" encoding="utf-8"?>
<p:tagLst xmlns:a="http://schemas.openxmlformats.org/drawingml/2006/main" xmlns:r="http://schemas.openxmlformats.org/officeDocument/2006/relationships" xmlns:p="http://schemas.openxmlformats.org/presentationml/2006/main">
  <p:tag name="INTERVAL1" val="255,128,0,-32768,False;ShapeEllipse;02/27/2013 00:00:00;01/15/2014 00:00:00;Technology Adoption Com;2;tbFinishDate;1;;11;;9;;9;3;-16777215;-16777216;-16777216;False;0;False;False;False;False;False;False;False;False"/>
</p:tagLst>
</file>

<file path=ppt/tags/tag134.xml><?xml version="1.0" encoding="utf-8"?>
<p:tagLst xmlns:a="http://schemas.openxmlformats.org/drawingml/2006/main" xmlns:r="http://schemas.openxmlformats.org/officeDocument/2006/relationships" xmlns:p="http://schemas.openxmlformats.org/presentationml/2006/main">
  <p:tag name="INTERVAL2" val="247,150,70,-551354,True;ShapeEllipse;02/27/2013 00:00:00;09/01/2013 00:00:00;Dogfood;2;tbStartDate;2;;11;;9;;9;2;-16777215;-16777216;-16777216;False;180;False;False;False;False;False;False;False;False"/>
</p:tagLst>
</file>

<file path=ppt/tags/tag135.xml><?xml version="1.0" encoding="utf-8"?>
<p:tagLst xmlns:a="http://schemas.openxmlformats.org/drawingml/2006/main" xmlns:r="http://schemas.openxmlformats.org/officeDocument/2006/relationships" xmlns:p="http://schemas.openxmlformats.org/presentationml/2006/main">
  <p:tag name="INTERVAL2" val="247,150,70,-551354,True;ShapeEllipse;02/27/2013 00:00:00;09/01/2013 00:00:00;Dogfood;2;tbFinishDate;2;;11;;9;;9;2;-16777215;-16777216;-16777216;False;0;False;False;False;False;False;False;False;False"/>
</p:tagLst>
</file>

<file path=ppt/tags/tag136.xml><?xml version="1.0" encoding="utf-8"?>
<p:tagLst xmlns:a="http://schemas.openxmlformats.org/drawingml/2006/main" xmlns:r="http://schemas.openxmlformats.org/officeDocument/2006/relationships" xmlns:p="http://schemas.openxmlformats.org/presentationml/2006/main">
  <p:tag name="INTERVAL3" val="244,116,0,-756736,False;ShapeEllipse;07/02/2012 00:00:00;05/15/2013 00:00:00;Test Phasing;2;tbStartDate;3;;11;;9;;9;1;-16777215;-16777216;-16777216;False;180;False;False;False;False;False;False;False;False"/>
</p:tagLst>
</file>

<file path=ppt/tags/tag137.xml><?xml version="1.0" encoding="utf-8"?>
<p:tagLst xmlns:a="http://schemas.openxmlformats.org/drawingml/2006/main" xmlns:r="http://schemas.openxmlformats.org/officeDocument/2006/relationships" xmlns:p="http://schemas.openxmlformats.org/presentationml/2006/main">
  <p:tag name="INTERVAL3" val="244,116,0,-756736,False;ShapeEllipse;07/02/2012 00:00:00;05/15/2013 00:00:00;Test Phasing;2;tbFinishDate;3;;11;;9;;9;1;-16777215;-16777216;-16777216;False;0;False;False;False;False;False;False;False;False"/>
</p:tagLst>
</file>

<file path=ppt/tags/tag138.xml><?xml version="1.0" encoding="utf-8"?>
<p:tagLst xmlns:a="http://schemas.openxmlformats.org/drawingml/2006/main" xmlns:r="http://schemas.openxmlformats.org/officeDocument/2006/relationships" xmlns:p="http://schemas.openxmlformats.org/presentationml/2006/main">
  <p:tag name="INTERVAL4" val="242,115,21,-888043,False;ShapeEllipse;06/08/2012 00:00:00;02/27/2013 00:00:00;Code Review;2;tbStartDate;4;;11;;9;;9;0;-16777215;-16777216;-16777216;False;180;False;False;False;False;False;False;False;False"/>
</p:tagLst>
</file>

<file path=ppt/tags/tag139.xml><?xml version="1.0" encoding="utf-8"?>
<p:tagLst xmlns:a="http://schemas.openxmlformats.org/drawingml/2006/main" xmlns:r="http://schemas.openxmlformats.org/officeDocument/2006/relationships" xmlns:p="http://schemas.openxmlformats.org/presentationml/2006/main">
  <p:tag name="INTERVAL4" val="242,115,21,-888043,False;ShapeEllipse;06/08/2012 00:00:00;02/27/2013 00:00:00;Code Review;2;tbFinishDate;4;;11;;9;;9;0;-16777215;-16777216;-16777216;False;0;False;False;False;False;False;False;False;False"/>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0.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41.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42.xml><?xml version="1.0" encoding="utf-8"?>
<p:tagLst xmlns:a="http://schemas.openxmlformats.org/drawingml/2006/main" xmlns:r="http://schemas.openxmlformats.org/officeDocument/2006/relationships" xmlns:p="http://schemas.openxmlformats.org/presentationml/2006/main">
  <p:tag name="TIMESCALVALUEFONT" val="Yes"/>
</p:tagLst>
</file>

<file path=ppt/tags/tag14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4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5.xml><?xml version="1.0" encoding="utf-8"?>
<p:tagLst xmlns:a="http://schemas.openxmlformats.org/drawingml/2006/main" xmlns:r="http://schemas.openxmlformats.org/officeDocument/2006/relationships" xmlns:p="http://schemas.openxmlformats.org/presentationml/2006/main">
  <p:tag name="INTERVAL7" val="49,133,156,-13531748,False;;02/08/2013 00:00:00;03/08/2013 00:00:00;RFP;0;Shape;7;;11;;11;;11;0;-16777215;-16777216;-16777216;False;65.45457;False;False;False;False;False;False;False;False"/>
</p:tagLst>
</file>

<file path=ppt/tags/tag15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5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5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5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5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6.xml><?xml version="1.0" encoding="utf-8"?>
<p:tagLst xmlns:a="http://schemas.openxmlformats.org/drawingml/2006/main" xmlns:r="http://schemas.openxmlformats.org/officeDocument/2006/relationships" xmlns:p="http://schemas.openxmlformats.org/presentationml/2006/main">
  <p:tag name="INTERVAL6" val="49,133,156,-13531748,False;;03/08/2013 00:00:00;04/08/2013 00:00:00;Requirements Spec;0;Shape;6;;11;;11;;11;1;-16777215;-16777216;-16777216;False;180;False;False;False;False;False;False;False;False"/>
</p:tagLst>
</file>

<file path=ppt/tags/tag17.xml><?xml version="1.0" encoding="utf-8"?>
<p:tagLst xmlns:a="http://schemas.openxmlformats.org/drawingml/2006/main" xmlns:r="http://schemas.openxmlformats.org/officeDocument/2006/relationships" xmlns:p="http://schemas.openxmlformats.org/presentationml/2006/main">
  <p:tag name="INTERVAL5" val="33,89,104,-14591640,False;;03/20/2013 00:00:00;08/08/2013 00:00:00;Design &amp; Development;0;Shape;5;;11;;11;;11;2;-16777215;-16777216;-16777216;False;180;False;False;False;False;False;False;False;False"/>
</p:tagLst>
</file>

<file path=ppt/tags/tag18.xml><?xml version="1.0" encoding="utf-8"?>
<p:tagLst xmlns:a="http://schemas.openxmlformats.org/drawingml/2006/main" xmlns:r="http://schemas.openxmlformats.org/officeDocument/2006/relationships" xmlns:p="http://schemas.openxmlformats.org/presentationml/2006/main">
  <p:tag name="INTERVAL4" val="33,89,104,-14591640,False;;08/08/2013 00:00:00;11/08/2013 00:00:00;Integration;0;Shape;4;;11;;11;;11;3;-16777215;-16777216;-16777216;False;180;False;False;False;False;False;False;False;False"/>
</p:tagLst>
</file>

<file path=ppt/tags/tag19.xml><?xml version="1.0" encoding="utf-8"?>
<p:tagLst xmlns:a="http://schemas.openxmlformats.org/drawingml/2006/main" xmlns:r="http://schemas.openxmlformats.org/officeDocument/2006/relationships" xmlns:p="http://schemas.openxmlformats.org/presentationml/2006/main">
  <p:tag name="INTERVAL3" val="33,89,104,-14591640,False;;10/16/2013 00:00:00;11/16/2013 00:00:00;Testing &amp;Debugging;0;Shape;3;;11;;11;;11;4;-16777215;-16777216;-16777216;False;180;False;False;False;False;False;False;False;False"/>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0.xml><?xml version="1.0" encoding="utf-8"?>
<p:tagLst xmlns:a="http://schemas.openxmlformats.org/drawingml/2006/main" xmlns:r="http://schemas.openxmlformats.org/officeDocument/2006/relationships" xmlns:p="http://schemas.openxmlformats.org/presentationml/2006/main">
  <p:tag name="INTERVAL2" val="49,133,156,-13531748,False;;11/16/2013 00:00:00;11/30/2013 00:00:00;Public Beta &amp; Production Testing;0;Shape;2;;11;;11;;11;5;-16777215;-16777216;-16777216;False;180;False;False;False;False;False;False;False;False"/>
</p:tagLst>
</file>

<file path=ppt/tags/tag21.xml><?xml version="1.0" encoding="utf-8"?>
<p:tagLst xmlns:a="http://schemas.openxmlformats.org/drawingml/2006/main" xmlns:r="http://schemas.openxmlformats.org/officeDocument/2006/relationships" xmlns:p="http://schemas.openxmlformats.org/presentationml/2006/main">
  <p:tag name="INTERVAL1" val="49,133,156,-13531748,False;;11/25/2013 00:00:00;12/15/2013 00:00:00;Critical Design Changes &amp; Updates;0;Shape;1;;11;;10;;10;6;-16777215;-16777216;-16777216;False;180;False;False;False;False;False;False;False;False"/>
</p:tagLst>
</file>

<file path=ppt/tags/tag22.xml><?xml version="1.0" encoding="utf-8"?>
<p:tagLst xmlns:a="http://schemas.openxmlformats.org/drawingml/2006/main" xmlns:r="http://schemas.openxmlformats.org/officeDocument/2006/relationships" xmlns:p="http://schemas.openxmlformats.org/presentationml/2006/main">
  <p:tag name="INTERVAL0" val="49,133,156,-13531748,False;;12/15/2013 00:00:00;12/31/2013 00:00:00;Release;0;Shape;0;;11;;11;;11;7;-16777215;-16777216;-16777216;False;180;False;False;False;False;False;False;False;False"/>
</p:tagLst>
</file>

<file path=ppt/tags/tag23.xml><?xml version="1.0" encoding="utf-8"?>
<p:tagLst xmlns:a="http://schemas.openxmlformats.org/drawingml/2006/main" xmlns:r="http://schemas.openxmlformats.org/officeDocument/2006/relationships" xmlns:p="http://schemas.openxmlformats.org/presentationml/2006/main">
  <p:tag name="LEFTYTIMEBANDDATE" val="Yes"/>
</p:tagLst>
</file>

<file path=ppt/tags/tag2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25.xml><?xml version="1.0" encoding="utf-8"?>
<p:tagLst xmlns:a="http://schemas.openxmlformats.org/drawingml/2006/main" xmlns:r="http://schemas.openxmlformats.org/officeDocument/2006/relationships" xmlns:p="http://schemas.openxmlformats.org/presentationml/2006/main">
  <p:tag name="TIMESCALVALUEFONT" val="Yes"/>
</p:tagLst>
</file>

<file path=ppt/tags/tag26.xml><?xml version="1.0" encoding="utf-8"?>
<p:tagLst xmlns:a="http://schemas.openxmlformats.org/drawingml/2006/main" xmlns:r="http://schemas.openxmlformats.org/officeDocument/2006/relationships" xmlns:p="http://schemas.openxmlformats.org/presentationml/2006/main">
  <p:tag name="TIMESCALVALUEFONT" val="Yes"/>
</p:tagLst>
</file>

<file path=ppt/tags/tag27.xml><?xml version="1.0" encoding="utf-8"?>
<p:tagLst xmlns:a="http://schemas.openxmlformats.org/drawingml/2006/main" xmlns:r="http://schemas.openxmlformats.org/officeDocument/2006/relationships" xmlns:p="http://schemas.openxmlformats.org/presentationml/2006/main">
  <p:tag name="TIMESCALVALUEFONT" val="Yes"/>
</p:tagLst>
</file>

<file path=ppt/tags/tag28.xml><?xml version="1.0" encoding="utf-8"?>
<p:tagLst xmlns:a="http://schemas.openxmlformats.org/drawingml/2006/main" xmlns:r="http://schemas.openxmlformats.org/officeDocument/2006/relationships" xmlns:p="http://schemas.openxmlformats.org/presentationml/2006/main">
  <p:tag name="RIGHTTIMEBANDDATE" val="Yes"/>
</p:tagLst>
</file>

<file path=ppt/tags/tag29.xml><?xml version="1.0" encoding="utf-8"?>
<p:tagLst xmlns:a="http://schemas.openxmlformats.org/drawingml/2006/main" xmlns:r="http://schemas.openxmlformats.org/officeDocument/2006/relationships" xmlns:p="http://schemas.openxmlformats.org/presentationml/2006/main">
  <p:tag name="INTERVAL0" val="49,133,156,-13531748,False;;12/15/2013 00:00:00;12/31/2013 00:00:00;Release;0;tbName;0;;11;;11;;11;7;-16777215;-16777216;-16777216;False;180;False;False;False;False;False;False;False;False"/>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0.xml><?xml version="1.0" encoding="utf-8"?>
<p:tagLst xmlns:a="http://schemas.openxmlformats.org/drawingml/2006/main" xmlns:r="http://schemas.openxmlformats.org/officeDocument/2006/relationships" xmlns:p="http://schemas.openxmlformats.org/presentationml/2006/main">
  <p:tag name="INTERVAL0" val="49,133,156,-13531748,False;;12/15/2013 00:00:00;12/31/2013 00:00:00;Release;0;tbStartDate;0;;11;;11;;11;7;-16777215;-16777216;-16777216;False;180;False;False;False;False;False;False;False;False"/>
</p:tagLst>
</file>

<file path=ppt/tags/tag31.xml><?xml version="1.0" encoding="utf-8"?>
<p:tagLst xmlns:a="http://schemas.openxmlformats.org/drawingml/2006/main" xmlns:r="http://schemas.openxmlformats.org/officeDocument/2006/relationships" xmlns:p="http://schemas.openxmlformats.org/presentationml/2006/main">
  <p:tag name="INTERVAL0" val="49,133,156,-13531748,False;;12/15/2013 00:00:00;12/31/2013 00:00:00;Release;0;tbFinishDate;0;;11;;11;;11;7;-16777215;-16777216;-16777216;False;180;False;False;False;False;False;False;False;False"/>
</p:tagLst>
</file>

<file path=ppt/tags/tag32.xml><?xml version="1.0" encoding="utf-8"?>
<p:tagLst xmlns:a="http://schemas.openxmlformats.org/drawingml/2006/main" xmlns:r="http://schemas.openxmlformats.org/officeDocument/2006/relationships" xmlns:p="http://schemas.openxmlformats.org/presentationml/2006/main">
  <p:tag name="INTERVAL1" val="49,133,156,-13531748,False;;11/25/2013 00:00:00;12/15/2013 00:00:00;Critical Design Changes &amp; Updates;0;tbName;1;;11;;10;;10;6;-16777215;-16777216;-16777216;False;180;False;False;False;False;False;False;False;False"/>
</p:tagLst>
</file>

<file path=ppt/tags/tag33.xml><?xml version="1.0" encoding="utf-8"?>
<p:tagLst xmlns:a="http://schemas.openxmlformats.org/drawingml/2006/main" xmlns:r="http://schemas.openxmlformats.org/officeDocument/2006/relationships" xmlns:p="http://schemas.openxmlformats.org/presentationml/2006/main">
  <p:tag name="INTERVAL1" val="49,133,156,-13531748,False;;11/25/2013 00:00:00;12/15/2013 00:00:00;Critical Design Changes &amp; Updates;0;tbStartDate;1;;11;;10;;10;6;-16777215;-16777216;-16777216;False;180;False;False;False;False;False;False;False;False"/>
</p:tagLst>
</file>

<file path=ppt/tags/tag34.xml><?xml version="1.0" encoding="utf-8"?>
<p:tagLst xmlns:a="http://schemas.openxmlformats.org/drawingml/2006/main" xmlns:r="http://schemas.openxmlformats.org/officeDocument/2006/relationships" xmlns:p="http://schemas.openxmlformats.org/presentationml/2006/main">
  <p:tag name="INTERVAL1" val="49,133,156,-13531748,False;;11/25/2013 00:00:00;12/15/2013 00:00:00;Critical Design Changes &amp; Updates;0;tbFinishDate;1;;11;;10;;10;6;-16777215;-16777216;-16777216;False;180;False;False;False;False;False;False;False;False"/>
</p:tagLst>
</file>

<file path=ppt/tags/tag35.xml><?xml version="1.0" encoding="utf-8"?>
<p:tagLst xmlns:a="http://schemas.openxmlformats.org/drawingml/2006/main" xmlns:r="http://schemas.openxmlformats.org/officeDocument/2006/relationships" xmlns:p="http://schemas.openxmlformats.org/presentationml/2006/main">
  <p:tag name="INTERVAL2" val="49,133,156,-13531748,False;;11/16/2013 00:00:00;11/30/2013 00:00:00;Public Beta &amp; Production Testing;0;tbName;2;;11;;11;;11;5;-16777215;-16777216;-16777216;False;180;False;False;False;False;False;False;False;False"/>
</p:tagLst>
</file>

<file path=ppt/tags/tag36.xml><?xml version="1.0" encoding="utf-8"?>
<p:tagLst xmlns:a="http://schemas.openxmlformats.org/drawingml/2006/main" xmlns:r="http://schemas.openxmlformats.org/officeDocument/2006/relationships" xmlns:p="http://schemas.openxmlformats.org/presentationml/2006/main">
  <p:tag name="INTERVAL2" val="49,133,156,-13531748,False;;11/16/2013 00:00:00;11/30/2013 00:00:00;Public Beta &amp; Production Testing;0;tbStartDate;2;;11;;11;;11;5;-16777215;-16777216;-16777216;False;180;False;False;False;False;False;False;False;False"/>
</p:tagLst>
</file>

<file path=ppt/tags/tag37.xml><?xml version="1.0" encoding="utf-8"?>
<p:tagLst xmlns:a="http://schemas.openxmlformats.org/drawingml/2006/main" xmlns:r="http://schemas.openxmlformats.org/officeDocument/2006/relationships" xmlns:p="http://schemas.openxmlformats.org/presentationml/2006/main">
  <p:tag name="INTERVAL2" val="49,133,156,-13531748,False;;11/16/2013 00:00:00;11/30/2013 00:00:00;Public Beta &amp; Production Testing;0;tbFinishDate;2;;11;;11;;11;5;-16777215;-16777216;-16777216;False;180;False;False;False;False;False;False;False;False"/>
</p:tagLst>
</file>

<file path=ppt/tags/tag38.xml><?xml version="1.0" encoding="utf-8"?>
<p:tagLst xmlns:a="http://schemas.openxmlformats.org/drawingml/2006/main" xmlns:r="http://schemas.openxmlformats.org/officeDocument/2006/relationships" xmlns:p="http://schemas.openxmlformats.org/presentationml/2006/main">
  <p:tag name="INTERVAL3" val="33,89,104,-14591640,False;;10/16/2013 00:00:00;11/16/2013 00:00:00;Testing &amp;Debugging;0;tbName;3;;11;;11;;11;4;-16777215;-16777216;-16777216;False;180;False;False;False;False;False;False;False;False"/>
</p:tagLst>
</file>

<file path=ppt/tags/tag39.xml><?xml version="1.0" encoding="utf-8"?>
<p:tagLst xmlns:a="http://schemas.openxmlformats.org/drawingml/2006/main" xmlns:r="http://schemas.openxmlformats.org/officeDocument/2006/relationships" xmlns:p="http://schemas.openxmlformats.org/presentationml/2006/main">
  <p:tag name="INTERVAL3" val="33,89,104,-14591640,False;;10/16/2013 00:00:00;11/16/2013 00:00:00;Testing &amp;Debugging;0;tbStartDate;3;;11;;11;;11;4;-16777215;-16777216;-16777216;False;180;False;False;False;False;False;False;False;False"/>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0.xml><?xml version="1.0" encoding="utf-8"?>
<p:tagLst xmlns:a="http://schemas.openxmlformats.org/drawingml/2006/main" xmlns:r="http://schemas.openxmlformats.org/officeDocument/2006/relationships" xmlns:p="http://schemas.openxmlformats.org/presentationml/2006/main">
  <p:tag name="INTERVAL3" val="33,89,104,-14591640,False;;10/16/2013 00:00:00;11/16/2013 00:00:00;Testing &amp;Debugging;0;tbFinishDate;3;;11;;11;;11;4;-16777215;-16777216;-16777216;False;180;False;False;False;False;False;False;False;False"/>
</p:tagLst>
</file>

<file path=ppt/tags/tag41.xml><?xml version="1.0" encoding="utf-8"?>
<p:tagLst xmlns:a="http://schemas.openxmlformats.org/drawingml/2006/main" xmlns:r="http://schemas.openxmlformats.org/officeDocument/2006/relationships" xmlns:p="http://schemas.openxmlformats.org/presentationml/2006/main">
  <p:tag name="INTERVAL4" val="33,89,104,-14591640,False;;08/08/2013 00:00:00;11/08/2013 00:00:00;Integration;0;tbName;4;;11;;11;;11;3;-16777215;-16777216;-16777216;False;180;False;False;False;False;False;False;False;False"/>
</p:tagLst>
</file>

<file path=ppt/tags/tag42.xml><?xml version="1.0" encoding="utf-8"?>
<p:tagLst xmlns:a="http://schemas.openxmlformats.org/drawingml/2006/main" xmlns:r="http://schemas.openxmlformats.org/officeDocument/2006/relationships" xmlns:p="http://schemas.openxmlformats.org/presentationml/2006/main">
  <p:tag name="INTERVAL4" val="33,89,104,-14591640,False;;08/08/2013 00:00:00;11/08/2013 00:00:00;Integration;0;tbStartDate;4;;11;;11;;11;3;-16777215;-16777216;-16777216;False;180;False;False;False;False;False;False;False;False"/>
</p:tagLst>
</file>

<file path=ppt/tags/tag43.xml><?xml version="1.0" encoding="utf-8"?>
<p:tagLst xmlns:a="http://schemas.openxmlformats.org/drawingml/2006/main" xmlns:r="http://schemas.openxmlformats.org/officeDocument/2006/relationships" xmlns:p="http://schemas.openxmlformats.org/presentationml/2006/main">
  <p:tag name="INTERVAL4" val="33,89,104,-14591640,False;;08/08/2013 00:00:00;11/08/2013 00:00:00;Integration;0;tbFinishDate;4;;11;;11;;11;3;-16777215;-16777216;-16777216;False;180;False;False;False;False;False;False;False;False"/>
</p:tagLst>
</file>

<file path=ppt/tags/tag44.xml><?xml version="1.0" encoding="utf-8"?>
<p:tagLst xmlns:a="http://schemas.openxmlformats.org/drawingml/2006/main" xmlns:r="http://schemas.openxmlformats.org/officeDocument/2006/relationships" xmlns:p="http://schemas.openxmlformats.org/presentationml/2006/main">
  <p:tag name="INTERVAL5" val="33,89,104,-14591640,False;;03/20/2013 00:00:00;08/08/2013 00:00:00;Design &amp; Development;0;tbName;5;;11;;11;;11;2;-16777215;-16777216;-16777216;False;180;False;False;False;False;False;False;False;False"/>
</p:tagLst>
</file>

<file path=ppt/tags/tag45.xml><?xml version="1.0" encoding="utf-8"?>
<p:tagLst xmlns:a="http://schemas.openxmlformats.org/drawingml/2006/main" xmlns:r="http://schemas.openxmlformats.org/officeDocument/2006/relationships" xmlns:p="http://schemas.openxmlformats.org/presentationml/2006/main">
  <p:tag name="INTERVAL5" val="33,89,104,-14591640,False;;03/20/2013 00:00:00;08/08/2013 00:00:00;Design &amp; Development;0;tbStartDate;5;;11;;11;;11;2;-16777215;-16777216;-16777216;False;180;False;False;False;False;False;False;False;False"/>
</p:tagLst>
</file>

<file path=ppt/tags/tag46.xml><?xml version="1.0" encoding="utf-8"?>
<p:tagLst xmlns:a="http://schemas.openxmlformats.org/drawingml/2006/main" xmlns:r="http://schemas.openxmlformats.org/officeDocument/2006/relationships" xmlns:p="http://schemas.openxmlformats.org/presentationml/2006/main">
  <p:tag name="INTERVAL5" val="33,89,104,-14591640,False;;03/20/2013 00:00:00;08/08/2013 00:00:00;Design &amp; Development;0;tbFinishDate;5;;11;;11;;11;2;-16777215;-16777216;-16777216;False;180;False;False;False;False;False;False;False;False"/>
</p:tagLst>
</file>

<file path=ppt/tags/tag47.xml><?xml version="1.0" encoding="utf-8"?>
<p:tagLst xmlns:a="http://schemas.openxmlformats.org/drawingml/2006/main" xmlns:r="http://schemas.openxmlformats.org/officeDocument/2006/relationships" xmlns:p="http://schemas.openxmlformats.org/presentationml/2006/main">
  <p:tag name="INTERVAL6" val="49,133,156,-13531748,False;;03/08/2013 00:00:00;04/08/2013 00:00:00;Requirements Spec;0;tbName;6;;11;;11;;11;1;-16777215;-16777216;-16777216;False;180;False;False;False;False;False;False;False;False"/>
</p:tagLst>
</file>

<file path=ppt/tags/tag48.xml><?xml version="1.0" encoding="utf-8"?>
<p:tagLst xmlns:a="http://schemas.openxmlformats.org/drawingml/2006/main" xmlns:r="http://schemas.openxmlformats.org/officeDocument/2006/relationships" xmlns:p="http://schemas.openxmlformats.org/presentationml/2006/main">
  <p:tag name="INTERVAL6" val="49,133,156,-13531748,False;;03/08/2013 00:00:00;04/08/2013 00:00:00;Requirements Spec;0;tbStartDate;6;;11;;11;;11;1;-16777215;-16777216;-16777216;False;180;False;False;False;False;False;False;False;False"/>
</p:tagLst>
</file>

<file path=ppt/tags/tag49.xml><?xml version="1.0" encoding="utf-8"?>
<p:tagLst xmlns:a="http://schemas.openxmlformats.org/drawingml/2006/main" xmlns:r="http://schemas.openxmlformats.org/officeDocument/2006/relationships" xmlns:p="http://schemas.openxmlformats.org/presentationml/2006/main">
  <p:tag name="INTERVAL6" val="49,133,156,-13531748,False;;03/08/2013 00:00:00;04/08/2013 00:00:00;Requirements Spec;0;tbFinishDate;6;;11;;11;;11;1;-16777215;-16777216;-16777216;False;180;False;False;False;False;False;False;False;False"/>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0.xml><?xml version="1.0" encoding="utf-8"?>
<p:tagLst xmlns:a="http://schemas.openxmlformats.org/drawingml/2006/main" xmlns:r="http://schemas.openxmlformats.org/officeDocument/2006/relationships" xmlns:p="http://schemas.openxmlformats.org/presentationml/2006/main">
  <p:tag name="INTERVAL7" val="49,133,156,-13531748,False;;02/08/2013 00:00:00;03/08/2013 00:00:00;RFP;0;tbName;7;;11;;11;;11;0;-16777215;-16777216;-16777216;False;65.45457;False;False;False;False;False;False;False;False"/>
</p:tagLst>
</file>

<file path=ppt/tags/tag51.xml><?xml version="1.0" encoding="utf-8"?>
<p:tagLst xmlns:a="http://schemas.openxmlformats.org/drawingml/2006/main" xmlns:r="http://schemas.openxmlformats.org/officeDocument/2006/relationships" xmlns:p="http://schemas.openxmlformats.org/presentationml/2006/main">
  <p:tag name="INTERVAL7" val="49,133,156,-13531748,False;;02/08/2013 00:00:00;03/08/2013 00:00:00;RFP;0;tbStartDate;7;;11;;11;;11;0;-16777215;-16777216;-16777216;False;65.45457;False;False;False;False;False;False;False;False"/>
</p:tagLst>
</file>

<file path=ppt/tags/tag52.xml><?xml version="1.0" encoding="utf-8"?>
<p:tagLst xmlns:a="http://schemas.openxmlformats.org/drawingml/2006/main" xmlns:r="http://schemas.openxmlformats.org/officeDocument/2006/relationships" xmlns:p="http://schemas.openxmlformats.org/presentationml/2006/main">
  <p:tag name="INTERVAL7" val="49,133,156,-13531748,False;;02/08/2013 00:00:00;03/08/2013 00:00:00;RFP;0;tbFinishDate;7;;11;;11;;11;0;-16777215;-16777216;-16777216;False;65.45457;False;False;False;False;False;False;False;False"/>
</p:tagLst>
</file>

<file path=ppt/tags/tag5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4.xml><?xml version="1.0" encoding="utf-8"?>
<p:tagLst xmlns:a="http://schemas.openxmlformats.org/drawingml/2006/main" xmlns:r="http://schemas.openxmlformats.org/officeDocument/2006/relationships" xmlns:p="http://schemas.openxmlformats.org/presentationml/2006/main">
  <p:tag name="INTERVAL0" val="234,22,30,-1436130,False;;10/15/2013 00:00:00;12/01/2013 00:00:00;Partner Marketing;3;Shape;0;;11;;10;;10;5;-16777215;-16777216;-16777216;False;171.6877;False;False;False;False;False;False;False;False"/>
</p:tagLst>
</file>

<file path=ppt/tags/tag55.xml><?xml version="1.0" encoding="utf-8"?>
<p:tagLst xmlns:a="http://schemas.openxmlformats.org/drawingml/2006/main" xmlns:r="http://schemas.openxmlformats.org/officeDocument/2006/relationships" xmlns:p="http://schemas.openxmlformats.org/presentationml/2006/main">
  <p:tag name="INTERVAL1" val="0,114,188,-16747844,False;;06/30/2013 00:00:00;10/31/2013 00:00:00;On-going Partner Development;1;Shape;1;;11;;10;;10;4;-16777215;-16777216;-16777216;False;0;False;False;False;False;False;False;False;False"/>
</p:tagLst>
</file>

<file path=ppt/tags/tag56.xml><?xml version="1.0" encoding="utf-8"?>
<p:tagLst xmlns:a="http://schemas.openxmlformats.org/drawingml/2006/main" xmlns:r="http://schemas.openxmlformats.org/officeDocument/2006/relationships" xmlns:p="http://schemas.openxmlformats.org/presentationml/2006/main">
  <p:tag name="INTERVAL2" val="26,170,66,-15029694,False;;04/15/2013 00:00:00;06/30/2013 00:00:00;Kickoff Calls;1;Shape;2;;11;;10;;10;3;-16777215;-16777216;-16777216;False;0;False;False;False;False;False;False;False;False"/>
</p:tagLst>
</file>

<file path=ppt/tags/tag57.xml><?xml version="1.0" encoding="utf-8"?>
<p:tagLst xmlns:a="http://schemas.openxmlformats.org/drawingml/2006/main" xmlns:r="http://schemas.openxmlformats.org/officeDocument/2006/relationships" xmlns:p="http://schemas.openxmlformats.org/presentationml/2006/main">
  <p:tag name="INTERVAL3" val="0,114,188,-16747844,False;;04/15/2013 00:00:00;06/30/2013 00:00:00;Architecture Review;1;Shape;3;;11;;10;;10;2;-16777215;-16777216;-16777216;False;0;False;False;False;False;False;False;False;False"/>
</p:tagLst>
</file>

<file path=ppt/tags/tag58.xml><?xml version="1.0" encoding="utf-8"?>
<p:tagLst xmlns:a="http://schemas.openxmlformats.org/drawingml/2006/main" xmlns:r="http://schemas.openxmlformats.org/officeDocument/2006/relationships" xmlns:p="http://schemas.openxmlformats.org/presentationml/2006/main">
  <p:tag name="INTERVAL4" val="115,115,115,-9211021,False;;03/30/2013 00:00:00;04/30/2013 00:00:00;Legal Agreements Executed;1;Shape;4;;11;;10;;10;1;-16777215;-16777216;-16777216;False;168.9013;False;False;False;False;False;False;False;False"/>
</p:tagLst>
</file>

<file path=ppt/tags/tag59.xml><?xml version="1.0" encoding="utf-8"?>
<p:tagLst xmlns:a="http://schemas.openxmlformats.org/drawingml/2006/main" xmlns:r="http://schemas.openxmlformats.org/officeDocument/2006/relationships" xmlns:p="http://schemas.openxmlformats.org/presentationml/2006/main">
  <p:tag name="INTERVAL5" val="254,186,10,-83446,False;;01/15/2013 00:00:00;04/30/2013 00:00:00;Partner Recruit;1;Shape;5;;11;;10;;10;0;-16777215;-16777216;-16777216;False;0;False;False;False;False;False;False;False;False"/>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0.xml><?xml version="1.0" encoding="utf-8"?>
<p:tagLst xmlns:a="http://schemas.openxmlformats.org/drawingml/2006/main" xmlns:r="http://schemas.openxmlformats.org/officeDocument/2006/relationships" xmlns:p="http://schemas.openxmlformats.org/presentationml/2006/main">
  <p:tag name="TIMEBAND" val="Timeband"/>
</p:tagLst>
</file>

<file path=ppt/tags/tag61.xml><?xml version="1.0" encoding="utf-8"?>
<p:tagLst xmlns:a="http://schemas.openxmlformats.org/drawingml/2006/main" xmlns:r="http://schemas.openxmlformats.org/officeDocument/2006/relationships" xmlns:p="http://schemas.openxmlformats.org/presentationml/2006/main">
  <p:tag name="LEFTYTIMEBANDDATE" val="Yes"/>
</p:tagLst>
</file>

<file path=ppt/tags/tag62.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3.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5.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6.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7.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8.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9.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0.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1.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2.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3.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5.xml><?xml version="1.0" encoding="utf-8"?>
<p:tagLst xmlns:a="http://schemas.openxmlformats.org/drawingml/2006/main" xmlns:r="http://schemas.openxmlformats.org/officeDocument/2006/relationships" xmlns:p="http://schemas.openxmlformats.org/presentationml/2006/main">
  <p:tag name="RIGHTTIMEBANDDATE" val="Yes"/>
</p:tagLst>
</file>

<file path=ppt/tags/tag76.xml><?xml version="1.0" encoding="utf-8"?>
<p:tagLst xmlns:a="http://schemas.openxmlformats.org/drawingml/2006/main" xmlns:r="http://schemas.openxmlformats.org/officeDocument/2006/relationships" xmlns:p="http://schemas.openxmlformats.org/presentationml/2006/main">
  <p:tag name="MILESTONE0" val="0,0,0,-16777216,True;11/30/2013 00:00:00;Project End;False;False;True;False;True;tbName;0;;11;;10;0;-16777216;-16777216;False;110;False;False;False;False;False;180.0007;525.3589"/>
</p:tagLst>
</file>

<file path=ppt/tags/tag77.xml><?xml version="1.0" encoding="utf-8"?>
<p:tagLst xmlns:a="http://schemas.openxmlformats.org/drawingml/2006/main" xmlns:r="http://schemas.openxmlformats.org/officeDocument/2006/relationships" xmlns:p="http://schemas.openxmlformats.org/presentationml/2006/main">
  <p:tag name="MILESTONE0" val="0,0,0,-16777216,True;11/30/2013 00:00:00;Project End;False;False;True;False;True;tbDate;0;;11;;10;0;-16777216;-16777216;False;110;False;False;False;False;False;180.0007;525.3589"/>
</p:tagLst>
</file>

<file path=ppt/tags/tag78.xml><?xml version="1.0" encoding="utf-8"?>
<p:tagLst xmlns:a="http://schemas.openxmlformats.org/drawingml/2006/main" xmlns:r="http://schemas.openxmlformats.org/officeDocument/2006/relationships" xmlns:p="http://schemas.openxmlformats.org/presentationml/2006/main">
  <p:tag name="MILESTONE1" val="255,75,33,-46303,False;10/31/2013 00:00:00;Milestone 3;False;False;True;False;False;tbName;1;;11;;10;1;-16777216;-16777216;False;110;False;False;False;False;False;84.50071;481.6328"/>
</p:tagLst>
</file>

<file path=ppt/tags/tag79.xml><?xml version="1.0" encoding="utf-8"?>
<p:tagLst xmlns:a="http://schemas.openxmlformats.org/drawingml/2006/main" xmlns:r="http://schemas.openxmlformats.org/officeDocument/2006/relationships" xmlns:p="http://schemas.openxmlformats.org/presentationml/2006/main">
  <p:tag name="MILESTONE1" val="255,75,33,-46303,False;10/31/2013 00:00:00;Milestone 3;False;False;True;False;False;tbDate;1;;11;;10;1;-16777216;-16777216;False;110;False;False;False;False;False;84.50071;481.6328"/>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0.xml><?xml version="1.0" encoding="utf-8"?>
<p:tagLst xmlns:a="http://schemas.openxmlformats.org/drawingml/2006/main" xmlns:r="http://schemas.openxmlformats.org/officeDocument/2006/relationships" xmlns:p="http://schemas.openxmlformats.org/presentationml/2006/main">
  <p:tag name="MILESTONE2" val="255,192,0,-16384,False;08/15/2013 00:00:00;Milestone 2;False;False;True;False;False;tbName;2;;11;;10;2;-16777216;-16777216;False;110;False;False;False;False;False;84.50071;369.4028"/>
</p:tagLst>
</file>

<file path=ppt/tags/tag81.xml><?xml version="1.0" encoding="utf-8"?>
<p:tagLst xmlns:a="http://schemas.openxmlformats.org/drawingml/2006/main" xmlns:r="http://schemas.openxmlformats.org/officeDocument/2006/relationships" xmlns:p="http://schemas.openxmlformats.org/presentationml/2006/main">
  <p:tag name="MILESTONE2" val="255,192,0,-16384,False;08/15/2013 00:00:00;Milestone 2;False;False;True;False;False;tbDate;2;;11;;10;2;-16777216;-16777216;False;110;False;False;False;False;False;84.50071;369.4028"/>
</p:tagLst>
</file>

<file path=ppt/tags/tag82.xml><?xml version="1.0" encoding="utf-8"?>
<p:tagLst xmlns:a="http://schemas.openxmlformats.org/drawingml/2006/main" xmlns:r="http://schemas.openxmlformats.org/officeDocument/2006/relationships" xmlns:p="http://schemas.openxmlformats.org/presentationml/2006/main">
  <p:tag name="MILESTONE3" val="0,114,188,-16747844,False;06/30/2013 00:00:00;Milestone 1;False;False;True;False;False;tbName;3;;11;;10;3;-16777216;-16777216;False;110;False;False;False;False;False;84.50071;302.3561"/>
</p:tagLst>
</file>

<file path=ppt/tags/tag83.xml><?xml version="1.0" encoding="utf-8"?>
<p:tagLst xmlns:a="http://schemas.openxmlformats.org/drawingml/2006/main" xmlns:r="http://schemas.openxmlformats.org/officeDocument/2006/relationships" xmlns:p="http://schemas.openxmlformats.org/presentationml/2006/main">
  <p:tag name="MILESTONE3" val="0,114,188,-16747844,False;06/30/2013 00:00:00;Milestone 1;False;False;True;False;False;tbDate;3;;11;;10;3;-16777216;-16777216;False;110;False;False;False;False;False;84.50071;302.3561"/>
</p:tagLst>
</file>

<file path=ppt/tags/tag84.xml><?xml version="1.0" encoding="utf-8"?>
<p:tagLst xmlns:a="http://schemas.openxmlformats.org/drawingml/2006/main" xmlns:r="http://schemas.openxmlformats.org/officeDocument/2006/relationships" xmlns:p="http://schemas.openxmlformats.org/presentationml/2006/main">
  <p:tag name="MILESTONE4" val="26,170,66,-15029694,False;01/15/2013 00:00:00;Project Start;False;False;True;False;True;tbName;4;;11;;10;4;-16777216;-16777216;False;110;False;False;False;False;False;180.0007;60.40551"/>
</p:tagLst>
</file>

<file path=ppt/tags/tag85.xml><?xml version="1.0" encoding="utf-8"?>
<p:tagLst xmlns:a="http://schemas.openxmlformats.org/drawingml/2006/main" xmlns:r="http://schemas.openxmlformats.org/officeDocument/2006/relationships" xmlns:p="http://schemas.openxmlformats.org/presentationml/2006/main">
  <p:tag name="MILESTONE4" val="26,170,66,-15029694,False;01/15/2013 00:00:00;Project Start;False;False;True;False;True;tbDate;4;;11;;10;4;-16777216;-16777216;False;110;False;False;False;False;False;180.0007;60.40551"/>
</p:tagLst>
</file>

<file path=ppt/tags/tag86.xml><?xml version="1.0" encoding="utf-8"?>
<p:tagLst xmlns:a="http://schemas.openxmlformats.org/drawingml/2006/main" xmlns:r="http://schemas.openxmlformats.org/officeDocument/2006/relationships" xmlns:p="http://schemas.openxmlformats.org/presentationml/2006/main">
  <p:tag name="INTERVAL5" val="254,186,10,-83446,False;;01/15/2013 00:00:00;04/30/2013 00:00:00;Partner Recruit;1;tbStartDate;5;;11;;10;;10;0;-16777215;-16777216;-16777216;False;180;False;False;False;False;False;False;False;False"/>
</p:tagLst>
</file>

<file path=ppt/tags/tag87.xml><?xml version="1.0" encoding="utf-8"?>
<p:tagLst xmlns:a="http://schemas.openxmlformats.org/drawingml/2006/main" xmlns:r="http://schemas.openxmlformats.org/officeDocument/2006/relationships" xmlns:p="http://schemas.openxmlformats.org/presentationml/2006/main">
  <p:tag name="INTERVAL5" val="254,186,10,-83446,False;;01/15/2013 00:00:00;04/30/2013 00:00:00;Partner Recruit;1;tbFinishDate;5;;11;;10;;10;0;-16777215;-16777216;-16777216;False;0;False;False;False;False;False;False;False;False"/>
</p:tagLst>
</file>

<file path=ppt/tags/tag88.xml><?xml version="1.0" encoding="utf-8"?>
<p:tagLst xmlns:a="http://schemas.openxmlformats.org/drawingml/2006/main" xmlns:r="http://schemas.openxmlformats.org/officeDocument/2006/relationships" xmlns:p="http://schemas.openxmlformats.org/presentationml/2006/main">
  <p:tag name="INTERVAL4" val="115,115,115,-9211021,False;;03/30/2013 00:00:00;04/30/2013 00:00:00;Legal Agreements Executed;ShapeRoundedRectangle;tbName;4;;11;;10;;10;1;-16777215;-16777216;-16777216;False;46.64109;False;False;False;False;False;False;False;False"/>
</p:tagLst>
</file>

<file path=ppt/tags/tag89.xml><?xml version="1.0" encoding="utf-8"?>
<p:tagLst xmlns:a="http://schemas.openxmlformats.org/drawingml/2006/main" xmlns:r="http://schemas.openxmlformats.org/officeDocument/2006/relationships" xmlns:p="http://schemas.openxmlformats.org/presentationml/2006/main">
  <p:tag name="INTERVAL4" val="115,115,115,-9211021,False;;03/30/2013 00:00:00;04/30/2013 00:00:00;Legal Agreements Executed;1;tbStartDate;4;;11;;10;;10;1;-16777215;-16777216;-16777216;False;180;False;False;False;False;False;False;False;False"/>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0.xml><?xml version="1.0" encoding="utf-8"?>
<p:tagLst xmlns:a="http://schemas.openxmlformats.org/drawingml/2006/main" xmlns:r="http://schemas.openxmlformats.org/officeDocument/2006/relationships" xmlns:p="http://schemas.openxmlformats.org/presentationml/2006/main">
  <p:tag name="INTERVAL4" val="115,115,115,-9211021,False;;03/30/2013 00:00:00;04/30/2013 00:00:00;Legal Agreements Executed;1;tbFinishDate;4;;11;;10;;10;1;-16777215;-16777216;-16777216;False;168.9013;False;False;False;False;False;False;False;False"/>
</p:tagLst>
</file>

<file path=ppt/tags/tag91.xml><?xml version="1.0" encoding="utf-8"?>
<p:tagLst xmlns:a="http://schemas.openxmlformats.org/drawingml/2006/main" xmlns:r="http://schemas.openxmlformats.org/officeDocument/2006/relationships" xmlns:p="http://schemas.openxmlformats.org/presentationml/2006/main">
  <p:tag name="INTERVAL3" val="0,114,188,-16747844,False;;04/15/2013 00:00:00;06/30/2013 00:00:00;Architecture Review;1;tbStartDate;3;;11;;10;;10;2;-16777215;-16777216;-16777216;False;180;False;False;False;False;False;False;False;False"/>
</p:tagLst>
</file>

<file path=ppt/tags/tag92.xml><?xml version="1.0" encoding="utf-8"?>
<p:tagLst xmlns:a="http://schemas.openxmlformats.org/drawingml/2006/main" xmlns:r="http://schemas.openxmlformats.org/officeDocument/2006/relationships" xmlns:p="http://schemas.openxmlformats.org/presentationml/2006/main">
  <p:tag name="INTERVAL3" val="0,114,188,-16747844,False;;04/15/2013 00:00:00;06/30/2013 00:00:00;Architecture Review;1;tbFinishDate;3;;11;;10;;10;2;-16777215;-16777216;-16777216;False;0;False;False;False;False;False;False;False;False"/>
</p:tagLst>
</file>

<file path=ppt/tags/tag93.xml><?xml version="1.0" encoding="utf-8"?>
<p:tagLst xmlns:a="http://schemas.openxmlformats.org/drawingml/2006/main" xmlns:r="http://schemas.openxmlformats.org/officeDocument/2006/relationships" xmlns:p="http://schemas.openxmlformats.org/presentationml/2006/main">
  <p:tag name="INTERVAL2" val="26,170,66,-15029694,False;;04/15/2013 00:00:00;06/30/2013 00:00:00;Kickoff Calls;1;tbStartDate;2;;11;;10;;10;3;-16777215;-16777216;-16777216;False;180;False;False;False;False;False;False;False;False"/>
</p:tagLst>
</file>

<file path=ppt/tags/tag94.xml><?xml version="1.0" encoding="utf-8"?>
<p:tagLst xmlns:a="http://schemas.openxmlformats.org/drawingml/2006/main" xmlns:r="http://schemas.openxmlformats.org/officeDocument/2006/relationships" xmlns:p="http://schemas.openxmlformats.org/presentationml/2006/main">
  <p:tag name="INTERVAL2" val="26,170,66,-15029694,False;;04/15/2013 00:00:00;06/30/2013 00:00:00;Kickoff Calls;1;tbFinishDate;2;;11;;10;;10;3;-16777215;-16777216;-16777216;False;0;False;False;False;False;False;False;False;False"/>
</p:tagLst>
</file>

<file path=ppt/tags/tag95.xml><?xml version="1.0" encoding="utf-8"?>
<p:tagLst xmlns:a="http://schemas.openxmlformats.org/drawingml/2006/main" xmlns:r="http://schemas.openxmlformats.org/officeDocument/2006/relationships" xmlns:p="http://schemas.openxmlformats.org/presentationml/2006/main">
  <p:tag name="INTERVAL1" val="0,114,188,-16747844,False;;06/30/2013 00:00:00;10/31/2013 00:00:00;On-going Partner Development;1;tbStartDate;1;;11;;10;;10;4;-16777215;-16777216;-16777216;False;180;False;False;False;False;False;False;False;False"/>
</p:tagLst>
</file>

<file path=ppt/tags/tag96.xml><?xml version="1.0" encoding="utf-8"?>
<p:tagLst xmlns:a="http://schemas.openxmlformats.org/drawingml/2006/main" xmlns:r="http://schemas.openxmlformats.org/officeDocument/2006/relationships" xmlns:p="http://schemas.openxmlformats.org/presentationml/2006/main">
  <p:tag name="INTERVAL1" val="0,114,188,-16747844,False;;06/30/2013 00:00:00;10/31/2013 00:00:00;On-going Partner Development;1;tbFinishDate;1;;11;;10;;10;4;-16777215;-16777216;-16777216;False;0;False;False;False;False;False;False;False;False"/>
</p:tagLst>
</file>

<file path=ppt/tags/tag97.xml><?xml version="1.0" encoding="utf-8"?>
<p:tagLst xmlns:a="http://schemas.openxmlformats.org/drawingml/2006/main" xmlns:r="http://schemas.openxmlformats.org/officeDocument/2006/relationships" xmlns:p="http://schemas.openxmlformats.org/presentationml/2006/main">
  <p:tag name="INTERVAL0" val="234,22,30,-1436130,False;;10/15/2013 00:00:00;12/01/2013 00:00:00;Partner Marketing;ShapePentagon;tbName;0;;11;;10;;10;5;-16777215;-16777216;-16777216;False;69.96164;False;False;False;False;False;False;False;False"/>
</p:tagLst>
</file>

<file path=ppt/tags/tag98.xml><?xml version="1.0" encoding="utf-8"?>
<p:tagLst xmlns:a="http://schemas.openxmlformats.org/drawingml/2006/main" xmlns:r="http://schemas.openxmlformats.org/officeDocument/2006/relationships" xmlns:p="http://schemas.openxmlformats.org/presentationml/2006/main">
  <p:tag name="INTERVAL0" val="234,22,30,-1436130,False;;10/15/2013 00:00:00;12/01/2013 00:00:00;Partner Marketing;3;tbStartDate;0;;11;;10;;10;5;-16777215;-16777216;-16777216;False;180;False;False;False;False;False;False;False;False"/>
</p:tagLst>
</file>

<file path=ppt/tags/tag99.xml><?xml version="1.0" encoding="utf-8"?>
<p:tagLst xmlns:a="http://schemas.openxmlformats.org/drawingml/2006/main" xmlns:r="http://schemas.openxmlformats.org/officeDocument/2006/relationships" xmlns:p="http://schemas.openxmlformats.org/presentationml/2006/main">
  <p:tag name="INTERVAL0" val="234,22,30,-1436130,False;;10/15/2013 00:00:00;12/01/2013 00:00:00;Partner Marketing;3;tbFinishDate;0;;11;;10;;10;5;-16777215;-16777216;-16777216;False;171.6877;False;False;False;False;False;False;False;Fals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955</Words>
  <Application>Microsoft Office PowerPoint</Application>
  <PresentationFormat>宽屏</PresentationFormat>
  <Paragraphs>760</Paragraphs>
  <Slides>28</Slides>
  <Notes>28</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40" baseType="lpstr">
      <vt:lpstr>FontAwesome</vt:lpstr>
      <vt:lpstr>PMingLiU</vt:lpstr>
      <vt:lpstr>等线</vt:lpstr>
      <vt:lpstr>等线 Light</vt:lpstr>
      <vt:lpstr>宋体</vt:lpstr>
      <vt:lpstr>微软雅黑</vt:lpstr>
      <vt:lpstr>Arial</vt:lpstr>
      <vt:lpstr>Calibri</vt:lpstr>
      <vt:lpstr>Times New Roman</vt:lpstr>
      <vt:lpstr>Wingdings</vt:lpstr>
      <vt:lpstr>Office 主题​​</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鱼骨图</dc:title>
  <dc:creator>Administrator</dc:creator>
  <cp:lastModifiedBy>kk</cp:lastModifiedBy>
  <cp:revision>101</cp:revision>
  <dcterms:created xsi:type="dcterms:W3CDTF">2016-12-22T03:10:00Z</dcterms:created>
  <dcterms:modified xsi:type="dcterms:W3CDTF">2017-10-19T15:26:52Z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